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11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1479-0845-4648-B009-EF9389E08EAB}" type="datetimeFigureOut">
              <a:rPr lang="da-DK" smtClean="0"/>
              <a:t>01-10-2010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329D-B592-4932-A956-4E544669753F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1479-0845-4648-B009-EF9389E08EAB}" type="datetimeFigureOut">
              <a:rPr lang="da-DK" smtClean="0"/>
              <a:t>01-10-2010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329D-B592-4932-A956-4E544669753F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1479-0845-4648-B009-EF9389E08EAB}" type="datetimeFigureOut">
              <a:rPr lang="da-DK" smtClean="0"/>
              <a:t>01-10-2010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329D-B592-4932-A956-4E544669753F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1479-0845-4648-B009-EF9389E08EAB}" type="datetimeFigureOut">
              <a:rPr lang="da-DK" smtClean="0"/>
              <a:t>01-10-2010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329D-B592-4932-A956-4E544669753F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1479-0845-4648-B009-EF9389E08EAB}" type="datetimeFigureOut">
              <a:rPr lang="da-DK" smtClean="0"/>
              <a:t>01-10-2010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329D-B592-4932-A956-4E544669753F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1479-0845-4648-B009-EF9389E08EAB}" type="datetimeFigureOut">
              <a:rPr lang="da-DK" smtClean="0"/>
              <a:t>01-10-2010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329D-B592-4932-A956-4E544669753F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1479-0845-4648-B009-EF9389E08EAB}" type="datetimeFigureOut">
              <a:rPr lang="da-DK" smtClean="0"/>
              <a:t>01-10-2010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329D-B592-4932-A956-4E544669753F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1479-0845-4648-B009-EF9389E08EAB}" type="datetimeFigureOut">
              <a:rPr lang="da-DK" smtClean="0"/>
              <a:t>01-10-2010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329D-B592-4932-A956-4E544669753F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1479-0845-4648-B009-EF9389E08EAB}" type="datetimeFigureOut">
              <a:rPr lang="da-DK" smtClean="0"/>
              <a:t>01-10-2010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329D-B592-4932-A956-4E544669753F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1479-0845-4648-B009-EF9389E08EAB}" type="datetimeFigureOut">
              <a:rPr lang="da-DK" smtClean="0"/>
              <a:t>01-10-2010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329D-B592-4932-A956-4E544669753F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1479-0845-4648-B009-EF9389E08EAB}" type="datetimeFigureOut">
              <a:rPr lang="da-DK" smtClean="0"/>
              <a:t>01-10-2010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329D-B592-4932-A956-4E544669753F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51479-0845-4648-B009-EF9389E08EAB}" type="datetimeFigureOut">
              <a:rPr lang="da-DK" smtClean="0"/>
              <a:t>01-10-2010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5329D-B592-4932-A956-4E544669753F}" type="slidenum">
              <a:rPr lang="da-DK" smtClean="0"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 smtClean="0"/>
              <a:t>Wavelets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do the </a:t>
            </a:r>
            <a:r>
              <a:rPr lang="da-DK" dirty="0" err="1" smtClean="0"/>
              <a:t>wave</a:t>
            </a:r>
            <a:r>
              <a:rPr lang="da-DK" dirty="0" smtClean="0"/>
              <a:t>!</a:t>
            </a:r>
          </a:p>
          <a:p>
            <a:r>
              <a:rPr lang="da-DK" dirty="0" smtClean="0"/>
              <a:t>Os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 l="13781" t="8820" r="782" b="38261"/>
          <a:stretch>
            <a:fillRect/>
          </a:stretch>
        </p:blipFill>
        <p:spPr bwMode="auto">
          <a:xfrm>
            <a:off x="0" y="-27384"/>
            <a:ext cx="9144000" cy="7056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3501008"/>
            <a:ext cx="9360698" cy="2942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4427984" y="3140968"/>
            <a:ext cx="1193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 smtClean="0"/>
              <a:t>Tex+Smem</a:t>
            </a:r>
            <a:endParaRPr lang="da-D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Change</a:t>
            </a:r>
            <a:r>
              <a:rPr lang="da-DK" dirty="0" smtClean="0"/>
              <a:t> the base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3573016"/>
            <a:ext cx="4406080" cy="2355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556792"/>
            <a:ext cx="4867251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The </a:t>
            </a:r>
            <a:r>
              <a:rPr lang="da-DK" dirty="0" err="1" smtClean="0"/>
              <a:t>math</a:t>
            </a:r>
            <a:r>
              <a:rPr lang="da-DK" dirty="0" smtClean="0"/>
              <a:t> </a:t>
            </a:r>
            <a:r>
              <a:rPr lang="da-DK" dirty="0" err="1" smtClean="0"/>
              <a:t>behind</a:t>
            </a:r>
            <a:endParaRPr lang="da-DK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2060848"/>
            <a:ext cx="3927376" cy="3392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844824"/>
            <a:ext cx="4226768" cy="1477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4077072"/>
            <a:ext cx="3496072" cy="1007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Algorithm</a:t>
            </a:r>
            <a:endParaRPr lang="da-DK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556792"/>
            <a:ext cx="5724525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2D</a:t>
            </a:r>
            <a:endParaRPr lang="da-DK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620688"/>
            <a:ext cx="6048672" cy="5756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733925"/>
            <a:ext cx="671512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 smtClean="0"/>
              <a:t>Implementation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395536" y="1556792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Rectangle 4"/>
          <p:cNvSpPr/>
          <p:nvPr/>
        </p:nvSpPr>
        <p:spPr>
          <a:xfrm>
            <a:off x="899592" y="1556792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Rectangle 13"/>
          <p:cNvSpPr/>
          <p:nvPr/>
        </p:nvSpPr>
        <p:spPr>
          <a:xfrm>
            <a:off x="1403648" y="1556792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Rectangle 14"/>
          <p:cNvSpPr/>
          <p:nvPr/>
        </p:nvSpPr>
        <p:spPr>
          <a:xfrm>
            <a:off x="1907704" y="1556792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Rectangle 15"/>
          <p:cNvSpPr/>
          <p:nvPr/>
        </p:nvSpPr>
        <p:spPr>
          <a:xfrm>
            <a:off x="2411760" y="1556792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" name="Rectangle 16"/>
          <p:cNvSpPr/>
          <p:nvPr/>
        </p:nvSpPr>
        <p:spPr>
          <a:xfrm>
            <a:off x="2915816" y="1556792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8" name="Rectangle 17"/>
          <p:cNvSpPr/>
          <p:nvPr/>
        </p:nvSpPr>
        <p:spPr>
          <a:xfrm>
            <a:off x="3419872" y="1556792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9" name="Rectangle 18"/>
          <p:cNvSpPr/>
          <p:nvPr/>
        </p:nvSpPr>
        <p:spPr>
          <a:xfrm>
            <a:off x="3923928" y="1556792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" name="Rectangle 19"/>
          <p:cNvSpPr/>
          <p:nvPr/>
        </p:nvSpPr>
        <p:spPr>
          <a:xfrm>
            <a:off x="4427984" y="1556792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" name="Rectangle 20"/>
          <p:cNvSpPr/>
          <p:nvPr/>
        </p:nvSpPr>
        <p:spPr>
          <a:xfrm>
            <a:off x="4932040" y="1556792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" name="Rectangle 21"/>
          <p:cNvSpPr/>
          <p:nvPr/>
        </p:nvSpPr>
        <p:spPr>
          <a:xfrm>
            <a:off x="5436096" y="1556792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3" name="Rectangle 22"/>
          <p:cNvSpPr/>
          <p:nvPr/>
        </p:nvSpPr>
        <p:spPr>
          <a:xfrm>
            <a:off x="5940152" y="1556792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" name="Rectangle 23"/>
          <p:cNvSpPr/>
          <p:nvPr/>
        </p:nvSpPr>
        <p:spPr>
          <a:xfrm>
            <a:off x="6444208" y="1556792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5" name="Rectangle 24"/>
          <p:cNvSpPr/>
          <p:nvPr/>
        </p:nvSpPr>
        <p:spPr>
          <a:xfrm>
            <a:off x="6948264" y="1556792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6" name="Rectangle 25"/>
          <p:cNvSpPr/>
          <p:nvPr/>
        </p:nvSpPr>
        <p:spPr>
          <a:xfrm>
            <a:off x="7452320" y="1556792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7" name="Rectangle 26"/>
          <p:cNvSpPr/>
          <p:nvPr/>
        </p:nvSpPr>
        <p:spPr>
          <a:xfrm>
            <a:off x="7956376" y="1556792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8" name="Rectangle 27"/>
          <p:cNvSpPr/>
          <p:nvPr/>
        </p:nvSpPr>
        <p:spPr>
          <a:xfrm>
            <a:off x="2195736" y="2996952"/>
            <a:ext cx="432048" cy="43204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9" name="Rectangle 28"/>
          <p:cNvSpPr/>
          <p:nvPr/>
        </p:nvSpPr>
        <p:spPr>
          <a:xfrm>
            <a:off x="2699792" y="2996952"/>
            <a:ext cx="432048" cy="43204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Rectangle 29"/>
          <p:cNvSpPr/>
          <p:nvPr/>
        </p:nvSpPr>
        <p:spPr>
          <a:xfrm>
            <a:off x="3203848" y="2996952"/>
            <a:ext cx="432048" cy="43204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1" name="Rectangle 30"/>
          <p:cNvSpPr/>
          <p:nvPr/>
        </p:nvSpPr>
        <p:spPr>
          <a:xfrm>
            <a:off x="3707904" y="2996952"/>
            <a:ext cx="432048" cy="43204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2" name="Rectangle 31"/>
          <p:cNvSpPr/>
          <p:nvPr/>
        </p:nvSpPr>
        <p:spPr>
          <a:xfrm>
            <a:off x="4211960" y="2996952"/>
            <a:ext cx="432048" cy="43204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3" name="Rectangle 32"/>
          <p:cNvSpPr/>
          <p:nvPr/>
        </p:nvSpPr>
        <p:spPr>
          <a:xfrm>
            <a:off x="4716016" y="2996952"/>
            <a:ext cx="432048" cy="43204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4" name="Rectangle 33"/>
          <p:cNvSpPr/>
          <p:nvPr/>
        </p:nvSpPr>
        <p:spPr>
          <a:xfrm>
            <a:off x="5220072" y="2996952"/>
            <a:ext cx="432048" cy="43204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5" name="Rectangle 34"/>
          <p:cNvSpPr/>
          <p:nvPr/>
        </p:nvSpPr>
        <p:spPr>
          <a:xfrm>
            <a:off x="5724128" y="2996952"/>
            <a:ext cx="432048" cy="43204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6" name="Rectangle 35"/>
          <p:cNvSpPr/>
          <p:nvPr/>
        </p:nvSpPr>
        <p:spPr>
          <a:xfrm>
            <a:off x="395536" y="4365104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7" name="Rectangle 36"/>
          <p:cNvSpPr/>
          <p:nvPr/>
        </p:nvSpPr>
        <p:spPr>
          <a:xfrm>
            <a:off x="899592" y="4365104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8" name="Rectangle 37"/>
          <p:cNvSpPr/>
          <p:nvPr/>
        </p:nvSpPr>
        <p:spPr>
          <a:xfrm>
            <a:off x="1403648" y="4365104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9" name="Rectangle 38"/>
          <p:cNvSpPr/>
          <p:nvPr/>
        </p:nvSpPr>
        <p:spPr>
          <a:xfrm>
            <a:off x="1907704" y="4365104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0" name="Rectangle 39"/>
          <p:cNvSpPr/>
          <p:nvPr/>
        </p:nvSpPr>
        <p:spPr>
          <a:xfrm>
            <a:off x="2411760" y="4365104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1" name="Rectangle 40"/>
          <p:cNvSpPr/>
          <p:nvPr/>
        </p:nvSpPr>
        <p:spPr>
          <a:xfrm>
            <a:off x="2915816" y="4365104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2" name="Rectangle 41"/>
          <p:cNvSpPr/>
          <p:nvPr/>
        </p:nvSpPr>
        <p:spPr>
          <a:xfrm>
            <a:off x="3419872" y="4365104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3" name="Rectangle 42"/>
          <p:cNvSpPr/>
          <p:nvPr/>
        </p:nvSpPr>
        <p:spPr>
          <a:xfrm>
            <a:off x="3923928" y="4365104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4" name="Rectangle 43"/>
          <p:cNvSpPr/>
          <p:nvPr/>
        </p:nvSpPr>
        <p:spPr>
          <a:xfrm>
            <a:off x="4427984" y="4365104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5" name="Rectangle 44"/>
          <p:cNvSpPr/>
          <p:nvPr/>
        </p:nvSpPr>
        <p:spPr>
          <a:xfrm>
            <a:off x="4932040" y="4365104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6" name="Rectangle 45"/>
          <p:cNvSpPr/>
          <p:nvPr/>
        </p:nvSpPr>
        <p:spPr>
          <a:xfrm>
            <a:off x="5436096" y="4365104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7" name="Rectangle 46"/>
          <p:cNvSpPr/>
          <p:nvPr/>
        </p:nvSpPr>
        <p:spPr>
          <a:xfrm>
            <a:off x="5940152" y="4365104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8" name="Rectangle 47"/>
          <p:cNvSpPr/>
          <p:nvPr/>
        </p:nvSpPr>
        <p:spPr>
          <a:xfrm>
            <a:off x="6444208" y="4365104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9" name="Rectangle 48"/>
          <p:cNvSpPr/>
          <p:nvPr/>
        </p:nvSpPr>
        <p:spPr>
          <a:xfrm>
            <a:off x="6948264" y="4365104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0" name="Rectangle 49"/>
          <p:cNvSpPr/>
          <p:nvPr/>
        </p:nvSpPr>
        <p:spPr>
          <a:xfrm>
            <a:off x="7452320" y="4365104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1" name="Rectangle 50"/>
          <p:cNvSpPr/>
          <p:nvPr/>
        </p:nvSpPr>
        <p:spPr>
          <a:xfrm>
            <a:off x="7956376" y="4365104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55" name="Straight Arrow Connector 54"/>
          <p:cNvCxnSpPr>
            <a:stCxn id="4" idx="2"/>
            <a:endCxn id="28" idx="0"/>
          </p:cNvCxnSpPr>
          <p:nvPr/>
        </p:nvCxnSpPr>
        <p:spPr>
          <a:xfrm rot="16200000" flipH="1">
            <a:off x="1007604" y="1592796"/>
            <a:ext cx="1008112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0" idx="2"/>
            <a:endCxn id="28" idx="0"/>
          </p:cNvCxnSpPr>
          <p:nvPr/>
        </p:nvCxnSpPr>
        <p:spPr>
          <a:xfrm rot="5400000">
            <a:off x="3023828" y="1376772"/>
            <a:ext cx="1008112" cy="223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8" idx="2"/>
            <a:endCxn id="36" idx="0"/>
          </p:cNvCxnSpPr>
          <p:nvPr/>
        </p:nvCxnSpPr>
        <p:spPr>
          <a:xfrm rot="5400000">
            <a:off x="1043608" y="2996952"/>
            <a:ext cx="936104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9" idx="2"/>
            <a:endCxn id="35" idx="0"/>
          </p:cNvCxnSpPr>
          <p:nvPr/>
        </p:nvCxnSpPr>
        <p:spPr>
          <a:xfrm rot="16200000" flipH="1">
            <a:off x="4535996" y="1592796"/>
            <a:ext cx="1008112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27" idx="2"/>
            <a:endCxn id="35" idx="0"/>
          </p:cNvCxnSpPr>
          <p:nvPr/>
        </p:nvCxnSpPr>
        <p:spPr>
          <a:xfrm rot="5400000">
            <a:off x="6552220" y="1376772"/>
            <a:ext cx="1008112" cy="223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35" idx="2"/>
            <a:endCxn id="50" idx="0"/>
          </p:cNvCxnSpPr>
          <p:nvPr/>
        </p:nvCxnSpPr>
        <p:spPr>
          <a:xfrm rot="16200000" flipH="1">
            <a:off x="6336196" y="3032956"/>
            <a:ext cx="936104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5" idx="2"/>
            <a:endCxn id="51" idx="0"/>
          </p:cNvCxnSpPr>
          <p:nvPr/>
        </p:nvCxnSpPr>
        <p:spPr>
          <a:xfrm rot="16200000" flipH="1">
            <a:off x="6588224" y="2780928"/>
            <a:ext cx="936104" cy="223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28" idx="2"/>
            <a:endCxn id="37" idx="0"/>
          </p:cNvCxnSpPr>
          <p:nvPr/>
        </p:nvCxnSpPr>
        <p:spPr>
          <a:xfrm rot="5400000">
            <a:off x="1295636" y="3248980"/>
            <a:ext cx="936104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27584" y="5661248"/>
            <a:ext cx="669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da-DK" sz="3600" dirty="0" err="1" smtClean="0">
                <a:latin typeface="Courier New" pitchFamily="49" charset="0"/>
                <a:cs typeface="Courier New" pitchFamily="49" charset="0"/>
              </a:rPr>
              <a:t>syncthreads</a:t>
            </a:r>
            <a:r>
              <a:rPr lang="da-DK" sz="3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da-DK" sz="3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t="-18477" b="-29337"/>
          <a:stretch>
            <a:fillRect/>
          </a:stretch>
        </p:blipFill>
        <p:spPr bwMode="auto">
          <a:xfrm>
            <a:off x="0" y="-808427"/>
            <a:ext cx="6086128" cy="899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2040" y="332656"/>
            <a:ext cx="4042792" cy="652934"/>
          </a:xfrm>
        </p:spPr>
        <p:txBody>
          <a:bodyPr>
            <a:normAutofit fontScale="90000"/>
          </a:bodyPr>
          <a:lstStyle/>
          <a:p>
            <a:r>
              <a:rPr lang="da-DK" dirty="0" smtClean="0"/>
              <a:t>Visual</a:t>
            </a:r>
            <a:endParaRPr lang="da-DK" dirty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2060848"/>
            <a:ext cx="5727104" cy="47525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t="-18477" b="-29337"/>
          <a:stretch>
            <a:fillRect/>
          </a:stretch>
        </p:blipFill>
        <p:spPr bwMode="auto">
          <a:xfrm>
            <a:off x="0" y="-808427"/>
            <a:ext cx="6086128" cy="899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9904" y="1783904"/>
            <a:ext cx="5074096" cy="507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44624"/>
            <a:ext cx="6297216" cy="6297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572" y="806734"/>
            <a:ext cx="6732428" cy="6051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20</Words>
  <Application>Microsoft Office PowerPoint</Application>
  <PresentationFormat>On-screen Show (4:3)</PresentationFormat>
  <Paragraphs>11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Wavelets</vt:lpstr>
      <vt:lpstr>Change the base</vt:lpstr>
      <vt:lpstr>The math behind</vt:lpstr>
      <vt:lpstr>Algorithm</vt:lpstr>
      <vt:lpstr>2D</vt:lpstr>
      <vt:lpstr>Implementation</vt:lpstr>
      <vt:lpstr>Visual</vt:lpstr>
      <vt:lpstr>Slide 8</vt:lpstr>
      <vt:lpstr>Slide 9</vt:lpstr>
      <vt:lpstr>Slide 10</vt:lpstr>
    </vt:vector>
  </TitlesOfParts>
  <Company>CS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Wavelets</dc:title>
  <dc:creator>jtp</dc:creator>
  <cp:lastModifiedBy>jtp</cp:lastModifiedBy>
  <cp:revision>10</cp:revision>
  <dcterms:created xsi:type="dcterms:W3CDTF">2010-10-01T08:48:08Z</dcterms:created>
  <dcterms:modified xsi:type="dcterms:W3CDTF">2010-10-01T10:27:28Z</dcterms:modified>
</cp:coreProperties>
</file>