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411aab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411aab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11aab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11aab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411aab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411aab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411aabb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411aabb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411aabb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411aabb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411aab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411aab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335: Phase 3-Final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Peters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for the project is based around a nutrition app called MyFitnessPal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general purpose of the app is to track your daily food intake and try to keep your nutrition within certain boundaries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elements I implemented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ability to create and save meals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To add those meals to your daily intake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To locate your nearest Whole Foods Grocery Store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13" y="57150"/>
            <a:ext cx="421957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Points:</a:t>
            </a:r>
            <a:br>
              <a:rPr lang="en"/>
            </a:br>
            <a:r>
              <a:rPr lang="en"/>
              <a:t>	A Calendar day consists of the goals</a:t>
            </a:r>
            <a:br>
              <a:rPr lang="en"/>
            </a:br>
            <a:r>
              <a:rPr lang="en"/>
              <a:t>	</a:t>
            </a:r>
            <a:r>
              <a:rPr lang="en"/>
              <a:t>a</a:t>
            </a:r>
            <a:r>
              <a:rPr lang="en"/>
              <a:t>nd the actual food intake.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Days consist of your list of meals and the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umber of each food group total that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Meals are consisted of the different food items</a:t>
            </a:r>
            <a:br>
              <a:rPr lang="en"/>
            </a:br>
            <a:r>
              <a:rPr lang="en"/>
              <a:t>	</a:t>
            </a:r>
            <a:r>
              <a:rPr lang="en"/>
              <a:t>t</a:t>
            </a:r>
            <a:r>
              <a:rPr lang="en"/>
              <a:t>hat you add for each meal you 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And Food consists of the nutrition stats of the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ood that you want to add.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300" y="831975"/>
            <a:ext cx="5748700" cy="4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Limitations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issues with xcode: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Loading times between ViewControllers: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access to Iphone → no access to camera/disabled camera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shifting / Having to switch between table view controllers and view controllers with a table view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easily </a:t>
            </a:r>
            <a:r>
              <a:rPr lang="en"/>
              <a:t>accessible/useable</a:t>
            </a:r>
            <a:r>
              <a:rPr lang="en"/>
              <a:t> calendar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smaller versions of code for each type of problem and implement them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have actual access to a Mac at home instead of going in to the labs or renting one. One I could hopefully have admin privileges on…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if you have enough issues and time to solve code you begrudgingly will eventually like a coding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how this semester has gone and I feel like i still learned a ton, there is not much I can say for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enjoyed it and learned a new skill-set that I could potentially use in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Had the whole semester been in person and allowed for normal class schedules to continue, I am sure that everything would have been even better.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