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3"/>
    <p:sldId id="293" r:id="rId4"/>
    <p:sldId id="291" r:id="rId5"/>
    <p:sldId id="301" r:id="rId6"/>
    <p:sldId id="302" r:id="rId7"/>
    <p:sldId id="292" r:id="rId8"/>
    <p:sldId id="294" r:id="rId9"/>
    <p:sldId id="296" r:id="rId10"/>
    <p:sldId id="297" r:id="rId11"/>
    <p:sldId id="298" r:id="rId12"/>
    <p:sldId id="299" r:id="rId13"/>
    <p:sldId id="300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041B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77"/>
    <p:restoredTop sz="90929"/>
  </p:normalViewPr>
  <p:slideViewPr>
    <p:cSldViewPr showGuides="1">
      <p:cViewPr varScale="1">
        <p:scale>
          <a:sx n="93" d="100"/>
          <a:sy n="93" d="100"/>
        </p:scale>
        <p:origin x="100" y="3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-23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F5E9C4-D560-47B2-B423-4901F762D0AA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F5E9C4-D560-47B2-B423-4901F762D0AA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F5E9C4-D560-47B2-B423-4901F762D0AA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F5E9C4-D560-47B2-B423-4901F762D0AA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F5E9C4-D560-47B2-B423-4901F762D0AA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F5E9C4-D560-47B2-B423-4901F762D0AA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F5E9C4-D560-47B2-B423-4901F762D0AA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F5E9C4-D560-47B2-B423-4901F762D0AA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F5E9C4-D560-47B2-B423-4901F762D0AA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F5E9C4-D560-47B2-B423-4901F762D0AA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F5E9C4-D560-47B2-B423-4901F762D0AA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F5E9C4-D560-47B2-B423-4901F762D0AA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3" Type="http://schemas.microsoft.com/office/2007/relationships/media" Target="file:///D:\Users\Administrator\Documents\Tencent%20Files\2536865834\FileRecv\VID_20221206_135347.mp4" TargetMode="External"/><Relationship Id="rId2" Type="http://schemas.openxmlformats.org/officeDocument/2006/relationships/video" Target="file:///D:\Users\Administrator\Documents\Tencent%20Files\2536865834\FileRecv\VID_20221206_135347.mp4" TargetMode="Externa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ext Box 3"/>
          <p:cNvSpPr txBox="1"/>
          <p:nvPr/>
        </p:nvSpPr>
        <p:spPr>
          <a:xfrm>
            <a:off x="1343025" y="2924175"/>
            <a:ext cx="10080625" cy="841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zh-CN" altLang="en-US" sz="5400" dirty="0"/>
              <a:t>微型计算机原理及接口课程设计</a:t>
            </a:r>
            <a:endParaRPr lang="zh-CN" altLang="en-US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0013" y="1533525"/>
            <a:ext cx="6770687" cy="4127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7" name="文本框 2"/>
          <p:cNvSpPr txBox="1"/>
          <p:nvPr/>
        </p:nvSpPr>
        <p:spPr>
          <a:xfrm>
            <a:off x="695325" y="2757488"/>
            <a:ext cx="203200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正向转动，慢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8" name="文本框 3"/>
          <p:cNvSpPr txBox="1"/>
          <p:nvPr/>
        </p:nvSpPr>
        <p:spPr>
          <a:xfrm>
            <a:off x="9991725" y="2757488"/>
            <a:ext cx="203200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正向转动，快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9" name="文本框 4"/>
          <p:cNvSpPr txBox="1"/>
          <p:nvPr/>
        </p:nvSpPr>
        <p:spPr>
          <a:xfrm>
            <a:off x="723900" y="4702175"/>
            <a:ext cx="20320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正向转动，慢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70" name="文本框 5"/>
          <p:cNvSpPr txBox="1"/>
          <p:nvPr/>
        </p:nvSpPr>
        <p:spPr>
          <a:xfrm>
            <a:off x="10020300" y="4702175"/>
            <a:ext cx="20320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正向转动，快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71" name="标题 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b="1" dirty="0"/>
              <a:t>小车左转（慢转）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9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0013" y="1533525"/>
            <a:ext cx="6770687" cy="4127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1" name="文本框 2"/>
          <p:cNvSpPr txBox="1"/>
          <p:nvPr/>
        </p:nvSpPr>
        <p:spPr>
          <a:xfrm>
            <a:off x="695325" y="2757488"/>
            <a:ext cx="14160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正向转动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2" name="文本框 3"/>
          <p:cNvSpPr txBox="1"/>
          <p:nvPr/>
        </p:nvSpPr>
        <p:spPr>
          <a:xfrm>
            <a:off x="9991725" y="2757488"/>
            <a:ext cx="14160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反向转动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3" name="文本框 4"/>
          <p:cNvSpPr txBox="1"/>
          <p:nvPr/>
        </p:nvSpPr>
        <p:spPr>
          <a:xfrm>
            <a:off x="723900" y="4702175"/>
            <a:ext cx="14160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正向转动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4" name="文本框 5"/>
          <p:cNvSpPr txBox="1"/>
          <p:nvPr/>
        </p:nvSpPr>
        <p:spPr>
          <a:xfrm>
            <a:off x="10020300" y="4702175"/>
            <a:ext cx="14160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反向转动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5" name="标题 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b="1" dirty="0"/>
              <a:t>小车右转（快转）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0013" y="1533525"/>
            <a:ext cx="6770687" cy="4127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5" name="文本框 2"/>
          <p:cNvSpPr txBox="1"/>
          <p:nvPr/>
        </p:nvSpPr>
        <p:spPr>
          <a:xfrm>
            <a:off x="695325" y="2757488"/>
            <a:ext cx="203200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正向转动，快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6" name="文本框 3"/>
          <p:cNvSpPr txBox="1"/>
          <p:nvPr/>
        </p:nvSpPr>
        <p:spPr>
          <a:xfrm>
            <a:off x="9991725" y="2757488"/>
            <a:ext cx="203200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正向转动，慢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7" name="文本框 4"/>
          <p:cNvSpPr txBox="1"/>
          <p:nvPr/>
        </p:nvSpPr>
        <p:spPr>
          <a:xfrm>
            <a:off x="723900" y="4702175"/>
            <a:ext cx="20320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正向转动，快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8" name="文本框 5"/>
          <p:cNvSpPr txBox="1"/>
          <p:nvPr/>
        </p:nvSpPr>
        <p:spPr>
          <a:xfrm>
            <a:off x="10020300" y="4702175"/>
            <a:ext cx="20320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正向转动，慢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9" name="标题 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b="1" dirty="0"/>
              <a:t>小车右转（慢转）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b="1" dirty="0"/>
              <a:t>内容</a:t>
            </a:r>
            <a:endParaRPr lang="zh-CN" altLang="en-US" b="1" dirty="0"/>
          </a:p>
        </p:txBody>
      </p:sp>
      <p:sp>
        <p:nvSpPr>
          <p:cNvPr id="3075" name="内容占位符 2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dirty="0"/>
              <a:t>课程要求</a:t>
            </a:r>
            <a:endParaRPr lang="en-US" altLang="zh-CN" dirty="0"/>
          </a:p>
          <a:p>
            <a:r>
              <a:rPr lang="zh-CN" altLang="en-US" dirty="0"/>
              <a:t>小车简介</a:t>
            </a:r>
            <a:endParaRPr lang="en-US" altLang="zh-CN" dirty="0"/>
          </a:p>
          <a:p>
            <a:r>
              <a:rPr lang="zh-CN" altLang="en-US" dirty="0"/>
              <a:t>硬件原理介绍</a:t>
            </a:r>
            <a:endParaRPr lang="en-US" altLang="zh-CN" dirty="0"/>
          </a:p>
          <a:p>
            <a:r>
              <a:rPr lang="zh-CN" altLang="en-US" dirty="0"/>
              <a:t>软件开发环境（</a:t>
            </a:r>
            <a:r>
              <a:rPr lang="en-US" altLang="zh-CN" dirty="0"/>
              <a:t>keil</a:t>
            </a:r>
            <a:r>
              <a:rPr lang="zh-CN" altLang="en-US" dirty="0"/>
              <a:t>和</a:t>
            </a:r>
            <a:r>
              <a:rPr lang="en-US" altLang="zh-CN" dirty="0"/>
              <a:t>IDE</a:t>
            </a:r>
            <a:r>
              <a:rPr lang="zh-CN" altLang="en-US" dirty="0"/>
              <a:t>）安装</a:t>
            </a:r>
            <a:endParaRPr lang="en-US" altLang="zh-CN" dirty="0"/>
          </a:p>
          <a:p>
            <a:r>
              <a:rPr lang="zh-CN" altLang="en-US" dirty="0"/>
              <a:t>子程序简介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b="1" dirty="0"/>
              <a:t>课程要求</a:t>
            </a:r>
            <a:endParaRPr lang="zh-CN" altLang="en-US" b="1" dirty="0"/>
          </a:p>
        </p:txBody>
      </p:sp>
      <p:sp>
        <p:nvSpPr>
          <p:cNvPr id="4099" name="内容占位符 2"/>
          <p:cNvSpPr>
            <a:spLocks noGrp="1"/>
          </p:cNvSpPr>
          <p:nvPr>
            <p:ph idx="1" hasCustomPrompt="1"/>
          </p:nvPr>
        </p:nvSpPr>
        <p:spPr>
          <a:xfrm>
            <a:off x="479425" y="1690688"/>
            <a:ext cx="10512425" cy="40020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单独完成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代码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，演示带个人信息的小车避障运动过程，代码提交后会逐一检查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现场验收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提交课程材料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验收时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显示姓名、学号和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个测距传感器值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验收时领取小车，在教室前面演示。小车速度适中，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流畅地完成避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障运动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1196975"/>
            <a:ext cx="3959225" cy="527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VID_20221206_135347.mp4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232400" y="1196975"/>
            <a:ext cx="6272213" cy="52562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b="1" dirty="0"/>
              <a:t>课程要求</a:t>
            </a:r>
            <a:r>
              <a:rPr lang="en-US" altLang="zh-CN" b="1" dirty="0"/>
              <a:t>(</a:t>
            </a:r>
            <a:r>
              <a:rPr lang="zh-CN" altLang="en-US" b="1" dirty="0"/>
              <a:t>提交材料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9425" y="1341438"/>
            <a:ext cx="11520488" cy="43513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课程材料压缩包，命名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学号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姓名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包括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原理图文件夹（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Altium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Designer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打开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文件，把我们演示时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用到的电路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整理成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.pdf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格式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文档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代码工程文件夹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以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班级为单位打包提交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2095500"/>
            <a:ext cx="3575050" cy="476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3"/>
          <p:cNvPicPr>
            <a:picLocks noChangeAspect="1"/>
          </p:cNvPicPr>
          <p:nvPr/>
        </p:nvPicPr>
        <p:blipFill>
          <a:blip r:embed="rId2"/>
          <a:srcRect b="34996"/>
          <a:stretch>
            <a:fillRect/>
          </a:stretch>
        </p:blipFill>
        <p:spPr>
          <a:xfrm>
            <a:off x="1822450" y="38100"/>
            <a:ext cx="3576638" cy="30956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" name="直接箭头连接符 6"/>
          <p:cNvCxnSpPr/>
          <p:nvPr/>
        </p:nvCxnSpPr>
        <p:spPr>
          <a:xfrm>
            <a:off x="3609975" y="1058863"/>
            <a:ext cx="4357688" cy="1036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3" name="文本框 7"/>
          <p:cNvSpPr txBox="1"/>
          <p:nvPr/>
        </p:nvSpPr>
        <p:spPr>
          <a:xfrm>
            <a:off x="5591175" y="984250"/>
            <a:ext cx="58785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小车前面安装有左中右红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只外距离感应器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17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200" y="2159000"/>
            <a:ext cx="5006975" cy="4471988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8" name="直接箭头连接符 7"/>
          <p:cNvCxnSpPr/>
          <p:nvPr/>
        </p:nvCxnSpPr>
        <p:spPr>
          <a:xfrm>
            <a:off x="2981325" y="1252538"/>
            <a:ext cx="3906838" cy="936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511675" y="1120775"/>
            <a:ext cx="4321175" cy="960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0013" y="1462088"/>
            <a:ext cx="6770687" cy="4127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5" name="文本框 2"/>
          <p:cNvSpPr txBox="1"/>
          <p:nvPr/>
        </p:nvSpPr>
        <p:spPr>
          <a:xfrm>
            <a:off x="695325" y="2686050"/>
            <a:ext cx="14160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正向转动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6" name="文本框 3"/>
          <p:cNvSpPr txBox="1"/>
          <p:nvPr/>
        </p:nvSpPr>
        <p:spPr>
          <a:xfrm>
            <a:off x="9991725" y="2686050"/>
            <a:ext cx="14160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正向转动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7" name="文本框 4"/>
          <p:cNvSpPr txBox="1"/>
          <p:nvPr/>
        </p:nvSpPr>
        <p:spPr>
          <a:xfrm>
            <a:off x="723900" y="4630738"/>
            <a:ext cx="14160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正向转动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8" name="文本框 5"/>
          <p:cNvSpPr txBox="1"/>
          <p:nvPr/>
        </p:nvSpPr>
        <p:spPr>
          <a:xfrm>
            <a:off x="10020300" y="4630738"/>
            <a:ext cx="14160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正向转动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9" name="标题 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b="1" dirty="0"/>
              <a:t>小车前进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0013" y="1533525"/>
            <a:ext cx="6770687" cy="4127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" name="文本框 2"/>
          <p:cNvSpPr txBox="1"/>
          <p:nvPr/>
        </p:nvSpPr>
        <p:spPr>
          <a:xfrm>
            <a:off x="695325" y="2757488"/>
            <a:ext cx="14160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反向转动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0" name="文本框 3"/>
          <p:cNvSpPr txBox="1"/>
          <p:nvPr/>
        </p:nvSpPr>
        <p:spPr>
          <a:xfrm>
            <a:off x="9991725" y="2757488"/>
            <a:ext cx="14160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反向转动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1" name="文本框 4"/>
          <p:cNvSpPr txBox="1"/>
          <p:nvPr/>
        </p:nvSpPr>
        <p:spPr>
          <a:xfrm>
            <a:off x="723900" y="4702175"/>
            <a:ext cx="14160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反向转动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2" name="文本框 5"/>
          <p:cNvSpPr txBox="1"/>
          <p:nvPr/>
        </p:nvSpPr>
        <p:spPr>
          <a:xfrm>
            <a:off x="10020300" y="4702175"/>
            <a:ext cx="14160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反向转动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3" name="标题 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b="1" dirty="0"/>
              <a:t>小车后退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0013" y="1557338"/>
            <a:ext cx="6770687" cy="4127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3" name="文本框 2"/>
          <p:cNvSpPr txBox="1"/>
          <p:nvPr/>
        </p:nvSpPr>
        <p:spPr>
          <a:xfrm>
            <a:off x="695325" y="2781300"/>
            <a:ext cx="14160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反向转动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4" name="文本框 3"/>
          <p:cNvSpPr txBox="1"/>
          <p:nvPr/>
        </p:nvSpPr>
        <p:spPr>
          <a:xfrm>
            <a:off x="9991725" y="2781300"/>
            <a:ext cx="14160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正向转动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5" name="文本框 4"/>
          <p:cNvSpPr txBox="1"/>
          <p:nvPr/>
        </p:nvSpPr>
        <p:spPr>
          <a:xfrm>
            <a:off x="723900" y="4725988"/>
            <a:ext cx="14160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反向转动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6" name="文本框 5"/>
          <p:cNvSpPr txBox="1"/>
          <p:nvPr/>
        </p:nvSpPr>
        <p:spPr>
          <a:xfrm>
            <a:off x="10020300" y="4725988"/>
            <a:ext cx="14160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正向转动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7" name="标题 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b="1" dirty="0"/>
              <a:t>小车左转（快转）</a:t>
            </a:r>
            <a:endParaRPr lang="zh-CN" altLang="en-US" b="1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mM0MWUyYTBhODk4ZGVlZmI4MGMxMWYyNDQ2Mjg4YzgifQ==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475</Words>
  <Application>WPS 演示</Application>
  <PresentationFormat>宽屏</PresentationFormat>
  <Paragraphs>90</Paragraphs>
  <Slides>12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Calibri Light</vt:lpstr>
      <vt:lpstr>等线 Light</vt:lpstr>
      <vt:lpstr>Calibri</vt:lpstr>
      <vt:lpstr>等线</vt:lpstr>
      <vt:lpstr>微软雅黑</vt:lpstr>
      <vt:lpstr>Arial Unicode MS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 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support</dc:creator>
  <cp:lastModifiedBy>ATi</cp:lastModifiedBy>
  <cp:revision>68</cp:revision>
  <dcterms:created xsi:type="dcterms:W3CDTF">2007-03-26T07:31:44Z</dcterms:created>
  <dcterms:modified xsi:type="dcterms:W3CDTF">2024-02-17T11:52:40Z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190E3141B1464D33A8403396E6F875FB_12</vt:lpwstr>
  </property>
  <property fmtid="{D5CDD505-2E9C-101B-9397-08002B2CF9AE}" pid="3" name="KSOProductBuildVer">
    <vt:lpwstr>2052-12.1.0.16120</vt:lpwstr>
  </property>
</Properties>
</file>