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870dab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870dab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8543ae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8543ae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8543ae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8543ae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8543ae2b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8543ae2b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8543ae2b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8543ae2b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8b8c1a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8b8c1a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8543ae2b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8543ae2b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870dab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870dab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870dab3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870dab3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870dab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870dab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8543ae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8543ae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8b8c1a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8b8c1a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98543ae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98543ae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8b8c1a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8b8c1a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31b32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31b32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aee6df9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aee6df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aee6df9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aee6df9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31b32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31b32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8543a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8543a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8b8c1a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8b8c1a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870da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870da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870dab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870dab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870dab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870dab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870dab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870dab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870dab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870dab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3575"/>
            <a:ext cx="9986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E</a:t>
            </a:r>
            <a:r>
              <a:rPr lang="en" sz="3600"/>
              <a:t>xploratory Analysis into Depression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87600" y="3293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Jialei Wang, Xiaoxin Xu, Ruxin Shen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57550" y="18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Sexuality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0" y="1397647"/>
            <a:ext cx="3550200" cy="351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24850" y="817575"/>
            <a:ext cx="85869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More bisexual, gay/lesbian experience depression and attempt to commit suicide than straight people</a:t>
            </a:r>
            <a:endParaRPr sz="1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675" y="1384348"/>
            <a:ext cx="3550200" cy="35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fear 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6864" r="0" t="0"/>
          <a:stretch/>
        </p:blipFill>
        <p:spPr>
          <a:xfrm>
            <a:off x="3081850" y="538250"/>
            <a:ext cx="4365001" cy="42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259875" y="538250"/>
            <a:ext cx="21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</a:t>
            </a:r>
            <a:r>
              <a:rPr lang="en">
                <a:solidFill>
                  <a:srgbClr val="F3F3F3"/>
                </a:solidFill>
              </a:rPr>
              <a:t>ocial fear is highly related to depression.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fear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825" y="883026"/>
            <a:ext cx="6213374" cy="37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friends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425" y="1170675"/>
            <a:ext cx="5794075" cy="35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66875" y="364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people attempt to commit suicide?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2985950" y="1329125"/>
            <a:ext cx="264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&gt;.&lt;????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Depression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925" y="445025"/>
            <a:ext cx="5172751" cy="43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262975" y="869949"/>
            <a:ext cx="3000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Depression and suicide attempt are highly related.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friends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0" y="1178287"/>
            <a:ext cx="5791075" cy="35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1" y="330875"/>
            <a:ext cx="7573674" cy="44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78" y="892150"/>
            <a:ext cx="6199549" cy="3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10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75" y="1217225"/>
            <a:ext cx="6435502" cy="364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518550" y="393975"/>
            <a:ext cx="6941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Retired and Unable to work people are mostly feeling depressed.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Students and military people are the least.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More than 300 million people worldwide suffer from depression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Low self-esteem, health issues, unsatisfying performances</a:t>
            </a:r>
            <a:r>
              <a:rPr lang="en">
                <a:solidFill>
                  <a:srgbClr val="F3F3F3"/>
                </a:solidFill>
              </a:rPr>
              <a:t>...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1975" y="236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What causes people to feel depressed? 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How can we help?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64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0" y="1152475"/>
            <a:ext cx="6175527" cy="38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525300" y="432075"/>
            <a:ext cx="6941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People who are unable to work have highest percentage of suicide attempt.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 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5" y="1152475"/>
            <a:ext cx="563430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 : slight difference… 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6" y="1152475"/>
            <a:ext cx="6179151" cy="36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Discoveries and key </a:t>
            </a:r>
            <a:r>
              <a:rPr lang="en"/>
              <a:t>takeaways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fear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Suicide attempt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level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audience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depressed are you?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quiz yourself?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to test your happiness score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permits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more related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on interactive plots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looking for……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are correlated with depression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People’s choices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Constructive suggestions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30175" y="10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Sample Segmentation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513375" y="227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How’re our people segmented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600" y="1214475"/>
            <a:ext cx="5632498" cy="31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8000" y="1498650"/>
            <a:ext cx="28965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Most samples are males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</a:pPr>
            <a:r>
              <a:rPr lang="en">
                <a:solidFill>
                  <a:srgbClr val="F3F3F3"/>
                </a:solidFill>
              </a:rPr>
              <a:t>A couple of transgenders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530175" y="47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info of responders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Relationships Between Some Variables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75" y="1056000"/>
            <a:ext cx="6217899" cy="36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percentage of females experience social fear and depression than males</a:t>
            </a:r>
            <a:endParaRPr sz="1800"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10833" t="0"/>
          <a:stretch/>
        </p:blipFill>
        <p:spPr>
          <a:xfrm>
            <a:off x="170125" y="1423600"/>
            <a:ext cx="4306387" cy="27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6367" t="0"/>
          <a:stretch/>
        </p:blipFill>
        <p:spPr>
          <a:xfrm>
            <a:off x="4685575" y="1454813"/>
            <a:ext cx="4288073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34600" y="211575"/>
            <a:ext cx="52323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Facts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75" y="919875"/>
            <a:ext cx="64489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2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 Don’t Want Help!!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2200"/>
            <a:ext cx="7634961" cy="38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