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57" r:id="rId4"/>
    <p:sldId id="268" r:id="rId5"/>
    <p:sldId id="265" r:id="rId6"/>
    <p:sldId id="258" r:id="rId7"/>
    <p:sldId id="264" r:id="rId8"/>
    <p:sldId id="267" r:id="rId9"/>
    <p:sldId id="259" r:id="rId10"/>
    <p:sldId id="266" r:id="rId11"/>
    <p:sldId id="260" r:id="rId12"/>
    <p:sldId id="261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1062C0-DBD9-49D7-9E1F-84D2620CE87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6A27275-0B9F-4932-BFA1-E39C0783F593}">
      <dgm:prSet/>
      <dgm:spPr/>
      <dgm:t>
        <a:bodyPr/>
        <a:lstStyle/>
        <a:p>
          <a:pPr>
            <a:defRPr cap="all"/>
          </a:pPr>
          <a:r>
            <a:rPr lang="en-US"/>
            <a:t>Json - csv convert</a:t>
          </a:r>
        </a:p>
      </dgm:t>
    </dgm:pt>
    <dgm:pt modelId="{92A1BE1C-78B9-4E4F-9909-5AD452BE308A}" type="parTrans" cxnId="{023393F7-7104-4790-B185-789826C6F4BD}">
      <dgm:prSet/>
      <dgm:spPr/>
      <dgm:t>
        <a:bodyPr/>
        <a:lstStyle/>
        <a:p>
          <a:endParaRPr lang="en-US"/>
        </a:p>
      </dgm:t>
    </dgm:pt>
    <dgm:pt modelId="{A98F2087-E259-4BC5-ACEB-2909950EAE62}" type="sibTrans" cxnId="{023393F7-7104-4790-B185-789826C6F4BD}">
      <dgm:prSet/>
      <dgm:spPr/>
      <dgm:t>
        <a:bodyPr/>
        <a:lstStyle/>
        <a:p>
          <a:endParaRPr lang="en-US"/>
        </a:p>
      </dgm:t>
    </dgm:pt>
    <dgm:pt modelId="{7BF8E34A-B3C1-41F8-838B-B218AB837E7B}">
      <dgm:prSet/>
      <dgm:spPr/>
      <dgm:t>
        <a:bodyPr/>
        <a:lstStyle/>
        <a:p>
          <a:pPr>
            <a:defRPr cap="all"/>
          </a:pPr>
          <a:r>
            <a:rPr lang="en-US"/>
            <a:t>Downsize data</a:t>
          </a:r>
        </a:p>
      </dgm:t>
    </dgm:pt>
    <dgm:pt modelId="{1051CFFF-D2CD-483A-AAB3-B89E69384D5F}" type="parTrans" cxnId="{8B26DC05-3FDB-46DD-AADE-D81D0F5A2E7C}">
      <dgm:prSet/>
      <dgm:spPr/>
      <dgm:t>
        <a:bodyPr/>
        <a:lstStyle/>
        <a:p>
          <a:endParaRPr lang="en-US"/>
        </a:p>
      </dgm:t>
    </dgm:pt>
    <dgm:pt modelId="{DDF57C10-325D-47C6-ABE3-FADAD656E593}" type="sibTrans" cxnId="{8B26DC05-3FDB-46DD-AADE-D81D0F5A2E7C}">
      <dgm:prSet/>
      <dgm:spPr/>
      <dgm:t>
        <a:bodyPr/>
        <a:lstStyle/>
        <a:p>
          <a:endParaRPr lang="en-US"/>
        </a:p>
      </dgm:t>
    </dgm:pt>
    <dgm:pt modelId="{C79211CA-8E1F-47F7-950C-17EF4012D7D2}" type="pres">
      <dgm:prSet presAssocID="{701062C0-DBD9-49D7-9E1F-84D2620CE878}" presName="root" presStyleCnt="0">
        <dgm:presLayoutVars>
          <dgm:dir/>
          <dgm:resizeHandles val="exact"/>
        </dgm:presLayoutVars>
      </dgm:prSet>
      <dgm:spPr/>
    </dgm:pt>
    <dgm:pt modelId="{E8207263-FBC3-46A2-A65E-AE93A3B7B2B5}" type="pres">
      <dgm:prSet presAssocID="{C6A27275-0B9F-4932-BFA1-E39C0783F593}" presName="compNode" presStyleCnt="0"/>
      <dgm:spPr/>
    </dgm:pt>
    <dgm:pt modelId="{04F0EBE5-272A-44D1-9B90-81357ED9EE08}" type="pres">
      <dgm:prSet presAssocID="{C6A27275-0B9F-4932-BFA1-E39C0783F593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A7892CE9-844D-4642-9B47-20AA5A35C2DD}" type="pres">
      <dgm:prSet presAssocID="{C6A27275-0B9F-4932-BFA1-E39C0783F59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D63D742-D90E-407F-BB20-2D0B2FC1265C}" type="pres">
      <dgm:prSet presAssocID="{C6A27275-0B9F-4932-BFA1-E39C0783F593}" presName="spaceRect" presStyleCnt="0"/>
      <dgm:spPr/>
    </dgm:pt>
    <dgm:pt modelId="{591FDBA8-E9E5-479E-980C-E50E92F2D0F4}" type="pres">
      <dgm:prSet presAssocID="{C6A27275-0B9F-4932-BFA1-E39C0783F593}" presName="textRect" presStyleLbl="revTx" presStyleIdx="0" presStyleCnt="2">
        <dgm:presLayoutVars>
          <dgm:chMax val="1"/>
          <dgm:chPref val="1"/>
        </dgm:presLayoutVars>
      </dgm:prSet>
      <dgm:spPr/>
    </dgm:pt>
    <dgm:pt modelId="{2D4B619A-54CE-4AEC-B53C-021E6669BB9F}" type="pres">
      <dgm:prSet presAssocID="{A98F2087-E259-4BC5-ACEB-2909950EAE62}" presName="sibTrans" presStyleCnt="0"/>
      <dgm:spPr/>
    </dgm:pt>
    <dgm:pt modelId="{1FD7005A-3EBC-4650-8F67-98736B66343D}" type="pres">
      <dgm:prSet presAssocID="{7BF8E34A-B3C1-41F8-838B-B218AB837E7B}" presName="compNode" presStyleCnt="0"/>
      <dgm:spPr/>
    </dgm:pt>
    <dgm:pt modelId="{82455984-4984-4897-B2C3-4917B91C769E}" type="pres">
      <dgm:prSet presAssocID="{7BF8E34A-B3C1-41F8-838B-B218AB837E7B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8DF93D7-A276-4F1E-BD17-3415A621E1B9}" type="pres">
      <dgm:prSet presAssocID="{7BF8E34A-B3C1-41F8-838B-B218AB837E7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08459B8-B01A-4595-B16D-0D58C5C23666}" type="pres">
      <dgm:prSet presAssocID="{7BF8E34A-B3C1-41F8-838B-B218AB837E7B}" presName="spaceRect" presStyleCnt="0"/>
      <dgm:spPr/>
    </dgm:pt>
    <dgm:pt modelId="{D2AE9ACB-670E-4CEC-9A51-A731DCCAD7B4}" type="pres">
      <dgm:prSet presAssocID="{7BF8E34A-B3C1-41F8-838B-B218AB837E7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BF15C05-F090-439C-B84C-6562F972AA55}" type="presOf" srcId="{C6A27275-0B9F-4932-BFA1-E39C0783F593}" destId="{591FDBA8-E9E5-479E-980C-E50E92F2D0F4}" srcOrd="0" destOrd="0" presId="urn:microsoft.com/office/officeart/2018/5/layout/IconLeafLabelList"/>
    <dgm:cxn modelId="{8B26DC05-3FDB-46DD-AADE-D81D0F5A2E7C}" srcId="{701062C0-DBD9-49D7-9E1F-84D2620CE878}" destId="{7BF8E34A-B3C1-41F8-838B-B218AB837E7B}" srcOrd="1" destOrd="0" parTransId="{1051CFFF-D2CD-483A-AAB3-B89E69384D5F}" sibTransId="{DDF57C10-325D-47C6-ABE3-FADAD656E593}"/>
    <dgm:cxn modelId="{A440C93F-8C30-4666-B4AB-0D81DD0079DC}" type="presOf" srcId="{701062C0-DBD9-49D7-9E1F-84D2620CE878}" destId="{C79211CA-8E1F-47F7-950C-17EF4012D7D2}" srcOrd="0" destOrd="0" presId="urn:microsoft.com/office/officeart/2018/5/layout/IconLeafLabelList"/>
    <dgm:cxn modelId="{70F3669C-ABCB-4460-94E1-E9EA075F483E}" type="presOf" srcId="{7BF8E34A-B3C1-41F8-838B-B218AB837E7B}" destId="{D2AE9ACB-670E-4CEC-9A51-A731DCCAD7B4}" srcOrd="0" destOrd="0" presId="urn:microsoft.com/office/officeart/2018/5/layout/IconLeafLabelList"/>
    <dgm:cxn modelId="{023393F7-7104-4790-B185-789826C6F4BD}" srcId="{701062C0-DBD9-49D7-9E1F-84D2620CE878}" destId="{C6A27275-0B9F-4932-BFA1-E39C0783F593}" srcOrd="0" destOrd="0" parTransId="{92A1BE1C-78B9-4E4F-9909-5AD452BE308A}" sibTransId="{A98F2087-E259-4BC5-ACEB-2909950EAE62}"/>
    <dgm:cxn modelId="{2C21BD1A-112E-4F07-9469-19EA078E2431}" type="presParOf" srcId="{C79211CA-8E1F-47F7-950C-17EF4012D7D2}" destId="{E8207263-FBC3-46A2-A65E-AE93A3B7B2B5}" srcOrd="0" destOrd="0" presId="urn:microsoft.com/office/officeart/2018/5/layout/IconLeafLabelList"/>
    <dgm:cxn modelId="{BEDBA7B5-6C89-4CDD-86F3-072AE6CCA893}" type="presParOf" srcId="{E8207263-FBC3-46A2-A65E-AE93A3B7B2B5}" destId="{04F0EBE5-272A-44D1-9B90-81357ED9EE08}" srcOrd="0" destOrd="0" presId="urn:microsoft.com/office/officeart/2018/5/layout/IconLeafLabelList"/>
    <dgm:cxn modelId="{24B54E01-5BFB-47EC-B731-C66B955BA2DB}" type="presParOf" srcId="{E8207263-FBC3-46A2-A65E-AE93A3B7B2B5}" destId="{A7892CE9-844D-4642-9B47-20AA5A35C2DD}" srcOrd="1" destOrd="0" presId="urn:microsoft.com/office/officeart/2018/5/layout/IconLeafLabelList"/>
    <dgm:cxn modelId="{926D4BA2-A9CF-461A-AB87-D05133A23AEF}" type="presParOf" srcId="{E8207263-FBC3-46A2-A65E-AE93A3B7B2B5}" destId="{9D63D742-D90E-407F-BB20-2D0B2FC1265C}" srcOrd="2" destOrd="0" presId="urn:microsoft.com/office/officeart/2018/5/layout/IconLeafLabelList"/>
    <dgm:cxn modelId="{96FCF18C-C33B-41E1-AE96-F3A16B6CD39E}" type="presParOf" srcId="{E8207263-FBC3-46A2-A65E-AE93A3B7B2B5}" destId="{591FDBA8-E9E5-479E-980C-E50E92F2D0F4}" srcOrd="3" destOrd="0" presId="urn:microsoft.com/office/officeart/2018/5/layout/IconLeafLabelList"/>
    <dgm:cxn modelId="{FD89CFA5-218F-4950-8BFE-50B5B9273F5E}" type="presParOf" srcId="{C79211CA-8E1F-47F7-950C-17EF4012D7D2}" destId="{2D4B619A-54CE-4AEC-B53C-021E6669BB9F}" srcOrd="1" destOrd="0" presId="urn:microsoft.com/office/officeart/2018/5/layout/IconLeafLabelList"/>
    <dgm:cxn modelId="{1C620F25-26A0-4701-876C-B9FE41B9F996}" type="presParOf" srcId="{C79211CA-8E1F-47F7-950C-17EF4012D7D2}" destId="{1FD7005A-3EBC-4650-8F67-98736B66343D}" srcOrd="2" destOrd="0" presId="urn:microsoft.com/office/officeart/2018/5/layout/IconLeafLabelList"/>
    <dgm:cxn modelId="{DFBA9946-31E6-4163-A9F2-97EC6D09EF17}" type="presParOf" srcId="{1FD7005A-3EBC-4650-8F67-98736B66343D}" destId="{82455984-4984-4897-B2C3-4917B91C769E}" srcOrd="0" destOrd="0" presId="urn:microsoft.com/office/officeart/2018/5/layout/IconLeafLabelList"/>
    <dgm:cxn modelId="{01ABFA30-89A6-4130-A3B3-AFF3F8FCF88C}" type="presParOf" srcId="{1FD7005A-3EBC-4650-8F67-98736B66343D}" destId="{D8DF93D7-A276-4F1E-BD17-3415A621E1B9}" srcOrd="1" destOrd="0" presId="urn:microsoft.com/office/officeart/2018/5/layout/IconLeafLabelList"/>
    <dgm:cxn modelId="{9D1AAA52-9267-45C7-8127-0EC579CF9368}" type="presParOf" srcId="{1FD7005A-3EBC-4650-8F67-98736B66343D}" destId="{E08459B8-B01A-4595-B16D-0D58C5C23666}" srcOrd="2" destOrd="0" presId="urn:microsoft.com/office/officeart/2018/5/layout/IconLeafLabelList"/>
    <dgm:cxn modelId="{1AA782F0-AB6E-4DC7-9509-85C4231AED35}" type="presParOf" srcId="{1FD7005A-3EBC-4650-8F67-98736B66343D}" destId="{D2AE9ACB-670E-4CEC-9A51-A731DCCAD7B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77302C-8B29-4020-BCC9-72C0AB7716F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2C2F1EF6-4B7A-44BA-AABD-03D60F5EE3C7}">
      <dgm:prSet/>
      <dgm:spPr/>
      <dgm:t>
        <a:bodyPr/>
        <a:lstStyle/>
        <a:p>
          <a:pPr>
            <a:defRPr cap="all"/>
          </a:pPr>
          <a:r>
            <a:rPr lang="en-US"/>
            <a:t>Texts</a:t>
          </a:r>
        </a:p>
      </dgm:t>
    </dgm:pt>
    <dgm:pt modelId="{404FEE03-7398-411B-8AA2-6A294F8800D8}" type="parTrans" cxnId="{BA554B21-E301-4037-B222-2A7DD66493CE}">
      <dgm:prSet/>
      <dgm:spPr/>
      <dgm:t>
        <a:bodyPr/>
        <a:lstStyle/>
        <a:p>
          <a:endParaRPr lang="en-US"/>
        </a:p>
      </dgm:t>
    </dgm:pt>
    <dgm:pt modelId="{DDA4521E-5189-4E7B-ACCD-3997FBFEE691}" type="sibTrans" cxnId="{BA554B21-E301-4037-B222-2A7DD66493CE}">
      <dgm:prSet/>
      <dgm:spPr/>
      <dgm:t>
        <a:bodyPr/>
        <a:lstStyle/>
        <a:p>
          <a:endParaRPr lang="en-US"/>
        </a:p>
      </dgm:t>
    </dgm:pt>
    <dgm:pt modelId="{FCC74C81-78FC-4BE9-A75A-3FBB10A0CE59}">
      <dgm:prSet/>
      <dgm:spPr/>
      <dgm:t>
        <a:bodyPr/>
        <a:lstStyle/>
        <a:p>
          <a:pPr>
            <a:defRPr cap="all"/>
          </a:pPr>
          <a:r>
            <a:rPr lang="en-US"/>
            <a:t>Stars </a:t>
          </a:r>
        </a:p>
      </dgm:t>
    </dgm:pt>
    <dgm:pt modelId="{369E3A9B-DE13-4EBE-A903-7CBC05402908}" type="parTrans" cxnId="{52DF1FA6-9AFF-44D8-B495-4875885575E7}">
      <dgm:prSet/>
      <dgm:spPr/>
      <dgm:t>
        <a:bodyPr/>
        <a:lstStyle/>
        <a:p>
          <a:endParaRPr lang="en-US"/>
        </a:p>
      </dgm:t>
    </dgm:pt>
    <dgm:pt modelId="{3041FAC2-9E36-4D79-A98E-ACE80DD906A0}" type="sibTrans" cxnId="{52DF1FA6-9AFF-44D8-B495-4875885575E7}">
      <dgm:prSet/>
      <dgm:spPr/>
      <dgm:t>
        <a:bodyPr/>
        <a:lstStyle/>
        <a:p>
          <a:endParaRPr lang="en-US"/>
        </a:p>
      </dgm:t>
    </dgm:pt>
    <dgm:pt modelId="{6554E104-9BE0-4DA8-B48D-B0571D22F609}">
      <dgm:prSet/>
      <dgm:spPr/>
      <dgm:t>
        <a:bodyPr/>
        <a:lstStyle/>
        <a:p>
          <a:pPr>
            <a:defRPr cap="all"/>
          </a:pPr>
          <a:r>
            <a:rPr lang="en-US"/>
            <a:t>Create new dataframe</a:t>
          </a:r>
        </a:p>
      </dgm:t>
    </dgm:pt>
    <dgm:pt modelId="{45B5B911-1F31-4528-9B17-9C55626C2989}" type="parTrans" cxnId="{1F33EF57-BCF1-4FE1-8AC6-5A3FA5BCE123}">
      <dgm:prSet/>
      <dgm:spPr/>
      <dgm:t>
        <a:bodyPr/>
        <a:lstStyle/>
        <a:p>
          <a:endParaRPr lang="en-US"/>
        </a:p>
      </dgm:t>
    </dgm:pt>
    <dgm:pt modelId="{9E98E3A8-4F1B-40B3-B889-DA446DD52B6E}" type="sibTrans" cxnId="{1F33EF57-BCF1-4FE1-8AC6-5A3FA5BCE123}">
      <dgm:prSet/>
      <dgm:spPr/>
      <dgm:t>
        <a:bodyPr/>
        <a:lstStyle/>
        <a:p>
          <a:endParaRPr lang="en-US"/>
        </a:p>
      </dgm:t>
    </dgm:pt>
    <dgm:pt modelId="{E25641EB-8D9F-406F-842A-494D9F2E12D3}" type="pres">
      <dgm:prSet presAssocID="{A177302C-8B29-4020-BCC9-72C0AB7716F1}" presName="root" presStyleCnt="0">
        <dgm:presLayoutVars>
          <dgm:dir/>
          <dgm:resizeHandles val="exact"/>
        </dgm:presLayoutVars>
      </dgm:prSet>
      <dgm:spPr/>
    </dgm:pt>
    <dgm:pt modelId="{8580123A-6970-427E-84D5-746635A2B085}" type="pres">
      <dgm:prSet presAssocID="{2C2F1EF6-4B7A-44BA-AABD-03D60F5EE3C7}" presName="compNode" presStyleCnt="0"/>
      <dgm:spPr/>
    </dgm:pt>
    <dgm:pt modelId="{F8E00CAC-4791-4B66-856F-92C984F5C173}" type="pres">
      <dgm:prSet presAssocID="{2C2F1EF6-4B7A-44BA-AABD-03D60F5EE3C7}" presName="iconBgRect" presStyleLbl="bgShp" presStyleIdx="0" presStyleCnt="3"/>
      <dgm:spPr/>
    </dgm:pt>
    <dgm:pt modelId="{17F88582-C14E-4CBD-ADE9-2058C50D98E7}" type="pres">
      <dgm:prSet presAssocID="{2C2F1EF6-4B7A-44BA-AABD-03D60F5EE3C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B247A2E-EDDA-4BD9-9F84-5FC61980EF88}" type="pres">
      <dgm:prSet presAssocID="{2C2F1EF6-4B7A-44BA-AABD-03D60F5EE3C7}" presName="spaceRect" presStyleCnt="0"/>
      <dgm:spPr/>
    </dgm:pt>
    <dgm:pt modelId="{1DDBD47E-7DE9-48E6-8674-9FA1510220D3}" type="pres">
      <dgm:prSet presAssocID="{2C2F1EF6-4B7A-44BA-AABD-03D60F5EE3C7}" presName="textRect" presStyleLbl="revTx" presStyleIdx="0" presStyleCnt="3">
        <dgm:presLayoutVars>
          <dgm:chMax val="1"/>
          <dgm:chPref val="1"/>
        </dgm:presLayoutVars>
      </dgm:prSet>
      <dgm:spPr/>
    </dgm:pt>
    <dgm:pt modelId="{8465459E-50F4-4523-B571-509AB2A01609}" type="pres">
      <dgm:prSet presAssocID="{DDA4521E-5189-4E7B-ACCD-3997FBFEE691}" presName="sibTrans" presStyleCnt="0"/>
      <dgm:spPr/>
    </dgm:pt>
    <dgm:pt modelId="{05EB18FC-7A2E-4B1B-8F72-BF88ECC3E5C1}" type="pres">
      <dgm:prSet presAssocID="{FCC74C81-78FC-4BE9-A75A-3FBB10A0CE59}" presName="compNode" presStyleCnt="0"/>
      <dgm:spPr/>
    </dgm:pt>
    <dgm:pt modelId="{BBC320FD-1959-46D9-A5E1-2AD6254DF20E}" type="pres">
      <dgm:prSet presAssocID="{FCC74C81-78FC-4BE9-A75A-3FBB10A0CE59}" presName="iconBgRect" presStyleLbl="bgShp" presStyleIdx="1" presStyleCnt="3"/>
      <dgm:spPr/>
    </dgm:pt>
    <dgm:pt modelId="{633C3900-4208-4946-B4B2-013B4270724C}" type="pres">
      <dgm:prSet presAssocID="{FCC74C81-78FC-4BE9-A75A-3FBB10A0CE5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s"/>
        </a:ext>
      </dgm:extLst>
    </dgm:pt>
    <dgm:pt modelId="{AB06A343-E67C-4BFF-A42B-3C5007B587BC}" type="pres">
      <dgm:prSet presAssocID="{FCC74C81-78FC-4BE9-A75A-3FBB10A0CE59}" presName="spaceRect" presStyleCnt="0"/>
      <dgm:spPr/>
    </dgm:pt>
    <dgm:pt modelId="{F239CDD9-276D-4042-8CC2-E075519F1258}" type="pres">
      <dgm:prSet presAssocID="{FCC74C81-78FC-4BE9-A75A-3FBB10A0CE59}" presName="textRect" presStyleLbl="revTx" presStyleIdx="1" presStyleCnt="3">
        <dgm:presLayoutVars>
          <dgm:chMax val="1"/>
          <dgm:chPref val="1"/>
        </dgm:presLayoutVars>
      </dgm:prSet>
      <dgm:spPr/>
    </dgm:pt>
    <dgm:pt modelId="{7300B052-8BFF-46F5-BEA5-9F7298334AD0}" type="pres">
      <dgm:prSet presAssocID="{3041FAC2-9E36-4D79-A98E-ACE80DD906A0}" presName="sibTrans" presStyleCnt="0"/>
      <dgm:spPr/>
    </dgm:pt>
    <dgm:pt modelId="{F2A7D032-23A7-4195-9853-D2ECC45A8BEF}" type="pres">
      <dgm:prSet presAssocID="{6554E104-9BE0-4DA8-B48D-B0571D22F609}" presName="compNode" presStyleCnt="0"/>
      <dgm:spPr/>
    </dgm:pt>
    <dgm:pt modelId="{DFF49A46-FB63-40E9-9D6B-4DF79A5FE26B}" type="pres">
      <dgm:prSet presAssocID="{6554E104-9BE0-4DA8-B48D-B0571D22F609}" presName="iconBgRect" presStyleLbl="bgShp" presStyleIdx="2" presStyleCnt="3"/>
      <dgm:spPr/>
    </dgm:pt>
    <dgm:pt modelId="{F122BF38-2BB9-47CE-B296-6B698DA3C8A5}" type="pres">
      <dgm:prSet presAssocID="{6554E104-9BE0-4DA8-B48D-B0571D22F6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A57A1E9-291A-450E-8CC1-EB3344A6D97A}" type="pres">
      <dgm:prSet presAssocID="{6554E104-9BE0-4DA8-B48D-B0571D22F609}" presName="spaceRect" presStyleCnt="0"/>
      <dgm:spPr/>
    </dgm:pt>
    <dgm:pt modelId="{50CE7FB0-C21B-45AC-835D-8F12E064E407}" type="pres">
      <dgm:prSet presAssocID="{6554E104-9BE0-4DA8-B48D-B0571D22F60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A554B21-E301-4037-B222-2A7DD66493CE}" srcId="{A177302C-8B29-4020-BCC9-72C0AB7716F1}" destId="{2C2F1EF6-4B7A-44BA-AABD-03D60F5EE3C7}" srcOrd="0" destOrd="0" parTransId="{404FEE03-7398-411B-8AA2-6A294F8800D8}" sibTransId="{DDA4521E-5189-4E7B-ACCD-3997FBFEE691}"/>
    <dgm:cxn modelId="{C2C70F23-DC61-4DD2-A9AF-0B562CCA029B}" type="presOf" srcId="{FCC74C81-78FC-4BE9-A75A-3FBB10A0CE59}" destId="{F239CDD9-276D-4042-8CC2-E075519F1258}" srcOrd="0" destOrd="0" presId="urn:microsoft.com/office/officeart/2018/5/layout/IconCircleLabelList"/>
    <dgm:cxn modelId="{EC05FB27-44FB-4A07-AD8B-117F3DC40A5E}" type="presOf" srcId="{6554E104-9BE0-4DA8-B48D-B0571D22F609}" destId="{50CE7FB0-C21B-45AC-835D-8F12E064E407}" srcOrd="0" destOrd="0" presId="urn:microsoft.com/office/officeart/2018/5/layout/IconCircleLabelList"/>
    <dgm:cxn modelId="{D246F631-B610-44D4-A1B4-1D2079F66DE8}" type="presOf" srcId="{2C2F1EF6-4B7A-44BA-AABD-03D60F5EE3C7}" destId="{1DDBD47E-7DE9-48E6-8674-9FA1510220D3}" srcOrd="0" destOrd="0" presId="urn:microsoft.com/office/officeart/2018/5/layout/IconCircleLabelList"/>
    <dgm:cxn modelId="{315A6E57-E18B-4F87-849C-6A2B28EF84DB}" type="presOf" srcId="{A177302C-8B29-4020-BCC9-72C0AB7716F1}" destId="{E25641EB-8D9F-406F-842A-494D9F2E12D3}" srcOrd="0" destOrd="0" presId="urn:microsoft.com/office/officeart/2018/5/layout/IconCircleLabelList"/>
    <dgm:cxn modelId="{1F33EF57-BCF1-4FE1-8AC6-5A3FA5BCE123}" srcId="{A177302C-8B29-4020-BCC9-72C0AB7716F1}" destId="{6554E104-9BE0-4DA8-B48D-B0571D22F609}" srcOrd="2" destOrd="0" parTransId="{45B5B911-1F31-4528-9B17-9C55626C2989}" sibTransId="{9E98E3A8-4F1B-40B3-B889-DA446DD52B6E}"/>
    <dgm:cxn modelId="{52DF1FA6-9AFF-44D8-B495-4875885575E7}" srcId="{A177302C-8B29-4020-BCC9-72C0AB7716F1}" destId="{FCC74C81-78FC-4BE9-A75A-3FBB10A0CE59}" srcOrd="1" destOrd="0" parTransId="{369E3A9B-DE13-4EBE-A903-7CBC05402908}" sibTransId="{3041FAC2-9E36-4D79-A98E-ACE80DD906A0}"/>
    <dgm:cxn modelId="{611FD8A7-6684-44E8-814D-5D06E54E3A9C}" type="presParOf" srcId="{E25641EB-8D9F-406F-842A-494D9F2E12D3}" destId="{8580123A-6970-427E-84D5-746635A2B085}" srcOrd="0" destOrd="0" presId="urn:microsoft.com/office/officeart/2018/5/layout/IconCircleLabelList"/>
    <dgm:cxn modelId="{5C9B5730-F5A6-4183-8D71-78E257B3BB77}" type="presParOf" srcId="{8580123A-6970-427E-84D5-746635A2B085}" destId="{F8E00CAC-4791-4B66-856F-92C984F5C173}" srcOrd="0" destOrd="0" presId="urn:microsoft.com/office/officeart/2018/5/layout/IconCircleLabelList"/>
    <dgm:cxn modelId="{40DD17F7-D273-41B9-844C-5D07FEEAFF8B}" type="presParOf" srcId="{8580123A-6970-427E-84D5-746635A2B085}" destId="{17F88582-C14E-4CBD-ADE9-2058C50D98E7}" srcOrd="1" destOrd="0" presId="urn:microsoft.com/office/officeart/2018/5/layout/IconCircleLabelList"/>
    <dgm:cxn modelId="{CA41FDCC-B357-4FF3-AE82-5075FFEF577A}" type="presParOf" srcId="{8580123A-6970-427E-84D5-746635A2B085}" destId="{7B247A2E-EDDA-4BD9-9F84-5FC61980EF88}" srcOrd="2" destOrd="0" presId="urn:microsoft.com/office/officeart/2018/5/layout/IconCircleLabelList"/>
    <dgm:cxn modelId="{41B0484A-A41B-415A-BA84-D5585B6A12CA}" type="presParOf" srcId="{8580123A-6970-427E-84D5-746635A2B085}" destId="{1DDBD47E-7DE9-48E6-8674-9FA1510220D3}" srcOrd="3" destOrd="0" presId="urn:microsoft.com/office/officeart/2018/5/layout/IconCircleLabelList"/>
    <dgm:cxn modelId="{6708F785-10E8-42CD-B3F3-9AB11556E3E9}" type="presParOf" srcId="{E25641EB-8D9F-406F-842A-494D9F2E12D3}" destId="{8465459E-50F4-4523-B571-509AB2A01609}" srcOrd="1" destOrd="0" presId="urn:microsoft.com/office/officeart/2018/5/layout/IconCircleLabelList"/>
    <dgm:cxn modelId="{B1EA7853-EE04-4B22-BDB6-BF7B06013EBE}" type="presParOf" srcId="{E25641EB-8D9F-406F-842A-494D9F2E12D3}" destId="{05EB18FC-7A2E-4B1B-8F72-BF88ECC3E5C1}" srcOrd="2" destOrd="0" presId="urn:microsoft.com/office/officeart/2018/5/layout/IconCircleLabelList"/>
    <dgm:cxn modelId="{EE10F9CF-9C8A-4FA0-8DB6-B1514A877E1C}" type="presParOf" srcId="{05EB18FC-7A2E-4B1B-8F72-BF88ECC3E5C1}" destId="{BBC320FD-1959-46D9-A5E1-2AD6254DF20E}" srcOrd="0" destOrd="0" presId="urn:microsoft.com/office/officeart/2018/5/layout/IconCircleLabelList"/>
    <dgm:cxn modelId="{4D280369-C869-4E90-B019-3B66F0004748}" type="presParOf" srcId="{05EB18FC-7A2E-4B1B-8F72-BF88ECC3E5C1}" destId="{633C3900-4208-4946-B4B2-013B4270724C}" srcOrd="1" destOrd="0" presId="urn:microsoft.com/office/officeart/2018/5/layout/IconCircleLabelList"/>
    <dgm:cxn modelId="{34E6D300-BD78-4B1C-878D-81541F48D553}" type="presParOf" srcId="{05EB18FC-7A2E-4B1B-8F72-BF88ECC3E5C1}" destId="{AB06A343-E67C-4BFF-A42B-3C5007B587BC}" srcOrd="2" destOrd="0" presId="urn:microsoft.com/office/officeart/2018/5/layout/IconCircleLabelList"/>
    <dgm:cxn modelId="{427BE9FC-97E0-4B38-B8EC-D8126FC5DB98}" type="presParOf" srcId="{05EB18FC-7A2E-4B1B-8F72-BF88ECC3E5C1}" destId="{F239CDD9-276D-4042-8CC2-E075519F1258}" srcOrd="3" destOrd="0" presId="urn:microsoft.com/office/officeart/2018/5/layout/IconCircleLabelList"/>
    <dgm:cxn modelId="{F1D2F556-5B8F-4142-9364-B6ED2B78D6A7}" type="presParOf" srcId="{E25641EB-8D9F-406F-842A-494D9F2E12D3}" destId="{7300B052-8BFF-46F5-BEA5-9F7298334AD0}" srcOrd="3" destOrd="0" presId="urn:microsoft.com/office/officeart/2018/5/layout/IconCircleLabelList"/>
    <dgm:cxn modelId="{B03C25F6-D676-4A17-BE40-AD88CFC24B1D}" type="presParOf" srcId="{E25641EB-8D9F-406F-842A-494D9F2E12D3}" destId="{F2A7D032-23A7-4195-9853-D2ECC45A8BEF}" srcOrd="4" destOrd="0" presId="urn:microsoft.com/office/officeart/2018/5/layout/IconCircleLabelList"/>
    <dgm:cxn modelId="{96838C9C-FD91-4AB2-80B8-6249C753C0C8}" type="presParOf" srcId="{F2A7D032-23A7-4195-9853-D2ECC45A8BEF}" destId="{DFF49A46-FB63-40E9-9D6B-4DF79A5FE26B}" srcOrd="0" destOrd="0" presId="urn:microsoft.com/office/officeart/2018/5/layout/IconCircleLabelList"/>
    <dgm:cxn modelId="{5DA36624-F110-4E17-B70E-855CA64400AB}" type="presParOf" srcId="{F2A7D032-23A7-4195-9853-D2ECC45A8BEF}" destId="{F122BF38-2BB9-47CE-B296-6B698DA3C8A5}" srcOrd="1" destOrd="0" presId="urn:microsoft.com/office/officeart/2018/5/layout/IconCircleLabelList"/>
    <dgm:cxn modelId="{ABF8A9E0-553D-4810-AB85-DD727CDB429B}" type="presParOf" srcId="{F2A7D032-23A7-4195-9853-D2ECC45A8BEF}" destId="{CA57A1E9-291A-450E-8CC1-EB3344A6D97A}" srcOrd="2" destOrd="0" presId="urn:microsoft.com/office/officeart/2018/5/layout/IconCircleLabelList"/>
    <dgm:cxn modelId="{73BCC120-198C-4793-AD8C-425C142CFD2A}" type="presParOf" srcId="{F2A7D032-23A7-4195-9853-D2ECC45A8BEF}" destId="{50CE7FB0-C21B-45AC-835D-8F12E064E40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51E7D2-5FA5-48FC-846E-FCAAC1D3B92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37A847-75A5-4CCE-A02F-0CAB90B2504B}">
      <dgm:prSet/>
      <dgm:spPr/>
      <dgm:t>
        <a:bodyPr/>
        <a:lstStyle/>
        <a:p>
          <a:r>
            <a:rPr lang="en-US" dirty="0"/>
            <a:t>Create features (X) and targets (y) sets</a:t>
          </a:r>
        </a:p>
      </dgm:t>
    </dgm:pt>
    <dgm:pt modelId="{71A1546F-9D10-446A-A7EC-E0E697219BCE}" type="parTrans" cxnId="{85FBAABD-F2FE-471D-B9A3-15B111FDC6E9}">
      <dgm:prSet/>
      <dgm:spPr/>
      <dgm:t>
        <a:bodyPr/>
        <a:lstStyle/>
        <a:p>
          <a:endParaRPr lang="en-US"/>
        </a:p>
      </dgm:t>
    </dgm:pt>
    <dgm:pt modelId="{2ACA8573-369D-4B79-A600-5F6D31B435DF}" type="sibTrans" cxnId="{85FBAABD-F2FE-471D-B9A3-15B111FDC6E9}">
      <dgm:prSet/>
      <dgm:spPr/>
      <dgm:t>
        <a:bodyPr/>
        <a:lstStyle/>
        <a:p>
          <a:endParaRPr lang="en-US"/>
        </a:p>
      </dgm:t>
    </dgm:pt>
    <dgm:pt modelId="{8BA2A2C3-1222-4CEE-8D33-B21B1E50C92D}">
      <dgm:prSet/>
      <dgm:spPr/>
      <dgm:t>
        <a:bodyPr/>
        <a:lstStyle/>
        <a:p>
          <a:r>
            <a:rPr lang="en-US"/>
            <a:t>Create training and testing datasets</a:t>
          </a:r>
        </a:p>
      </dgm:t>
    </dgm:pt>
    <dgm:pt modelId="{725414F8-F3D6-4A59-BB0F-CF7FDEE61E38}" type="parTrans" cxnId="{20335E6F-FC86-4D62-B5D7-7FA287FC8FDF}">
      <dgm:prSet/>
      <dgm:spPr/>
      <dgm:t>
        <a:bodyPr/>
        <a:lstStyle/>
        <a:p>
          <a:endParaRPr lang="en-US"/>
        </a:p>
      </dgm:t>
    </dgm:pt>
    <dgm:pt modelId="{595EC0A2-07BB-4A6B-81C4-30390F255F09}" type="sibTrans" cxnId="{20335E6F-FC86-4D62-B5D7-7FA287FC8FDF}">
      <dgm:prSet/>
      <dgm:spPr/>
      <dgm:t>
        <a:bodyPr/>
        <a:lstStyle/>
        <a:p>
          <a:endParaRPr lang="en-US"/>
        </a:p>
      </dgm:t>
    </dgm:pt>
    <dgm:pt modelId="{2966ECE3-55BB-4251-9380-CB8BFED60E1A}">
      <dgm:prSet/>
      <dgm:spPr/>
      <dgm:t>
        <a:bodyPr/>
        <a:lstStyle/>
        <a:p>
          <a:r>
            <a:rPr lang="en-US" dirty="0"/>
            <a:t>Create a </a:t>
          </a:r>
          <a:r>
            <a:rPr lang="en-US" dirty="0" err="1"/>
            <a:t>multinomialNB</a:t>
          </a:r>
          <a:r>
            <a:rPr lang="en-US" dirty="0"/>
            <a:t> model</a:t>
          </a:r>
        </a:p>
      </dgm:t>
    </dgm:pt>
    <dgm:pt modelId="{EE73DBF7-81C4-4D1F-B828-E636DCAA95E6}" type="parTrans" cxnId="{A0B304F8-727A-40D0-8E06-66F2530EBEDB}">
      <dgm:prSet/>
      <dgm:spPr/>
      <dgm:t>
        <a:bodyPr/>
        <a:lstStyle/>
        <a:p>
          <a:endParaRPr lang="en-US"/>
        </a:p>
      </dgm:t>
    </dgm:pt>
    <dgm:pt modelId="{209CAE16-53EC-4AA4-93F3-5DBF4F0C8BEE}" type="sibTrans" cxnId="{A0B304F8-727A-40D0-8E06-66F2530EBEDB}">
      <dgm:prSet/>
      <dgm:spPr/>
      <dgm:t>
        <a:bodyPr/>
        <a:lstStyle/>
        <a:p>
          <a:endParaRPr lang="en-US"/>
        </a:p>
      </dgm:t>
    </dgm:pt>
    <dgm:pt modelId="{A87CCC93-B91F-4076-9056-E0DE0DC6D4F5}">
      <dgm:prSet/>
      <dgm:spPr/>
      <dgm:t>
        <a:bodyPr/>
        <a:lstStyle/>
        <a:p>
          <a:r>
            <a:rPr lang="en-US"/>
            <a:t>Fitting the model</a:t>
          </a:r>
        </a:p>
      </dgm:t>
    </dgm:pt>
    <dgm:pt modelId="{C247CA85-1996-4897-B4D5-73B22114CBFD}" type="parTrans" cxnId="{0EAD6C91-D045-4027-9B5F-3D6AEF2C29B5}">
      <dgm:prSet/>
      <dgm:spPr/>
      <dgm:t>
        <a:bodyPr/>
        <a:lstStyle/>
        <a:p>
          <a:endParaRPr lang="en-US"/>
        </a:p>
      </dgm:t>
    </dgm:pt>
    <dgm:pt modelId="{5E6CFD90-3804-4A86-9879-3BF77B667C10}" type="sibTrans" cxnId="{0EAD6C91-D045-4027-9B5F-3D6AEF2C29B5}">
      <dgm:prSet/>
      <dgm:spPr/>
      <dgm:t>
        <a:bodyPr/>
        <a:lstStyle/>
        <a:p>
          <a:endParaRPr lang="en-US"/>
        </a:p>
      </dgm:t>
    </dgm:pt>
    <dgm:pt modelId="{F2FB2E9A-DBB3-CE44-8F3D-227DC65CD99E}" type="pres">
      <dgm:prSet presAssocID="{A851E7D2-5FA5-48FC-846E-FCAAC1D3B92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B9AEECC-F1A1-554D-A547-E652C525575E}" type="pres">
      <dgm:prSet presAssocID="{DB37A847-75A5-4CCE-A02F-0CAB90B2504B}" presName="hierRoot1" presStyleCnt="0"/>
      <dgm:spPr/>
    </dgm:pt>
    <dgm:pt modelId="{0FE5A438-F759-3948-B599-1C2959FEBEC9}" type="pres">
      <dgm:prSet presAssocID="{DB37A847-75A5-4CCE-A02F-0CAB90B2504B}" presName="composite" presStyleCnt="0"/>
      <dgm:spPr/>
    </dgm:pt>
    <dgm:pt modelId="{96D85080-0691-6642-A3D4-45853E25F9D0}" type="pres">
      <dgm:prSet presAssocID="{DB37A847-75A5-4CCE-A02F-0CAB90B2504B}" presName="background" presStyleLbl="node0" presStyleIdx="0" presStyleCnt="4"/>
      <dgm:spPr/>
    </dgm:pt>
    <dgm:pt modelId="{348A0518-BF3D-1340-B94B-3CE1F62477DE}" type="pres">
      <dgm:prSet presAssocID="{DB37A847-75A5-4CCE-A02F-0CAB90B2504B}" presName="text" presStyleLbl="fgAcc0" presStyleIdx="0" presStyleCnt="4">
        <dgm:presLayoutVars>
          <dgm:chPref val="3"/>
        </dgm:presLayoutVars>
      </dgm:prSet>
      <dgm:spPr/>
    </dgm:pt>
    <dgm:pt modelId="{1D9B3C1E-454C-3D4C-A056-765873B07454}" type="pres">
      <dgm:prSet presAssocID="{DB37A847-75A5-4CCE-A02F-0CAB90B2504B}" presName="hierChild2" presStyleCnt="0"/>
      <dgm:spPr/>
    </dgm:pt>
    <dgm:pt modelId="{2AA98131-C690-B74F-A761-B5B6C90C34F4}" type="pres">
      <dgm:prSet presAssocID="{8BA2A2C3-1222-4CEE-8D33-B21B1E50C92D}" presName="hierRoot1" presStyleCnt="0"/>
      <dgm:spPr/>
    </dgm:pt>
    <dgm:pt modelId="{D6D2AB48-C8DE-B14C-9246-583D12BE1E03}" type="pres">
      <dgm:prSet presAssocID="{8BA2A2C3-1222-4CEE-8D33-B21B1E50C92D}" presName="composite" presStyleCnt="0"/>
      <dgm:spPr/>
    </dgm:pt>
    <dgm:pt modelId="{B29A122D-7621-424C-B413-7CD616894D8C}" type="pres">
      <dgm:prSet presAssocID="{8BA2A2C3-1222-4CEE-8D33-B21B1E50C92D}" presName="background" presStyleLbl="node0" presStyleIdx="1" presStyleCnt="4"/>
      <dgm:spPr/>
    </dgm:pt>
    <dgm:pt modelId="{A217D8F2-2D87-7D4E-A39B-6A782380E054}" type="pres">
      <dgm:prSet presAssocID="{8BA2A2C3-1222-4CEE-8D33-B21B1E50C92D}" presName="text" presStyleLbl="fgAcc0" presStyleIdx="1" presStyleCnt="4">
        <dgm:presLayoutVars>
          <dgm:chPref val="3"/>
        </dgm:presLayoutVars>
      </dgm:prSet>
      <dgm:spPr/>
    </dgm:pt>
    <dgm:pt modelId="{B0CACA8A-0B47-BA4E-889E-17F6CF8A88E3}" type="pres">
      <dgm:prSet presAssocID="{8BA2A2C3-1222-4CEE-8D33-B21B1E50C92D}" presName="hierChild2" presStyleCnt="0"/>
      <dgm:spPr/>
    </dgm:pt>
    <dgm:pt modelId="{0B4B1ACD-72F4-C147-875F-A23CE619F18B}" type="pres">
      <dgm:prSet presAssocID="{2966ECE3-55BB-4251-9380-CB8BFED60E1A}" presName="hierRoot1" presStyleCnt="0"/>
      <dgm:spPr/>
    </dgm:pt>
    <dgm:pt modelId="{BB586489-665A-9848-8515-DF3BE120C1CD}" type="pres">
      <dgm:prSet presAssocID="{2966ECE3-55BB-4251-9380-CB8BFED60E1A}" presName="composite" presStyleCnt="0"/>
      <dgm:spPr/>
    </dgm:pt>
    <dgm:pt modelId="{F8DF9A1E-7C31-D041-B05F-93CD07EB5A50}" type="pres">
      <dgm:prSet presAssocID="{2966ECE3-55BB-4251-9380-CB8BFED60E1A}" presName="background" presStyleLbl="node0" presStyleIdx="2" presStyleCnt="4"/>
      <dgm:spPr/>
    </dgm:pt>
    <dgm:pt modelId="{9BF337DB-55EB-414B-88FC-53D3F1EB485D}" type="pres">
      <dgm:prSet presAssocID="{2966ECE3-55BB-4251-9380-CB8BFED60E1A}" presName="text" presStyleLbl="fgAcc0" presStyleIdx="2" presStyleCnt="4">
        <dgm:presLayoutVars>
          <dgm:chPref val="3"/>
        </dgm:presLayoutVars>
      </dgm:prSet>
      <dgm:spPr/>
    </dgm:pt>
    <dgm:pt modelId="{9B0A898B-9CF3-4F42-96C4-4420A31FD7F6}" type="pres">
      <dgm:prSet presAssocID="{2966ECE3-55BB-4251-9380-CB8BFED60E1A}" presName="hierChild2" presStyleCnt="0"/>
      <dgm:spPr/>
    </dgm:pt>
    <dgm:pt modelId="{A6C5FEE9-0FBF-1146-9D9E-024961081B9A}" type="pres">
      <dgm:prSet presAssocID="{A87CCC93-B91F-4076-9056-E0DE0DC6D4F5}" presName="hierRoot1" presStyleCnt="0"/>
      <dgm:spPr/>
    </dgm:pt>
    <dgm:pt modelId="{E6620C76-2EB6-CC46-9B46-6DCA88C5836A}" type="pres">
      <dgm:prSet presAssocID="{A87CCC93-B91F-4076-9056-E0DE0DC6D4F5}" presName="composite" presStyleCnt="0"/>
      <dgm:spPr/>
    </dgm:pt>
    <dgm:pt modelId="{10DF6870-3490-2940-8A30-E0E80B675D4E}" type="pres">
      <dgm:prSet presAssocID="{A87CCC93-B91F-4076-9056-E0DE0DC6D4F5}" presName="background" presStyleLbl="node0" presStyleIdx="3" presStyleCnt="4"/>
      <dgm:spPr/>
    </dgm:pt>
    <dgm:pt modelId="{24C0E8AE-9F2E-FE46-B588-3EBBFB5612BA}" type="pres">
      <dgm:prSet presAssocID="{A87CCC93-B91F-4076-9056-E0DE0DC6D4F5}" presName="text" presStyleLbl="fgAcc0" presStyleIdx="3" presStyleCnt="4">
        <dgm:presLayoutVars>
          <dgm:chPref val="3"/>
        </dgm:presLayoutVars>
      </dgm:prSet>
      <dgm:spPr/>
    </dgm:pt>
    <dgm:pt modelId="{811CF0E2-FE50-5142-996D-BE24EC2FC16D}" type="pres">
      <dgm:prSet presAssocID="{A87CCC93-B91F-4076-9056-E0DE0DC6D4F5}" presName="hierChild2" presStyleCnt="0"/>
      <dgm:spPr/>
    </dgm:pt>
  </dgm:ptLst>
  <dgm:cxnLst>
    <dgm:cxn modelId="{317AD613-3F04-394B-91A5-67F4DBDC0A2F}" type="presOf" srcId="{8BA2A2C3-1222-4CEE-8D33-B21B1E50C92D}" destId="{A217D8F2-2D87-7D4E-A39B-6A782380E054}" srcOrd="0" destOrd="0" presId="urn:microsoft.com/office/officeart/2005/8/layout/hierarchy1"/>
    <dgm:cxn modelId="{29D58B4F-86E0-AB4C-8E1C-24C0255B8CFB}" type="presOf" srcId="{2966ECE3-55BB-4251-9380-CB8BFED60E1A}" destId="{9BF337DB-55EB-414B-88FC-53D3F1EB485D}" srcOrd="0" destOrd="0" presId="urn:microsoft.com/office/officeart/2005/8/layout/hierarchy1"/>
    <dgm:cxn modelId="{51CDC150-490C-1647-9269-602EDBF18BC1}" type="presOf" srcId="{DB37A847-75A5-4CCE-A02F-0CAB90B2504B}" destId="{348A0518-BF3D-1340-B94B-3CE1F62477DE}" srcOrd="0" destOrd="0" presId="urn:microsoft.com/office/officeart/2005/8/layout/hierarchy1"/>
    <dgm:cxn modelId="{20335E6F-FC86-4D62-B5D7-7FA287FC8FDF}" srcId="{A851E7D2-5FA5-48FC-846E-FCAAC1D3B928}" destId="{8BA2A2C3-1222-4CEE-8D33-B21B1E50C92D}" srcOrd="1" destOrd="0" parTransId="{725414F8-F3D6-4A59-BB0F-CF7FDEE61E38}" sibTransId="{595EC0A2-07BB-4A6B-81C4-30390F255F09}"/>
    <dgm:cxn modelId="{0EAD6C91-D045-4027-9B5F-3D6AEF2C29B5}" srcId="{A851E7D2-5FA5-48FC-846E-FCAAC1D3B928}" destId="{A87CCC93-B91F-4076-9056-E0DE0DC6D4F5}" srcOrd="3" destOrd="0" parTransId="{C247CA85-1996-4897-B4D5-73B22114CBFD}" sibTransId="{5E6CFD90-3804-4A86-9879-3BF77B667C10}"/>
    <dgm:cxn modelId="{85FBAABD-F2FE-471D-B9A3-15B111FDC6E9}" srcId="{A851E7D2-5FA5-48FC-846E-FCAAC1D3B928}" destId="{DB37A847-75A5-4CCE-A02F-0CAB90B2504B}" srcOrd="0" destOrd="0" parTransId="{71A1546F-9D10-446A-A7EC-E0E697219BCE}" sibTransId="{2ACA8573-369D-4B79-A600-5F6D31B435DF}"/>
    <dgm:cxn modelId="{148A96C0-612D-CB41-A452-98CF7C26199D}" type="presOf" srcId="{A851E7D2-5FA5-48FC-846E-FCAAC1D3B928}" destId="{F2FB2E9A-DBB3-CE44-8F3D-227DC65CD99E}" srcOrd="0" destOrd="0" presId="urn:microsoft.com/office/officeart/2005/8/layout/hierarchy1"/>
    <dgm:cxn modelId="{A0B304F8-727A-40D0-8E06-66F2530EBEDB}" srcId="{A851E7D2-5FA5-48FC-846E-FCAAC1D3B928}" destId="{2966ECE3-55BB-4251-9380-CB8BFED60E1A}" srcOrd="2" destOrd="0" parTransId="{EE73DBF7-81C4-4D1F-B828-E636DCAA95E6}" sibTransId="{209CAE16-53EC-4AA4-93F3-5DBF4F0C8BEE}"/>
    <dgm:cxn modelId="{A58372F9-076B-3742-8BD7-CC526BED9C51}" type="presOf" srcId="{A87CCC93-B91F-4076-9056-E0DE0DC6D4F5}" destId="{24C0E8AE-9F2E-FE46-B588-3EBBFB5612BA}" srcOrd="0" destOrd="0" presId="urn:microsoft.com/office/officeart/2005/8/layout/hierarchy1"/>
    <dgm:cxn modelId="{4BA8D049-455A-1C4F-88D1-9F090FA1F533}" type="presParOf" srcId="{F2FB2E9A-DBB3-CE44-8F3D-227DC65CD99E}" destId="{4B9AEECC-F1A1-554D-A547-E652C525575E}" srcOrd="0" destOrd="0" presId="urn:microsoft.com/office/officeart/2005/8/layout/hierarchy1"/>
    <dgm:cxn modelId="{C5B80081-8CEA-1842-B69A-E34248F4A275}" type="presParOf" srcId="{4B9AEECC-F1A1-554D-A547-E652C525575E}" destId="{0FE5A438-F759-3948-B599-1C2959FEBEC9}" srcOrd="0" destOrd="0" presId="urn:microsoft.com/office/officeart/2005/8/layout/hierarchy1"/>
    <dgm:cxn modelId="{E3471DEF-8BA2-4B44-BB13-3A1731B4F0E4}" type="presParOf" srcId="{0FE5A438-F759-3948-B599-1C2959FEBEC9}" destId="{96D85080-0691-6642-A3D4-45853E25F9D0}" srcOrd="0" destOrd="0" presId="urn:microsoft.com/office/officeart/2005/8/layout/hierarchy1"/>
    <dgm:cxn modelId="{7B79249D-EAF0-6C4F-ADE9-570DE533F0B8}" type="presParOf" srcId="{0FE5A438-F759-3948-B599-1C2959FEBEC9}" destId="{348A0518-BF3D-1340-B94B-3CE1F62477DE}" srcOrd="1" destOrd="0" presId="urn:microsoft.com/office/officeart/2005/8/layout/hierarchy1"/>
    <dgm:cxn modelId="{5BE6F137-6237-C946-AC5C-05022C65F555}" type="presParOf" srcId="{4B9AEECC-F1A1-554D-A547-E652C525575E}" destId="{1D9B3C1E-454C-3D4C-A056-765873B07454}" srcOrd="1" destOrd="0" presId="urn:microsoft.com/office/officeart/2005/8/layout/hierarchy1"/>
    <dgm:cxn modelId="{34DBDAEB-48B6-0D4B-90A0-072AC7AFED8A}" type="presParOf" srcId="{F2FB2E9A-DBB3-CE44-8F3D-227DC65CD99E}" destId="{2AA98131-C690-B74F-A761-B5B6C90C34F4}" srcOrd="1" destOrd="0" presId="urn:microsoft.com/office/officeart/2005/8/layout/hierarchy1"/>
    <dgm:cxn modelId="{A1867D6F-6278-AB4D-AA08-7FB4A6B7A4EF}" type="presParOf" srcId="{2AA98131-C690-B74F-A761-B5B6C90C34F4}" destId="{D6D2AB48-C8DE-B14C-9246-583D12BE1E03}" srcOrd="0" destOrd="0" presId="urn:microsoft.com/office/officeart/2005/8/layout/hierarchy1"/>
    <dgm:cxn modelId="{92EF003D-8A0D-8345-A5A2-2618A28C7538}" type="presParOf" srcId="{D6D2AB48-C8DE-B14C-9246-583D12BE1E03}" destId="{B29A122D-7621-424C-B413-7CD616894D8C}" srcOrd="0" destOrd="0" presId="urn:microsoft.com/office/officeart/2005/8/layout/hierarchy1"/>
    <dgm:cxn modelId="{7C7C0F70-A62B-5841-9B42-89FEF5981AEA}" type="presParOf" srcId="{D6D2AB48-C8DE-B14C-9246-583D12BE1E03}" destId="{A217D8F2-2D87-7D4E-A39B-6A782380E054}" srcOrd="1" destOrd="0" presId="urn:microsoft.com/office/officeart/2005/8/layout/hierarchy1"/>
    <dgm:cxn modelId="{61E6A46D-5F21-D642-AFF4-F4453EF2B5C2}" type="presParOf" srcId="{2AA98131-C690-B74F-A761-B5B6C90C34F4}" destId="{B0CACA8A-0B47-BA4E-889E-17F6CF8A88E3}" srcOrd="1" destOrd="0" presId="urn:microsoft.com/office/officeart/2005/8/layout/hierarchy1"/>
    <dgm:cxn modelId="{69BA2D38-9F59-2D4C-99DC-AC18592C2D2E}" type="presParOf" srcId="{F2FB2E9A-DBB3-CE44-8F3D-227DC65CD99E}" destId="{0B4B1ACD-72F4-C147-875F-A23CE619F18B}" srcOrd="2" destOrd="0" presId="urn:microsoft.com/office/officeart/2005/8/layout/hierarchy1"/>
    <dgm:cxn modelId="{1565DF8B-679F-E14E-859A-E29812BDACB6}" type="presParOf" srcId="{0B4B1ACD-72F4-C147-875F-A23CE619F18B}" destId="{BB586489-665A-9848-8515-DF3BE120C1CD}" srcOrd="0" destOrd="0" presId="urn:microsoft.com/office/officeart/2005/8/layout/hierarchy1"/>
    <dgm:cxn modelId="{C0EE05BB-7C47-FC42-B7F2-6B6E9038C45D}" type="presParOf" srcId="{BB586489-665A-9848-8515-DF3BE120C1CD}" destId="{F8DF9A1E-7C31-D041-B05F-93CD07EB5A50}" srcOrd="0" destOrd="0" presId="urn:microsoft.com/office/officeart/2005/8/layout/hierarchy1"/>
    <dgm:cxn modelId="{C18F3E14-C50A-6748-AD42-49DAEC9D05A3}" type="presParOf" srcId="{BB586489-665A-9848-8515-DF3BE120C1CD}" destId="{9BF337DB-55EB-414B-88FC-53D3F1EB485D}" srcOrd="1" destOrd="0" presId="urn:microsoft.com/office/officeart/2005/8/layout/hierarchy1"/>
    <dgm:cxn modelId="{70537F03-9C77-8C41-8929-74833CABE6A2}" type="presParOf" srcId="{0B4B1ACD-72F4-C147-875F-A23CE619F18B}" destId="{9B0A898B-9CF3-4F42-96C4-4420A31FD7F6}" srcOrd="1" destOrd="0" presId="urn:microsoft.com/office/officeart/2005/8/layout/hierarchy1"/>
    <dgm:cxn modelId="{CC72568E-C742-C842-A9F2-3AE665696E11}" type="presParOf" srcId="{F2FB2E9A-DBB3-CE44-8F3D-227DC65CD99E}" destId="{A6C5FEE9-0FBF-1146-9D9E-024961081B9A}" srcOrd="3" destOrd="0" presId="urn:microsoft.com/office/officeart/2005/8/layout/hierarchy1"/>
    <dgm:cxn modelId="{ED6A233E-6A37-2847-98FB-E30D5613D9A5}" type="presParOf" srcId="{A6C5FEE9-0FBF-1146-9D9E-024961081B9A}" destId="{E6620C76-2EB6-CC46-9B46-6DCA88C5836A}" srcOrd="0" destOrd="0" presId="urn:microsoft.com/office/officeart/2005/8/layout/hierarchy1"/>
    <dgm:cxn modelId="{11E3EBC1-0C53-EE41-BFD1-26B1090F9D4D}" type="presParOf" srcId="{E6620C76-2EB6-CC46-9B46-6DCA88C5836A}" destId="{10DF6870-3490-2940-8A30-E0E80B675D4E}" srcOrd="0" destOrd="0" presId="urn:microsoft.com/office/officeart/2005/8/layout/hierarchy1"/>
    <dgm:cxn modelId="{8AB4EC4B-D18E-EC49-AD67-278543ECCCC7}" type="presParOf" srcId="{E6620C76-2EB6-CC46-9B46-6DCA88C5836A}" destId="{24C0E8AE-9F2E-FE46-B588-3EBBFB5612BA}" srcOrd="1" destOrd="0" presId="urn:microsoft.com/office/officeart/2005/8/layout/hierarchy1"/>
    <dgm:cxn modelId="{0332A31A-D4B1-5B4A-8397-21138AAE246D}" type="presParOf" srcId="{A6C5FEE9-0FBF-1146-9D9E-024961081B9A}" destId="{811CF0E2-FE50-5142-996D-BE24EC2FC16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0EBE5-272A-44D1-9B90-81357ED9EE08}">
      <dsp:nvSpPr>
        <dsp:cNvPr id="0" name=""/>
        <dsp:cNvSpPr/>
      </dsp:nvSpPr>
      <dsp:spPr>
        <a:xfrm>
          <a:off x="2044800" y="174437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92CE9-844D-4642-9B47-20AA5A35C2DD}">
      <dsp:nvSpPr>
        <dsp:cNvPr id="0" name=""/>
        <dsp:cNvSpPr/>
      </dsp:nvSpPr>
      <dsp:spPr>
        <a:xfrm>
          <a:off x="251280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FDBA8-E9E5-479E-980C-E50E92F2D0F4}">
      <dsp:nvSpPr>
        <dsp:cNvPr id="0" name=""/>
        <dsp:cNvSpPr/>
      </dsp:nvSpPr>
      <dsp:spPr>
        <a:xfrm>
          <a:off x="134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300" kern="1200"/>
            <a:t>Json - csv convert</a:t>
          </a:r>
        </a:p>
      </dsp:txBody>
      <dsp:txXfrm>
        <a:off x="1342800" y="3054438"/>
        <a:ext cx="3600000" cy="720000"/>
      </dsp:txXfrm>
    </dsp:sp>
    <dsp:sp modelId="{82455984-4984-4897-B2C3-4917B91C769E}">
      <dsp:nvSpPr>
        <dsp:cNvPr id="0" name=""/>
        <dsp:cNvSpPr/>
      </dsp:nvSpPr>
      <dsp:spPr>
        <a:xfrm>
          <a:off x="6274800" y="174437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DF93D7-A276-4F1E-BD17-3415A621E1B9}">
      <dsp:nvSpPr>
        <dsp:cNvPr id="0" name=""/>
        <dsp:cNvSpPr/>
      </dsp:nvSpPr>
      <dsp:spPr>
        <a:xfrm>
          <a:off x="674280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E9ACB-670E-4CEC-9A51-A731DCCAD7B4}">
      <dsp:nvSpPr>
        <dsp:cNvPr id="0" name=""/>
        <dsp:cNvSpPr/>
      </dsp:nvSpPr>
      <dsp:spPr>
        <a:xfrm>
          <a:off x="557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300" kern="1200"/>
            <a:t>Downsize data</a:t>
          </a:r>
        </a:p>
      </dsp:txBody>
      <dsp:txXfrm>
        <a:off x="5572800" y="3054438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00CAC-4791-4B66-856F-92C984F5C173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F88582-C14E-4CBD-ADE9-2058C50D98E7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BD47E-7DE9-48E6-8674-9FA1510220D3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Texts</a:t>
          </a:r>
        </a:p>
      </dsp:txBody>
      <dsp:txXfrm>
        <a:off x="93445" y="3018902"/>
        <a:ext cx="3206250" cy="720000"/>
      </dsp:txXfrm>
    </dsp:sp>
    <dsp:sp modelId="{BBC320FD-1959-46D9-A5E1-2AD6254DF20E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3C3900-4208-4946-B4B2-013B4270724C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9CDD9-276D-4042-8CC2-E075519F1258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Stars </a:t>
          </a:r>
        </a:p>
      </dsp:txBody>
      <dsp:txXfrm>
        <a:off x="3860789" y="3018902"/>
        <a:ext cx="3206250" cy="720000"/>
      </dsp:txXfrm>
    </dsp:sp>
    <dsp:sp modelId="{DFF49A46-FB63-40E9-9D6B-4DF79A5FE26B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22BF38-2BB9-47CE-B296-6B698DA3C8A5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CE7FB0-C21B-45AC-835D-8F12E064E407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Create new dataframe</a:t>
          </a:r>
        </a:p>
      </dsp:txBody>
      <dsp:txXfrm>
        <a:off x="7628133" y="3018902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85080-0691-6642-A3D4-45853E25F9D0}">
      <dsp:nvSpPr>
        <dsp:cNvPr id="0" name=""/>
        <dsp:cNvSpPr/>
      </dsp:nvSpPr>
      <dsp:spPr>
        <a:xfrm>
          <a:off x="3170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A0518-BF3D-1340-B94B-3CE1F62477DE}">
      <dsp:nvSpPr>
        <dsp:cNvPr id="0" name=""/>
        <dsp:cNvSpPr/>
      </dsp:nvSpPr>
      <dsp:spPr>
        <a:xfrm>
          <a:off x="254659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Create features (X) and targets (y) sets</a:t>
          </a:r>
        </a:p>
      </dsp:txBody>
      <dsp:txXfrm>
        <a:off x="296755" y="1309821"/>
        <a:ext cx="2179215" cy="1353072"/>
      </dsp:txXfrm>
    </dsp:sp>
    <dsp:sp modelId="{B29A122D-7621-424C-B413-7CD616894D8C}">
      <dsp:nvSpPr>
        <dsp:cNvPr id="0" name=""/>
        <dsp:cNvSpPr/>
      </dsp:nvSpPr>
      <dsp:spPr>
        <a:xfrm>
          <a:off x="2769557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7D8F2-2D87-7D4E-A39B-6A782380E054}">
      <dsp:nvSpPr>
        <dsp:cNvPr id="0" name=""/>
        <dsp:cNvSpPr/>
      </dsp:nvSpPr>
      <dsp:spPr>
        <a:xfrm>
          <a:off x="3021047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training and testing datasets</a:t>
          </a:r>
        </a:p>
      </dsp:txBody>
      <dsp:txXfrm>
        <a:off x="3063143" y="1309821"/>
        <a:ext cx="2179215" cy="1353072"/>
      </dsp:txXfrm>
    </dsp:sp>
    <dsp:sp modelId="{F8DF9A1E-7C31-D041-B05F-93CD07EB5A50}">
      <dsp:nvSpPr>
        <dsp:cNvPr id="0" name=""/>
        <dsp:cNvSpPr/>
      </dsp:nvSpPr>
      <dsp:spPr>
        <a:xfrm>
          <a:off x="5535944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337DB-55EB-414B-88FC-53D3F1EB485D}">
      <dsp:nvSpPr>
        <dsp:cNvPr id="0" name=""/>
        <dsp:cNvSpPr/>
      </dsp:nvSpPr>
      <dsp:spPr>
        <a:xfrm>
          <a:off x="5787434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Create a </a:t>
          </a:r>
          <a:r>
            <a:rPr lang="en-US" sz="2500" kern="1200" dirty="0" err="1"/>
            <a:t>multinomialNB</a:t>
          </a:r>
          <a:r>
            <a:rPr lang="en-US" sz="2500" kern="1200" dirty="0"/>
            <a:t> model</a:t>
          </a:r>
        </a:p>
      </dsp:txBody>
      <dsp:txXfrm>
        <a:off x="5829530" y="1309821"/>
        <a:ext cx="2179215" cy="1353072"/>
      </dsp:txXfrm>
    </dsp:sp>
    <dsp:sp modelId="{10DF6870-3490-2940-8A30-E0E80B675D4E}">
      <dsp:nvSpPr>
        <dsp:cNvPr id="0" name=""/>
        <dsp:cNvSpPr/>
      </dsp:nvSpPr>
      <dsp:spPr>
        <a:xfrm>
          <a:off x="8302332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0E8AE-9F2E-FE46-B588-3EBBFB5612BA}">
      <dsp:nvSpPr>
        <dsp:cNvPr id="0" name=""/>
        <dsp:cNvSpPr/>
      </dsp:nvSpPr>
      <dsp:spPr>
        <a:xfrm>
          <a:off x="8553822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Fitting the model</a:t>
          </a:r>
        </a:p>
      </dsp:txBody>
      <dsp:txXfrm>
        <a:off x="8595918" y="1309821"/>
        <a:ext cx="2179215" cy="1353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29913-C988-B14B-A8F2-BC5D09579407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B31DD-6F17-F149-9A51-801D20986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6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DF1DE-7601-4E44-3F92-498FAC2AE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132CC-8982-E585-6DD6-3A11BBFD1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C47E7-A93D-328A-2FAF-C92BCE73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6024-A126-6842-A01A-83559D3EF78A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FC808-21C4-BFB3-63DD-1C671764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B6F02-AFC1-7A70-9F74-42B77376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95A8-71AB-E848-9ADC-F4E08D57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1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6766-1838-E1C3-E03F-EBA92B22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115D4-EACC-C261-D019-D7FC5B0B6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57F66-E715-0CB1-108F-364313C1A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6024-A126-6842-A01A-83559D3EF78A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C88C2-E373-927C-5C1B-7F437DB4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97271-4FC3-F73D-EFBB-C372911D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95A8-71AB-E848-9ADC-F4E08D57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5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683217-1560-2A50-37F2-5351A68E2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7E651-D527-54ED-D509-07ADEB3C5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C7C9D-B042-EC92-3A31-53E22808E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6024-A126-6842-A01A-83559D3EF78A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DE733-C8E6-DC95-B1CE-03C6ED7C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756C0-2ACF-CD9A-717B-4251DD95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95A8-71AB-E848-9ADC-F4E08D57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4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0BAB7-7509-C516-BD7B-E9D144CB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577A4-20C2-95FA-9E80-21358B813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5CE2B-E1A4-DF06-05AC-8E37E44F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6024-A126-6842-A01A-83559D3EF78A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04B92-0F49-267B-0B6F-E5B22FC27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8E723-D1D9-3351-7DFC-A89FDE57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95A8-71AB-E848-9ADC-F4E08D57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4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91CDD-CCD3-4AA3-97A9-3BDFA7101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65BA0-60DD-8FDF-1ED7-123BCA05A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47E69-A296-BD0D-6AB8-7C07ED3F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6024-A126-6842-A01A-83559D3EF78A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10C5E-EE77-8EEB-30B8-0A86FEC5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31A0F-A855-8730-BF8D-D41D95D36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95A8-71AB-E848-9ADC-F4E08D57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0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9862-385D-C6A3-28C5-C5E8E7AA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74AD2-361A-8C49-9008-1EB593722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128D6-F5A4-2516-BACA-79E3840B7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B4180-6247-A5C5-4D54-FC143ADB7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6024-A126-6842-A01A-83559D3EF78A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E8305-0BB1-DA27-223D-3AC0E546A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93AE4-4E31-C5CE-BBC0-58F3553D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95A8-71AB-E848-9ADC-F4E08D57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4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B0CE-9D15-4C86-FF94-B098937AB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2D868-1CE2-3C35-A607-E61E112C5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C7B69-A659-DA57-8EDB-9F7FEDB38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737B-CDF1-F3AC-363A-A2EAB0B4A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070BC-25AC-C977-2A43-6467F9B1C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1393F-3DAF-5240-1CEA-D8695A14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6024-A126-6842-A01A-83559D3EF78A}" type="datetimeFigureOut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2928E4-72C8-79ED-640A-F917463B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8AC24A-6BA7-FEBC-65AB-EB45BFC0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95A8-71AB-E848-9ADC-F4E08D57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0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1B47-478D-DF4C-0B13-316DE75C8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F8442-EC4B-D2C2-D2CA-08697412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6024-A126-6842-A01A-83559D3EF78A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68456-7570-8CFF-A29A-474F5432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8EB8E-8B36-40AC-8239-DEC2D03B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95A8-71AB-E848-9ADC-F4E08D57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4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44345-7916-2C77-C082-9C349702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6024-A126-6842-A01A-83559D3EF78A}" type="datetimeFigureOut">
              <a:rPr lang="en-US" smtClean="0"/>
              <a:t>2/8/23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5B03E6-FED4-E72E-7043-67401C39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EECB4-3037-ADD4-55C7-FF6AA61A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95A8-71AB-E848-9ADC-F4E08D57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1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28AB-7BE1-B7CB-DF64-338E203D4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89773-6440-516B-D80F-C066091C0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5EC6F-9D89-C434-3BF9-D02157585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D86E2-1276-3190-3E6A-983568C8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6024-A126-6842-A01A-83559D3EF78A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3A5AD-1219-2574-7571-7143B8E0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8D8FE-07BF-68D6-D562-89C1FFE9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95A8-71AB-E848-9ADC-F4E08D57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EC84-62E3-9032-02DF-2B2D6784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60EDA-CD2C-F795-6A2B-BF35D6800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9B456-D8CD-5C30-277A-F6B4D2FA9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7074D-577E-4AF0-95E4-05BB0FDF9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6024-A126-6842-A01A-83559D3EF78A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4BE34-1035-0DD6-D874-592FAE61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07A37-9A0E-CEA3-836C-1E12D192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95A8-71AB-E848-9ADC-F4E08D57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A2428-6442-4C0D-5596-04F15B89F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B83D0-85F1-F1E5-1650-583C56A1E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632B3-BCC5-0C38-2B4F-2A25DE00D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76024-A126-6842-A01A-83559D3EF78A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0901C-C5BD-F341-6B3C-A5E0A0E05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4D750-6796-26EB-5E37-8F93E6565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F95A8-71AB-E848-9ADC-F4E08D57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7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977D7-0330-477D-2E44-0FD44EEFE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856276"/>
            <a:ext cx="7080738" cy="39741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Sentimental Analysis of Reviews </a:t>
            </a:r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(Natural Language Processing and Machine Learning)</a:t>
            </a:r>
            <a:b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400" dirty="0" err="1"/>
              <a:t>Pr</a:t>
            </a:r>
            <a:r>
              <a:rPr lang="en-US" sz="1050" dirty="0" err="1"/>
              <a:t>Predict</a:t>
            </a:r>
            <a:r>
              <a:rPr lang="en-US" sz="1050" dirty="0"/>
              <a:t> a customer’s emotions without reading the reviews they wrote</a:t>
            </a:r>
            <a:br>
              <a:rPr lang="en-US" sz="1050" dirty="0"/>
            </a:br>
            <a:r>
              <a:rPr lang="en-US" sz="2400" dirty="0"/>
              <a:t>edict a customer’s emotions without reading the reviews they wrote</a:t>
            </a:r>
            <a:br>
              <a:rPr lang="en-US" sz="2400" dirty="0"/>
            </a:br>
            <a:b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Aizhen</a:t>
            </a:r>
            <a:r>
              <a:rPr lang="en-US" sz="2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Dong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60B96-0536-7F1A-0288-C40852E49ED4}"/>
              </a:ext>
            </a:extLst>
          </p:cNvPr>
          <p:cNvSpPr txBox="1"/>
          <p:nvPr/>
        </p:nvSpPr>
        <p:spPr>
          <a:xfrm>
            <a:off x="3378730" y="4305985"/>
            <a:ext cx="60936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</a:rPr>
              <a:t>Predict a customer’s emotions without reading the reviews they wrote</a:t>
            </a:r>
          </a:p>
        </p:txBody>
      </p:sp>
    </p:spTree>
    <p:extLst>
      <p:ext uri="{BB962C8B-B14F-4D97-AF65-F5344CB8AC3E}">
        <p14:creationId xmlns:p14="http://schemas.microsoft.com/office/powerpoint/2010/main" val="2122331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F80D9-D688-B466-4CB1-C09E1719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applying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DDC08-E261-D457-D278-1A0A1FB23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 </a:t>
            </a:r>
            <a:r>
              <a:rPr lang="en-US" dirty="0" err="1"/>
              <a:t>punct</a:t>
            </a:r>
            <a:r>
              <a:rPr lang="en-US" dirty="0"/>
              <a:t> = </a:t>
            </a:r>
            <a:r>
              <a:rPr lang="en-US" dirty="0" err="1"/>
              <a:t>string.punctuation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stopwords</a:t>
            </a:r>
            <a:r>
              <a:rPr lang="en-US" dirty="0"/>
              <a:t> = </a:t>
            </a:r>
            <a:r>
              <a:rPr lang="en-US" dirty="0" err="1"/>
              <a:t>stopwords.words</a:t>
            </a:r>
            <a:r>
              <a:rPr lang="en-US" dirty="0"/>
              <a:t>('</a:t>
            </a:r>
            <a:r>
              <a:rPr lang="en-US" dirty="0" err="1"/>
              <a:t>english</a:t>
            </a:r>
            <a:r>
              <a:rPr lang="en-US" dirty="0"/>
              <a:t>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vectorizer = </a:t>
            </a:r>
            <a:r>
              <a:rPr lang="en-US" dirty="0" err="1"/>
              <a:t>CountVectorizer</a:t>
            </a:r>
            <a:r>
              <a:rPr lang="en-US" dirty="0"/>
              <a:t>(analyzer = </a:t>
            </a:r>
            <a:r>
              <a:rPr lang="en-US" dirty="0" err="1"/>
              <a:t>message_cleaning</a:t>
            </a:r>
            <a:r>
              <a:rPr lang="en-US" dirty="0"/>
              <a:t>)</a:t>
            </a:r>
          </a:p>
          <a:p>
            <a:r>
              <a:rPr lang="en-US" dirty="0" err="1"/>
              <a:t>yelp_vectorizer</a:t>
            </a:r>
            <a:r>
              <a:rPr lang="en-US" dirty="0"/>
              <a:t> = </a:t>
            </a:r>
            <a:r>
              <a:rPr lang="en-US" dirty="0" err="1"/>
              <a:t>vectorizer.fit_transform</a:t>
            </a:r>
            <a:r>
              <a:rPr lang="en-US" dirty="0"/>
              <a:t>(yelp_df_1_5['text’])</a:t>
            </a:r>
          </a:p>
          <a:p>
            <a:r>
              <a:rPr lang="en-US" dirty="0" err="1"/>
              <a:t>vectorizer.get_feature_names_out</a:t>
            </a:r>
            <a:r>
              <a:rPr lang="en-US" dirty="0"/>
              <a:t>()</a:t>
            </a:r>
          </a:p>
          <a:p>
            <a:r>
              <a:rPr lang="en-US" dirty="0"/>
              <a:t>print(</a:t>
            </a:r>
            <a:r>
              <a:rPr lang="en-US" dirty="0" err="1"/>
              <a:t>yelp_vectorizer.toarray</a:t>
            </a:r>
            <a:r>
              <a:rPr lang="en-US" dirty="0"/>
              <a:t>())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BFA770D-30D9-7B0E-67DB-5DDA47434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2689225"/>
            <a:ext cx="6986588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69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F20D5-AA02-8223-2534-28CD9CE42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/>
              <a:t>Model Training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A9846B60-833E-ED65-AE6F-5FCC9AFD52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943308"/>
              </p:ext>
            </p:extLst>
          </p:nvPr>
        </p:nvGraphicFramePr>
        <p:xfrm>
          <a:off x="685798" y="3025774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5DC5A11-2E67-13FF-0120-7862BCD86C2F}"/>
              </a:ext>
            </a:extLst>
          </p:cNvPr>
          <p:cNvSpPr txBox="1"/>
          <p:nvPr/>
        </p:nvSpPr>
        <p:spPr>
          <a:xfrm>
            <a:off x="7738940" y="3561832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Multinomial Naive Bayes</a:t>
            </a:r>
            <a:endParaRPr lang="en-US" dirty="0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27E0A59-10DB-883B-B301-46225DB334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7064" y="330200"/>
            <a:ext cx="6340865" cy="32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71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D215-BE68-6A0B-7621-694E899C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25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F44EF6BA-8DED-3EF1-9EAE-0A6DF5BF1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4171"/>
            <a:ext cx="4434213" cy="2556668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70AF0A0-DC25-F5E7-55EC-B53CCD5F2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123" y="1373344"/>
            <a:ext cx="4175146" cy="2718322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1B695E9C-1233-CF49-0BF1-6A2BAC5C9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8884" y="4105769"/>
            <a:ext cx="6724478" cy="20722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6AEF7F-3669-1C81-DDFB-568650E7D485}"/>
              </a:ext>
            </a:extLst>
          </p:cNvPr>
          <p:cNvSpPr txBox="1"/>
          <p:nvPr/>
        </p:nvSpPr>
        <p:spPr>
          <a:xfrm>
            <a:off x="1586648" y="773179"/>
            <a:ext cx="275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Confusion matrix (Train)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B81B8-C83F-BFC2-6295-E0B7AFD61F74}"/>
              </a:ext>
            </a:extLst>
          </p:cNvPr>
          <p:cNvSpPr txBox="1"/>
          <p:nvPr/>
        </p:nvSpPr>
        <p:spPr>
          <a:xfrm>
            <a:off x="6454191" y="721484"/>
            <a:ext cx="2491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Confusion matrix (Test)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3DC55-CD3D-133F-5418-2F5ED8F8B1AA}"/>
              </a:ext>
            </a:extLst>
          </p:cNvPr>
          <p:cNvSpPr txBox="1"/>
          <p:nvPr/>
        </p:nvSpPr>
        <p:spPr>
          <a:xfrm>
            <a:off x="4681765" y="6001818"/>
            <a:ext cx="3018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1320732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539F6-9635-9625-3D58-DBA13D75B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Streamlit Test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58B84B-1080-FE13-F930-C2DC5A7884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181283"/>
              </p:ext>
            </p:extLst>
          </p:nvPr>
        </p:nvGraphicFramePr>
        <p:xfrm>
          <a:off x="3767138" y="1417517"/>
          <a:ext cx="7188199" cy="1782668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7188199">
                  <a:extLst>
                    <a:ext uri="{9D8B030D-6E8A-4147-A177-3AD203B41FA5}">
                      <a16:colId xmlns:a16="http://schemas.microsoft.com/office/drawing/2014/main" val="2655283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 went in the store today and I was making my purchase.  I didn't have my </a:t>
                      </a:r>
                      <a:r>
                        <a:rPr lang="en-CA" sz="20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sallys</a:t>
                      </a:r>
                      <a:r>
                        <a:rPr lang="en-CA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card so she said I could use my </a:t>
                      </a:r>
                      <a:r>
                        <a:rPr lang="en-CA" sz="20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cosmoprof</a:t>
                      </a:r>
                      <a:r>
                        <a:rPr lang="en-CA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card.  So I hand the lady my </a:t>
                      </a:r>
                      <a:r>
                        <a:rPr lang="en-CA" sz="20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cosmoprof</a:t>
                      </a:r>
                      <a:r>
                        <a:rPr lang="en-CA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card and she looks at it and then proceeds to say,  "sorry I have to do this"  and rips my card to pieces and throws it in the trash.  It was extremely rude. </a:t>
                      </a:r>
                    </a:p>
                  </a:txBody>
                  <a:tcPr marL="168135" marR="7267" marT="129334" marB="129334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3039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91BCA2-0CA1-EE97-7131-27936E5AE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789636"/>
              </p:ext>
            </p:extLst>
          </p:nvPr>
        </p:nvGraphicFramePr>
        <p:xfrm>
          <a:off x="3767138" y="3657816"/>
          <a:ext cx="7582390" cy="2138738"/>
        </p:xfrm>
        <a:graphic>
          <a:graphicData uri="http://schemas.openxmlformats.org/drawingml/2006/table">
            <a:tbl>
              <a:tblPr/>
              <a:tblGrid>
                <a:gridCol w="7582390">
                  <a:extLst>
                    <a:ext uri="{9D8B030D-6E8A-4147-A177-3AD203B41FA5}">
                      <a16:colId xmlns:a16="http://schemas.microsoft.com/office/drawing/2014/main" val="459426251"/>
                    </a:ext>
                  </a:extLst>
                </a:gridCol>
              </a:tblGrid>
              <a:tr h="495748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Sooter's is the best! I took my car here when I was having an issue with it not starting sporadically. The dealership hadn't been able to </a:t>
                      </a:r>
                      <a:r>
                        <a:rPr lang="en-CA" sz="20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diagnose</a:t>
                      </a: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it, but the mechanics at Sooter's are amazing and were able to figure out the issue (my after-market remote start system) and fix my car for a really reasonable price. It can be hard to find mechanics that don't try to rip you off or talk down to you (</a:t>
                      </a:r>
                      <a:r>
                        <a:rPr lang="en-CA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</a:t>
                      </a: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as a woman), so it's great to have found a place like this.</a:t>
                      </a:r>
                    </a:p>
                  </a:txBody>
                  <a:tcPr marL="5138" marR="5138" marT="51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360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892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7E50-00F3-39FE-9ADC-53CB3217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4288" y="2222500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3968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CE15-12B6-F472-0ACE-4C06D75D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data</a:t>
            </a:r>
          </a:p>
        </p:txBody>
      </p:sp>
      <p:pic>
        <p:nvPicPr>
          <p:cNvPr id="4" name="Picture 3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D883E970-D41A-EA57-50A9-77C4001F4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76" y="1690688"/>
            <a:ext cx="6190820" cy="3448767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5D71624-A0FC-2751-D4D9-D56C30122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275" y="2293938"/>
            <a:ext cx="6435725" cy="183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6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7F564-ADF5-649A-A3DD-B67DC5832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Processing data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B42623-26B9-02D3-AF5A-1B541055C8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959312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806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D3D51CF-72D5-057D-5B1E-204B4A5DA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738" y="960438"/>
            <a:ext cx="7019925" cy="215265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6906AD9-5A75-F761-0CD3-E10030517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738" y="3173413"/>
            <a:ext cx="7019925" cy="2717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7F0F72-A046-0B3C-509E-2E0E0ECA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Json to csv converter</a:t>
            </a:r>
          </a:p>
        </p:txBody>
      </p:sp>
    </p:spTree>
    <p:extLst>
      <p:ext uri="{BB962C8B-B14F-4D97-AF65-F5344CB8AC3E}">
        <p14:creationId xmlns:p14="http://schemas.microsoft.com/office/powerpoint/2010/main" val="188052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BE9F-55DA-F8C8-DFCC-B845363F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Downsize Data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67EF97B-4DA5-0F70-57AA-7F74D1939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2822575"/>
            <a:ext cx="5702300" cy="306070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D24BD40D-E2A1-B4D4-721B-67792BB6C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167" y="2887659"/>
            <a:ext cx="5702300" cy="3060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FB3A1D-E08B-A454-83D5-CD92C83F0FA4}"/>
              </a:ext>
            </a:extLst>
          </p:cNvPr>
          <p:cNvSpPr txBox="1"/>
          <p:nvPr/>
        </p:nvSpPr>
        <p:spPr>
          <a:xfrm>
            <a:off x="2724150" y="5891213"/>
            <a:ext cx="145732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922C95-A3EC-A401-9A67-B45F053A9362}"/>
              </a:ext>
            </a:extLst>
          </p:cNvPr>
          <p:cNvSpPr txBox="1"/>
          <p:nvPr/>
        </p:nvSpPr>
        <p:spPr>
          <a:xfrm>
            <a:off x="8425655" y="5986460"/>
            <a:ext cx="145732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</a:t>
            </a:r>
          </a:p>
        </p:txBody>
      </p:sp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CDF8271-1C07-6F0A-3318-0AD0D09D4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350" y="398463"/>
            <a:ext cx="6648450" cy="220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0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B52DE-AE47-C621-7D8A-EC440E88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Visualizing, understanding and creating datasets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4FD4E3-C539-4092-B59B-8CE225796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95291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5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DC535F-AC0A-417D-96AB-6706BECA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AAAF8E-31DB-4148-8FCA-4D8233D69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53" y="484068"/>
            <a:ext cx="6898027" cy="58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447A4B62-6ED6-2E5C-CB7D-FC5502896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37" y="1308179"/>
            <a:ext cx="6253058" cy="424107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A274328-4774-4DF9-BA53-45256512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84069"/>
            <a:ext cx="4145975" cy="34998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waterfall chart&#10;&#10;Description automatically generated">
            <a:extLst>
              <a:ext uri="{FF2B5EF4-FFF2-40B4-BE49-F238E27FC236}">
                <a16:creationId xmlns:a16="http://schemas.microsoft.com/office/drawing/2014/main" id="{C40B1200-7DF3-360F-3159-4CD98EB00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059" y="1082524"/>
            <a:ext cx="3502643" cy="230298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C7B46D-2FEF-4FAA-915B-8B21A66BB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144834"/>
            <a:ext cx="4145975" cy="22115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A5A9BE6-99FB-B13C-5281-4441FE9C1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0937" y="4446259"/>
            <a:ext cx="2626886" cy="16086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40A0FD-E2BE-665B-173C-A95367D54790}"/>
              </a:ext>
            </a:extLst>
          </p:cNvPr>
          <p:cNvSpPr txBox="1"/>
          <p:nvPr/>
        </p:nvSpPr>
        <p:spPr>
          <a:xfrm>
            <a:off x="3529013" y="5606907"/>
            <a:ext cx="12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A4BF2-7E9D-97D7-6334-8FD93D45D7B3}"/>
              </a:ext>
            </a:extLst>
          </p:cNvPr>
          <p:cNvSpPr txBox="1"/>
          <p:nvPr/>
        </p:nvSpPr>
        <p:spPr>
          <a:xfrm>
            <a:off x="9353550" y="520776"/>
            <a:ext cx="12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Stars</a:t>
            </a:r>
          </a:p>
        </p:txBody>
      </p:sp>
    </p:spTree>
    <p:extLst>
      <p:ext uri="{BB962C8B-B14F-4D97-AF65-F5344CB8AC3E}">
        <p14:creationId xmlns:p14="http://schemas.microsoft.com/office/powerpoint/2010/main" val="1472911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4EF33C1-6400-5DC7-3B2F-4BC5C6ABD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4" y="1339294"/>
            <a:ext cx="3962400" cy="375920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55A8289-70D0-1206-3DE5-D65BAB0BC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275" y="1339294"/>
            <a:ext cx="3898900" cy="3784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E0C509-3907-7B68-A085-DFE7BFE0C121}"/>
              </a:ext>
            </a:extLst>
          </p:cNvPr>
          <p:cNvSpPr txBox="1"/>
          <p:nvPr/>
        </p:nvSpPr>
        <p:spPr>
          <a:xfrm>
            <a:off x="2514600" y="5457825"/>
            <a:ext cx="301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1-star review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986D4E-979D-E173-C8E6-16999D14A9A7}"/>
              </a:ext>
            </a:extLst>
          </p:cNvPr>
          <p:cNvSpPr txBox="1"/>
          <p:nvPr/>
        </p:nvSpPr>
        <p:spPr>
          <a:xfrm>
            <a:off x="7567613" y="5441394"/>
            <a:ext cx="301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5-star review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D840B4-DCFB-4248-AC7D-3634493D8104}"/>
              </a:ext>
            </a:extLst>
          </p:cNvPr>
          <p:cNvSpPr txBox="1"/>
          <p:nvPr/>
        </p:nvSpPr>
        <p:spPr>
          <a:xfrm>
            <a:off x="957262" y="605631"/>
            <a:ext cx="3114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Wordcount</a:t>
            </a:r>
          </a:p>
        </p:txBody>
      </p:sp>
    </p:spTree>
    <p:extLst>
      <p:ext uri="{BB962C8B-B14F-4D97-AF65-F5344CB8AC3E}">
        <p14:creationId xmlns:p14="http://schemas.microsoft.com/office/powerpoint/2010/main" val="296163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0F0BD-754B-C703-359A-35EFF9E825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1BF4DD63-CE83-4A2A-994E-8598C22E6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9" y="1498601"/>
            <a:ext cx="5260975" cy="4707593"/>
          </a:xfrm>
          <a:custGeom>
            <a:avLst/>
            <a:gdLst>
              <a:gd name="connsiteX0" fmla="*/ 0 w 5260975"/>
              <a:gd name="connsiteY0" fmla="*/ 0 h 4707593"/>
              <a:gd name="connsiteX1" fmla="*/ 5260975 w 5260975"/>
              <a:gd name="connsiteY1" fmla="*/ 0 h 4707593"/>
              <a:gd name="connsiteX2" fmla="*/ 5260975 w 5260975"/>
              <a:gd name="connsiteY2" fmla="*/ 3296937 h 4707593"/>
              <a:gd name="connsiteX3" fmla="*/ 5260975 w 5260975"/>
              <a:gd name="connsiteY3" fmla="*/ 3518571 h 4707593"/>
              <a:gd name="connsiteX4" fmla="*/ 5226504 w 5260975"/>
              <a:gd name="connsiteY4" fmla="*/ 3534000 h 4707593"/>
              <a:gd name="connsiteX5" fmla="*/ 5206341 w 5260975"/>
              <a:gd name="connsiteY5" fmla="*/ 3542065 h 4707593"/>
              <a:gd name="connsiteX6" fmla="*/ 5123287 w 5260975"/>
              <a:gd name="connsiteY6" fmla="*/ 3594010 h 4707593"/>
              <a:gd name="connsiteX7" fmla="*/ 5048107 w 5260975"/>
              <a:gd name="connsiteY7" fmla="*/ 3658244 h 4707593"/>
              <a:gd name="connsiteX8" fmla="*/ 4992899 w 5260975"/>
              <a:gd name="connsiteY8" fmla="*/ 3734479 h 4707593"/>
              <a:gd name="connsiteX9" fmla="*/ 4977440 w 5260975"/>
              <a:gd name="connsiteY9" fmla="*/ 3752627 h 4707593"/>
              <a:gd name="connsiteX10" fmla="*/ 4935194 w 5260975"/>
              <a:gd name="connsiteY10" fmla="*/ 3775382 h 4707593"/>
              <a:gd name="connsiteX11" fmla="*/ 4897844 w 5260975"/>
              <a:gd name="connsiteY11" fmla="*/ 3792472 h 4707593"/>
              <a:gd name="connsiteX12" fmla="*/ 4870767 w 5260975"/>
              <a:gd name="connsiteY12" fmla="*/ 3811388 h 4707593"/>
              <a:gd name="connsiteX13" fmla="*/ 4847917 w 5260975"/>
              <a:gd name="connsiteY13" fmla="*/ 3828767 h 4707593"/>
              <a:gd name="connsiteX14" fmla="*/ 4796163 w 5260975"/>
              <a:gd name="connsiteY14" fmla="*/ 3873702 h 4707593"/>
              <a:gd name="connsiteX15" fmla="*/ 4738843 w 5260975"/>
              <a:gd name="connsiteY15" fmla="*/ 3911628 h 4707593"/>
              <a:gd name="connsiteX16" fmla="*/ 4692755 w 5260975"/>
              <a:gd name="connsiteY16" fmla="*/ 3958099 h 4707593"/>
              <a:gd name="connsiteX17" fmla="*/ 4673744 w 5260975"/>
              <a:gd name="connsiteY17" fmla="*/ 3983255 h 4707593"/>
              <a:gd name="connsiteX18" fmla="*/ 4633801 w 5260975"/>
              <a:gd name="connsiteY18" fmla="*/ 4000442 h 4707593"/>
              <a:gd name="connsiteX19" fmla="*/ 4590499 w 5260975"/>
              <a:gd name="connsiteY19" fmla="*/ 4027326 h 4707593"/>
              <a:gd name="connsiteX20" fmla="*/ 4559773 w 5260975"/>
              <a:gd name="connsiteY20" fmla="*/ 4054018 h 4707593"/>
              <a:gd name="connsiteX21" fmla="*/ 4536059 w 5260975"/>
              <a:gd name="connsiteY21" fmla="*/ 4071877 h 4707593"/>
              <a:gd name="connsiteX22" fmla="*/ 4502550 w 5260975"/>
              <a:gd name="connsiteY22" fmla="*/ 4089832 h 4707593"/>
              <a:gd name="connsiteX23" fmla="*/ 4468944 w 5260975"/>
              <a:gd name="connsiteY23" fmla="*/ 4113356 h 4707593"/>
              <a:gd name="connsiteX24" fmla="*/ 4452623 w 5260975"/>
              <a:gd name="connsiteY24" fmla="*/ 4127854 h 4707593"/>
              <a:gd name="connsiteX25" fmla="*/ 4421032 w 5260975"/>
              <a:gd name="connsiteY25" fmla="*/ 4151953 h 4707593"/>
              <a:gd name="connsiteX26" fmla="*/ 4388483 w 5260975"/>
              <a:gd name="connsiteY26" fmla="*/ 4174421 h 4707593"/>
              <a:gd name="connsiteX27" fmla="*/ 4327321 w 5260975"/>
              <a:gd name="connsiteY27" fmla="*/ 4200153 h 4707593"/>
              <a:gd name="connsiteX28" fmla="*/ 4271633 w 5260975"/>
              <a:gd name="connsiteY28" fmla="*/ 4237983 h 4707593"/>
              <a:gd name="connsiteX29" fmla="*/ 4227465 w 5260975"/>
              <a:gd name="connsiteY29" fmla="*/ 4265635 h 4707593"/>
              <a:gd name="connsiteX30" fmla="*/ 4201733 w 5260975"/>
              <a:gd name="connsiteY30" fmla="*/ 4283783 h 4707593"/>
              <a:gd name="connsiteX31" fmla="*/ 4154494 w 5260975"/>
              <a:gd name="connsiteY31" fmla="*/ 4324301 h 4707593"/>
              <a:gd name="connsiteX32" fmla="*/ 4081234 w 5260975"/>
              <a:gd name="connsiteY32" fmla="*/ 4366931 h 4707593"/>
              <a:gd name="connsiteX33" fmla="*/ 4036971 w 5260975"/>
              <a:gd name="connsiteY33" fmla="*/ 4389975 h 4707593"/>
              <a:gd name="connsiteX34" fmla="*/ 3941725 w 5260975"/>
              <a:gd name="connsiteY34" fmla="*/ 4424733 h 4707593"/>
              <a:gd name="connsiteX35" fmla="*/ 3910999 w 5260975"/>
              <a:gd name="connsiteY35" fmla="*/ 4437119 h 4707593"/>
              <a:gd name="connsiteX36" fmla="*/ 3875859 w 5260975"/>
              <a:gd name="connsiteY36" fmla="*/ 4445280 h 4707593"/>
              <a:gd name="connsiteX37" fmla="*/ 3819401 w 5260975"/>
              <a:gd name="connsiteY37" fmla="*/ 4464579 h 4707593"/>
              <a:gd name="connsiteX38" fmla="*/ 3709176 w 5260975"/>
              <a:gd name="connsiteY38" fmla="*/ 4497800 h 4707593"/>
              <a:gd name="connsiteX39" fmla="*/ 3684981 w 5260975"/>
              <a:gd name="connsiteY39" fmla="*/ 4502889 h 4707593"/>
              <a:gd name="connsiteX40" fmla="*/ 3623338 w 5260975"/>
              <a:gd name="connsiteY40" fmla="*/ 4524300 h 4707593"/>
              <a:gd name="connsiteX41" fmla="*/ 3586373 w 5260975"/>
              <a:gd name="connsiteY41" fmla="*/ 4538702 h 4707593"/>
              <a:gd name="connsiteX42" fmla="*/ 3555743 w 5260975"/>
              <a:gd name="connsiteY42" fmla="*/ 4546960 h 4707593"/>
              <a:gd name="connsiteX43" fmla="*/ 3528667 w 5260975"/>
              <a:gd name="connsiteY43" fmla="*/ 4550801 h 4707593"/>
              <a:gd name="connsiteX44" fmla="*/ 3457424 w 5260975"/>
              <a:gd name="connsiteY44" fmla="*/ 4569811 h 4707593"/>
              <a:gd name="connsiteX45" fmla="*/ 3429003 w 5260975"/>
              <a:gd name="connsiteY45" fmla="*/ 4577301 h 4707593"/>
              <a:gd name="connsiteX46" fmla="*/ 3355264 w 5260975"/>
              <a:gd name="connsiteY46" fmla="*/ 4603033 h 4707593"/>
              <a:gd name="connsiteX47" fmla="*/ 3292757 w 5260975"/>
              <a:gd name="connsiteY47" fmla="*/ 4620027 h 4707593"/>
              <a:gd name="connsiteX48" fmla="*/ 3266643 w 5260975"/>
              <a:gd name="connsiteY48" fmla="*/ 4628188 h 4707593"/>
              <a:gd name="connsiteX49" fmla="*/ 3206921 w 5260975"/>
              <a:gd name="connsiteY49" fmla="*/ 4641823 h 4707593"/>
              <a:gd name="connsiteX50" fmla="*/ 3173123 w 5260975"/>
              <a:gd name="connsiteY50" fmla="*/ 4651425 h 4707593"/>
              <a:gd name="connsiteX51" fmla="*/ 3090646 w 5260975"/>
              <a:gd name="connsiteY51" fmla="*/ 4662274 h 4707593"/>
              <a:gd name="connsiteX52" fmla="*/ 3005480 w 5260975"/>
              <a:gd name="connsiteY52" fmla="*/ 4672739 h 4707593"/>
              <a:gd name="connsiteX53" fmla="*/ 2958721 w 5260975"/>
              <a:gd name="connsiteY53" fmla="*/ 4676196 h 4707593"/>
              <a:gd name="connsiteX54" fmla="*/ 2917915 w 5260975"/>
              <a:gd name="connsiteY54" fmla="*/ 4681670 h 4707593"/>
              <a:gd name="connsiteX55" fmla="*/ 2882389 w 5260975"/>
              <a:gd name="connsiteY55" fmla="*/ 4685126 h 4707593"/>
              <a:gd name="connsiteX56" fmla="*/ 2825837 w 5260975"/>
              <a:gd name="connsiteY56" fmla="*/ 4692135 h 4707593"/>
              <a:gd name="connsiteX57" fmla="*/ 2802313 w 5260975"/>
              <a:gd name="connsiteY57" fmla="*/ 4693960 h 4707593"/>
              <a:gd name="connsiteX58" fmla="*/ 2746816 w 5260975"/>
              <a:gd name="connsiteY58" fmla="*/ 4693863 h 4707593"/>
              <a:gd name="connsiteX59" fmla="*/ 2727517 w 5260975"/>
              <a:gd name="connsiteY59" fmla="*/ 4692903 h 4707593"/>
              <a:gd name="connsiteX60" fmla="*/ 2690359 w 5260975"/>
              <a:gd name="connsiteY60" fmla="*/ 4680997 h 4707593"/>
              <a:gd name="connsiteX61" fmla="*/ 2685943 w 5260975"/>
              <a:gd name="connsiteY61" fmla="*/ 4680133 h 4707593"/>
              <a:gd name="connsiteX62" fmla="*/ 2661554 w 5260975"/>
              <a:gd name="connsiteY62" fmla="*/ 4675428 h 4707593"/>
              <a:gd name="connsiteX63" fmla="*/ 2648208 w 5260975"/>
              <a:gd name="connsiteY63" fmla="*/ 4673892 h 4707593"/>
              <a:gd name="connsiteX64" fmla="*/ 2597512 w 5260975"/>
              <a:gd name="connsiteY64" fmla="*/ 4664099 h 4707593"/>
              <a:gd name="connsiteX65" fmla="*/ 2568324 w 5260975"/>
              <a:gd name="connsiteY65" fmla="*/ 4659490 h 4707593"/>
              <a:gd name="connsiteX66" fmla="*/ 2544704 w 5260975"/>
              <a:gd name="connsiteY66" fmla="*/ 4660162 h 4707593"/>
              <a:gd name="connsiteX67" fmla="*/ 2503225 w 5260975"/>
              <a:gd name="connsiteY67" fmla="*/ 4661026 h 4707593"/>
              <a:gd name="connsiteX68" fmla="*/ 2489975 w 5260975"/>
              <a:gd name="connsiteY68" fmla="*/ 4663235 h 4707593"/>
              <a:gd name="connsiteX69" fmla="*/ 2430061 w 5260975"/>
              <a:gd name="connsiteY69" fmla="*/ 4656897 h 4707593"/>
              <a:gd name="connsiteX70" fmla="*/ 2395880 w 5260975"/>
              <a:gd name="connsiteY70" fmla="*/ 4656417 h 4707593"/>
              <a:gd name="connsiteX71" fmla="*/ 2357378 w 5260975"/>
              <a:gd name="connsiteY71" fmla="*/ 4648544 h 4707593"/>
              <a:gd name="connsiteX72" fmla="*/ 2346145 w 5260975"/>
              <a:gd name="connsiteY72" fmla="*/ 4648928 h 4707593"/>
              <a:gd name="connsiteX73" fmla="*/ 2333567 w 5260975"/>
              <a:gd name="connsiteY73" fmla="*/ 4649600 h 4707593"/>
              <a:gd name="connsiteX74" fmla="*/ 2294968 w 5260975"/>
              <a:gd name="connsiteY74" fmla="*/ 4650177 h 4707593"/>
              <a:gd name="connsiteX75" fmla="*/ 2271540 w 5260975"/>
              <a:gd name="connsiteY75" fmla="*/ 4653057 h 4707593"/>
              <a:gd name="connsiteX76" fmla="*/ 2226895 w 5260975"/>
              <a:gd name="connsiteY76" fmla="*/ 4651329 h 4707593"/>
              <a:gd name="connsiteX77" fmla="*/ 2210379 w 5260975"/>
              <a:gd name="connsiteY77" fmla="*/ 4653825 h 4707593"/>
              <a:gd name="connsiteX78" fmla="*/ 2168613 w 5260975"/>
              <a:gd name="connsiteY78" fmla="*/ 4654113 h 4707593"/>
              <a:gd name="connsiteX79" fmla="*/ 2131167 w 5260975"/>
              <a:gd name="connsiteY79" fmla="*/ 4652673 h 4707593"/>
              <a:gd name="connsiteX80" fmla="*/ 2095065 w 5260975"/>
              <a:gd name="connsiteY80" fmla="*/ 4653441 h 4707593"/>
              <a:gd name="connsiteX81" fmla="*/ 2069237 w 5260975"/>
              <a:gd name="connsiteY81" fmla="*/ 4656609 h 4707593"/>
              <a:gd name="connsiteX82" fmla="*/ 2041201 w 5260975"/>
              <a:gd name="connsiteY82" fmla="*/ 4658529 h 4707593"/>
              <a:gd name="connsiteX83" fmla="*/ 1963909 w 5260975"/>
              <a:gd name="connsiteY83" fmla="*/ 4669955 h 4707593"/>
              <a:gd name="connsiteX84" fmla="*/ 1949603 w 5260975"/>
              <a:gd name="connsiteY84" fmla="*/ 4667171 h 4707593"/>
              <a:gd name="connsiteX85" fmla="*/ 1868373 w 5260975"/>
              <a:gd name="connsiteY85" fmla="*/ 4664578 h 4707593"/>
              <a:gd name="connsiteX86" fmla="*/ 1850707 w 5260975"/>
              <a:gd name="connsiteY86" fmla="*/ 4664771 h 4707593"/>
              <a:gd name="connsiteX87" fmla="*/ 1803275 w 5260975"/>
              <a:gd name="connsiteY87" fmla="*/ 4653441 h 4707593"/>
              <a:gd name="connsiteX88" fmla="*/ 1730112 w 5260975"/>
              <a:gd name="connsiteY88" fmla="*/ 4671396 h 4707593"/>
              <a:gd name="connsiteX89" fmla="*/ 1661652 w 5260975"/>
              <a:gd name="connsiteY89" fmla="*/ 4693863 h 4707593"/>
              <a:gd name="connsiteX90" fmla="*/ 1653011 w 5260975"/>
              <a:gd name="connsiteY90" fmla="*/ 4696744 h 4707593"/>
              <a:gd name="connsiteX91" fmla="*/ 1628431 w 5260975"/>
              <a:gd name="connsiteY91" fmla="*/ 4701641 h 4707593"/>
              <a:gd name="connsiteX92" fmla="*/ 1597995 w 5260975"/>
              <a:gd name="connsiteY92" fmla="*/ 4703369 h 4707593"/>
              <a:gd name="connsiteX93" fmla="*/ 1559396 w 5260975"/>
              <a:gd name="connsiteY93" fmla="*/ 4707593 h 4707593"/>
              <a:gd name="connsiteX94" fmla="*/ 1528480 w 5260975"/>
              <a:gd name="connsiteY94" fmla="*/ 4702312 h 4707593"/>
              <a:gd name="connsiteX95" fmla="*/ 1485272 w 5260975"/>
              <a:gd name="connsiteY95" fmla="*/ 4694439 h 4707593"/>
              <a:gd name="connsiteX96" fmla="*/ 1444562 w 5260975"/>
              <a:gd name="connsiteY96" fmla="*/ 4686950 h 4707593"/>
              <a:gd name="connsiteX97" fmla="*/ 1431696 w 5260975"/>
              <a:gd name="connsiteY97" fmla="*/ 4695783 h 4707593"/>
              <a:gd name="connsiteX98" fmla="*/ 1411821 w 5260975"/>
              <a:gd name="connsiteY98" fmla="*/ 4703464 h 4707593"/>
              <a:gd name="connsiteX99" fmla="*/ 1389738 w 5260975"/>
              <a:gd name="connsiteY99" fmla="*/ 4694247 h 4707593"/>
              <a:gd name="connsiteX100" fmla="*/ 1338081 w 5260975"/>
              <a:gd name="connsiteY100" fmla="*/ 4675141 h 4707593"/>
              <a:gd name="connsiteX101" fmla="*/ 1305436 w 5260975"/>
              <a:gd name="connsiteY101" fmla="*/ 4674276 h 4707593"/>
              <a:gd name="connsiteX102" fmla="*/ 1234481 w 5260975"/>
              <a:gd name="connsiteY102" fmla="*/ 4666115 h 4707593"/>
              <a:gd name="connsiteX103" fmla="*/ 1188106 w 5260975"/>
              <a:gd name="connsiteY103" fmla="*/ 4654497 h 4707593"/>
              <a:gd name="connsiteX104" fmla="*/ 1154790 w 5260975"/>
              <a:gd name="connsiteY104" fmla="*/ 4641343 h 4707593"/>
              <a:gd name="connsiteX105" fmla="*/ 1107069 w 5260975"/>
              <a:gd name="connsiteY105" fmla="*/ 4624156 h 4707593"/>
              <a:gd name="connsiteX106" fmla="*/ 1059158 w 5260975"/>
              <a:gd name="connsiteY106" fmla="*/ 4615227 h 4707593"/>
              <a:gd name="connsiteX107" fmla="*/ 1024496 w 5260975"/>
              <a:gd name="connsiteY107" fmla="*/ 4603993 h 4707593"/>
              <a:gd name="connsiteX108" fmla="*/ 982153 w 5260975"/>
              <a:gd name="connsiteY108" fmla="*/ 4596311 h 4707593"/>
              <a:gd name="connsiteX109" fmla="*/ 946628 w 5260975"/>
              <a:gd name="connsiteY109" fmla="*/ 4596024 h 4707593"/>
              <a:gd name="connsiteX110" fmla="*/ 890939 w 5260975"/>
              <a:gd name="connsiteY110" fmla="*/ 4597368 h 4707593"/>
              <a:gd name="connsiteX111" fmla="*/ 822769 w 5260975"/>
              <a:gd name="connsiteY111" fmla="*/ 4574133 h 4707593"/>
              <a:gd name="connsiteX112" fmla="*/ 795212 w 5260975"/>
              <a:gd name="connsiteY112" fmla="*/ 4568947 h 4707593"/>
              <a:gd name="connsiteX113" fmla="*/ 769288 w 5260975"/>
              <a:gd name="connsiteY113" fmla="*/ 4566547 h 4707593"/>
              <a:gd name="connsiteX114" fmla="*/ 714271 w 5260975"/>
              <a:gd name="connsiteY114" fmla="*/ 4551089 h 4707593"/>
              <a:gd name="connsiteX115" fmla="*/ 691900 w 5260975"/>
              <a:gd name="connsiteY115" fmla="*/ 4545999 h 4707593"/>
              <a:gd name="connsiteX116" fmla="*/ 660598 w 5260975"/>
              <a:gd name="connsiteY116" fmla="*/ 4546096 h 4707593"/>
              <a:gd name="connsiteX117" fmla="*/ 603662 w 5260975"/>
              <a:gd name="connsiteY117" fmla="*/ 4538991 h 4707593"/>
              <a:gd name="connsiteX118" fmla="*/ 546821 w 5260975"/>
              <a:gd name="connsiteY118" fmla="*/ 4518251 h 4707593"/>
              <a:gd name="connsiteX119" fmla="*/ 522721 w 5260975"/>
              <a:gd name="connsiteY119" fmla="*/ 4520267 h 4707593"/>
              <a:gd name="connsiteX120" fmla="*/ 514080 w 5260975"/>
              <a:gd name="connsiteY120" fmla="*/ 4519788 h 4707593"/>
              <a:gd name="connsiteX121" fmla="*/ 436404 w 5260975"/>
              <a:gd name="connsiteY121" fmla="*/ 4508361 h 4707593"/>
              <a:gd name="connsiteX122" fmla="*/ 428626 w 5260975"/>
              <a:gd name="connsiteY122" fmla="*/ 4507114 h 4707593"/>
              <a:gd name="connsiteX123" fmla="*/ 392141 w 5260975"/>
              <a:gd name="connsiteY123" fmla="*/ 4496936 h 4707593"/>
              <a:gd name="connsiteX124" fmla="*/ 300157 w 5260975"/>
              <a:gd name="connsiteY124" fmla="*/ 4490599 h 4707593"/>
              <a:gd name="connsiteX125" fmla="*/ 294493 w 5260975"/>
              <a:gd name="connsiteY125" fmla="*/ 4489831 h 4707593"/>
              <a:gd name="connsiteX126" fmla="*/ 263671 w 5260975"/>
              <a:gd name="connsiteY126" fmla="*/ 4494919 h 4707593"/>
              <a:gd name="connsiteX127" fmla="*/ 248406 w 5260975"/>
              <a:gd name="connsiteY127" fmla="*/ 4502121 h 4707593"/>
              <a:gd name="connsiteX128" fmla="*/ 224594 w 5260975"/>
              <a:gd name="connsiteY128" fmla="*/ 4509610 h 4707593"/>
              <a:gd name="connsiteX129" fmla="*/ 200398 w 5260975"/>
              <a:gd name="connsiteY129" fmla="*/ 4512395 h 4707593"/>
              <a:gd name="connsiteX130" fmla="*/ 159783 w 5260975"/>
              <a:gd name="connsiteY130" fmla="*/ 4501064 h 4707593"/>
              <a:gd name="connsiteX131" fmla="*/ 144997 w 5260975"/>
              <a:gd name="connsiteY131" fmla="*/ 4499912 h 4707593"/>
              <a:gd name="connsiteX132" fmla="*/ 112064 w 5260975"/>
              <a:gd name="connsiteY132" fmla="*/ 4494440 h 4707593"/>
              <a:gd name="connsiteX133" fmla="*/ 83259 w 5260975"/>
              <a:gd name="connsiteY133" fmla="*/ 4494824 h 4707593"/>
              <a:gd name="connsiteX134" fmla="*/ 60120 w 5260975"/>
              <a:gd name="connsiteY134" fmla="*/ 4503561 h 4707593"/>
              <a:gd name="connsiteX135" fmla="*/ 26514 w 5260975"/>
              <a:gd name="connsiteY135" fmla="*/ 4505289 h 4707593"/>
              <a:gd name="connsiteX136" fmla="*/ 4814 w 5260975"/>
              <a:gd name="connsiteY136" fmla="*/ 4498952 h 4707593"/>
              <a:gd name="connsiteX137" fmla="*/ 398 w 5260975"/>
              <a:gd name="connsiteY137" fmla="*/ 4498089 h 4707593"/>
              <a:gd name="connsiteX138" fmla="*/ 0 w 5260975"/>
              <a:gd name="connsiteY138" fmla="*/ 4498087 h 470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4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4" y="3748498"/>
                  <a:pt x="4977440" y="3752627"/>
                </a:cubicBezTo>
                <a:cubicBezTo>
                  <a:pt x="4964094" y="3761268"/>
                  <a:pt x="4949500" y="3768277"/>
                  <a:pt x="4935194" y="3775382"/>
                </a:cubicBezTo>
                <a:cubicBezTo>
                  <a:pt x="4922903" y="3781431"/>
                  <a:pt x="4909846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7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2" y="4077254"/>
                  <a:pt x="4512727" y="4081479"/>
                  <a:pt x="4502550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3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9145B-CBDB-B750-F88A-A94CE3E36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462" y="2037441"/>
            <a:ext cx="4391024" cy="707886"/>
          </a:xfrm>
        </p:spPr>
        <p:txBody>
          <a:bodyPr anchor="t">
            <a:normAutofit/>
          </a:bodyPr>
          <a:lstStyle/>
          <a:p>
            <a:r>
              <a:rPr lang="en-US" sz="2500">
                <a:solidFill>
                  <a:schemeClr val="bg1"/>
                </a:solidFill>
              </a:rPr>
              <a:t>Data cleaning and applying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C937A-4CA3-DF2C-E16B-8693FD5DF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463" y="2926800"/>
            <a:ext cx="4391024" cy="229108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Remove punctuations</a:t>
            </a:r>
          </a:p>
          <a:p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Remove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stopwords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Count vectorizer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27393A7-D6DA-410B-8699-AA56B57B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795537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C44C88-69E3-42EE-86E8-9B45F712B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795537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4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382</Words>
  <Application>Microsoft Macintosh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Söhne</vt:lpstr>
      <vt:lpstr>Arial</vt:lpstr>
      <vt:lpstr>Calibri</vt:lpstr>
      <vt:lpstr>Calibri Light</vt:lpstr>
      <vt:lpstr>Office Theme</vt:lpstr>
      <vt:lpstr>Sentimental Analysis of Reviews (Natural Language Processing and Machine Learning) PrPredict a customer’s emotions without reading the reviews they wrote edict a customer’s emotions without reading the reviews they wrote   Aizhen Dong</vt:lpstr>
      <vt:lpstr>Collecting data</vt:lpstr>
      <vt:lpstr>Processing data </vt:lpstr>
      <vt:lpstr>Json to csv converter</vt:lpstr>
      <vt:lpstr>Downsize Data</vt:lpstr>
      <vt:lpstr>Visualizing, understanding and creating datasets </vt:lpstr>
      <vt:lpstr>PowerPoint Presentation</vt:lpstr>
      <vt:lpstr>PowerPoint Presentation</vt:lpstr>
      <vt:lpstr>Data cleaning and applying NLP</vt:lpstr>
      <vt:lpstr>Data cleaning and applying NLP</vt:lpstr>
      <vt:lpstr>Model Training</vt:lpstr>
      <vt:lpstr>Results</vt:lpstr>
      <vt:lpstr>Streamlit Test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Review Analysis (Natural Language Processing and Machine Learning)</dc:title>
  <dc:creator>Janey Dong</dc:creator>
  <cp:lastModifiedBy>Janey Dong</cp:lastModifiedBy>
  <cp:revision>7</cp:revision>
  <dcterms:created xsi:type="dcterms:W3CDTF">2023-02-08T20:19:37Z</dcterms:created>
  <dcterms:modified xsi:type="dcterms:W3CDTF">2023-02-08T23:30:26Z</dcterms:modified>
</cp:coreProperties>
</file>