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rimson Text" panose="020B0604020202020204" charset="0"/>
      <p:regular r:id="rId20"/>
      <p:bold r:id="rId21"/>
      <p:italic r:id="rId22"/>
      <p:boldItalic r:id="rId23"/>
    </p:embeddedFont>
    <p:embeddedFont>
      <p:font typeface="Josefin Sans" pitchFamily="2" charset="0"/>
      <p:regular r:id="rId24"/>
      <p:bold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ako" panose="020B0604020202020204" charset="0"/>
      <p:regular r:id="rId30"/>
    </p:embeddedFont>
    <p:embeddedFont>
      <p:font typeface="Merriweather Light" panose="00000400000000000000" pitchFamily="2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SemiBold" panose="020B0706030804020204" pitchFamily="34" charset="0"/>
      <p:regular r:id="rId43"/>
      <p:bold r:id="rId44"/>
      <p:italic r:id="rId45"/>
      <p:boldItalic r:id="rId46"/>
    </p:embeddedFont>
    <p:embeddedFont>
      <p:font typeface="Russo One" panose="020B0604020202020204" charset="0"/>
      <p:regular r:id="rId47"/>
    </p:embeddedFont>
    <p:embeddedFont>
      <p:font typeface="Vidaloka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5f0c020bd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5f0c020bd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5f0c020bd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5f0c020bd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f0c020bd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f0c020bd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5f0c020bd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5f0c020bd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5f0c020bd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5f0c020bd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f0c020bd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5f0c020bd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f0c020bd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f0c020bd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f0c020b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f0c020b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5f0c020bd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5f0c020bd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f0c020b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5f0c020b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5f0c020b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5f0c020b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f0c020bd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f0c020bd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f0c020bd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f0c020bd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5f0c020bd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5f0c020bd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Final Project Assignment: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Home Ownership Data</a:t>
            </a:r>
            <a:endParaRPr sz="5000"/>
          </a:p>
        </p:txBody>
      </p:sp>
      <p:sp>
        <p:nvSpPr>
          <p:cNvPr id="473" name="Google Shape;473;p54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Jenny Tran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713225" y="391650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 Correlation Matrix</a:t>
            </a:r>
            <a:endParaRPr/>
          </a:p>
        </p:txBody>
      </p:sp>
      <p:sp>
        <p:nvSpPr>
          <p:cNvPr id="530" name="Google Shape;530;p63"/>
          <p:cNvSpPr txBox="1"/>
          <p:nvPr/>
        </p:nvSpPr>
        <p:spPr>
          <a:xfrm>
            <a:off x="855825" y="1167425"/>
            <a:ext cx="72459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1" name="Google Shape;53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825" y="1071050"/>
            <a:ext cx="4171902" cy="34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>
            <a:spLocks noGrp="1"/>
          </p:cNvSpPr>
          <p:nvPr>
            <p:ph type="title"/>
          </p:nvPr>
        </p:nvSpPr>
        <p:spPr>
          <a:xfrm>
            <a:off x="713225" y="391650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 Correlation Matrix</a:t>
            </a:r>
            <a:endParaRPr/>
          </a:p>
        </p:txBody>
      </p:sp>
      <p:sp>
        <p:nvSpPr>
          <p:cNvPr id="537" name="Google Shape;537;p64"/>
          <p:cNvSpPr txBox="1"/>
          <p:nvPr/>
        </p:nvSpPr>
        <p:spPr>
          <a:xfrm>
            <a:off x="4900200" y="978550"/>
            <a:ext cx="3201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highlifesatis and ownhome have the highest correlation with lifesatis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8" name="Google Shape;53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34900"/>
            <a:ext cx="33432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>
            <a:spLocks noGrp="1"/>
          </p:cNvSpPr>
          <p:nvPr>
            <p:ph type="title"/>
          </p:nvPr>
        </p:nvSpPr>
        <p:spPr>
          <a:xfrm>
            <a:off x="713225" y="391650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Linear Regression</a:t>
            </a:r>
            <a:endParaRPr/>
          </a:p>
        </p:txBody>
      </p:sp>
      <p:sp>
        <p:nvSpPr>
          <p:cNvPr id="544" name="Google Shape;544;p65"/>
          <p:cNvSpPr txBox="1"/>
          <p:nvPr/>
        </p:nvSpPr>
        <p:spPr>
          <a:xfrm>
            <a:off x="4900200" y="978550"/>
            <a:ext cx="3201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65"/>
          <p:cNvSpPr txBox="1"/>
          <p:nvPr/>
        </p:nvSpPr>
        <p:spPr>
          <a:xfrm>
            <a:off x="866500" y="1540925"/>
            <a:ext cx="7074900" cy="29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MSE = 0.91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R-square = 0.02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Home ownership is not a good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predictor of someone's life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satisfaction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6" name="Google Shape;5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320" y="1496795"/>
            <a:ext cx="3724450" cy="27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/>
        </p:nvSpPr>
        <p:spPr>
          <a:xfrm>
            <a:off x="5828600" y="1167275"/>
            <a:ext cx="26145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ownhome vs lifesatis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65"/>
          <p:cNvSpPr txBox="1"/>
          <p:nvPr/>
        </p:nvSpPr>
        <p:spPr>
          <a:xfrm>
            <a:off x="4654750" y="1967750"/>
            <a:ext cx="160200" cy="18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Life satis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65"/>
          <p:cNvSpPr txBox="1"/>
          <p:nvPr/>
        </p:nvSpPr>
        <p:spPr>
          <a:xfrm>
            <a:off x="5561900" y="4336750"/>
            <a:ext cx="2881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ownhome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713225" y="391650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Classification</a:t>
            </a:r>
            <a:endParaRPr/>
          </a:p>
        </p:txBody>
      </p:sp>
      <p:sp>
        <p:nvSpPr>
          <p:cNvPr id="555" name="Google Shape;555;p66"/>
          <p:cNvSpPr txBox="1"/>
          <p:nvPr/>
        </p:nvSpPr>
        <p:spPr>
          <a:xfrm>
            <a:off x="4825525" y="1114075"/>
            <a:ext cx="40017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Accuracy: 45%, slightly low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F-1 scores shows that the model is not correctly identifying positive instances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model’s performance is poor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6" name="Google Shape;55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29425"/>
            <a:ext cx="3981676" cy="258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>
            <a:spLocks noGrp="1"/>
          </p:cNvSpPr>
          <p:nvPr>
            <p:ph type="title"/>
          </p:nvPr>
        </p:nvSpPr>
        <p:spPr>
          <a:xfrm>
            <a:off x="713225" y="391650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Linear Regression</a:t>
            </a:r>
            <a:endParaRPr/>
          </a:p>
        </p:txBody>
      </p:sp>
      <p:sp>
        <p:nvSpPr>
          <p:cNvPr id="562" name="Google Shape;562;p67"/>
          <p:cNvSpPr txBox="1"/>
          <p:nvPr/>
        </p:nvSpPr>
        <p:spPr>
          <a:xfrm>
            <a:off x="4900200" y="978550"/>
            <a:ext cx="3201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67"/>
          <p:cNvSpPr txBox="1"/>
          <p:nvPr/>
        </p:nvSpPr>
        <p:spPr>
          <a:xfrm>
            <a:off x="866500" y="1540925"/>
            <a:ext cx="7074900" cy="29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MSE = 0.47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R-square = 0.49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High life satisfaction is a better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predictor of someone's life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satisfaction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67"/>
          <p:cNvSpPr txBox="1"/>
          <p:nvPr/>
        </p:nvSpPr>
        <p:spPr>
          <a:xfrm>
            <a:off x="5828600" y="1167275"/>
            <a:ext cx="26145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highlifesatis vs lifesatis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67"/>
          <p:cNvSpPr txBox="1"/>
          <p:nvPr/>
        </p:nvSpPr>
        <p:spPr>
          <a:xfrm>
            <a:off x="4654750" y="1967750"/>
            <a:ext cx="160200" cy="18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Life satis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67"/>
          <p:cNvSpPr txBox="1"/>
          <p:nvPr/>
        </p:nvSpPr>
        <p:spPr>
          <a:xfrm>
            <a:off x="5561900" y="4336750"/>
            <a:ext cx="2881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highlifesatis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7" name="Google Shape;56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126" y="1612737"/>
            <a:ext cx="3576750" cy="24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"/>
          <p:cNvSpPr txBox="1">
            <a:spLocks noGrp="1"/>
          </p:cNvSpPr>
          <p:nvPr>
            <p:ph type="title"/>
          </p:nvPr>
        </p:nvSpPr>
        <p:spPr>
          <a:xfrm>
            <a:off x="713225" y="391650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Classification</a:t>
            </a:r>
            <a:endParaRPr/>
          </a:p>
        </p:txBody>
      </p:sp>
      <p:sp>
        <p:nvSpPr>
          <p:cNvPr id="573" name="Google Shape;573;p68"/>
          <p:cNvSpPr txBox="1"/>
          <p:nvPr/>
        </p:nvSpPr>
        <p:spPr>
          <a:xfrm>
            <a:off x="4825525" y="1114075"/>
            <a:ext cx="40017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Accuracy: 73%, above average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F-1 scores shows that the model is not correctly identifying positive instances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model’s performance is poor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4" name="Google Shape;57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0" y="1114075"/>
            <a:ext cx="4192900" cy="26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9"/>
          <p:cNvSpPr txBox="1">
            <a:spLocks noGrp="1"/>
          </p:cNvSpPr>
          <p:nvPr>
            <p:ph type="title"/>
          </p:nvPr>
        </p:nvSpPr>
        <p:spPr>
          <a:xfrm>
            <a:off x="713225" y="391650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80" name="Google Shape;580;p69"/>
          <p:cNvSpPr txBox="1"/>
          <p:nvPr/>
        </p:nvSpPr>
        <p:spPr>
          <a:xfrm>
            <a:off x="855825" y="1167425"/>
            <a:ext cx="73884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Most of the variables in this dataset have low correlation with life satisfaction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Out of all the variables, high life satisfaction is the best predictor of life satisfaction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However, high life satisfaction is still not a good predictor of life satisfaction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"/>
          <p:cNvSpPr txBox="1">
            <a:spLocks noGrp="1"/>
          </p:cNvSpPr>
          <p:nvPr>
            <p:ph type="title"/>
          </p:nvPr>
        </p:nvSpPr>
        <p:spPr>
          <a:xfrm>
            <a:off x="1994850" y="1152000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86" name="Google Shape;586;p70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479" name="Google Shape;479;p55"/>
          <p:cNvSpPr txBox="1">
            <a:spLocks noGrp="1"/>
          </p:cNvSpPr>
          <p:nvPr>
            <p:ph type="body" idx="1"/>
          </p:nvPr>
        </p:nvSpPr>
        <p:spPr>
          <a:xfrm>
            <a:off x="713250" y="1134200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Stores information on various attributes related to different families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9,607 rows &amp; 19 columns of 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0" name="Google Shape;4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2117963"/>
            <a:ext cx="83343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pic>
        <p:nvPicPr>
          <p:cNvPr id="486" name="Google Shape;4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1326275"/>
            <a:ext cx="72675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9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Data: Strengths &amp; Shortcomings</a:t>
            </a:r>
            <a:endParaRPr/>
          </a:p>
        </p:txBody>
      </p:sp>
      <p:sp>
        <p:nvSpPr>
          <p:cNvPr id="492" name="Google Shape;492;p5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Strengths: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contains a lot of information, covers multiple aspects of the individuals lives, large sample size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Shortcomings: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has duplicate columns, contains values that are assumed to be associated with a number or ranking (can be seen in the “dwellingunit” &amp; “employmnt” columns)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the Problem</a:t>
            </a:r>
            <a:endParaRPr/>
          </a:p>
        </p:txBody>
      </p:sp>
      <p:sp>
        <p:nvSpPr>
          <p:cNvPr id="498" name="Google Shape;498;p58"/>
          <p:cNvSpPr txBox="1">
            <a:spLocks noGrp="1"/>
          </p:cNvSpPr>
          <p:nvPr>
            <p:ph type="body" idx="1"/>
          </p:nvPr>
        </p:nvSpPr>
        <p:spPr>
          <a:xfrm>
            <a:off x="713250" y="1134200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life satisfaction be predicted using other attributes in the dataset? Which variable is the best predictor of life satisfaction?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Wrangle the Data: Change Column Names</a:t>
            </a:r>
            <a:endParaRPr sz="2800"/>
          </a:p>
        </p:txBody>
      </p:sp>
      <p:sp>
        <p:nvSpPr>
          <p:cNvPr id="504" name="Google Shape;504;p59"/>
          <p:cNvSpPr txBox="1">
            <a:spLocks noGrp="1"/>
          </p:cNvSpPr>
          <p:nvPr>
            <p:ph type="body" idx="1"/>
          </p:nvPr>
        </p:nvSpPr>
        <p:spPr>
          <a:xfrm>
            <a:off x="713250" y="1134200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n" sz="2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endParaRPr sz="22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salaryamt              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			salary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	worknow               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→                                  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employed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employmnt</a:t>
            </a: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→   	                    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employstatus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Wrangle the Data: Removing Columns</a:t>
            </a:r>
            <a:endParaRPr/>
          </a:p>
        </p:txBody>
      </p:sp>
      <p:sp>
        <p:nvSpPr>
          <p:cNvPr id="510" name="Google Shape;510;p60"/>
          <p:cNvSpPr txBox="1">
            <a:spLocks noGrp="1"/>
          </p:cNvSpPr>
          <p:nvPr>
            <p:ph type="body" idx="1"/>
          </p:nvPr>
        </p:nvSpPr>
        <p:spPr>
          <a:xfrm>
            <a:off x="713250" y="114487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Delete “RELEASENUMBER” column because it contains the same values for all rows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Delete “age2” because it is a duplicate column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a result, there are now 17 columns in the dataset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>
            <a:spLocks noGrp="1"/>
          </p:cNvSpPr>
          <p:nvPr>
            <p:ph type="title"/>
          </p:nvPr>
        </p:nvSpPr>
        <p:spPr>
          <a:xfrm>
            <a:off x="713225" y="391650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Wrangle the Data</a:t>
            </a:r>
            <a:endParaRPr/>
          </a:p>
        </p:txBody>
      </p:sp>
      <p:pic>
        <p:nvPicPr>
          <p:cNvPr id="516" name="Google Shape;51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88" y="2931463"/>
            <a:ext cx="7385617" cy="181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500" y="964350"/>
            <a:ext cx="6203000" cy="18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2"/>
          <p:cNvSpPr txBox="1">
            <a:spLocks noGrp="1"/>
          </p:cNvSpPr>
          <p:nvPr>
            <p:ph type="title"/>
          </p:nvPr>
        </p:nvSpPr>
        <p:spPr>
          <a:xfrm>
            <a:off x="713225" y="391650"/>
            <a:ext cx="73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Wrangle the Data: Checking Data Info</a:t>
            </a:r>
            <a:endParaRPr/>
          </a:p>
        </p:txBody>
      </p:sp>
      <p:pic>
        <p:nvPicPr>
          <p:cNvPr id="523" name="Google Shape;5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525" y="1039050"/>
            <a:ext cx="3497200" cy="362852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2"/>
          <p:cNvSpPr txBox="1"/>
          <p:nvPr/>
        </p:nvSpPr>
        <p:spPr>
          <a:xfrm>
            <a:off x="855825" y="1167425"/>
            <a:ext cx="40017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All data types appear to be correct &amp; there not any columns with missing values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9E0F0"/>
      </a:lt1>
      <a:dk2>
        <a:srgbClr val="000000"/>
      </a:dk2>
      <a:lt2>
        <a:srgbClr val="E9E0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On-screen Show (16:9)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Vidaloka</vt:lpstr>
      <vt:lpstr>Arial</vt:lpstr>
      <vt:lpstr>Mako</vt:lpstr>
      <vt:lpstr>Montserrat</vt:lpstr>
      <vt:lpstr>Open Sans</vt:lpstr>
      <vt:lpstr>Open Sans SemiBold</vt:lpstr>
      <vt:lpstr>Times New Roman</vt:lpstr>
      <vt:lpstr>Josefin Sans</vt:lpstr>
      <vt:lpstr>Russo One</vt:lpstr>
      <vt:lpstr>Merriweather Light</vt:lpstr>
      <vt:lpstr>Lato</vt:lpstr>
      <vt:lpstr>Crimson Text</vt:lpstr>
      <vt:lpstr>Minimalist Business Slides XL by Slidesgo</vt:lpstr>
      <vt:lpstr>Final Project Assignment:  Home Ownership Data</vt:lpstr>
      <vt:lpstr>About the Data</vt:lpstr>
      <vt:lpstr>About the Data</vt:lpstr>
      <vt:lpstr>About the Data: Strengths &amp; Shortcomings</vt:lpstr>
      <vt:lpstr>Frame the Problem</vt:lpstr>
      <vt:lpstr>Wrangle the Data: Change Column Names</vt:lpstr>
      <vt:lpstr>Wrangle the Data: Removing Columns</vt:lpstr>
      <vt:lpstr>Wrangle the Data</vt:lpstr>
      <vt:lpstr>Wrangle the Data: Checking Data Info</vt:lpstr>
      <vt:lpstr>Data Visualization: Correlation Matrix</vt:lpstr>
      <vt:lpstr>Data Visualization: Correlation Matrix</vt:lpstr>
      <vt:lpstr>Machine Learning: Linear Regression</vt:lpstr>
      <vt:lpstr>Machine Learning: Classification</vt:lpstr>
      <vt:lpstr>Machine Learning: Linear Regression</vt:lpstr>
      <vt:lpstr>Machine Learning: Classification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Assignment:  Home Ownership Data</dc:title>
  <cp:lastModifiedBy>Jenny Tran</cp:lastModifiedBy>
  <cp:revision>1</cp:revision>
  <dcterms:modified xsi:type="dcterms:W3CDTF">2023-08-06T03:28:47Z</dcterms:modified>
</cp:coreProperties>
</file>