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7" r:id="rId3"/>
    <p:sldId id="328" r:id="rId4"/>
    <p:sldId id="329" r:id="rId5"/>
    <p:sldId id="334" r:id="rId6"/>
    <p:sldId id="335" r:id="rId7"/>
    <p:sldId id="336" r:id="rId8"/>
    <p:sldId id="337" r:id="rId9"/>
    <p:sldId id="339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1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8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png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2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4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5.bin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5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7.bin"/><Relationship Id="rId7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6.png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9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0.bin"/><Relationship Id="rId7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0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2.bin"/><Relationship Id="rId7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2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4.bin"/><Relationship Id="rId7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4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6.bin"/><Relationship Id="rId7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6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8.bin"/><Relationship Id="rId7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68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0.bin"/><Relationship Id="rId7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0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2.bin"/><Relationship Id="rId7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2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4.bin"/><Relationship Id="rId7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4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4.png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6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7.bin"/><Relationship Id="rId7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77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79.bin"/><Relationship Id="rId7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79.docx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1.bin"/><Relationship Id="rId7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1.docx"/><Relationship Id="rId9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84.docx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5.png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3.docx"/><Relationship Id="rId9" Type="http://schemas.openxmlformats.org/officeDocument/2006/relationships/image" Target="../media/image9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7.png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85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86.bin"/><Relationship Id="rId7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86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01.png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88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89.bin"/><Relationship Id="rId7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89.docx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91.bin"/><Relationship Id="rId7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4.emf"/><Relationship Id="rId4" Type="http://schemas.openxmlformats.org/officeDocument/2006/relationships/package" Target="../embeddings/Microsoft_Word_Document91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93.bin"/><Relationship Id="rId7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06.emf"/><Relationship Id="rId4" Type="http://schemas.openxmlformats.org/officeDocument/2006/relationships/package" Target="../embeddings/Microsoft_Word_Document93.docx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95.bin"/><Relationship Id="rId7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8.emf"/><Relationship Id="rId4" Type="http://schemas.openxmlformats.org/officeDocument/2006/relationships/package" Target="../embeddings/Microsoft_Word_Document95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97.bin"/><Relationship Id="rId7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10.emf"/><Relationship Id="rId4" Type="http://schemas.openxmlformats.org/officeDocument/2006/relationships/package" Target="../embeddings/Microsoft_Word_Document97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3.png"/><Relationship Id="rId5" Type="http://schemas.openxmlformats.org/officeDocument/2006/relationships/image" Target="../media/image112.emf"/><Relationship Id="rId4" Type="http://schemas.openxmlformats.org/officeDocument/2006/relationships/package" Target="../embeddings/Microsoft_Word_Document99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001776"/>
              </p:ext>
            </p:extLst>
          </p:nvPr>
        </p:nvGraphicFramePr>
        <p:xfrm>
          <a:off x="914400" y="1600200"/>
          <a:ext cx="7301323" cy="301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7301323" imgH="3010151" progId="Word.Document.12">
                  <p:embed/>
                </p:oleObj>
              </mc:Choice>
              <mc:Fallback>
                <p:oleObj name="Document" r:id="rId4" imgW="7301323" imgH="3010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010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05045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79775"/>
              </p:ext>
            </p:extLst>
          </p:nvPr>
        </p:nvGraphicFramePr>
        <p:xfrm>
          <a:off x="914400" y="1092072"/>
          <a:ext cx="7377498" cy="157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Document" r:id="rId7" imgW="7377498" imgH="1574928" progId="Word.Document.12">
                  <p:embed/>
                </p:oleObj>
              </mc:Choice>
              <mc:Fallback>
                <p:oleObj name="Document" r:id="rId7" imgW="7377498" imgH="1574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2072"/>
                        <a:ext cx="7377498" cy="1574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3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2612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472718"/>
              </p:ext>
            </p:extLst>
          </p:nvPr>
        </p:nvGraphicFramePr>
        <p:xfrm>
          <a:off x="914400" y="1509221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Document" r:id="rId7" imgW="7301323" imgH="2072179" progId="Word.Document.12">
                  <p:embed/>
                </p:oleObj>
              </mc:Choice>
              <mc:Fallback>
                <p:oleObj name="Document" r:id="rId7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9221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86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705600" cy="104816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925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80246"/>
              </p:ext>
            </p:extLst>
          </p:nvPr>
        </p:nvGraphicFramePr>
        <p:xfrm>
          <a:off x="914400" y="1143000"/>
          <a:ext cx="7301323" cy="97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Document" r:id="rId7" imgW="7301323" imgH="970738" progId="Word.Document.12">
                  <p:embed/>
                </p:oleObj>
              </mc:Choice>
              <mc:Fallback>
                <p:oleObj name="Document" r:id="rId7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7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4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45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81526"/>
              </p:ext>
            </p:extLst>
          </p:nvPr>
        </p:nvGraphicFramePr>
        <p:xfrm>
          <a:off x="914400" y="1066800"/>
          <a:ext cx="7301323" cy="363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Document" r:id="rId7" imgW="7301323" imgH="3637746" progId="Word.Document.12">
                  <p:embed/>
                </p:oleObj>
              </mc:Choice>
              <mc:Fallback>
                <p:oleObj name="Document" r:id="rId7" imgW="7301323" imgH="3637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63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080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26457"/>
              </p:ext>
            </p:extLst>
          </p:nvPr>
        </p:nvGraphicFramePr>
        <p:xfrm>
          <a:off x="914400" y="1100138"/>
          <a:ext cx="7199313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Document" r:id="rId7" imgW="7331456" imgH="2686516" progId="Word.Document.12">
                  <p:embed/>
                </p:oleObj>
              </mc:Choice>
              <mc:Fallback>
                <p:oleObj name="Document" r:id="rId7" imgW="7331456" imgH="2686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0138"/>
                        <a:ext cx="7199313" cy="263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17"/>
          <a:stretch/>
        </p:blipFill>
        <p:spPr>
          <a:xfrm>
            <a:off x="1143000" y="3810000"/>
            <a:ext cx="4501083" cy="762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5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6549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35397"/>
              </p:ext>
            </p:extLst>
          </p:nvPr>
        </p:nvGraphicFramePr>
        <p:xfrm>
          <a:off x="914400" y="14478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7" imgW="7301323" imgH="2078301" progId="Word.Document.12">
                  <p:embed/>
                </p:oleObj>
              </mc:Choice>
              <mc:Fallback>
                <p:oleObj name="Document" r:id="rId7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0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2665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21802"/>
              </p:ext>
            </p:extLst>
          </p:nvPr>
        </p:nvGraphicFramePr>
        <p:xfrm>
          <a:off x="914400" y="1524000"/>
          <a:ext cx="7301323" cy="407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Document" r:id="rId7" imgW="7306580" imgH="4076552" progId="Word.Document.12">
                  <p:embed/>
                </p:oleObj>
              </mc:Choice>
              <mc:Fallback>
                <p:oleObj name="Document" r:id="rId7" imgW="7306580" imgH="4076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4078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5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826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6832221" cy="2286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2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517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27265"/>
              </p:ext>
            </p:extLst>
          </p:nvPr>
        </p:nvGraphicFramePr>
        <p:xfrm>
          <a:off x="914400" y="1108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Document" r:id="rId7" imgW="7301323" imgH="3921838" progId="Word.Document.12">
                  <p:embed/>
                </p:oleObj>
              </mc:Choice>
              <mc:Fallback>
                <p:oleObj name="Document" r:id="rId7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882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63893"/>
              </p:ext>
            </p:extLst>
          </p:nvPr>
        </p:nvGraphicFramePr>
        <p:xfrm>
          <a:off x="914400" y="1071563"/>
          <a:ext cx="7301323" cy="5071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7" imgW="7306580" imgH="5071131" progId="Word.Document.12">
                  <p:embed/>
                </p:oleObj>
              </mc:Choice>
              <mc:Fallback>
                <p:oleObj name="Document" r:id="rId7" imgW="7306580" imgH="507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301323" cy="5071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9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906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12645"/>
              </p:ext>
            </p:extLst>
          </p:nvPr>
        </p:nvGraphicFramePr>
        <p:xfrm>
          <a:off x="914400" y="1066800"/>
          <a:ext cx="7301323" cy="338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Document" r:id="rId7" imgW="7301323" imgH="3388220" progId="Word.Document.12">
                  <p:embed/>
                </p:oleObj>
              </mc:Choice>
              <mc:Fallback>
                <p:oleObj name="Document" r:id="rId7" imgW="7301323" imgH="3388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8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292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16552"/>
              </p:ext>
            </p:extLst>
          </p:nvPr>
        </p:nvGraphicFramePr>
        <p:xfrm>
          <a:off x="914400" y="1066800"/>
          <a:ext cx="7301323" cy="18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Document" r:id="rId7" imgW="7301323" imgH="1886385" progId="Word.Document.12">
                  <p:embed/>
                </p:oleObj>
              </mc:Choice>
              <mc:Fallback>
                <p:oleObj name="Document" r:id="rId7" imgW="7301323" imgH="188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8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7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083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54800"/>
              </p:ext>
            </p:extLst>
          </p:nvPr>
        </p:nvGraphicFramePr>
        <p:xfrm>
          <a:off x="914400" y="1066800"/>
          <a:ext cx="7300912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Document" r:id="rId7" imgW="7301323" imgH="3129693" progId="Word.Document.12">
                  <p:embed/>
                </p:oleObj>
              </mc:Choice>
              <mc:Fallback>
                <p:oleObj name="Document" r:id="rId7" imgW="7301323" imgH="31296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2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764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63550"/>
              </p:ext>
            </p:extLst>
          </p:nvPr>
        </p:nvGraphicFramePr>
        <p:xfrm>
          <a:off x="914400" y="1143000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530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50724"/>
              </p:ext>
            </p:extLst>
          </p:nvPr>
        </p:nvGraphicFramePr>
        <p:xfrm>
          <a:off x="914400" y="1136309"/>
          <a:ext cx="7301323" cy="114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Document" r:id="rId7" imgW="7301323" imgH="1149691" progId="Word.Document.12">
                  <p:embed/>
                </p:oleObj>
              </mc:Choice>
              <mc:Fallback>
                <p:oleObj name="Document" r:id="rId7" imgW="7301323" imgH="1149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6309"/>
                        <a:ext cx="7301323" cy="114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7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6052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26638"/>
              </p:ext>
            </p:extLst>
          </p:nvPr>
        </p:nvGraphicFramePr>
        <p:xfrm>
          <a:off x="914400" y="1155343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Document" r:id="rId7" imgW="7301323" imgH="749657" progId="Word.Document.12">
                  <p:embed/>
                </p:oleObj>
              </mc:Choice>
              <mc:Fallback>
                <p:oleObj name="Document" r:id="rId7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5343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80185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98123"/>
              </p:ext>
            </p:extLst>
          </p:nvPr>
        </p:nvGraphicFramePr>
        <p:xfrm>
          <a:off x="914400" y="1507604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Document" r:id="rId7" imgW="7301323" imgH="2378596" progId="Word.Document.12">
                  <p:embed/>
                </p:oleObj>
              </mc:Choice>
              <mc:Fallback>
                <p:oleObj name="Document" r:id="rId7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7604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9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243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06491"/>
              </p:ext>
            </p:extLst>
          </p:nvPr>
        </p:nvGraphicFramePr>
        <p:xfrm>
          <a:off x="914400" y="15113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Document" r:id="rId7" imgW="7301323" imgH="927170" progId="Word.Document.12">
                  <p:embed/>
                </p:oleObj>
              </mc:Choice>
              <mc:Fallback>
                <p:oleObj name="Document" r:id="rId7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113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2287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4\4-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524000"/>
            <a:ext cx="5821864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6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5594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62201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2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1861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14417"/>
              </p:ext>
            </p:extLst>
          </p:nvPr>
        </p:nvGraphicFramePr>
        <p:xfrm>
          <a:off x="914400" y="1150937"/>
          <a:ext cx="7301323" cy="364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7" imgW="7301323" imgH="3645668" progId="Word.Document.12">
                  <p:embed/>
                </p:oleObj>
              </mc:Choice>
              <mc:Fallback>
                <p:oleObj name="Document" r:id="rId7" imgW="7301323" imgH="364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1323" cy="364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9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62830"/>
              </p:ext>
            </p:extLst>
          </p:nvPr>
        </p:nvGraphicFramePr>
        <p:xfrm>
          <a:off x="914400" y="685800"/>
          <a:ext cx="7301323" cy="68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4" imgW="7301323" imgH="682325" progId="Word.Document.12">
                  <p:embed/>
                </p:oleObj>
              </mc:Choice>
              <mc:Fallback>
                <p:oleObj name="Document" r:id="rId4" imgW="7301323" imgH="682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8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143000"/>
            <a:ext cx="5934075" cy="50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636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91490"/>
              </p:ext>
            </p:extLst>
          </p:nvPr>
        </p:nvGraphicFramePr>
        <p:xfrm>
          <a:off x="914400" y="11430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Document" r:id="rId7" imgW="7301323" imgH="2912573" progId="Word.Document.12">
                  <p:embed/>
                </p:oleObj>
              </mc:Choice>
              <mc:Fallback>
                <p:oleObj name="Document" r:id="rId7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1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895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81439"/>
              </p:ext>
            </p:extLst>
          </p:nvPr>
        </p:nvGraphicFramePr>
        <p:xfrm>
          <a:off x="914400" y="1098017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8017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850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4\4-11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143000"/>
            <a:ext cx="661498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6798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80816"/>
              </p:ext>
            </p:extLst>
          </p:nvPr>
        </p:nvGraphicFramePr>
        <p:xfrm>
          <a:off x="914400" y="1117600"/>
          <a:ext cx="730091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Document" r:id="rId7" imgW="7301323" imgH="2235649" progId="Word.Document.12">
                  <p:embed/>
                </p:oleObj>
              </mc:Choice>
              <mc:Fallback>
                <p:oleObj name="Document" r:id="rId7" imgW="7301323" imgH="2235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0941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473698"/>
              </p:ext>
            </p:extLst>
          </p:nvPr>
        </p:nvGraphicFramePr>
        <p:xfrm>
          <a:off x="914400" y="1447800"/>
          <a:ext cx="7300912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Document" r:id="rId7" imgW="7301323" imgH="1895747" progId="Word.Document.12">
                  <p:embed/>
                </p:oleObj>
              </mc:Choice>
              <mc:Fallback>
                <p:oleObj name="Document" r:id="rId7" imgW="7301323" imgH="18957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0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8954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09201"/>
              </p:ext>
            </p:extLst>
          </p:nvPr>
        </p:nvGraphicFramePr>
        <p:xfrm>
          <a:off x="914400" y="1142841"/>
          <a:ext cx="7301323" cy="152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Document" r:id="rId7" imgW="7301323" imgH="1524159" progId="Word.Document.12">
                  <p:embed/>
                </p:oleObj>
              </mc:Choice>
              <mc:Fallback>
                <p:oleObj name="Document" r:id="rId7" imgW="7301323" imgH="152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2841"/>
                        <a:ext cx="7301323" cy="152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9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1779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1435"/>
              </p:ext>
            </p:extLst>
          </p:nvPr>
        </p:nvGraphicFramePr>
        <p:xfrm>
          <a:off x="914400" y="1108082"/>
          <a:ext cx="7301323" cy="392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Document" r:id="rId7" imgW="7301323" imgH="3921118" progId="Word.Document.12">
                  <p:embed/>
                </p:oleObj>
              </mc:Choice>
              <mc:Fallback>
                <p:oleObj name="Document" r:id="rId7" imgW="7301323" imgH="3921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082"/>
                        <a:ext cx="7301323" cy="392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3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471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76690"/>
              </p:ext>
            </p:extLst>
          </p:nvPr>
        </p:nvGraphicFramePr>
        <p:xfrm>
          <a:off x="914400" y="1146175"/>
          <a:ext cx="7244389" cy="482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Document" r:id="rId7" imgW="7244389" imgH="4827044" progId="Word.Document.12">
                  <p:embed/>
                </p:oleObj>
              </mc:Choice>
              <mc:Fallback>
                <p:oleObj name="Document" r:id="rId7" imgW="7244389" imgH="4827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4389" cy="482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7790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61883"/>
              </p:ext>
            </p:extLst>
          </p:nvPr>
        </p:nvGraphicFramePr>
        <p:xfrm>
          <a:off x="914400" y="1447800"/>
          <a:ext cx="7301323" cy="152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Document" r:id="rId7" imgW="7301323" imgH="1524159" progId="Word.Document.12">
                  <p:embed/>
                </p:oleObj>
              </mc:Choice>
              <mc:Fallback>
                <p:oleObj name="Document" r:id="rId7" imgW="7301323" imgH="152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52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1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959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61856"/>
              </p:ext>
            </p:extLst>
          </p:nvPr>
        </p:nvGraphicFramePr>
        <p:xfrm>
          <a:off x="914400" y="1121605"/>
          <a:ext cx="7301323" cy="215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Document" r:id="rId7" imgW="7301323" imgH="2154995" progId="Word.Document.12">
                  <p:embed/>
                </p:oleObj>
              </mc:Choice>
              <mc:Fallback>
                <p:oleObj name="Document" r:id="rId7" imgW="7301323" imgH="215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1605"/>
                        <a:ext cx="7301323" cy="215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767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43635"/>
              </p:ext>
            </p:extLst>
          </p:nvPr>
        </p:nvGraphicFramePr>
        <p:xfrm>
          <a:off x="914400" y="11176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Document" r:id="rId7" imgW="7301323" imgH="2769267" progId="Word.Document.12">
                  <p:embed/>
                </p:oleObj>
              </mc:Choice>
              <mc:Fallback>
                <p:oleObj name="Document" r:id="rId7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4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35545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17340"/>
              </p:ext>
            </p:extLst>
          </p:nvPr>
        </p:nvGraphicFramePr>
        <p:xfrm>
          <a:off x="914400" y="14478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Document" r:id="rId7" imgW="7301323" imgH="1918071" progId="Word.Document.12">
                  <p:embed/>
                </p:oleObj>
              </mc:Choice>
              <mc:Fallback>
                <p:oleObj name="Document" r:id="rId7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8336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43000"/>
            <a:ext cx="6476802" cy="1371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069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62253"/>
              </p:ext>
            </p:extLst>
          </p:nvPr>
        </p:nvGraphicFramePr>
        <p:xfrm>
          <a:off x="914400" y="1139676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Document" r:id="rId7" imgW="7301323" imgH="460524" progId="Word.Document.12">
                  <p:embed/>
                </p:oleObj>
              </mc:Choice>
              <mc:Fallback>
                <p:oleObj name="Document" r:id="rId7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9676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635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88604"/>
              </p:ext>
            </p:extLst>
          </p:nvPr>
        </p:nvGraphicFramePr>
        <p:xfrm>
          <a:off x="914400" y="1066800"/>
          <a:ext cx="7301323" cy="236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Document" r:id="rId7" imgW="7301323" imgH="2368874" progId="Word.Document.12">
                  <p:embed/>
                </p:oleObj>
              </mc:Choice>
              <mc:Fallback>
                <p:oleObj name="Document" r:id="rId7" imgW="7301323" imgH="2368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6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436995" cy="81851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554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37809"/>
              </p:ext>
            </p:extLst>
          </p:nvPr>
        </p:nvGraphicFramePr>
        <p:xfrm>
          <a:off x="914400" y="1066800"/>
          <a:ext cx="7301323" cy="236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Document" r:id="rId7" imgW="7301323" imgH="2368874" progId="Word.Document.12">
                  <p:embed/>
                </p:oleObj>
              </mc:Choice>
              <mc:Fallback>
                <p:oleObj name="Document" r:id="rId7" imgW="7301323" imgH="2368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6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324600" cy="80414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6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8400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90035"/>
            <a:ext cx="5943600" cy="110076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113581"/>
              </p:ext>
            </p:extLst>
          </p:nvPr>
        </p:nvGraphicFramePr>
        <p:xfrm>
          <a:off x="914400" y="2667000"/>
          <a:ext cx="7300912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Document" r:id="rId8" imgW="7301323" imgH="2814995" progId="Word.Document.12">
                  <p:embed/>
                </p:oleObj>
              </mc:Choice>
              <mc:Fallback>
                <p:oleObj name="Document" r:id="rId8" imgW="7301323" imgH="281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0912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3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30357"/>
              </p:ext>
            </p:extLst>
          </p:nvPr>
        </p:nvGraphicFramePr>
        <p:xfrm>
          <a:off x="914400" y="682625"/>
          <a:ext cx="7435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Document" r:id="rId4" imgW="7502925" imgH="435320" progId="Word.Document.12">
                  <p:embed/>
                </p:oleObj>
              </mc:Choice>
              <mc:Fallback>
                <p:oleObj name="Document" r:id="rId4" imgW="7502925" imgH="435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4358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1143000"/>
            <a:ext cx="6480378" cy="1219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4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2978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801"/>
              </p:ext>
            </p:extLst>
          </p:nvPr>
        </p:nvGraphicFramePr>
        <p:xfrm>
          <a:off x="914400" y="14478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3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8698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67485"/>
            <a:ext cx="6248400" cy="47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958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186413"/>
              </p:ext>
            </p:extLst>
          </p:nvPr>
        </p:nvGraphicFramePr>
        <p:xfrm>
          <a:off x="914400" y="1143000"/>
          <a:ext cx="7377498" cy="347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Document" r:id="rId7" imgW="7377498" imgH="3472476" progId="Word.Document.12">
                  <p:embed/>
                </p:oleObj>
              </mc:Choice>
              <mc:Fallback>
                <p:oleObj name="Document" r:id="rId7" imgW="7377498" imgH="3472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7498" cy="347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8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706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227019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Document" r:id="rId7" imgW="7301323" imgH="3461314" progId="Word.Document.12">
                  <p:embed/>
                </p:oleObj>
              </mc:Choice>
              <mc:Fallback>
                <p:oleObj name="Document" r:id="rId7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9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353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64745"/>
              </p:ext>
            </p:extLst>
          </p:nvPr>
        </p:nvGraphicFramePr>
        <p:xfrm>
          <a:off x="928688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Document" r:id="rId7" imgW="7301323" imgH="4266421" progId="Word.Document.12">
                  <p:embed/>
                </p:oleObj>
              </mc:Choice>
              <mc:Fallback>
                <p:oleObj name="Document" r:id="rId7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071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98316"/>
              </p:ext>
            </p:extLst>
          </p:nvPr>
        </p:nvGraphicFramePr>
        <p:xfrm>
          <a:off x="914400" y="1139090"/>
          <a:ext cx="7301323" cy="36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Document" r:id="rId7" imgW="7301323" imgH="3661510" progId="Word.Document.12">
                  <p:embed/>
                </p:oleObj>
              </mc:Choice>
              <mc:Fallback>
                <p:oleObj name="Document" r:id="rId7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9090"/>
                        <a:ext cx="7301323" cy="366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762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92438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Document" r:id="rId7" imgW="7301323" imgH="4695260" progId="Word.Document.12">
                  <p:embed/>
                </p:oleObj>
              </mc:Choice>
              <mc:Fallback>
                <p:oleObj name="Document" r:id="rId7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386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63044"/>
              </p:ext>
            </p:extLst>
          </p:nvPr>
        </p:nvGraphicFramePr>
        <p:xfrm>
          <a:off x="914400" y="1143000"/>
          <a:ext cx="730091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Document" r:id="rId7" imgW="7301323" imgH="3890152" progId="Word.Document.12">
                  <p:embed/>
                </p:oleObj>
              </mc:Choice>
              <mc:Fallback>
                <p:oleObj name="Document" r:id="rId7" imgW="7301323" imgH="3890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2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93534"/>
              </p:ext>
            </p:extLst>
          </p:nvPr>
        </p:nvGraphicFramePr>
        <p:xfrm>
          <a:off x="914400" y="682624"/>
          <a:ext cx="7301323" cy="318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Document" r:id="rId4" imgW="7301323" imgH="3186584" progId="Word.Document.12">
                  <p:embed/>
                </p:oleObj>
              </mc:Choice>
              <mc:Fallback>
                <p:oleObj name="Document" r:id="rId4" imgW="7301323" imgH="31865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4"/>
                        <a:ext cx="7301323" cy="318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199"/>
            <a:ext cx="5410200" cy="49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625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64028"/>
              </p:ext>
            </p:extLst>
          </p:nvPr>
        </p:nvGraphicFramePr>
        <p:xfrm>
          <a:off x="914400" y="1143000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Document" r:id="rId7" imgW="7301323" imgH="2378596" progId="Word.Document.12">
                  <p:embed/>
                </p:oleObj>
              </mc:Choice>
              <mc:Fallback>
                <p:oleObj name="Document" r:id="rId7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7819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52221"/>
              </p:ext>
            </p:extLst>
          </p:nvPr>
        </p:nvGraphicFramePr>
        <p:xfrm>
          <a:off x="914400" y="14478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Document" r:id="rId7" imgW="7301323" imgH="2608678" progId="Word.Document.12">
                  <p:embed/>
                </p:oleObj>
              </mc:Choice>
              <mc:Fallback>
                <p:oleObj name="Document" r:id="rId7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8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101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3312"/>
            <a:ext cx="6858000" cy="11788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334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96744"/>
              </p:ext>
            </p:extLst>
          </p:nvPr>
        </p:nvGraphicFramePr>
        <p:xfrm>
          <a:off x="914400" y="1066800"/>
          <a:ext cx="7301323" cy="313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Document" r:id="rId7" imgW="7301323" imgH="3135814" progId="Word.Document.12">
                  <p:embed/>
                </p:oleObj>
              </mc:Choice>
              <mc:Fallback>
                <p:oleObj name="Document" r:id="rId7" imgW="7301323" imgH="31358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135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1155</Words>
  <Application>Microsoft Office PowerPoint</Application>
  <PresentationFormat>On-screen Show (4:3)</PresentationFormat>
  <Paragraphs>220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72</cp:revision>
  <dcterms:created xsi:type="dcterms:W3CDTF">2010-11-30T18:46:51Z</dcterms:created>
  <dcterms:modified xsi:type="dcterms:W3CDTF">2019-10-07T15:14:17Z</dcterms:modified>
</cp:coreProperties>
</file>