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WWW</a:t>
            </a:r>
          </a:p>
        </p:txBody>
      </p:sp>
    </p:spTree>
    <p:extLst>
      <p:ext uri="{BB962C8B-B14F-4D97-AF65-F5344CB8AC3E}">
        <p14:creationId xmlns:p14="http://schemas.microsoft.com/office/powerpoint/2010/main" val="11969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WORLD WIDE WEB The World Wide Web (www) is a huge collection of documents called web pages written in HTML (Hyper Text Mark-up Language ). </a:t>
            </a:r>
          </a:p>
          <a:p>
            <a:r>
              <a:rPr lang="en-US" dirty="0"/>
              <a:t>These pages are linked to each other by hyperlink. </a:t>
            </a:r>
          </a:p>
        </p:txBody>
      </p:sp>
    </p:spTree>
    <p:extLst>
      <p:ext uri="{BB962C8B-B14F-4D97-AF65-F5344CB8AC3E}">
        <p14:creationId xmlns:p14="http://schemas.microsoft.com/office/powerpoint/2010/main" val="319849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World Wide Web was conceived in 1990 at CERN Switzerland , at the European Laboratory for Particles Physics by a young scientist Tim Berners Lee . </a:t>
            </a:r>
          </a:p>
          <a:p>
            <a:r>
              <a:rPr lang="en-US" dirty="0"/>
              <a:t>The World Wide Web is now managed by a committee which is known as the World Wide Web Consortium (W3C). </a:t>
            </a:r>
          </a:p>
        </p:txBody>
      </p:sp>
    </p:spTree>
    <p:extLst>
      <p:ext uri="{BB962C8B-B14F-4D97-AF65-F5344CB8AC3E}">
        <p14:creationId xmlns:p14="http://schemas.microsoft.com/office/powerpoint/2010/main" val="332705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browser interprets web pages . Web pages are written is Hyper Text Mark-up Language ( HTML ). </a:t>
            </a:r>
          </a:p>
          <a:p>
            <a:r>
              <a:rPr lang="en-US" dirty="0"/>
              <a:t>A web browser is nothing but a software application to visit different websites on internet. </a:t>
            </a:r>
          </a:p>
          <a:p>
            <a:r>
              <a:rPr lang="en-US" dirty="0"/>
              <a:t>Most commonly used browsers are: Internet Explorer , Mozilla Firefox, Google Chrome, Opera . </a:t>
            </a:r>
          </a:p>
        </p:txBody>
      </p:sp>
    </p:spTree>
    <p:extLst>
      <p:ext uri="{BB962C8B-B14F-4D97-AF65-F5344CB8AC3E}">
        <p14:creationId xmlns:p14="http://schemas.microsoft.com/office/powerpoint/2010/main" val="17318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URL?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Uniform Resource Locator</a:t>
            </a:r>
            <a:r>
              <a:rPr lang="en-US" dirty="0"/>
              <a:t> (</a:t>
            </a:r>
            <a:r>
              <a:rPr lang="en-US" b="1" dirty="0"/>
              <a:t>URL</a:t>
            </a:r>
            <a:r>
              <a:rPr lang="en-US" dirty="0"/>
              <a:t>)</a:t>
            </a:r>
          </a:p>
          <a:p>
            <a:r>
              <a:rPr lang="en-US" dirty="0"/>
              <a:t>A web address  to refer to web page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874062" y="3154182"/>
            <a:ext cx="2028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Search Engines  ??</a:t>
            </a:r>
          </a:p>
        </p:txBody>
      </p:sp>
    </p:spTree>
    <p:extLst>
      <p:ext uri="{BB962C8B-B14F-4D97-AF65-F5344CB8AC3E}">
        <p14:creationId xmlns:p14="http://schemas.microsoft.com/office/powerpoint/2010/main" val="83481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939" y="2232338"/>
            <a:ext cx="8596668" cy="1320800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Client Server Architecture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is 2 tier Architecture</a:t>
            </a:r>
            <a:br>
              <a:rPr lang="en-US" dirty="0"/>
            </a:br>
            <a:r>
              <a:rPr lang="en-US" dirty="0"/>
              <a:t>What is 3 tier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8407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Web Pages and Static Web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Dynamic: That displays different content each time it is viewed.</a:t>
            </a:r>
          </a:p>
          <a:p>
            <a:r>
              <a:rPr lang="en-US" dirty="0"/>
              <a:t>Static: Page stays same </a:t>
            </a:r>
          </a:p>
          <a:p>
            <a:r>
              <a:rPr lang="en-US" dirty="0"/>
              <a:t>Think about some examples of Dynamic and Static web Pages.</a:t>
            </a:r>
          </a:p>
        </p:txBody>
      </p:sp>
    </p:spTree>
    <p:extLst>
      <p:ext uri="{BB962C8B-B14F-4D97-AF65-F5344CB8AC3E}">
        <p14:creationId xmlns:p14="http://schemas.microsoft.com/office/powerpoint/2010/main" val="394495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learn in 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04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</TotalTime>
  <Words>232</Words>
  <Application>Microsoft Macintosh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Introduction to WWW</vt:lpstr>
      <vt:lpstr>PowerPoint Presentation</vt:lpstr>
      <vt:lpstr>PowerPoint Presentation</vt:lpstr>
      <vt:lpstr>What is Web Browser</vt:lpstr>
      <vt:lpstr>What is URL?</vt:lpstr>
      <vt:lpstr>Client Server Architecture  What is 2 tier Architecture What is 3 tier Architecture</vt:lpstr>
      <vt:lpstr>Dynamic Web Pages and Static Web Pages</vt:lpstr>
      <vt:lpstr>What are we going to learn in this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WWW</dc:title>
  <dc:creator>user</dc:creator>
  <cp:lastModifiedBy>Sepideh Banihashemi</cp:lastModifiedBy>
  <cp:revision>17</cp:revision>
  <dcterms:created xsi:type="dcterms:W3CDTF">2019-01-08T21:39:13Z</dcterms:created>
  <dcterms:modified xsi:type="dcterms:W3CDTF">2023-01-10T04:03:05Z</dcterms:modified>
</cp:coreProperties>
</file>