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327" r:id="rId2"/>
    <p:sldId id="328" r:id="rId3"/>
    <p:sldId id="329" r:id="rId4"/>
    <p:sldId id="344" r:id="rId5"/>
    <p:sldId id="346" r:id="rId6"/>
    <p:sldId id="347" r:id="rId7"/>
    <p:sldId id="353" r:id="rId8"/>
    <p:sldId id="354" r:id="rId9"/>
    <p:sldId id="355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452" autoAdjust="0"/>
  </p:normalViewPr>
  <p:slideViewPr>
    <p:cSldViewPr>
      <p:cViewPr varScale="1">
        <p:scale>
          <a:sx n="38" d="100"/>
          <a:sy n="38" d="100"/>
        </p:scale>
        <p:origin x="6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5/27/2025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33CC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8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315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600" b="1" i="0" baseline="0">
                <a:solidFill>
                  <a:srgbClr val="0033CC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70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762000" y="6248400"/>
            <a:ext cx="1981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2895600" y="6248400"/>
            <a:ext cx="3352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/>
              <a:t>Slide </a:t>
            </a:r>
            <a:fld id="{BF5C1183-B085-4070-A402-C03A3F977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Word_Document1.doc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2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Word_Document3.doc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Word_Document4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5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6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Word_Document7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Document8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9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Word_Document10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Word_Document11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Word_Document12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Word_Document13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Word_Document14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package" Target="../embeddings/Microsoft_Word_Document15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1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4099625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597015"/>
              </p:ext>
            </p:extLst>
          </p:nvPr>
        </p:nvGraphicFramePr>
        <p:xfrm>
          <a:off x="914400" y="1143000"/>
          <a:ext cx="7301323" cy="1498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1498954" progId="Word.Document.12">
                  <p:embed/>
                </p:oleObj>
              </mc:Choice>
              <mc:Fallback>
                <p:oleObj name="Document" r:id="rId4" imgW="7301323" imgH="149895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1323" cy="1498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416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2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10723"/>
              </p:ext>
            </p:extLst>
          </p:nvPr>
        </p:nvGraphicFramePr>
        <p:xfrm>
          <a:off x="914400" y="682625"/>
          <a:ext cx="724535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8102" progId="Word.Document.12">
                  <p:embed/>
                </p:oleObj>
              </mc:Choice>
              <mc:Fallback>
                <p:oleObj name="Document" r:id="rId2" imgW="7301323" imgH="7781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2625"/>
                        <a:ext cx="7245350" cy="763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061842"/>
              </p:ext>
            </p:extLst>
          </p:nvPr>
        </p:nvGraphicFramePr>
        <p:xfrm>
          <a:off x="908050" y="1211263"/>
          <a:ext cx="7251700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13400" imgH="4303069" progId="Word.Document.12">
                  <p:embed/>
                </p:oleObj>
              </mc:Choice>
              <mc:Fallback>
                <p:oleObj name="Document" r:id="rId4" imgW="7313400" imgH="430306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08050" y="1211263"/>
                        <a:ext cx="7251700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378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3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658248"/>
              </p:ext>
            </p:extLst>
          </p:nvPr>
        </p:nvGraphicFramePr>
        <p:xfrm>
          <a:off x="914400" y="687388"/>
          <a:ext cx="723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13400" imgH="970427" progId="Word.Document.12">
                  <p:embed/>
                </p:oleObj>
              </mc:Choice>
              <mc:Fallback>
                <p:oleObj name="Document" r:id="rId2" imgW="7313400" imgH="97042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7388"/>
                        <a:ext cx="723900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1548130"/>
            <a:ext cx="5664888" cy="2261870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249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55744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7382" progId="Word.Document.12">
                  <p:embed/>
                </p:oleObj>
              </mc:Choice>
              <mc:Fallback>
                <p:oleObj name="Document" r:id="rId2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08233"/>
              </p:ext>
            </p:extLst>
          </p:nvPr>
        </p:nvGraphicFramePr>
        <p:xfrm>
          <a:off x="914400" y="1460143"/>
          <a:ext cx="7301323" cy="74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749657" progId="Word.Document.12">
                  <p:embed/>
                </p:oleObj>
              </mc:Choice>
              <mc:Fallback>
                <p:oleObj name="Document" r:id="rId4" imgW="7301323" imgH="74965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460143"/>
                        <a:ext cx="7301323" cy="74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924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514727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116399"/>
              </p:ext>
            </p:extLst>
          </p:nvPr>
        </p:nvGraphicFramePr>
        <p:xfrm>
          <a:off x="914400" y="1184275"/>
          <a:ext cx="7300912" cy="392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3921838" progId="Word.Document.12">
                  <p:embed/>
                </p:oleObj>
              </mc:Choice>
              <mc:Fallback>
                <p:oleObj name="Document" r:id="rId4" imgW="7301323" imgH="392183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84275"/>
                        <a:ext cx="7300912" cy="392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769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961530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51504"/>
              </p:ext>
            </p:extLst>
          </p:nvPr>
        </p:nvGraphicFramePr>
        <p:xfrm>
          <a:off x="914400" y="1143000"/>
          <a:ext cx="7300912" cy="23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2310183" progId="Word.Document.12">
                  <p:embed/>
                </p:oleObj>
              </mc:Choice>
              <mc:Fallback>
                <p:oleObj name="Document" r:id="rId4" imgW="7301323" imgH="2310183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43000"/>
                        <a:ext cx="7300912" cy="2309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68092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981248"/>
              </p:ext>
            </p:extLst>
          </p:nvPr>
        </p:nvGraphicFramePr>
        <p:xfrm>
          <a:off x="914400" y="685800"/>
          <a:ext cx="7301323" cy="77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777382" progId="Word.Document.12">
                  <p:embed/>
                </p:oleObj>
              </mc:Choice>
              <mc:Fallback>
                <p:oleObj name="Document" r:id="rId2" imgW="7301323" imgH="7773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77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590040"/>
            <a:ext cx="3213100" cy="1903898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4660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923252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943940"/>
              </p:ext>
            </p:extLst>
          </p:nvPr>
        </p:nvGraphicFramePr>
        <p:xfrm>
          <a:off x="914400" y="1182688"/>
          <a:ext cx="7300912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4151920" progId="Word.Document.12">
                  <p:embed/>
                </p:oleObj>
              </mc:Choice>
              <mc:Fallback>
                <p:oleObj name="Document" r:id="rId4" imgW="7301323" imgH="41519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82688"/>
                        <a:ext cx="7300912" cy="4151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988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HTML5 and CSS3 (3rd Ed.), C10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2015,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latin typeface="Arial Narrow" pitchFamily="34" charset="0"/>
              </a:rPr>
              <a:t>Slide </a:t>
            </a:r>
            <a:fld id="{5ECE9829-65B2-40C6-AEFF-7C648FF56A9C}" type="slidenum">
              <a:rPr lang="en-US" sz="900" smtClean="0"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>
              <a:latin typeface="Arial Narrow" pitchFamily="34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703708"/>
              </p:ext>
            </p:extLst>
          </p:nvPr>
        </p:nvGraphicFramePr>
        <p:xfrm>
          <a:off x="914400" y="685800"/>
          <a:ext cx="7301323" cy="426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301323" imgH="426678" progId="Word.Document.12">
                  <p:embed/>
                </p:oleObj>
              </mc:Choice>
              <mc:Fallback>
                <p:oleObj name="Document" r:id="rId2" imgW="7301323" imgH="426678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685800"/>
                        <a:ext cx="7301323" cy="426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555801"/>
              </p:ext>
            </p:extLst>
          </p:nvPr>
        </p:nvGraphicFramePr>
        <p:xfrm>
          <a:off x="914400" y="1199480"/>
          <a:ext cx="7301323" cy="283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7301323" imgH="2839120" progId="Word.Document.12">
                  <p:embed/>
                </p:oleObj>
              </mc:Choice>
              <mc:Fallback>
                <p:oleObj name="Document" r:id="rId4" imgW="7301323" imgH="283912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4400" y="1199480"/>
                        <a:ext cx="7301323" cy="283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35782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 with title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189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Narrow</vt:lpstr>
      <vt:lpstr>Times New Roman</vt:lpstr>
      <vt:lpstr>Slide with title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Mike Murach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</dc:creator>
  <cp:lastModifiedBy>Quang Hung Tran</cp:lastModifiedBy>
  <cp:revision>65</cp:revision>
  <dcterms:created xsi:type="dcterms:W3CDTF">2010-11-30T18:46:51Z</dcterms:created>
  <dcterms:modified xsi:type="dcterms:W3CDTF">2025-05-27T23:04:57Z</dcterms:modified>
</cp:coreProperties>
</file>