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0"/>
  </p:notesMasterIdLst>
  <p:handoutMasterIdLst>
    <p:handoutMasterId r:id="rId31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77" d="100"/>
          <a:sy n="77" d="100"/>
        </p:scale>
        <p:origin x="106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Word_Document18.docx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Word_Document20.docx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Word_Document23.docx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emf"/><Relationship Id="rId5" Type="http://schemas.openxmlformats.org/officeDocument/2006/relationships/package" Target="../embeddings/Microsoft_Word_Document25.docx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Word_Document27.docx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emf"/><Relationship Id="rId5" Type="http://schemas.openxmlformats.org/officeDocument/2006/relationships/package" Target="../embeddings/Microsoft_Word_Document30.docx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emf"/><Relationship Id="rId5" Type="http://schemas.openxmlformats.org/officeDocument/2006/relationships/package" Target="../embeddings/Microsoft_Word_Document32.docx"/><Relationship Id="rId4" Type="http://schemas.openxmlformats.org/officeDocument/2006/relationships/image" Target="../media/image3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8.emf"/><Relationship Id="rId5" Type="http://schemas.openxmlformats.org/officeDocument/2006/relationships/package" Target="../embeddings/Microsoft_Word_Document34.docx"/><Relationship Id="rId4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Word_Document36.docx"/><Relationship Id="rId4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2.emf"/><Relationship Id="rId5" Type="http://schemas.openxmlformats.org/officeDocument/2006/relationships/package" Target="../embeddings/Microsoft_Word_Document38.docx"/><Relationship Id="rId4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4.emf"/><Relationship Id="rId5" Type="http://schemas.openxmlformats.org/officeDocument/2006/relationships/package" Target="../embeddings/Microsoft_Word_Document40.docx"/><Relationship Id="rId4" Type="http://schemas.openxmlformats.org/officeDocument/2006/relationships/image" Target="../media/image4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6.emf"/><Relationship Id="rId5" Type="http://schemas.openxmlformats.org/officeDocument/2006/relationships/package" Target="../embeddings/Microsoft_Word_Document42.docx"/><Relationship Id="rId4" Type="http://schemas.openxmlformats.org/officeDocument/2006/relationships/image" Target="../media/image4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8.png"/><Relationship Id="rId4" Type="http://schemas.openxmlformats.org/officeDocument/2006/relationships/image" Target="../media/image4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0.emf"/><Relationship Id="rId5" Type="http://schemas.openxmlformats.org/officeDocument/2006/relationships/package" Target="../embeddings/Microsoft_Word_Document45.docx"/><Relationship Id="rId4" Type="http://schemas.openxmlformats.org/officeDocument/2006/relationships/image" Target="../media/image4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2.emf"/><Relationship Id="rId5" Type="http://schemas.openxmlformats.org/officeDocument/2006/relationships/package" Target="../embeddings/Microsoft_Word_Document47.docx"/><Relationship Id="rId4" Type="http://schemas.openxmlformats.org/officeDocument/2006/relationships/image" Target="../media/image5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4.emf"/><Relationship Id="rId5" Type="http://schemas.openxmlformats.org/officeDocument/2006/relationships/package" Target="../embeddings/Microsoft_Word_Document49.docx"/><Relationship Id="rId4" Type="http://schemas.openxmlformats.org/officeDocument/2006/relationships/image" Target="../media/image5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6.emf"/><Relationship Id="rId5" Type="http://schemas.openxmlformats.org/officeDocument/2006/relationships/package" Target="../embeddings/Microsoft_Word_Document51.docx"/><Relationship Id="rId4" Type="http://schemas.openxmlformats.org/officeDocument/2006/relationships/image" Target="../media/image5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Word_Document10.docx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Document12.docx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14.docx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Word_Document16.docx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72579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879141"/>
              </p:ext>
            </p:extLst>
          </p:nvPr>
        </p:nvGraphicFramePr>
        <p:xfrm>
          <a:off x="914400" y="1143000"/>
          <a:ext cx="7226064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Visio" r:id="rId5" imgW="4906518" imgH="2647950" progId="Visio.Drawing.11">
                  <p:embed/>
                </p:oleObj>
              </mc:Choice>
              <mc:Fallback>
                <p:oleObj name="Visio" r:id="rId5" imgW="4906518" imgH="264795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26064" cy="3886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3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9755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810816"/>
              </p:ext>
            </p:extLst>
          </p:nvPr>
        </p:nvGraphicFramePr>
        <p:xfrm>
          <a:off x="914400" y="1143000"/>
          <a:ext cx="7301323" cy="187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Document" r:id="rId5" imgW="7301323" imgH="1873783" progId="Word.Document.12">
                  <p:embed/>
                </p:oleObj>
              </mc:Choice>
              <mc:Fallback>
                <p:oleObj name="Document" r:id="rId5" imgW="7301323" imgH="1873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873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2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740774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805583"/>
              </p:ext>
            </p:extLst>
          </p:nvPr>
        </p:nvGraphicFramePr>
        <p:xfrm>
          <a:off x="914400" y="1447800"/>
          <a:ext cx="7301323" cy="357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Document" r:id="rId5" imgW="7301323" imgH="3576535" progId="Word.Document.12">
                  <p:embed/>
                </p:oleObj>
              </mc:Choice>
              <mc:Fallback>
                <p:oleObj name="Document" r:id="rId5" imgW="7301323" imgH="35765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3576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7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097063"/>
              </p:ext>
            </p:extLst>
          </p:nvPr>
        </p:nvGraphicFramePr>
        <p:xfrm>
          <a:off x="914400" y="682625"/>
          <a:ext cx="72453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Document" r:id="rId3" imgW="7301323" imgH="778102" progId="Word.Document.12">
                  <p:embed/>
                </p:oleObj>
              </mc:Choice>
              <mc:Fallback>
                <p:oleObj name="Document" r:id="rId3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2625"/>
                        <a:ext cx="7245350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81100"/>
            <a:ext cx="7375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65363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43992"/>
              </p:ext>
            </p:extLst>
          </p:nvPr>
        </p:nvGraphicFramePr>
        <p:xfrm>
          <a:off x="914400" y="1143000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Document" r:id="rId5" imgW="7301323" imgH="4842887" progId="Word.Document.12">
                  <p:embed/>
                </p:oleObj>
              </mc:Choice>
              <mc:Fallback>
                <p:oleObj name="Document" r:id="rId5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1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36803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959201"/>
              </p:ext>
            </p:extLst>
          </p:nvPr>
        </p:nvGraphicFramePr>
        <p:xfrm>
          <a:off x="914400" y="1106488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Document" r:id="rId5" imgW="7301323" imgH="4151920" progId="Word.Document.12">
                  <p:embed/>
                </p:oleObj>
              </mc:Choice>
              <mc:Fallback>
                <p:oleObj name="Document" r:id="rId5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06488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6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63426"/>
              </p:ext>
            </p:extLst>
          </p:nvPr>
        </p:nvGraphicFramePr>
        <p:xfrm>
          <a:off x="914400" y="685800"/>
          <a:ext cx="73009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Document" r:id="rId3" imgW="7301323" imgH="427038" progId="Word.Document.12">
                  <p:embed/>
                </p:oleObj>
              </mc:Choice>
              <mc:Fallback>
                <p:oleObj name="Document" r:id="rId3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0912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310204"/>
              </p:ext>
            </p:extLst>
          </p:nvPr>
        </p:nvGraphicFramePr>
        <p:xfrm>
          <a:off x="914400" y="11112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Document" r:id="rId5" imgW="7301323" imgH="3461314" progId="Word.Document.12">
                  <p:embed/>
                </p:oleObj>
              </mc:Choice>
              <mc:Fallback>
                <p:oleObj name="Document" r:id="rId5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12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5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501065"/>
              </p:ext>
            </p:extLst>
          </p:nvPr>
        </p:nvGraphicFramePr>
        <p:xfrm>
          <a:off x="914400" y="682625"/>
          <a:ext cx="72453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Document" r:id="rId3" imgW="7301323" imgH="778102" progId="Word.Document.12">
                  <p:embed/>
                </p:oleObj>
              </mc:Choice>
              <mc:Fallback>
                <p:oleObj name="Document" r:id="rId3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2625"/>
                        <a:ext cx="7245350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143000"/>
            <a:ext cx="7131429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895050"/>
              </p:ext>
            </p:extLst>
          </p:nvPr>
        </p:nvGraphicFramePr>
        <p:xfrm>
          <a:off x="914400" y="6858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Document" r:id="rId3" imgW="7301323" imgH="617513" progId="Word.Document.12">
                  <p:embed/>
                </p:oleObj>
              </mc:Choice>
              <mc:Fallback>
                <p:oleObj name="Document" r:id="rId3" imgW="7301323" imgH="617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042460"/>
              </p:ext>
            </p:extLst>
          </p:nvPr>
        </p:nvGraphicFramePr>
        <p:xfrm>
          <a:off x="914400" y="11430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Document" r:id="rId5" imgW="7301323" imgH="4151920" progId="Word.Document.12">
                  <p:embed/>
                </p:oleObj>
              </mc:Choice>
              <mc:Fallback>
                <p:oleObj name="Document" r:id="rId5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5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52473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789874"/>
              </p:ext>
            </p:extLst>
          </p:nvPr>
        </p:nvGraphicFramePr>
        <p:xfrm>
          <a:off x="914400" y="1143000"/>
          <a:ext cx="73009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Document" r:id="rId5" imgW="7301323" imgH="1387694" progId="Word.Document.12">
                  <p:embed/>
                </p:oleObj>
              </mc:Choice>
              <mc:Fallback>
                <p:oleObj name="Document" r:id="rId5" imgW="7301323" imgH="1387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7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70968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034306"/>
              </p:ext>
            </p:extLst>
          </p:nvPr>
        </p:nvGraphicFramePr>
        <p:xfrm>
          <a:off x="914400" y="1066800"/>
          <a:ext cx="7300912" cy="435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Document" r:id="rId5" imgW="7301323" imgH="4356798" progId="Word.Document.12">
                  <p:embed/>
                </p:oleObj>
              </mc:Choice>
              <mc:Fallback>
                <p:oleObj name="Document" r:id="rId5" imgW="7301323" imgH="43567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35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09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19698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942417"/>
              </p:ext>
            </p:extLst>
          </p:nvPr>
        </p:nvGraphicFramePr>
        <p:xfrm>
          <a:off x="914400" y="1119187"/>
          <a:ext cx="7300912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Document" r:id="rId5" imgW="7301323" imgH="2005207" progId="Word.Document.12">
                  <p:embed/>
                </p:oleObj>
              </mc:Choice>
              <mc:Fallback>
                <p:oleObj name="Document" r:id="rId5" imgW="7301323" imgH="20052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9187"/>
                        <a:ext cx="7300912" cy="200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2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57590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987891"/>
              </p:ext>
            </p:extLst>
          </p:nvPr>
        </p:nvGraphicFramePr>
        <p:xfrm>
          <a:off x="914400" y="1066800"/>
          <a:ext cx="7300912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Document" r:id="rId5" imgW="7301323" imgH="1891066" progId="Word.Document.12">
                  <p:embed/>
                </p:oleObj>
              </mc:Choice>
              <mc:Fallback>
                <p:oleObj name="Document" r:id="rId5" imgW="7301323" imgH="18910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189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2787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948541"/>
              </p:ext>
            </p:extLst>
          </p:nvPr>
        </p:nvGraphicFramePr>
        <p:xfrm>
          <a:off x="914400" y="1111250"/>
          <a:ext cx="7300912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Document" r:id="rId5" imgW="7301323" imgH="4909499" progId="Word.Document.12">
                  <p:embed/>
                </p:oleObj>
              </mc:Choice>
              <mc:Fallback>
                <p:oleObj name="Document" r:id="rId5" imgW="7301323" imgH="49094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1250"/>
                        <a:ext cx="7300912" cy="490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709399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127369"/>
              </p:ext>
            </p:extLst>
          </p:nvPr>
        </p:nvGraphicFramePr>
        <p:xfrm>
          <a:off x="914400" y="1447800"/>
          <a:ext cx="7301323" cy="92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Document" r:id="rId5" imgW="7301323" imgH="921049" progId="Word.Document.12">
                  <p:embed/>
                </p:oleObj>
              </mc:Choice>
              <mc:Fallback>
                <p:oleObj name="Document" r:id="rId5" imgW="7301323" imgH="921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921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9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04412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402219"/>
              </p:ext>
            </p:extLst>
          </p:nvPr>
        </p:nvGraphicFramePr>
        <p:xfrm>
          <a:off x="914400" y="1143000"/>
          <a:ext cx="7300912" cy="384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Document" r:id="rId5" imgW="7301323" imgH="3847305" progId="Word.Document.12">
                  <p:embed/>
                </p:oleObj>
              </mc:Choice>
              <mc:Fallback>
                <p:oleObj name="Document" r:id="rId5" imgW="7301323" imgH="38473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84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4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2523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117600"/>
            <a:ext cx="3393882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290270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Document" r:id="rId3" imgW="7301323" imgH="778102" progId="Word.Document.12">
                  <p:embed/>
                </p:oleObj>
              </mc:Choice>
              <mc:Fallback>
                <p:oleObj name="Document" r:id="rId3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236600"/>
              </p:ext>
            </p:extLst>
          </p:nvPr>
        </p:nvGraphicFramePr>
        <p:xfrm>
          <a:off x="914400" y="1504967"/>
          <a:ext cx="7301323" cy="3676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Document" r:id="rId5" imgW="7301323" imgH="3677353" progId="Word.Document.12">
                  <p:embed/>
                </p:oleObj>
              </mc:Choice>
              <mc:Fallback>
                <p:oleObj name="Document" r:id="rId5" imgW="7301323" imgH="36773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504967"/>
                        <a:ext cx="7301323" cy="3676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11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97173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576827"/>
              </p:ext>
            </p:extLst>
          </p:nvPr>
        </p:nvGraphicFramePr>
        <p:xfrm>
          <a:off x="914400" y="1117737"/>
          <a:ext cx="7301323" cy="23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Document" r:id="rId5" imgW="7301323" imgH="2311263" progId="Word.Document.12">
                  <p:embed/>
                </p:oleObj>
              </mc:Choice>
              <mc:Fallback>
                <p:oleObj name="Document" r:id="rId5" imgW="7301323" imgH="23112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17737"/>
                        <a:ext cx="7301323" cy="23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4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139474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902715"/>
              </p:ext>
            </p:extLst>
          </p:nvPr>
        </p:nvGraphicFramePr>
        <p:xfrm>
          <a:off x="914400" y="1447800"/>
          <a:ext cx="7301323" cy="4002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Document" r:id="rId5" imgW="7301323" imgH="4002133" progId="Word.Document.12">
                  <p:embed/>
                </p:oleObj>
              </mc:Choice>
              <mc:Fallback>
                <p:oleObj name="Document" r:id="rId5" imgW="7301323" imgH="40021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4002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440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157802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60148"/>
              </p:ext>
            </p:extLst>
          </p:nvPr>
        </p:nvGraphicFramePr>
        <p:xfrm>
          <a:off x="914400" y="1514475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Document" r:id="rId5" imgW="7301323" imgH="466645" progId="Word.Document.12">
                  <p:embed/>
                </p:oleObj>
              </mc:Choice>
              <mc:Fallback>
                <p:oleObj name="Document" r:id="rId5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514475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2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16203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1848"/>
              </p:ext>
            </p:extLst>
          </p:nvPr>
        </p:nvGraphicFramePr>
        <p:xfrm>
          <a:off x="914400" y="1143000"/>
          <a:ext cx="7301323" cy="191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Document" r:id="rId5" imgW="7301323" imgH="1918071" progId="Word.Document.12">
                  <p:embed/>
                </p:oleObj>
              </mc:Choice>
              <mc:Fallback>
                <p:oleObj name="Document" r:id="rId5" imgW="7301323" imgH="1918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918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9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98157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021998"/>
              </p:ext>
            </p:extLst>
          </p:nvPr>
        </p:nvGraphicFramePr>
        <p:xfrm>
          <a:off x="914400" y="1096962"/>
          <a:ext cx="7300912" cy="469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Document" r:id="rId5" imgW="7306580" imgH="4693666" progId="Word.Document.12">
                  <p:embed/>
                </p:oleObj>
              </mc:Choice>
              <mc:Fallback>
                <p:oleObj name="Document" r:id="rId5" imgW="7306580" imgH="46936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96962"/>
                        <a:ext cx="7300912" cy="469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3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150302"/>
              </p:ext>
            </p:extLst>
          </p:nvPr>
        </p:nvGraphicFramePr>
        <p:xfrm>
          <a:off x="914400" y="6858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Document" r:id="rId3" imgW="7301323" imgH="617513" progId="Word.Document.12">
                  <p:embed/>
                </p:oleObj>
              </mc:Choice>
              <mc:Fallback>
                <p:oleObj name="Document" r:id="rId3" imgW="7301323" imgH="617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8400"/>
            <a:ext cx="7315200" cy="363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16750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02648"/>
              </p:ext>
            </p:extLst>
          </p:nvPr>
        </p:nvGraphicFramePr>
        <p:xfrm>
          <a:off x="908050" y="1144588"/>
          <a:ext cx="7253288" cy="22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Document" r:id="rId5" imgW="7315200" imgH="2268885" progId="Word.Document.12">
                  <p:embed/>
                </p:oleObj>
              </mc:Choice>
              <mc:Fallback>
                <p:oleObj name="Document" r:id="rId5" imgW="7315200" imgH="22688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8050" y="1144588"/>
                        <a:ext cx="7253288" cy="223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6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00539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242449"/>
              </p:ext>
            </p:extLst>
          </p:nvPr>
        </p:nvGraphicFramePr>
        <p:xfrm>
          <a:off x="914400" y="1141413"/>
          <a:ext cx="7239000" cy="430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Document" r:id="rId5" imgW="7315200" imgH="4344597" progId="Word.Document.12">
                  <p:embed/>
                </p:oleObj>
              </mc:Choice>
              <mc:Fallback>
                <p:oleObj name="Document" r:id="rId5" imgW="7315200" imgH="43445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41413"/>
                        <a:ext cx="7239000" cy="430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6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801232"/>
              </p:ext>
            </p:extLst>
          </p:nvPr>
        </p:nvGraphicFramePr>
        <p:xfrm>
          <a:off x="914400" y="685800"/>
          <a:ext cx="73009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0912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740407"/>
              </p:ext>
            </p:extLst>
          </p:nvPr>
        </p:nvGraphicFramePr>
        <p:xfrm>
          <a:off x="914400" y="1098017"/>
          <a:ext cx="7301323" cy="1873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Document" r:id="rId5" imgW="7301323" imgH="1873783" progId="Word.Document.12">
                  <p:embed/>
                </p:oleObj>
              </mc:Choice>
              <mc:Fallback>
                <p:oleObj name="Document" r:id="rId5" imgW="7301323" imgH="1873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098017"/>
                        <a:ext cx="7301323" cy="1873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7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019405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54304"/>
              </p:ext>
            </p:extLst>
          </p:nvPr>
        </p:nvGraphicFramePr>
        <p:xfrm>
          <a:off x="914400" y="1447800"/>
          <a:ext cx="7301323" cy="350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Document" r:id="rId5" imgW="7301323" imgH="3500561" progId="Word.Document.12">
                  <p:embed/>
                </p:oleObj>
              </mc:Choice>
              <mc:Fallback>
                <p:oleObj name="Document" r:id="rId5" imgW="7301323" imgH="35005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3500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0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588</Words>
  <Application>Microsoft Office PowerPoint</Application>
  <PresentationFormat>On-screen Show (4:3)</PresentationFormat>
  <Paragraphs>112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Narrow</vt:lpstr>
      <vt:lpstr>Times New Roman</vt:lpstr>
      <vt:lpstr>Slide with title</vt:lpstr>
      <vt:lpstr>Document</vt:lpstr>
      <vt:lpstr>Visio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Ronak</cp:lastModifiedBy>
  <cp:revision>69</cp:revision>
  <dcterms:created xsi:type="dcterms:W3CDTF">2010-11-30T18:46:51Z</dcterms:created>
  <dcterms:modified xsi:type="dcterms:W3CDTF">2019-10-17T13:59:01Z</dcterms:modified>
</cp:coreProperties>
</file>