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81523" y="1647568"/>
            <a:ext cx="6237418" cy="1581666"/>
          </a:xfrm>
        </p:spPr>
        <p:txBody>
          <a:bodyPr/>
          <a:lstStyle/>
          <a:p>
            <a:r>
              <a:rPr lang="fr-FR" dirty="0" smtClean="0"/>
              <a:t>Initiation Machine Learning &amp;ACP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92398" y="4588475"/>
            <a:ext cx="6815669" cy="389923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Rochas – </a:t>
            </a:r>
            <a:r>
              <a:rPr lang="fr-FR" dirty="0" err="1" smtClean="0"/>
              <a:t>Tranchat</a:t>
            </a:r>
            <a:r>
              <a:rPr lang="fr-FR" dirty="0" smtClean="0"/>
              <a:t> - </a:t>
            </a:r>
            <a:r>
              <a:rPr lang="fr-FR" dirty="0" err="1" smtClean="0"/>
              <a:t>Nayet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746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2556932"/>
            <a:ext cx="5690285" cy="1199522"/>
          </a:xfrm>
        </p:spPr>
        <p:txBody>
          <a:bodyPr/>
          <a:lstStyle/>
          <a:p>
            <a:r>
              <a:rPr lang="fr-FR" dirty="0" smtClean="0"/>
              <a:t>Machine </a:t>
            </a:r>
            <a:r>
              <a:rPr lang="fr-FR" dirty="0" err="1" smtClean="0"/>
              <a:t>learning</a:t>
            </a:r>
            <a:r>
              <a:rPr lang="fr-FR" dirty="0" smtClean="0"/>
              <a:t> non supervisé</a:t>
            </a:r>
          </a:p>
          <a:p>
            <a:r>
              <a:rPr lang="fr-FR" dirty="0" smtClean="0"/>
              <a:t>Analyse en Composantes Principales (ACP)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69" y="4526667"/>
            <a:ext cx="1403626" cy="140362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60223">
            <a:off x="7216878" y="3987647"/>
            <a:ext cx="1443828" cy="144382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56" y="2556932"/>
            <a:ext cx="1285104" cy="128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7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76" y="654650"/>
            <a:ext cx="7805445" cy="551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Technologies utilisés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dirty="0" smtClean="0"/>
              <a:t>Langage</a:t>
            </a:r>
            <a:r>
              <a:rPr lang="fr-FR" sz="1600" dirty="0" smtClean="0"/>
              <a:t> :</a:t>
            </a:r>
          </a:p>
          <a:p>
            <a:r>
              <a:rPr lang="fr-FR" sz="1600" dirty="0" smtClean="0"/>
              <a:t>Python</a:t>
            </a:r>
          </a:p>
          <a:p>
            <a:endParaRPr lang="fr-FR" sz="1600" dirty="0" smtClean="0"/>
          </a:p>
          <a:p>
            <a:endParaRPr lang="fr-FR" sz="1600" dirty="0" smtClean="0"/>
          </a:p>
          <a:p>
            <a:pPr marL="0" indent="0">
              <a:buNone/>
            </a:pPr>
            <a:r>
              <a:rPr lang="fr-FR" sz="1600" b="1" dirty="0" smtClean="0"/>
              <a:t>Jeu de données :</a:t>
            </a:r>
          </a:p>
          <a:p>
            <a:r>
              <a:rPr lang="fr-FR" sz="1600" dirty="0" err="1" smtClean="0"/>
              <a:t>Kaggle</a:t>
            </a:r>
            <a:r>
              <a:rPr lang="fr-FR" sz="1600" dirty="0" smtClean="0"/>
              <a:t> – House </a:t>
            </a:r>
            <a:r>
              <a:rPr lang="fr-FR" sz="1600" dirty="0" err="1" smtClean="0"/>
              <a:t>pricing</a:t>
            </a:r>
            <a:endParaRPr lang="fr-FR" sz="1600" dirty="0" smtClean="0"/>
          </a:p>
          <a:p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6181343" y="2560320"/>
            <a:ext cx="4124191" cy="2046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b="1" dirty="0"/>
              <a:t>Librairies</a:t>
            </a:r>
            <a:r>
              <a:rPr lang="fr-FR" sz="1600" dirty="0"/>
              <a:t> :</a:t>
            </a:r>
          </a:p>
          <a:p>
            <a:r>
              <a:rPr lang="fr-FR" sz="1600" dirty="0" err="1"/>
              <a:t>Sklearn</a:t>
            </a:r>
            <a:r>
              <a:rPr lang="fr-FR" sz="1600" dirty="0"/>
              <a:t>: </a:t>
            </a:r>
            <a:r>
              <a:rPr lang="fr-FR" sz="1600" dirty="0" err="1"/>
              <a:t>decomposition</a:t>
            </a:r>
            <a:r>
              <a:rPr lang="fr-FR" sz="1600" dirty="0"/>
              <a:t>, cluster, </a:t>
            </a:r>
            <a:r>
              <a:rPr lang="fr-FR" sz="1600" dirty="0" err="1"/>
              <a:t>preprocessing</a:t>
            </a:r>
            <a:endParaRPr lang="fr-FR" sz="1600" dirty="0"/>
          </a:p>
          <a:p>
            <a:r>
              <a:rPr lang="fr-FR" sz="1600" dirty="0" err="1"/>
              <a:t>Numpy</a:t>
            </a:r>
            <a:endParaRPr lang="fr-FR" sz="1600" dirty="0"/>
          </a:p>
          <a:p>
            <a:r>
              <a:rPr lang="fr-FR" sz="1600" dirty="0"/>
              <a:t>Pandas</a:t>
            </a:r>
          </a:p>
          <a:p>
            <a:r>
              <a:rPr lang="fr-FR" sz="1600" dirty="0" err="1"/>
              <a:t>Matplotlib</a:t>
            </a:r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25" y="3842233"/>
            <a:ext cx="1659115" cy="6636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258" y="4448377"/>
            <a:ext cx="1525831" cy="61669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79790" y="5125291"/>
            <a:ext cx="706028" cy="70602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286" y="3235716"/>
            <a:ext cx="1313777" cy="70725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479" y="2617489"/>
            <a:ext cx="828816" cy="82881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44" y="4270464"/>
            <a:ext cx="921286" cy="35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0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11711" y="2680499"/>
            <a:ext cx="3968577" cy="3318936"/>
          </a:xfrm>
        </p:spPr>
        <p:txBody>
          <a:bodyPr/>
          <a:lstStyle/>
          <a:p>
            <a:r>
              <a:rPr lang="fr-FR" dirty="0" smtClean="0"/>
              <a:t>Mathématiques nécessaires</a:t>
            </a:r>
          </a:p>
          <a:p>
            <a:r>
              <a:rPr lang="fr-FR" dirty="0" smtClean="0"/>
              <a:t>Recherches abondantes</a:t>
            </a:r>
          </a:p>
          <a:p>
            <a:r>
              <a:rPr lang="fr-FR" dirty="0" smtClean="0"/>
              <a:t>Complexité d’adaptation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148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305</TotalTime>
  <Words>54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Organique</vt:lpstr>
      <vt:lpstr>Initiation Machine Learning &amp;ACP</vt:lpstr>
      <vt:lpstr>Objectifs</vt:lpstr>
      <vt:lpstr>Présentation PowerPoint</vt:lpstr>
      <vt:lpstr>Technologies utilisés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Machine Learning &amp;ACP</dc:title>
  <dc:creator>Jeremy</dc:creator>
  <cp:lastModifiedBy>Jeremy</cp:lastModifiedBy>
  <cp:revision>6</cp:revision>
  <dcterms:created xsi:type="dcterms:W3CDTF">2021-05-10T12:29:14Z</dcterms:created>
  <dcterms:modified xsi:type="dcterms:W3CDTF">2021-05-11T13:41:24Z</dcterms:modified>
</cp:coreProperties>
</file>