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" initials="J" lastIdx="0" clrIdx="0">
    <p:extLst>
      <p:ext uri="{19B8F6BF-5375-455C-9EA6-DF929625EA0E}">
        <p15:presenceInfo xmlns:p15="http://schemas.microsoft.com/office/powerpoint/2012/main" userId="Jere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95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6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27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2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8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7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93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8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E9DA-D8C1-4CB3-AA1D-2F0F44DCFE34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96FCF-482C-4ADE-BD49-764EAE10D3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38074" y="1713470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38074" y="2850291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38074" y="3987113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38074" y="5111578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365263" y="1087393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65263" y="2236572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65263" y="3385751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365263" y="4534930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365263" y="5684109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153771" y="3377513"/>
            <a:ext cx="823784" cy="733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15" name="Connecteur droit 14"/>
          <p:cNvCxnSpPr>
            <a:stCxn id="4" idx="6"/>
            <a:endCxn id="8" idx="2"/>
          </p:cNvCxnSpPr>
          <p:nvPr/>
        </p:nvCxnSpPr>
        <p:spPr>
          <a:xfrm flipV="1">
            <a:off x="1861858" y="1453977"/>
            <a:ext cx="1503405" cy="626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4" idx="6"/>
            <a:endCxn id="9" idx="2"/>
          </p:cNvCxnSpPr>
          <p:nvPr/>
        </p:nvCxnSpPr>
        <p:spPr>
          <a:xfrm>
            <a:off x="1861858" y="2080054"/>
            <a:ext cx="1503405" cy="52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6"/>
            <a:endCxn id="10" idx="2"/>
          </p:cNvCxnSpPr>
          <p:nvPr/>
        </p:nvCxnSpPr>
        <p:spPr>
          <a:xfrm>
            <a:off x="1861858" y="2080054"/>
            <a:ext cx="1503405" cy="1672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4" idx="6"/>
            <a:endCxn id="11" idx="2"/>
          </p:cNvCxnSpPr>
          <p:nvPr/>
        </p:nvCxnSpPr>
        <p:spPr>
          <a:xfrm>
            <a:off x="1861858" y="2080054"/>
            <a:ext cx="1503405" cy="282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4" idx="6"/>
            <a:endCxn id="12" idx="2"/>
          </p:cNvCxnSpPr>
          <p:nvPr/>
        </p:nvCxnSpPr>
        <p:spPr>
          <a:xfrm>
            <a:off x="1861858" y="2080054"/>
            <a:ext cx="1503405" cy="397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5" idx="6"/>
            <a:endCxn id="8" idx="2"/>
          </p:cNvCxnSpPr>
          <p:nvPr/>
        </p:nvCxnSpPr>
        <p:spPr>
          <a:xfrm flipV="1">
            <a:off x="1861858" y="1453977"/>
            <a:ext cx="1503405" cy="176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5" idx="6"/>
            <a:endCxn id="9" idx="2"/>
          </p:cNvCxnSpPr>
          <p:nvPr/>
        </p:nvCxnSpPr>
        <p:spPr>
          <a:xfrm flipV="1">
            <a:off x="1861858" y="2603156"/>
            <a:ext cx="1503405" cy="6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5" idx="6"/>
            <a:endCxn id="10" idx="2"/>
          </p:cNvCxnSpPr>
          <p:nvPr/>
        </p:nvCxnSpPr>
        <p:spPr>
          <a:xfrm>
            <a:off x="1861858" y="3216875"/>
            <a:ext cx="1503405" cy="53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5" idx="6"/>
            <a:endCxn id="11" idx="2"/>
          </p:cNvCxnSpPr>
          <p:nvPr/>
        </p:nvCxnSpPr>
        <p:spPr>
          <a:xfrm>
            <a:off x="1861858" y="3216875"/>
            <a:ext cx="1503405" cy="168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5" idx="6"/>
            <a:endCxn id="12" idx="2"/>
          </p:cNvCxnSpPr>
          <p:nvPr/>
        </p:nvCxnSpPr>
        <p:spPr>
          <a:xfrm>
            <a:off x="1861858" y="3216875"/>
            <a:ext cx="1503405" cy="283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6" idx="6"/>
            <a:endCxn id="8" idx="2"/>
          </p:cNvCxnSpPr>
          <p:nvPr/>
        </p:nvCxnSpPr>
        <p:spPr>
          <a:xfrm flipV="1">
            <a:off x="1861858" y="1453977"/>
            <a:ext cx="1503405" cy="28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endCxn id="9" idx="2"/>
          </p:cNvCxnSpPr>
          <p:nvPr/>
        </p:nvCxnSpPr>
        <p:spPr>
          <a:xfrm flipV="1">
            <a:off x="1861858" y="2603156"/>
            <a:ext cx="1503405" cy="1750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6" idx="6"/>
            <a:endCxn id="10" idx="2"/>
          </p:cNvCxnSpPr>
          <p:nvPr/>
        </p:nvCxnSpPr>
        <p:spPr>
          <a:xfrm flipV="1">
            <a:off x="1861858" y="3752335"/>
            <a:ext cx="1503405" cy="601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6" idx="6"/>
            <a:endCxn id="11" idx="2"/>
          </p:cNvCxnSpPr>
          <p:nvPr/>
        </p:nvCxnSpPr>
        <p:spPr>
          <a:xfrm>
            <a:off x="1861858" y="4353697"/>
            <a:ext cx="1503405" cy="54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6" idx="6"/>
            <a:endCxn id="12" idx="2"/>
          </p:cNvCxnSpPr>
          <p:nvPr/>
        </p:nvCxnSpPr>
        <p:spPr>
          <a:xfrm>
            <a:off x="1861858" y="4353697"/>
            <a:ext cx="1503405" cy="169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7" idx="6"/>
            <a:endCxn id="8" idx="2"/>
          </p:cNvCxnSpPr>
          <p:nvPr/>
        </p:nvCxnSpPr>
        <p:spPr>
          <a:xfrm flipV="1">
            <a:off x="1861858" y="1453977"/>
            <a:ext cx="1503405" cy="402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7" idx="6"/>
            <a:endCxn id="9" idx="2"/>
          </p:cNvCxnSpPr>
          <p:nvPr/>
        </p:nvCxnSpPr>
        <p:spPr>
          <a:xfrm flipV="1">
            <a:off x="1861858" y="2603156"/>
            <a:ext cx="1503405" cy="287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7" idx="6"/>
            <a:endCxn id="10" idx="2"/>
          </p:cNvCxnSpPr>
          <p:nvPr/>
        </p:nvCxnSpPr>
        <p:spPr>
          <a:xfrm flipV="1">
            <a:off x="1861858" y="3752335"/>
            <a:ext cx="1503405" cy="172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7" idx="6"/>
            <a:endCxn id="11" idx="2"/>
          </p:cNvCxnSpPr>
          <p:nvPr/>
        </p:nvCxnSpPr>
        <p:spPr>
          <a:xfrm flipV="1">
            <a:off x="1861858" y="4901514"/>
            <a:ext cx="1503405" cy="57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7" idx="6"/>
            <a:endCxn id="12" idx="2"/>
          </p:cNvCxnSpPr>
          <p:nvPr/>
        </p:nvCxnSpPr>
        <p:spPr>
          <a:xfrm>
            <a:off x="1861858" y="5478162"/>
            <a:ext cx="1503405" cy="57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8" idx="6"/>
            <a:endCxn id="13" idx="2"/>
          </p:cNvCxnSpPr>
          <p:nvPr/>
        </p:nvCxnSpPr>
        <p:spPr>
          <a:xfrm>
            <a:off x="4189047" y="1453977"/>
            <a:ext cx="1964724" cy="229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9" idx="6"/>
            <a:endCxn id="13" idx="2"/>
          </p:cNvCxnSpPr>
          <p:nvPr/>
        </p:nvCxnSpPr>
        <p:spPr>
          <a:xfrm>
            <a:off x="4189047" y="2603156"/>
            <a:ext cx="1964724" cy="1140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10" idx="6"/>
            <a:endCxn id="13" idx="2"/>
          </p:cNvCxnSpPr>
          <p:nvPr/>
        </p:nvCxnSpPr>
        <p:spPr>
          <a:xfrm flipV="1">
            <a:off x="4189047" y="3744097"/>
            <a:ext cx="1964724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1" idx="6"/>
            <a:endCxn id="13" idx="2"/>
          </p:cNvCxnSpPr>
          <p:nvPr/>
        </p:nvCxnSpPr>
        <p:spPr>
          <a:xfrm flipV="1">
            <a:off x="4189047" y="3744097"/>
            <a:ext cx="1964724" cy="115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2" idx="6"/>
            <a:endCxn id="13" idx="2"/>
          </p:cNvCxnSpPr>
          <p:nvPr/>
        </p:nvCxnSpPr>
        <p:spPr>
          <a:xfrm flipV="1">
            <a:off x="4189047" y="3744097"/>
            <a:ext cx="1964724" cy="230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087287" y="3459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Inputs</a:t>
            </a:r>
            <a:endParaRPr lang="fr-FR" dirty="0"/>
          </a:p>
        </p:txBody>
      </p:sp>
      <p:sp>
        <p:nvSpPr>
          <p:cNvPr id="71" name="ZoneTexte 70"/>
          <p:cNvSpPr txBox="1"/>
          <p:nvPr/>
        </p:nvSpPr>
        <p:spPr>
          <a:xfrm>
            <a:off x="2069648" y="688544"/>
            <a:ext cx="94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Synapses</a:t>
            </a:r>
          </a:p>
          <a:p>
            <a:pPr algn="ctr"/>
            <a:r>
              <a:rPr lang="fr-FR" sz="1600" i="1" dirty="0" err="1" smtClean="0"/>
              <a:t>Weight</a:t>
            </a:r>
            <a:endParaRPr lang="fr-FR" sz="1600" i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3200292" y="206112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Neurons</a:t>
            </a:r>
            <a:endParaRPr lang="fr-FR" dirty="0" smtClean="0"/>
          </a:p>
          <a:p>
            <a:r>
              <a:rPr lang="fr-FR" i="1" dirty="0" err="1" smtClean="0"/>
              <a:t>Hiden</a:t>
            </a:r>
            <a:r>
              <a:rPr lang="fr-FR" i="1" dirty="0" smtClean="0"/>
              <a:t> </a:t>
            </a:r>
            <a:r>
              <a:rPr lang="fr-FR" i="1" dirty="0" err="1" smtClean="0"/>
              <a:t>layers</a:t>
            </a:r>
            <a:endParaRPr lang="fr-FR" i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6202984" y="345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4699324" y="799697"/>
            <a:ext cx="944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Synapses</a:t>
            </a:r>
          </a:p>
          <a:p>
            <a:pPr algn="ctr"/>
            <a:r>
              <a:rPr lang="fr-FR" sz="1600" i="1" dirty="0" err="1" smtClean="0"/>
              <a:t>Weight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2547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9686"/>
            <a:ext cx="10515600" cy="801002"/>
          </a:xfrm>
        </p:spPr>
        <p:txBody>
          <a:bodyPr>
            <a:normAutofit/>
          </a:bodyPr>
          <a:lstStyle/>
          <a:p>
            <a:r>
              <a:rPr lang="fr-FR" sz="2000" i="1" dirty="0" smtClean="0"/>
              <a:t>27/04/21</a:t>
            </a:r>
            <a:endParaRPr lang="fr-FR" sz="20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193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Tentative de correction du réseau neuronale</a:t>
            </a:r>
          </a:p>
          <a:p>
            <a:r>
              <a:rPr lang="fr-FR" sz="2000" dirty="0" smtClean="0"/>
              <a:t>Recherche sur le machine </a:t>
            </a:r>
            <a:r>
              <a:rPr lang="fr-FR" sz="2000" dirty="0" err="1" smtClean="0"/>
              <a:t>learning</a:t>
            </a:r>
            <a:r>
              <a:rPr lang="fr-FR" sz="2000" dirty="0" smtClean="0"/>
              <a:t> non supervisé avec </a:t>
            </a:r>
            <a:r>
              <a:rPr lang="fr-FR" sz="2000" dirty="0" err="1" smtClean="0"/>
              <a:t>KMeans</a:t>
            </a:r>
            <a:endParaRPr lang="fr-FR" sz="2000" dirty="0" smtClean="0"/>
          </a:p>
          <a:p>
            <a:r>
              <a:rPr lang="fr-FR" sz="2000" dirty="0" smtClean="0"/>
              <a:t>Essai d’utilisation de </a:t>
            </a:r>
            <a:r>
              <a:rPr lang="fr-FR" sz="2000" dirty="0" err="1" smtClean="0"/>
              <a:t>Kmeans</a:t>
            </a:r>
            <a:endParaRPr lang="fr-FR" sz="2000" dirty="0" smtClean="0"/>
          </a:p>
          <a:p>
            <a:r>
              <a:rPr lang="fr-FR" sz="2000" dirty="0" smtClean="0"/>
              <a:t>‘Recherche’ </a:t>
            </a:r>
            <a:r>
              <a:rPr lang="fr-FR" sz="2000" dirty="0" smtClean="0"/>
              <a:t>sur l’ACP</a:t>
            </a:r>
            <a:endParaRPr lang="fr-FR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739978"/>
            <a:ext cx="10515600" cy="69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03/05/21</a:t>
            </a:r>
            <a:endParaRPr lang="fr-FR" sz="2000" i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4595834"/>
            <a:ext cx="10515600" cy="16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Recherche sur </a:t>
            </a:r>
            <a:r>
              <a:rPr lang="fr-FR" sz="2000" dirty="0" smtClean="0"/>
              <a:t>l’ACP</a:t>
            </a:r>
          </a:p>
          <a:p>
            <a:r>
              <a:rPr lang="fr-FR" sz="2000" dirty="0" smtClean="0"/>
              <a:t>Essai d’utilisation de </a:t>
            </a:r>
            <a:r>
              <a:rPr lang="fr-FR" sz="2000" dirty="0" err="1" smtClean="0"/>
              <a:t>Kmeans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711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20579" y="387178"/>
            <a:ext cx="10515600" cy="698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04/05/21</a:t>
            </a:r>
            <a:endParaRPr lang="fr-FR" sz="2000" i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20579" y="1243034"/>
            <a:ext cx="10515600" cy="16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Recherche sur </a:t>
            </a:r>
            <a:r>
              <a:rPr lang="fr-FR" sz="2000" dirty="0" smtClean="0"/>
              <a:t>l’ACP</a:t>
            </a:r>
          </a:p>
          <a:p>
            <a:r>
              <a:rPr lang="fr-FR" sz="2000" dirty="0" smtClean="0"/>
              <a:t>Tentative mise en commun </a:t>
            </a:r>
            <a:r>
              <a:rPr lang="fr-FR" sz="2000" dirty="0" err="1" smtClean="0"/>
              <a:t>acp</a:t>
            </a:r>
            <a:r>
              <a:rPr lang="fr-FR" sz="2000" dirty="0" smtClean="0"/>
              <a:t> et </a:t>
            </a:r>
            <a:r>
              <a:rPr lang="fr-FR" sz="2000" dirty="0" err="1" smtClean="0"/>
              <a:t>kmeans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68510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53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27/04/21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Jeremy</dc:creator>
  <cp:lastModifiedBy>Jeremy</cp:lastModifiedBy>
  <cp:revision>4</cp:revision>
  <dcterms:created xsi:type="dcterms:W3CDTF">2021-04-27T13:16:37Z</dcterms:created>
  <dcterms:modified xsi:type="dcterms:W3CDTF">2021-05-04T15:51:35Z</dcterms:modified>
</cp:coreProperties>
</file>