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omments/comment1.xml" ContentType="application/vnd.openxmlformats-officedocument.presentationml.comments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tray@outlook.es" initials="j" lastIdx="1" clrIdx="0">
    <p:extLst>
      <p:ext uri="{19B8F6BF-5375-455C-9EA6-DF929625EA0E}">
        <p15:presenceInfo xmlns:p15="http://schemas.microsoft.com/office/powerpoint/2012/main" userId="28182b0ec4988f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5T09:37:31.798" idx="1">
    <p:pos x="6565" y="2089"/>
    <p:text>Inquire Shows contact info</p:text>
    <p:extLst>
      <p:ext uri="{C676402C-5697-4E1C-873F-D02D1690AC5C}">
        <p15:threadingInfo xmlns:p15="http://schemas.microsoft.com/office/powerpoint/2012/main" timeZoneBias="3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5T15:33:09.0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1,'2982'0,"-2930"0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5T15:33:09.0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1,'2982'0,"-2930"0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5T15:33:10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1 148,'474'-13,"-206"3,335-24,43-1,1453 26,-1257 13,1492-24,-1780 10,1084-9,-1401 17,220 5,-242 8,95 1,-113-12,17 0,92 15,-83-2,157-13,-147-3,1293 3,-1428 2,-1 4,29 8,-67 2,-35-5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5T15:33:12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0,'12914'0,"-10727"0,-2149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5T15:33:29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1,'2982'0,"-2930"0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5T15:33:29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1 148,'474'-13,"-206"3,335-24,43-1,1453 26,-1257 13,1492-24,-1780 10,1084-9,-1401 17,220 5,-242 8,95 1,-113-12,17 0,92 15,-83-2,157-13,-147-3,1293 3,-1428 2,-1 4,29 8,-67 2,-35-5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5T15:33:29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0,'12914'0,"-10727"0,-2149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5T15:44:49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1,'2982'0,"-2930"0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5T15:44:49.6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1 148,'474'-13,"-206"3,335-24,43-1,1453 26,-1257 13,1492-24,-1780 10,1084-9,-1401 17,220 5,-242 8,95 1,-113-12,17 0,92 15,-83-2,157-13,-147-3,1293 3,-1428 2,-1 4,29 8,-67 2,-35-5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5T15:44:49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0,'12914'0,"-10727"0,-2149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5T15:33:10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1 148,'474'-13,"-206"3,335-24,43-1,1453 26,-1257 13,1492-24,-1780 10,1084-9,-1401 17,220 5,-242 8,95 1,-113-12,17 0,92 15,-83-2,157-13,-147-3,1293 3,-1428 2,-1 4,29 8,-67 2,-35-5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5T15:33:12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0,'12914'0,"-10727"0,-2149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5T15:33:23.9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1,'2982'0,"-2930"0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5T15:33:23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1 148,'474'-13,"-206"3,335-24,43-1,1453 26,-1257 13,1492-24,-1780 10,1084-9,-1401 17,220 5,-242 8,95 1,-113-12,17 0,92 15,-83-2,157-13,-147-3,1293 3,-1428 2,-1 4,29 8,-67 2,-35-5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5T15:33:23.9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0,'12914'0,"-10727"0,-2149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5T15:33:29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1,'2982'0,"-2930"0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5T15:33:29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1 148,'474'-13,"-206"3,335-24,43-1,1453 26,-1257 13,1492-24,-1780 10,1084-9,-1401 17,220 5,-242 8,95 1,-113-12,17 0,92 15,-83-2,157-13,-147-3,1293 3,-1428 2,-1 4,29 8,-67 2,-35-5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05T15:33:29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0,'12914'0,"-10727"0,-2149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B951-13C7-4A2D-BFEA-BEF6B9780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0E1AF-DA2E-49F3-8D47-0AC7FF6B0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6BCCA-85DD-450C-A9F5-42C7DC92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6712-DA4D-4E80-ACE4-61833645EB8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10228-ABFA-46A8-815D-2D553F8B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48EEB-183A-4711-95BC-3A0F0DBE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6603-32AC-4987-936F-A5C9FC1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1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47A8-3EC5-40F9-B9E1-FADA0AEB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1CDAA-424F-4B1E-8D70-060DE83A7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8E5D3-F372-47B4-B3D7-D17675B7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6712-DA4D-4E80-ACE4-61833645EB8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BE84-DE6E-42E6-B91D-CE035F10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A3F5-86B0-4437-A0A5-8FDDDCBC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6603-32AC-4987-936F-A5C9FC1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2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5C5F5-33E3-490E-925E-64DB5FA75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526C6-3E84-4F5A-992E-7F3F4233D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86328-4544-4977-A475-CF1BFEF1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6712-DA4D-4E80-ACE4-61833645EB8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576C-6EB6-462C-AF0E-2A72B79D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3113A-B372-4561-BAC0-3C9934C3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6603-32AC-4987-936F-A5C9FC1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9A62-1799-43B7-9F0E-785BF757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C35E-716F-4A6B-9F7F-E01B33D0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7319F-A4AA-4165-8EDE-A006C6C5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6712-DA4D-4E80-ACE4-61833645EB8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8B2FD-C5B2-416B-9648-9CF57515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6518D-4352-4249-9594-43D20D5D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6603-32AC-4987-936F-A5C9FC1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61C8-E98D-49F1-B051-C0108FDA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E3CA0-013C-4FC1-9789-7FA379DB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CD71C-0A56-4113-A19A-41458B24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6712-DA4D-4E80-ACE4-61833645EB8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DEDF8-F1C1-4E8D-8F41-6D7EB0C3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6F109-9611-480F-B165-0538BC0F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6603-32AC-4987-936F-A5C9FC1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3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A9D3-029B-4964-A7E3-94D5EBF4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5752-DA3C-496A-A90D-756CAD69C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72E5F-AE86-464C-891E-2B81EC9D4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D677A-D381-4618-9AB0-918FA7D5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6712-DA4D-4E80-ACE4-61833645EB8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11C3D-5006-4FD0-A12C-E1D08B9E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99884-C1D4-4618-9BAE-BA1F2FD3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6603-32AC-4987-936F-A5C9FC1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8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30B2-0009-4A80-8DF0-BFD6F604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B5B41-94FC-4D03-AFA4-A7FD83BC3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719B6-2AC8-40BE-95CC-B24EB9219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E6579-5D87-47FD-8FF1-7A42CA4A7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29FC9-5D1F-46A1-9751-8FA032980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E7EC6-FD93-4C5B-8637-09CD8FC9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6712-DA4D-4E80-ACE4-61833645EB8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05832-ED51-4B16-B8A2-30884F0F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81552-6C0A-4B79-ACAD-86504C3F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6603-32AC-4987-936F-A5C9FC1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445C-9F32-4D2F-A8EF-D22974DB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75876-7636-4A94-AF89-88C379F7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6712-DA4D-4E80-ACE4-61833645EB8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20C24-2E56-41AA-9786-FA6534F3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B22A3-E4F6-43FC-A7B6-A42E50FE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6603-32AC-4987-936F-A5C9FC1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AAC57-2163-448A-BFE2-C9F747C5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6712-DA4D-4E80-ACE4-61833645EB8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76F9F-A0CC-4880-AACC-3C5923D6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9F970-EE7A-4F15-84D3-5FA6ADBA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6603-32AC-4987-936F-A5C9FC1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5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AFC0-335C-43CB-B62C-F367382A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8A67-3997-4BA8-8B19-CF6287B8F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33638-2BA3-4D7F-A8AB-BF7733EAA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4021D-97F7-445A-B617-7057ADE2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6712-DA4D-4E80-ACE4-61833645EB8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38A02-F8D2-47A5-B5E2-3E11B6E2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1F82C-2C74-4423-9BF3-B8AB4AB3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6603-32AC-4987-936F-A5C9FC1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4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5DEE-9442-4115-9E2A-535C8DD3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E5975-64A6-492B-81E1-0A1C3B964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60411-DB63-4460-86ED-B7647A39F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83F66-815E-4EEA-8835-58758666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6712-DA4D-4E80-ACE4-61833645EB8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669D-7FA6-44C0-9378-E355FE7A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2D5A4-FAE0-4F40-80F3-3AC37A82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6603-32AC-4987-936F-A5C9FC1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12A44-2B84-47F6-810B-5C744492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44496-311C-4B77-BD10-6B7D011BF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3A9B-B649-4FCD-A9F2-3FA04C088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86712-DA4D-4E80-ACE4-61833645EB8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1CA7E-C5C9-4048-B224-EE02A0AE1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C61C8-B55A-4929-89DB-AB0EDEC59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76603-32AC-4987-936F-A5C9FC1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3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8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" Target="slide6.xml"/><Relationship Id="rId16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5" Type="http://schemas.openxmlformats.org/officeDocument/2006/relationships/slide" Target="slide8.xml"/><Relationship Id="rId10" Type="http://schemas.openxmlformats.org/officeDocument/2006/relationships/customXml" Target="../ink/ink5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slide" Target="slide8.xml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11" Type="http://schemas.openxmlformats.org/officeDocument/2006/relationships/slide" Target="slide7.xml"/><Relationship Id="rId5" Type="http://schemas.openxmlformats.org/officeDocument/2006/relationships/image" Target="../media/image2.png"/><Relationship Id="rId10" Type="http://schemas.openxmlformats.org/officeDocument/2006/relationships/customXml" Target="../ink/ink15.xml"/><Relationship Id="rId4" Type="http://schemas.openxmlformats.org/officeDocument/2006/relationships/customXml" Target="../ink/ink11.xml"/><Relationship Id="rId9" Type="http://schemas.openxmlformats.org/officeDocument/2006/relationships/customXml" Target="../ink/ink14.xml"/><Relationship Id="rId1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5" Type="http://schemas.openxmlformats.org/officeDocument/2006/relationships/image" Target="../media/image2.png"/><Relationship Id="rId4" Type="http://schemas.openxmlformats.org/officeDocument/2006/relationships/customXml" Target="../ink/ink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E957-55F2-4969-8F02-F686FB719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8017"/>
            <a:ext cx="9144000" cy="2387600"/>
          </a:xfrm>
        </p:spPr>
        <p:txBody>
          <a:bodyPr/>
          <a:lstStyle/>
          <a:p>
            <a:r>
              <a:rPr lang="en-US" dirty="0"/>
              <a:t>Personal Project Website</a:t>
            </a:r>
          </a:p>
        </p:txBody>
      </p:sp>
    </p:spTree>
    <p:extLst>
      <p:ext uri="{BB962C8B-B14F-4D97-AF65-F5344CB8AC3E}">
        <p14:creationId xmlns:p14="http://schemas.microsoft.com/office/powerpoint/2010/main" val="321412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A773BE-133F-414E-A71F-3580D9C19FAD}"/>
              </a:ext>
            </a:extLst>
          </p:cNvPr>
          <p:cNvSpPr/>
          <p:nvPr/>
        </p:nvSpPr>
        <p:spPr>
          <a:xfrm>
            <a:off x="4450080" y="3807069"/>
            <a:ext cx="3291840" cy="562708"/>
          </a:xfrm>
          <a:prstGeom prst="rect">
            <a:avLst/>
          </a:prstGeom>
          <a:solidFill>
            <a:srgbClr val="AE198D">
              <a:alpha val="75000"/>
            </a:srgbClr>
          </a:solidFill>
          <a:ln w="36000">
            <a:solidFill>
              <a:srgbClr val="AE19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6F7E5C-9FD6-44E9-B94B-C4C7F713A29C}"/>
              </a:ext>
            </a:extLst>
          </p:cNvPr>
          <p:cNvSpPr/>
          <p:nvPr/>
        </p:nvSpPr>
        <p:spPr>
          <a:xfrm>
            <a:off x="5364480" y="4662664"/>
            <a:ext cx="1463040" cy="182880"/>
          </a:xfrm>
          <a:prstGeom prst="rect">
            <a:avLst/>
          </a:prstGeom>
          <a:solidFill>
            <a:srgbClr val="AE198D">
              <a:alpha val="75000"/>
            </a:srgbClr>
          </a:solidFill>
          <a:ln w="36000">
            <a:solidFill>
              <a:srgbClr val="AE19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Skip</a:t>
            </a:r>
            <a:r>
              <a:rPr lang="en-US" sz="1200" dirty="0">
                <a:solidFill>
                  <a:srgbClr val="AE198D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F25C889C-406A-4A8D-9BAA-C94A6F3F8A74}"/>
              </a:ext>
            </a:extLst>
          </p:cNvPr>
          <p:cNvSpPr/>
          <p:nvPr/>
        </p:nvSpPr>
        <p:spPr>
          <a:xfrm>
            <a:off x="0" y="0"/>
            <a:ext cx="400050" cy="40005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5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A0625E-38DC-46F8-97F0-9CD17FF39179}"/>
              </a:ext>
            </a:extLst>
          </p:cNvPr>
          <p:cNvSpPr/>
          <p:nvPr/>
        </p:nvSpPr>
        <p:spPr>
          <a:xfrm>
            <a:off x="4273062" y="2488223"/>
            <a:ext cx="3147646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288D1-8027-4A30-95C8-03C3619B7E37}"/>
              </a:ext>
            </a:extLst>
          </p:cNvPr>
          <p:cNvSpPr/>
          <p:nvPr/>
        </p:nvSpPr>
        <p:spPr>
          <a:xfrm>
            <a:off x="4273062" y="3121268"/>
            <a:ext cx="3147646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4008D0FD-5B77-4053-9390-E76B13505221}"/>
              </a:ext>
            </a:extLst>
          </p:cNvPr>
          <p:cNvSpPr/>
          <p:nvPr/>
        </p:nvSpPr>
        <p:spPr>
          <a:xfrm>
            <a:off x="4928088" y="3982915"/>
            <a:ext cx="1837593" cy="35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430F2155-AC06-441C-A4DA-65E70E78FCCE}"/>
              </a:ext>
            </a:extLst>
          </p:cNvPr>
          <p:cNvSpPr/>
          <p:nvPr/>
        </p:nvSpPr>
        <p:spPr>
          <a:xfrm>
            <a:off x="0" y="0"/>
            <a:ext cx="400050" cy="40005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2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9C7FC728-28D2-46DB-91E6-BA73E0F4C01C}"/>
              </a:ext>
            </a:extLst>
          </p:cNvPr>
          <p:cNvSpPr/>
          <p:nvPr/>
        </p:nvSpPr>
        <p:spPr>
          <a:xfrm>
            <a:off x="762992" y="733804"/>
            <a:ext cx="2926080" cy="2926080"/>
          </a:xfrm>
          <a:prstGeom prst="rect">
            <a:avLst/>
          </a:prstGeom>
          <a:solidFill>
            <a:srgbClr val="000000">
              <a:alpha val="7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RVs</a:t>
            </a:r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6BBC0AEE-21A2-4178-AB49-BE50EE14AE3A}"/>
              </a:ext>
            </a:extLst>
          </p:cNvPr>
          <p:cNvSpPr/>
          <p:nvPr/>
        </p:nvSpPr>
        <p:spPr>
          <a:xfrm>
            <a:off x="4174409" y="733804"/>
            <a:ext cx="2926080" cy="2926080"/>
          </a:xfrm>
          <a:prstGeom prst="rect">
            <a:avLst/>
          </a:prstGeom>
          <a:solidFill>
            <a:srgbClr val="000000">
              <a:alpha val="7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Boats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AB22CB3-1352-4817-AFE9-8359C684AC7C}"/>
              </a:ext>
            </a:extLst>
          </p:cNvPr>
          <p:cNvSpPr/>
          <p:nvPr/>
        </p:nvSpPr>
        <p:spPr>
          <a:xfrm>
            <a:off x="7717706" y="733804"/>
            <a:ext cx="2926080" cy="2926080"/>
          </a:xfrm>
          <a:prstGeom prst="rect">
            <a:avLst/>
          </a:prstGeom>
          <a:solidFill>
            <a:srgbClr val="000000">
              <a:alpha val="7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UTVs</a:t>
            </a:r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3810D828-C26B-4E07-9A07-8F275A1A2C17}"/>
              </a:ext>
            </a:extLst>
          </p:cNvPr>
          <p:cNvSpPr/>
          <p:nvPr/>
        </p:nvSpPr>
        <p:spPr>
          <a:xfrm>
            <a:off x="762992" y="4408989"/>
            <a:ext cx="2926080" cy="2926080"/>
          </a:xfrm>
          <a:prstGeom prst="rect">
            <a:avLst/>
          </a:prstGeom>
          <a:solidFill>
            <a:srgbClr val="000000">
              <a:alpha val="7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Non-motorized</a:t>
            </a: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D1648160-329D-4D81-952A-0C06C2475863}"/>
              </a:ext>
            </a:extLst>
          </p:cNvPr>
          <p:cNvSpPr/>
          <p:nvPr/>
        </p:nvSpPr>
        <p:spPr>
          <a:xfrm>
            <a:off x="4174409" y="4408989"/>
            <a:ext cx="2926080" cy="2926080"/>
          </a:xfrm>
          <a:prstGeom prst="rect">
            <a:avLst/>
          </a:prstGeom>
          <a:solidFill>
            <a:srgbClr val="000000">
              <a:alpha val="7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Misc.</a:t>
            </a:r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28E13C9F-962A-41AF-A8EC-7D997AD3E315}"/>
              </a:ext>
            </a:extLst>
          </p:cNvPr>
          <p:cNvSpPr/>
          <p:nvPr/>
        </p:nvSpPr>
        <p:spPr>
          <a:xfrm>
            <a:off x="7717706" y="4408989"/>
            <a:ext cx="2926080" cy="2926080"/>
          </a:xfrm>
          <a:prstGeom prst="rect">
            <a:avLst/>
          </a:prstGeom>
          <a:solidFill>
            <a:srgbClr val="000000">
              <a:alpha val="7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4549A805-8CC7-408A-90D9-262361ACD34B}"/>
              </a:ext>
            </a:extLst>
          </p:cNvPr>
          <p:cNvSpPr/>
          <p:nvPr/>
        </p:nvSpPr>
        <p:spPr>
          <a:xfrm>
            <a:off x="0" y="0"/>
            <a:ext cx="400050" cy="40005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hlinkClick r:id="rId3" action="ppaction://hlinksldjump"/>
            <a:extLst>
              <a:ext uri="{FF2B5EF4-FFF2-40B4-BE49-F238E27FC236}">
                <a16:creationId xmlns:a16="http://schemas.microsoft.com/office/drawing/2014/main" id="{880F2C16-5976-4C85-9F1A-93E25043F1FF}"/>
              </a:ext>
            </a:extLst>
          </p:cNvPr>
          <p:cNvSpPr/>
          <p:nvPr/>
        </p:nvSpPr>
        <p:spPr>
          <a:xfrm>
            <a:off x="9902952" y="34676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D906B1-4D1F-464C-80C0-E06375936E17}"/>
              </a:ext>
            </a:extLst>
          </p:cNvPr>
          <p:cNvCxnSpPr/>
          <p:nvPr/>
        </p:nvCxnSpPr>
        <p:spPr>
          <a:xfrm>
            <a:off x="10543032" y="393192"/>
            <a:ext cx="133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32CDD9-45B9-4999-9088-3206ACDC6C85}"/>
              </a:ext>
            </a:extLst>
          </p:cNvPr>
          <p:cNvCxnSpPr/>
          <p:nvPr/>
        </p:nvCxnSpPr>
        <p:spPr>
          <a:xfrm>
            <a:off x="10543032" y="598228"/>
            <a:ext cx="1380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F37546-E38F-405E-9F2B-DE93BDDDCDA7}"/>
              </a:ext>
            </a:extLst>
          </p:cNvPr>
          <p:cNvCxnSpPr/>
          <p:nvPr/>
        </p:nvCxnSpPr>
        <p:spPr>
          <a:xfrm>
            <a:off x="10543032" y="849688"/>
            <a:ext cx="133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75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  <a:extLst>
              <a:ext uri="{FF2B5EF4-FFF2-40B4-BE49-F238E27FC236}">
                <a16:creationId xmlns:a16="http://schemas.microsoft.com/office/drawing/2014/main" id="{4C2C9F08-EB3D-4977-B646-612E0C705752}"/>
              </a:ext>
            </a:extLst>
          </p:cNvPr>
          <p:cNvSpPr/>
          <p:nvPr/>
        </p:nvSpPr>
        <p:spPr>
          <a:xfrm>
            <a:off x="1239715" y="1177518"/>
            <a:ext cx="9935308" cy="1758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895253-011B-4AE0-99B9-E1ED158EAC70}"/>
              </a:ext>
            </a:extLst>
          </p:cNvPr>
          <p:cNvSpPr/>
          <p:nvPr/>
        </p:nvSpPr>
        <p:spPr>
          <a:xfrm>
            <a:off x="1468316" y="1371601"/>
            <a:ext cx="2127738" cy="12924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1F029D-B11B-47F4-9CD8-984857382CB5}"/>
                  </a:ext>
                </a:extLst>
              </p14:cNvPr>
              <p14:cNvContentPartPr/>
              <p14:nvPr/>
            </p14:nvContentPartPr>
            <p14:xfrm>
              <a:off x="4263910" y="1520737"/>
              <a:ext cx="109260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1F029D-B11B-47F4-9CD8-984857382C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5270" y="1512097"/>
                <a:ext cx="1110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4326E5-B897-47A2-8C72-CC7AF357E890}"/>
                  </a:ext>
                </a:extLst>
              </p14:cNvPr>
              <p14:cNvContentPartPr/>
              <p14:nvPr/>
            </p14:nvContentPartPr>
            <p14:xfrm>
              <a:off x="4202350" y="1933657"/>
              <a:ext cx="5097960" cy="53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4326E5-B897-47A2-8C72-CC7AF357E8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3710" y="1924657"/>
                <a:ext cx="51156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83C6F3-1A7A-4ED8-A436-1994C5C1AE7D}"/>
                  </a:ext>
                </a:extLst>
              </p14:cNvPr>
              <p14:cNvContentPartPr/>
              <p14:nvPr/>
            </p14:nvContentPartPr>
            <p14:xfrm>
              <a:off x="4193710" y="2373937"/>
              <a:ext cx="54504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83C6F3-1A7A-4ED8-A436-1994C5C1AE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84710" y="2364937"/>
                <a:ext cx="54680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54C5B451-6AE7-48D4-9C44-1A31ADCED87B}"/>
              </a:ext>
            </a:extLst>
          </p:cNvPr>
          <p:cNvSpPr/>
          <p:nvPr/>
        </p:nvSpPr>
        <p:spPr>
          <a:xfrm>
            <a:off x="1257302" y="3209192"/>
            <a:ext cx="9935308" cy="1758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2D234-A2CF-4F34-A294-381BCEF5285A}"/>
              </a:ext>
            </a:extLst>
          </p:cNvPr>
          <p:cNvSpPr/>
          <p:nvPr/>
        </p:nvSpPr>
        <p:spPr>
          <a:xfrm>
            <a:off x="1521071" y="3402623"/>
            <a:ext cx="2127738" cy="12924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68EFA65-736F-4D25-A079-B553F5A17133}"/>
                  </a:ext>
                </a:extLst>
              </p14:cNvPr>
              <p14:cNvContentPartPr/>
              <p14:nvPr/>
            </p14:nvContentPartPr>
            <p14:xfrm>
              <a:off x="4316665" y="3551759"/>
              <a:ext cx="10926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68EFA65-736F-4D25-A079-B553F5A171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8025" y="3543119"/>
                <a:ext cx="1110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557EAF4-D01E-4393-8917-003FF8307251}"/>
                  </a:ext>
                </a:extLst>
              </p14:cNvPr>
              <p14:cNvContentPartPr/>
              <p14:nvPr/>
            </p14:nvContentPartPr>
            <p14:xfrm>
              <a:off x="4255105" y="3964679"/>
              <a:ext cx="5097960" cy="53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557EAF4-D01E-4393-8917-003FF83072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46465" y="3955679"/>
                <a:ext cx="51156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D5A1A5-A077-47D1-9E94-529C518563B9}"/>
                  </a:ext>
                </a:extLst>
              </p14:cNvPr>
              <p14:cNvContentPartPr/>
              <p14:nvPr/>
            </p14:nvContentPartPr>
            <p14:xfrm>
              <a:off x="4246465" y="4404959"/>
              <a:ext cx="545040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D5A1A5-A077-47D1-9E94-529C51856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37465" y="4395959"/>
                <a:ext cx="54680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A594235-0470-49F4-AB5F-BC466F0CAA02}"/>
              </a:ext>
            </a:extLst>
          </p:cNvPr>
          <p:cNvSpPr/>
          <p:nvPr/>
        </p:nvSpPr>
        <p:spPr>
          <a:xfrm>
            <a:off x="1266093" y="5231421"/>
            <a:ext cx="9935308" cy="1758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87EEF-F899-42B5-8E92-80A71821354B}"/>
              </a:ext>
            </a:extLst>
          </p:cNvPr>
          <p:cNvSpPr/>
          <p:nvPr/>
        </p:nvSpPr>
        <p:spPr>
          <a:xfrm>
            <a:off x="1512278" y="5424852"/>
            <a:ext cx="2127738" cy="12924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23AC953-C8D1-4245-AE5C-C7D48FB10BBB}"/>
                  </a:ext>
                </a:extLst>
              </p14:cNvPr>
              <p14:cNvContentPartPr/>
              <p14:nvPr/>
            </p14:nvContentPartPr>
            <p14:xfrm>
              <a:off x="4307872" y="5573988"/>
              <a:ext cx="109260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23AC953-C8D1-4245-AE5C-C7D48FB10B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9232" y="5565348"/>
                <a:ext cx="1110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0317C55-7EFB-4A19-9216-DE3AF2C77DFE}"/>
                  </a:ext>
                </a:extLst>
              </p14:cNvPr>
              <p14:cNvContentPartPr/>
              <p14:nvPr/>
            </p14:nvContentPartPr>
            <p14:xfrm>
              <a:off x="4246312" y="5986908"/>
              <a:ext cx="5097960" cy="5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0317C55-7EFB-4A19-9216-DE3AF2C77D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7672" y="5977908"/>
                <a:ext cx="51156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A6080B1-6B0F-4BF8-8763-8D54E25EDC2E}"/>
                  </a:ext>
                </a:extLst>
              </p14:cNvPr>
              <p14:cNvContentPartPr/>
              <p14:nvPr/>
            </p14:nvContentPartPr>
            <p14:xfrm>
              <a:off x="4237672" y="6427188"/>
              <a:ext cx="545040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A6080B1-6B0F-4BF8-8763-8D54E25EDC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28672" y="6418188"/>
                <a:ext cx="54680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Oval 16">
            <a:hlinkClick r:id="rId15" action="ppaction://hlinksldjump"/>
            <a:extLst>
              <a:ext uri="{FF2B5EF4-FFF2-40B4-BE49-F238E27FC236}">
                <a16:creationId xmlns:a16="http://schemas.microsoft.com/office/drawing/2014/main" id="{3765D472-B719-45AE-B37A-8968573C7C1A}"/>
              </a:ext>
            </a:extLst>
          </p:cNvPr>
          <p:cNvSpPr/>
          <p:nvPr/>
        </p:nvSpPr>
        <p:spPr>
          <a:xfrm>
            <a:off x="9902952" y="34676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CD3F58-78D3-4B37-9D7A-8C0AB39DF11C}"/>
              </a:ext>
            </a:extLst>
          </p:cNvPr>
          <p:cNvCxnSpPr/>
          <p:nvPr/>
        </p:nvCxnSpPr>
        <p:spPr>
          <a:xfrm>
            <a:off x="10543032" y="393192"/>
            <a:ext cx="133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03FD04-BB56-4C4F-AC20-6D201F0C4740}"/>
              </a:ext>
            </a:extLst>
          </p:cNvPr>
          <p:cNvCxnSpPr/>
          <p:nvPr/>
        </p:nvCxnSpPr>
        <p:spPr>
          <a:xfrm>
            <a:off x="10543032" y="598228"/>
            <a:ext cx="1380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A53A1B-B4EB-47C9-9818-FC724B4B46CF}"/>
              </a:ext>
            </a:extLst>
          </p:cNvPr>
          <p:cNvCxnSpPr/>
          <p:nvPr/>
        </p:nvCxnSpPr>
        <p:spPr>
          <a:xfrm>
            <a:off x="10543032" y="849688"/>
            <a:ext cx="133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CDE5487A-E109-4EA1-835B-2EF2DBA96966}"/>
              </a:ext>
            </a:extLst>
          </p:cNvPr>
          <p:cNvSpPr/>
          <p:nvPr/>
        </p:nvSpPr>
        <p:spPr>
          <a:xfrm>
            <a:off x="0" y="0"/>
            <a:ext cx="400050" cy="40005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16" action="ppaction://hlinksldjump"/>
            <a:extLst>
              <a:ext uri="{FF2B5EF4-FFF2-40B4-BE49-F238E27FC236}">
                <a16:creationId xmlns:a16="http://schemas.microsoft.com/office/drawing/2014/main" id="{7A0DC45E-E27A-4104-B5B6-19D372B2EEF9}"/>
              </a:ext>
            </a:extLst>
          </p:cNvPr>
          <p:cNvSpPr/>
          <p:nvPr/>
        </p:nvSpPr>
        <p:spPr>
          <a:xfrm>
            <a:off x="1468316" y="121920"/>
            <a:ext cx="2795594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Groups</a:t>
            </a:r>
          </a:p>
        </p:txBody>
      </p:sp>
    </p:spTree>
    <p:extLst>
      <p:ext uri="{BB962C8B-B14F-4D97-AF65-F5344CB8AC3E}">
        <p14:creationId xmlns:p14="http://schemas.microsoft.com/office/powerpoint/2010/main" val="155826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2C9F08-EB3D-4977-B646-612E0C705752}"/>
              </a:ext>
            </a:extLst>
          </p:cNvPr>
          <p:cNvSpPr/>
          <p:nvPr/>
        </p:nvSpPr>
        <p:spPr>
          <a:xfrm>
            <a:off x="1239715" y="1177518"/>
            <a:ext cx="9935308" cy="383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895253-011B-4AE0-99B9-E1ED158EAC70}"/>
              </a:ext>
            </a:extLst>
          </p:cNvPr>
          <p:cNvSpPr/>
          <p:nvPr/>
        </p:nvSpPr>
        <p:spPr>
          <a:xfrm>
            <a:off x="1484021" y="1371961"/>
            <a:ext cx="2127738" cy="12924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1F029D-B11B-47F4-9CD8-984857382CB5}"/>
                  </a:ext>
                </a:extLst>
              </p14:cNvPr>
              <p14:cNvContentPartPr/>
              <p14:nvPr/>
            </p14:nvContentPartPr>
            <p14:xfrm>
              <a:off x="4263910" y="1520737"/>
              <a:ext cx="109260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1F029D-B11B-47F4-9CD8-984857382C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5270" y="1512097"/>
                <a:ext cx="1110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4326E5-B897-47A2-8C72-CC7AF357E890}"/>
                  </a:ext>
                </a:extLst>
              </p14:cNvPr>
              <p14:cNvContentPartPr/>
              <p14:nvPr/>
            </p14:nvContentPartPr>
            <p14:xfrm>
              <a:off x="4202350" y="1933657"/>
              <a:ext cx="5097960" cy="53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4326E5-B897-47A2-8C72-CC7AF357E8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3710" y="1924657"/>
                <a:ext cx="51156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83C6F3-1A7A-4ED8-A436-1994C5C1AE7D}"/>
                  </a:ext>
                </a:extLst>
              </p14:cNvPr>
              <p14:cNvContentPartPr/>
              <p14:nvPr/>
            </p14:nvContentPartPr>
            <p14:xfrm>
              <a:off x="4193710" y="2373937"/>
              <a:ext cx="54504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83C6F3-1A7A-4ED8-A436-1994C5C1AE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4710" y="2364937"/>
                <a:ext cx="54680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A594235-0470-49F4-AB5F-BC466F0CAA02}"/>
              </a:ext>
            </a:extLst>
          </p:cNvPr>
          <p:cNvSpPr/>
          <p:nvPr/>
        </p:nvSpPr>
        <p:spPr>
          <a:xfrm>
            <a:off x="1266093" y="5231421"/>
            <a:ext cx="9935308" cy="1758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87EEF-F899-42B5-8E92-80A71821354B}"/>
              </a:ext>
            </a:extLst>
          </p:cNvPr>
          <p:cNvSpPr/>
          <p:nvPr/>
        </p:nvSpPr>
        <p:spPr>
          <a:xfrm>
            <a:off x="1512278" y="5424852"/>
            <a:ext cx="2127738" cy="12924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23AC953-C8D1-4245-AE5C-C7D48FB10BBB}"/>
                  </a:ext>
                </a:extLst>
              </p14:cNvPr>
              <p14:cNvContentPartPr/>
              <p14:nvPr/>
            </p14:nvContentPartPr>
            <p14:xfrm>
              <a:off x="4307872" y="5573988"/>
              <a:ext cx="109260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23AC953-C8D1-4245-AE5C-C7D48FB10B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9232" y="5565348"/>
                <a:ext cx="1110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0317C55-7EFB-4A19-9216-DE3AF2C77DFE}"/>
                  </a:ext>
                </a:extLst>
              </p14:cNvPr>
              <p14:cNvContentPartPr/>
              <p14:nvPr/>
            </p14:nvContentPartPr>
            <p14:xfrm>
              <a:off x="4246312" y="5986908"/>
              <a:ext cx="5097960" cy="5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0317C55-7EFB-4A19-9216-DE3AF2C77D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7672" y="5977908"/>
                <a:ext cx="51156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A6080B1-6B0F-4BF8-8763-8D54E25EDC2E}"/>
                  </a:ext>
                </a:extLst>
              </p14:cNvPr>
              <p14:cNvContentPartPr/>
              <p14:nvPr/>
            </p14:nvContentPartPr>
            <p14:xfrm>
              <a:off x="4237672" y="6427188"/>
              <a:ext cx="545040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A6080B1-6B0F-4BF8-8763-8D54E25EDC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28672" y="6418188"/>
                <a:ext cx="54680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BC4EC8B-1B1F-4EB6-89BE-11C57FFF5D84}"/>
              </a:ext>
            </a:extLst>
          </p:cNvPr>
          <p:cNvSpPr/>
          <p:nvPr/>
        </p:nvSpPr>
        <p:spPr>
          <a:xfrm>
            <a:off x="1513330" y="3150938"/>
            <a:ext cx="2127738" cy="12924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C26E38-0EDA-4FB4-BE1B-3B5CBD282C9E}"/>
              </a:ext>
            </a:extLst>
          </p:cNvPr>
          <p:cNvSpPr/>
          <p:nvPr/>
        </p:nvSpPr>
        <p:spPr>
          <a:xfrm>
            <a:off x="4092406" y="3189039"/>
            <a:ext cx="2127738" cy="12924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4E4B87-018E-45BF-9B2F-F601F3A1FBBF}"/>
              </a:ext>
            </a:extLst>
          </p:cNvPr>
          <p:cNvSpPr/>
          <p:nvPr/>
        </p:nvSpPr>
        <p:spPr>
          <a:xfrm>
            <a:off x="6721307" y="3189039"/>
            <a:ext cx="2127738" cy="12924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97E1EB-A956-4E3E-9D5F-CD676FA4F0A6}"/>
              </a:ext>
            </a:extLst>
          </p:cNvPr>
          <p:cNvSpPr/>
          <p:nvPr/>
        </p:nvSpPr>
        <p:spPr>
          <a:xfrm>
            <a:off x="9152792" y="3189039"/>
            <a:ext cx="1591408" cy="435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Inquire</a:t>
            </a:r>
          </a:p>
        </p:txBody>
      </p:sp>
      <p:sp>
        <p:nvSpPr>
          <p:cNvPr id="21" name="Rectangle 20">
            <a:hlinkClick r:id="rId11" action="ppaction://hlinksldjump"/>
            <a:extLst>
              <a:ext uri="{FF2B5EF4-FFF2-40B4-BE49-F238E27FC236}">
                <a16:creationId xmlns:a16="http://schemas.microsoft.com/office/drawing/2014/main" id="{F6BF04A4-B8AF-4022-B91D-3F5E5C2E83A8}"/>
              </a:ext>
            </a:extLst>
          </p:cNvPr>
          <p:cNvSpPr/>
          <p:nvPr/>
        </p:nvSpPr>
        <p:spPr>
          <a:xfrm>
            <a:off x="9226062" y="3965693"/>
            <a:ext cx="1591408" cy="703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availability</a:t>
            </a:r>
          </a:p>
        </p:txBody>
      </p:sp>
      <p:sp>
        <p:nvSpPr>
          <p:cNvPr id="22" name="Oval 21">
            <a:hlinkClick r:id="rId12" action="ppaction://hlinksldjump"/>
            <a:extLst>
              <a:ext uri="{FF2B5EF4-FFF2-40B4-BE49-F238E27FC236}">
                <a16:creationId xmlns:a16="http://schemas.microsoft.com/office/drawing/2014/main" id="{4B6011D8-08B3-4B84-8A16-71BF57589659}"/>
              </a:ext>
            </a:extLst>
          </p:cNvPr>
          <p:cNvSpPr/>
          <p:nvPr/>
        </p:nvSpPr>
        <p:spPr>
          <a:xfrm>
            <a:off x="9902952" y="34676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52A22D-9046-430B-A9AB-8AC932FB36F0}"/>
              </a:ext>
            </a:extLst>
          </p:cNvPr>
          <p:cNvCxnSpPr/>
          <p:nvPr/>
        </p:nvCxnSpPr>
        <p:spPr>
          <a:xfrm>
            <a:off x="10543032" y="393192"/>
            <a:ext cx="133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51D087-3677-4AE5-9CDA-FE919B55BE29}"/>
              </a:ext>
            </a:extLst>
          </p:cNvPr>
          <p:cNvCxnSpPr/>
          <p:nvPr/>
        </p:nvCxnSpPr>
        <p:spPr>
          <a:xfrm>
            <a:off x="10543032" y="598228"/>
            <a:ext cx="1380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CED250-C53F-4BE2-915D-1C7B1C7CFA5E}"/>
              </a:ext>
            </a:extLst>
          </p:cNvPr>
          <p:cNvCxnSpPr/>
          <p:nvPr/>
        </p:nvCxnSpPr>
        <p:spPr>
          <a:xfrm>
            <a:off x="10543032" y="849688"/>
            <a:ext cx="133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hlinkClick r:id="rId13" action="ppaction://hlinksldjump"/>
            <a:extLst>
              <a:ext uri="{FF2B5EF4-FFF2-40B4-BE49-F238E27FC236}">
                <a16:creationId xmlns:a16="http://schemas.microsoft.com/office/drawing/2014/main" id="{011173D6-DE83-4625-AAD3-7985FF4CC82F}"/>
              </a:ext>
            </a:extLst>
          </p:cNvPr>
          <p:cNvSpPr/>
          <p:nvPr/>
        </p:nvSpPr>
        <p:spPr>
          <a:xfrm>
            <a:off x="1468316" y="121920"/>
            <a:ext cx="2795594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Groups</a:t>
            </a:r>
          </a:p>
        </p:txBody>
      </p:sp>
    </p:spTree>
    <p:extLst>
      <p:ext uri="{BB962C8B-B14F-4D97-AF65-F5344CB8AC3E}">
        <p14:creationId xmlns:p14="http://schemas.microsoft.com/office/powerpoint/2010/main" val="388002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F76BF-CD33-4B43-AD7A-7BBFB7F2A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83328"/>
              </p:ext>
            </p:extLst>
          </p:nvPr>
        </p:nvGraphicFramePr>
        <p:xfrm>
          <a:off x="1481328" y="719666"/>
          <a:ext cx="8678670" cy="5132495"/>
        </p:xfrm>
        <a:graphic>
          <a:graphicData uri="http://schemas.openxmlformats.org/drawingml/2006/table">
            <a:tbl>
              <a:tblPr firstRow="1" bandRow="1"/>
              <a:tblGrid>
                <a:gridCol w="1239810">
                  <a:extLst>
                    <a:ext uri="{9D8B030D-6E8A-4147-A177-3AD203B41FA5}">
                      <a16:colId xmlns:a16="http://schemas.microsoft.com/office/drawing/2014/main" val="1224033304"/>
                    </a:ext>
                  </a:extLst>
                </a:gridCol>
                <a:gridCol w="1239810">
                  <a:extLst>
                    <a:ext uri="{9D8B030D-6E8A-4147-A177-3AD203B41FA5}">
                      <a16:colId xmlns:a16="http://schemas.microsoft.com/office/drawing/2014/main" val="597549270"/>
                    </a:ext>
                  </a:extLst>
                </a:gridCol>
                <a:gridCol w="1239810">
                  <a:extLst>
                    <a:ext uri="{9D8B030D-6E8A-4147-A177-3AD203B41FA5}">
                      <a16:colId xmlns:a16="http://schemas.microsoft.com/office/drawing/2014/main" val="2710978636"/>
                    </a:ext>
                  </a:extLst>
                </a:gridCol>
                <a:gridCol w="1239810">
                  <a:extLst>
                    <a:ext uri="{9D8B030D-6E8A-4147-A177-3AD203B41FA5}">
                      <a16:colId xmlns:a16="http://schemas.microsoft.com/office/drawing/2014/main" val="748979630"/>
                    </a:ext>
                  </a:extLst>
                </a:gridCol>
                <a:gridCol w="1239810">
                  <a:extLst>
                    <a:ext uri="{9D8B030D-6E8A-4147-A177-3AD203B41FA5}">
                      <a16:colId xmlns:a16="http://schemas.microsoft.com/office/drawing/2014/main" val="3515904471"/>
                    </a:ext>
                  </a:extLst>
                </a:gridCol>
                <a:gridCol w="1239810">
                  <a:extLst>
                    <a:ext uri="{9D8B030D-6E8A-4147-A177-3AD203B41FA5}">
                      <a16:colId xmlns:a16="http://schemas.microsoft.com/office/drawing/2014/main" val="2274573455"/>
                    </a:ext>
                  </a:extLst>
                </a:gridCol>
                <a:gridCol w="1239810">
                  <a:extLst>
                    <a:ext uri="{9D8B030D-6E8A-4147-A177-3AD203B41FA5}">
                      <a16:colId xmlns:a16="http://schemas.microsoft.com/office/drawing/2014/main" val="2788222231"/>
                    </a:ext>
                  </a:extLst>
                </a:gridCol>
              </a:tblGrid>
              <a:tr h="1026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88242"/>
                  </a:ext>
                </a:extLst>
              </a:tr>
              <a:tr h="102649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011887"/>
                  </a:ext>
                </a:extLst>
              </a:tr>
              <a:tr h="1026499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409506"/>
                  </a:ext>
                </a:extLst>
              </a:tr>
              <a:tr h="1026499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585348"/>
                  </a:ext>
                </a:extLst>
              </a:tr>
              <a:tr h="1026499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09177"/>
                  </a:ext>
                </a:extLst>
              </a:tr>
            </a:tbl>
          </a:graphicData>
        </a:graphic>
      </p:graphicFrame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853706BE-0D6A-43EB-B547-72C199D2449E}"/>
              </a:ext>
            </a:extLst>
          </p:cNvPr>
          <p:cNvSpPr/>
          <p:nvPr/>
        </p:nvSpPr>
        <p:spPr>
          <a:xfrm>
            <a:off x="5212080" y="1408176"/>
            <a:ext cx="4947918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BA5BB216-402C-4F58-A0C9-384557968A63}"/>
              </a:ext>
            </a:extLst>
          </p:cNvPr>
          <p:cNvSpPr/>
          <p:nvPr/>
        </p:nvSpPr>
        <p:spPr>
          <a:xfrm>
            <a:off x="1481328" y="2350008"/>
            <a:ext cx="4947918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AE94DF6A-BCBE-49DD-A3EA-F2ABBDC5BBC1}"/>
              </a:ext>
            </a:extLst>
          </p:cNvPr>
          <p:cNvSpPr/>
          <p:nvPr/>
        </p:nvSpPr>
        <p:spPr>
          <a:xfrm>
            <a:off x="3968496" y="3429000"/>
            <a:ext cx="4947918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BC95634C-74FC-4456-A222-449F2673CFAC}"/>
              </a:ext>
            </a:extLst>
          </p:cNvPr>
          <p:cNvSpPr/>
          <p:nvPr/>
        </p:nvSpPr>
        <p:spPr>
          <a:xfrm>
            <a:off x="2724912" y="4434840"/>
            <a:ext cx="4947918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10B95-E39A-4F8C-B47B-69FDD395108F}"/>
              </a:ext>
            </a:extLst>
          </p:cNvPr>
          <p:cNvSpPr/>
          <p:nvPr/>
        </p:nvSpPr>
        <p:spPr>
          <a:xfrm>
            <a:off x="1481328" y="719666"/>
            <a:ext cx="3730752" cy="1017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8F3080-2F13-4805-9A1E-3FDEE61B8321}"/>
              </a:ext>
            </a:extLst>
          </p:cNvPr>
          <p:cNvSpPr/>
          <p:nvPr/>
        </p:nvSpPr>
        <p:spPr>
          <a:xfrm>
            <a:off x="7672830" y="4828032"/>
            <a:ext cx="2487168" cy="1024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hlinkClick r:id="rId3" action="ppaction://hlinksldjump"/>
            <a:extLst>
              <a:ext uri="{FF2B5EF4-FFF2-40B4-BE49-F238E27FC236}">
                <a16:creationId xmlns:a16="http://schemas.microsoft.com/office/drawing/2014/main" id="{EAE86870-3C0A-4857-8918-C5BA8D57CDBD}"/>
              </a:ext>
            </a:extLst>
          </p:cNvPr>
          <p:cNvSpPr/>
          <p:nvPr/>
        </p:nvSpPr>
        <p:spPr>
          <a:xfrm>
            <a:off x="9908538" y="336100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E4A80A-3150-45C2-89C9-EA71368EB7AD}"/>
              </a:ext>
            </a:extLst>
          </p:cNvPr>
          <p:cNvCxnSpPr/>
          <p:nvPr/>
        </p:nvCxnSpPr>
        <p:spPr>
          <a:xfrm>
            <a:off x="10543032" y="393192"/>
            <a:ext cx="133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BC4E2A-0DE3-4D85-B506-2A91E5E54B5B}"/>
              </a:ext>
            </a:extLst>
          </p:cNvPr>
          <p:cNvCxnSpPr/>
          <p:nvPr/>
        </p:nvCxnSpPr>
        <p:spPr>
          <a:xfrm>
            <a:off x="10543032" y="598228"/>
            <a:ext cx="1380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04F767-CA25-4103-88A3-F57A5E03DEDA}"/>
              </a:ext>
            </a:extLst>
          </p:cNvPr>
          <p:cNvCxnSpPr/>
          <p:nvPr/>
        </p:nvCxnSpPr>
        <p:spPr>
          <a:xfrm>
            <a:off x="10543032" y="849688"/>
            <a:ext cx="133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0ACFE3D5-8798-4E59-B89D-DAB801688143}"/>
              </a:ext>
            </a:extLst>
          </p:cNvPr>
          <p:cNvSpPr/>
          <p:nvPr/>
        </p:nvSpPr>
        <p:spPr>
          <a:xfrm>
            <a:off x="1468316" y="121920"/>
            <a:ext cx="2795594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Groups</a:t>
            </a:r>
          </a:p>
        </p:txBody>
      </p:sp>
    </p:spTree>
    <p:extLst>
      <p:ext uri="{BB962C8B-B14F-4D97-AF65-F5344CB8AC3E}">
        <p14:creationId xmlns:p14="http://schemas.microsoft.com/office/powerpoint/2010/main" val="146639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C0BFAD-2F41-45EA-B897-C8212A2ED5BD}"/>
              </a:ext>
            </a:extLst>
          </p:cNvPr>
          <p:cNvSpPr/>
          <p:nvPr/>
        </p:nvSpPr>
        <p:spPr>
          <a:xfrm>
            <a:off x="5394960" y="530352"/>
            <a:ext cx="1956816" cy="195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C2D0D7-1F5A-4A0F-AFB4-B4C747770E8E}"/>
              </a:ext>
            </a:extLst>
          </p:cNvPr>
          <p:cNvCxnSpPr/>
          <p:nvPr/>
        </p:nvCxnSpPr>
        <p:spPr>
          <a:xfrm>
            <a:off x="4736592" y="3337560"/>
            <a:ext cx="3703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94ED25-06A5-4173-8514-0DF4D96848CE}"/>
              </a:ext>
            </a:extLst>
          </p:cNvPr>
          <p:cNvCxnSpPr/>
          <p:nvPr/>
        </p:nvCxnSpPr>
        <p:spPr>
          <a:xfrm>
            <a:off x="4434840" y="3913632"/>
            <a:ext cx="4242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3AB7AE6-D778-481B-8640-418DD892DFE1}"/>
              </a:ext>
            </a:extLst>
          </p:cNvPr>
          <p:cNvSpPr/>
          <p:nvPr/>
        </p:nvSpPr>
        <p:spPr>
          <a:xfrm>
            <a:off x="1239715" y="4633950"/>
            <a:ext cx="9935308" cy="1758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45B0FF-AABC-4766-83F2-F681955BF928}"/>
              </a:ext>
            </a:extLst>
          </p:cNvPr>
          <p:cNvSpPr/>
          <p:nvPr/>
        </p:nvSpPr>
        <p:spPr>
          <a:xfrm>
            <a:off x="1468316" y="4828033"/>
            <a:ext cx="2127738" cy="12924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27B749-1999-45C9-A1A0-C5D9C45E2EC1}"/>
                  </a:ext>
                </a:extLst>
              </p14:cNvPr>
              <p14:cNvContentPartPr/>
              <p14:nvPr/>
            </p14:nvContentPartPr>
            <p14:xfrm>
              <a:off x="4263910" y="4977169"/>
              <a:ext cx="10926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27B749-1999-45C9-A1A0-C5D9C45E2E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5270" y="4968529"/>
                <a:ext cx="1110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A7C719-B7B0-4FEF-B675-4728268A1F57}"/>
                  </a:ext>
                </a:extLst>
              </p14:cNvPr>
              <p14:cNvContentPartPr/>
              <p14:nvPr/>
            </p14:nvContentPartPr>
            <p14:xfrm>
              <a:off x="4202350" y="5390089"/>
              <a:ext cx="5097960" cy="53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A7C719-B7B0-4FEF-B675-4728268A1F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3710" y="5381089"/>
                <a:ext cx="51156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BED8B8-A315-4582-B8AD-B45DD2D54E04}"/>
                  </a:ext>
                </a:extLst>
              </p14:cNvPr>
              <p14:cNvContentPartPr/>
              <p14:nvPr/>
            </p14:nvContentPartPr>
            <p14:xfrm>
              <a:off x="4193710" y="5830369"/>
              <a:ext cx="545040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BED8B8-A315-4582-B8AD-B45DD2D54E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4710" y="5821369"/>
                <a:ext cx="54680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D78CC70-EFF9-4E96-807F-3AE8666C0C0B}"/>
              </a:ext>
            </a:extLst>
          </p:cNvPr>
          <p:cNvSpPr/>
          <p:nvPr/>
        </p:nvSpPr>
        <p:spPr>
          <a:xfrm>
            <a:off x="9537192" y="3429000"/>
            <a:ext cx="1637831" cy="57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Item</a:t>
            </a: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B401A3CF-2FD4-4E06-B7FA-2C2E8F14236D}"/>
              </a:ext>
            </a:extLst>
          </p:cNvPr>
          <p:cNvSpPr/>
          <p:nvPr/>
        </p:nvSpPr>
        <p:spPr>
          <a:xfrm>
            <a:off x="0" y="0"/>
            <a:ext cx="400050" cy="40005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8" action="ppaction://hlinksldjump"/>
            <a:extLst>
              <a:ext uri="{FF2B5EF4-FFF2-40B4-BE49-F238E27FC236}">
                <a16:creationId xmlns:a16="http://schemas.microsoft.com/office/drawing/2014/main" id="{B2FC8FFA-93E2-4038-A56E-3CEC43DC06A2}"/>
              </a:ext>
            </a:extLst>
          </p:cNvPr>
          <p:cNvSpPr/>
          <p:nvPr/>
        </p:nvSpPr>
        <p:spPr>
          <a:xfrm>
            <a:off x="1468316" y="121920"/>
            <a:ext cx="2795594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Groups</a:t>
            </a:r>
          </a:p>
        </p:txBody>
      </p:sp>
    </p:spTree>
    <p:extLst>
      <p:ext uri="{BB962C8B-B14F-4D97-AF65-F5344CB8AC3E}">
        <p14:creationId xmlns:p14="http://schemas.microsoft.com/office/powerpoint/2010/main" val="144178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1D2F7-F0A8-40B5-8368-C98A6ABF1DD4}"/>
              </a:ext>
            </a:extLst>
          </p:cNvPr>
          <p:cNvSpPr/>
          <p:nvPr/>
        </p:nvSpPr>
        <p:spPr>
          <a:xfrm>
            <a:off x="740664" y="1115568"/>
            <a:ext cx="10799064" cy="543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23A6E7-9BBC-4547-8D98-18BBC21A0A13}"/>
              </a:ext>
            </a:extLst>
          </p:cNvPr>
          <p:cNvSpPr/>
          <p:nvPr/>
        </p:nvSpPr>
        <p:spPr>
          <a:xfrm>
            <a:off x="1362456" y="1764792"/>
            <a:ext cx="2752344" cy="1664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5147D7-EE65-40EE-B736-BE6E105BCBAE}"/>
              </a:ext>
            </a:extLst>
          </p:cNvPr>
          <p:cNvSpPr/>
          <p:nvPr/>
        </p:nvSpPr>
        <p:spPr>
          <a:xfrm>
            <a:off x="1362456" y="4130040"/>
            <a:ext cx="2752344" cy="1664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E8B052-05D8-4190-A2B5-8F2E681A3202}"/>
              </a:ext>
            </a:extLst>
          </p:cNvPr>
          <p:cNvSpPr/>
          <p:nvPr/>
        </p:nvSpPr>
        <p:spPr>
          <a:xfrm>
            <a:off x="4611624" y="4145280"/>
            <a:ext cx="2752344" cy="1664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51C51B-6438-40D6-A320-2DD95AEBED05}"/>
              </a:ext>
            </a:extLst>
          </p:cNvPr>
          <p:cNvSpPr/>
          <p:nvPr/>
        </p:nvSpPr>
        <p:spPr>
          <a:xfrm>
            <a:off x="7808976" y="4151376"/>
            <a:ext cx="2752344" cy="1664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DA1C1F35-DEE7-4769-A2F6-9FB534256E39}"/>
              </a:ext>
            </a:extLst>
          </p:cNvPr>
          <p:cNvSpPr/>
          <p:nvPr/>
        </p:nvSpPr>
        <p:spPr>
          <a:xfrm>
            <a:off x="2423160" y="2130552"/>
            <a:ext cx="731520" cy="713232"/>
          </a:xfrm>
          <a:prstGeom prst="plus">
            <a:avLst>
              <a:gd name="adj" fmla="val 4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875B3C5A-6851-4C1B-B1E4-708A9C84A166}"/>
              </a:ext>
            </a:extLst>
          </p:cNvPr>
          <p:cNvSpPr/>
          <p:nvPr/>
        </p:nvSpPr>
        <p:spPr>
          <a:xfrm>
            <a:off x="2372868" y="4605528"/>
            <a:ext cx="731520" cy="713232"/>
          </a:xfrm>
          <a:prstGeom prst="plus">
            <a:avLst>
              <a:gd name="adj" fmla="val 4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D1ECEAD5-D177-4965-85B9-5FB0A0CFAFCA}"/>
              </a:ext>
            </a:extLst>
          </p:cNvPr>
          <p:cNvSpPr/>
          <p:nvPr/>
        </p:nvSpPr>
        <p:spPr>
          <a:xfrm>
            <a:off x="5730240" y="4620768"/>
            <a:ext cx="731520" cy="713232"/>
          </a:xfrm>
          <a:prstGeom prst="plus">
            <a:avLst>
              <a:gd name="adj" fmla="val 4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A363AA6B-72CD-4F15-92F7-E3575EB4F41A}"/>
              </a:ext>
            </a:extLst>
          </p:cNvPr>
          <p:cNvSpPr/>
          <p:nvPr/>
        </p:nvSpPr>
        <p:spPr>
          <a:xfrm>
            <a:off x="8819388" y="4620768"/>
            <a:ext cx="731520" cy="713232"/>
          </a:xfrm>
          <a:prstGeom prst="plus">
            <a:avLst>
              <a:gd name="adj" fmla="val 4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2" action="ppaction://hlinksldjump"/>
            <a:extLst>
              <a:ext uri="{FF2B5EF4-FFF2-40B4-BE49-F238E27FC236}">
                <a16:creationId xmlns:a16="http://schemas.microsoft.com/office/drawing/2014/main" id="{9CBB0AA7-2C97-4FED-81CF-D360A0631D01}"/>
              </a:ext>
            </a:extLst>
          </p:cNvPr>
          <p:cNvSpPr/>
          <p:nvPr/>
        </p:nvSpPr>
        <p:spPr>
          <a:xfrm>
            <a:off x="4325112" y="6108192"/>
            <a:ext cx="3483864" cy="265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</a:t>
            </a:r>
          </a:p>
        </p:txBody>
      </p:sp>
      <p:sp>
        <p:nvSpPr>
          <p:cNvPr id="13" name="Oval 12">
            <a:hlinkClick r:id="rId3" action="ppaction://hlinksldjump"/>
            <a:extLst>
              <a:ext uri="{FF2B5EF4-FFF2-40B4-BE49-F238E27FC236}">
                <a16:creationId xmlns:a16="http://schemas.microsoft.com/office/drawing/2014/main" id="{1A115693-C2F2-4937-B613-AAF98C489291}"/>
              </a:ext>
            </a:extLst>
          </p:cNvPr>
          <p:cNvSpPr/>
          <p:nvPr/>
        </p:nvSpPr>
        <p:spPr>
          <a:xfrm>
            <a:off x="9902952" y="34676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9BEEDC-EBB1-4FB4-B60D-088DB09DAF9B}"/>
              </a:ext>
            </a:extLst>
          </p:cNvPr>
          <p:cNvCxnSpPr/>
          <p:nvPr/>
        </p:nvCxnSpPr>
        <p:spPr>
          <a:xfrm>
            <a:off x="10543032" y="393192"/>
            <a:ext cx="133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DB7262-28D7-4667-A618-A8BB3025DCBA}"/>
              </a:ext>
            </a:extLst>
          </p:cNvPr>
          <p:cNvCxnSpPr/>
          <p:nvPr/>
        </p:nvCxnSpPr>
        <p:spPr>
          <a:xfrm>
            <a:off x="10543032" y="598228"/>
            <a:ext cx="1380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4345D3-4A9C-4AAB-ADC0-3D88538740D1}"/>
              </a:ext>
            </a:extLst>
          </p:cNvPr>
          <p:cNvCxnSpPr/>
          <p:nvPr/>
        </p:nvCxnSpPr>
        <p:spPr>
          <a:xfrm>
            <a:off x="10543032" y="849688"/>
            <a:ext cx="133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BB3D80F-78D1-4AE0-9AC7-ACC335968D7F}"/>
              </a:ext>
            </a:extLst>
          </p:cNvPr>
          <p:cNvSpPr/>
          <p:nvPr/>
        </p:nvSpPr>
        <p:spPr>
          <a:xfrm>
            <a:off x="4727448" y="1764792"/>
            <a:ext cx="3349754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/ Type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A9B4FE-2563-4431-98CB-754EDCDEA772}"/>
              </a:ext>
            </a:extLst>
          </p:cNvPr>
          <p:cNvSpPr/>
          <p:nvPr/>
        </p:nvSpPr>
        <p:spPr>
          <a:xfrm>
            <a:off x="4727448" y="2362200"/>
            <a:ext cx="3340610" cy="1307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AE9F68-4173-490E-AFEB-72DDFAEA170B}"/>
              </a:ext>
            </a:extLst>
          </p:cNvPr>
          <p:cNvSpPr/>
          <p:nvPr/>
        </p:nvSpPr>
        <p:spPr>
          <a:xfrm>
            <a:off x="8279892" y="1751838"/>
            <a:ext cx="2930652" cy="19095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Info</a:t>
            </a:r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C60BE422-C0B8-4D50-8D0C-6819A2BFBAFA}"/>
              </a:ext>
            </a:extLst>
          </p:cNvPr>
          <p:cNvSpPr/>
          <p:nvPr/>
        </p:nvSpPr>
        <p:spPr>
          <a:xfrm>
            <a:off x="0" y="0"/>
            <a:ext cx="400050" cy="40005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185B2B0A-7779-4B3B-88AA-FD8E8C7EC37B}"/>
              </a:ext>
            </a:extLst>
          </p:cNvPr>
          <p:cNvSpPr/>
          <p:nvPr/>
        </p:nvSpPr>
        <p:spPr>
          <a:xfrm>
            <a:off x="8279892" y="6108192"/>
            <a:ext cx="2510028" cy="265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96615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71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Personal Project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Project Website</dc:title>
  <dc:creator>jtray@outlook.es</dc:creator>
  <cp:lastModifiedBy>jtray@outlook.es</cp:lastModifiedBy>
  <cp:revision>6</cp:revision>
  <dcterms:created xsi:type="dcterms:W3CDTF">2018-07-05T15:34:30Z</dcterms:created>
  <dcterms:modified xsi:type="dcterms:W3CDTF">2018-07-07T22:53:33Z</dcterms:modified>
</cp:coreProperties>
</file>