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4672"/>
  </p:normalViewPr>
  <p:slideViewPr>
    <p:cSldViewPr snapToGrid="0" snapToObjects="1">
      <p:cViewPr>
        <p:scale>
          <a:sx n="100" d="100"/>
          <a:sy n="100" d="100"/>
        </p:scale>
        <p:origin x="195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2602-A549-6843-BC04-4EC2522A5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4B277-E080-5249-A4D6-2B5A50654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D3CD-60A7-9F49-9CD9-D46276DA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655F-E46C-4F46-AF75-2EB981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6D61-DD1A-C24A-AF91-81B2BC70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9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6F9-3E13-E946-9783-054B7325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8C27-1A83-B743-8D7F-9F07ED675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1732-F671-7247-A6A6-3D91EAD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748E-665E-0F45-A92F-C45A9214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4579-5217-8342-87EB-C54361E6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50000-C26C-804B-A3D1-79544A1D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AC9BF-1663-2D4F-8FBE-4021D9076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87E2-64EB-7B49-9CEA-0A9832F9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6263-1AB6-B44B-86C8-66F78FEF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8DCE-1FC0-B44D-901C-B591CB0E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E63B-AD95-1744-9C2D-F7743B25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E839-F318-3B43-9302-543F8271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146F-B3A6-334B-9C9C-FB38FC7A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ABEF-D8A3-AF45-9BB5-4FACDA22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889E-4891-954F-8C61-EA1B0D68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08A-F50C-1C4E-B77A-EE3125DD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D9C0E-5567-6C43-9E6A-60226C80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702C-0E61-4B43-B673-E6B6A7AA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AB3F-3C2D-D447-8B28-46C5D672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069D-C412-444F-A36F-208D1A44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8A05-A52F-7E4C-B7FB-21F732C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FCB6-FC64-AF45-9D0C-22289DC4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4633-4212-C240-8D20-A8E60FA42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E7C3-B52B-194D-8B41-8E43156C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75723-0F89-E04A-82ED-A0C012EA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33ED-2B76-2641-8D68-3982390C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A0D4-D74B-C848-9FC2-C69EF7B3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D900-D12D-9A41-BDA4-C0397F94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4263-CD60-ED41-8C14-D49EB691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62213-72DF-9748-AF19-490EF6027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B2FEF-71EF-004A-97B8-FFC834A1C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F0B5D-B001-954C-8D4E-2DF0106A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8D220-013A-634D-8A2B-630480AC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56A15-E880-E74E-8AEB-79D463EB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4E01-B443-274A-A9A2-5AAAB528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FA73B-C409-5A4E-A2CD-C81ACA74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03485-C535-5842-8692-A6359202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12A72-6881-5447-88F1-68977D3F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5C99F-A1D1-3D49-85D0-F742C3A4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4905-AC64-F640-B293-DEFF9DD2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9F01-3567-7346-B90D-371898A9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54AD-E249-B747-A689-24FCF55A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AA08-05B2-F04F-90D1-C91A7AB6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2B964-8FAF-1446-BE0B-40FE538F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87EE8-3C8E-7143-AF0C-EC80E720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6C078-4858-954D-AF5F-D920EFD0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5D0E-EE9E-304C-8F81-42C13C19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446A-F94B-2044-A0AB-8DCCDE5B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766B5-7E15-8240-916C-856EC09AC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4F326-19F1-A14D-9481-BD3FC488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40441-0FAE-0448-B2CF-131981E0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44629-A683-474F-84F9-4A6BCD9D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6FF9C-4A8E-7648-8E8E-ABEDAEE7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E11B-1850-184D-96E4-E1F5B7D7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BA1C-89BE-924E-9675-493ED182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293E-B10E-9D45-BF0D-EB8282EA5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6EB7-ED90-C642-AE2A-8A0EE71A50D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7905-34B7-CC4B-8B86-C17D07DBB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7E4B-FF8E-2C4A-BDE3-FF53FCF3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18BE-AA62-174C-A2A9-DEE1E282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0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54646B5-C836-7E43-A39D-C6CC4D451514}"/>
              </a:ext>
            </a:extLst>
          </p:cNvPr>
          <p:cNvGrpSpPr/>
          <p:nvPr/>
        </p:nvGrpSpPr>
        <p:grpSpPr>
          <a:xfrm>
            <a:off x="5475657" y="2396327"/>
            <a:ext cx="4043140" cy="2162196"/>
            <a:chOff x="688622" y="3720281"/>
            <a:chExt cx="4515570" cy="2414843"/>
          </a:xfrm>
          <a:solidFill>
            <a:srgbClr val="0070C0">
              <a:alpha val="15000"/>
            </a:srgbClr>
          </a:solidFill>
        </p:grpSpPr>
        <p:pic>
          <p:nvPicPr>
            <p:cNvPr id="7" name="Graphic 6" descr="Chemicals">
              <a:extLst>
                <a:ext uri="{FF2B5EF4-FFF2-40B4-BE49-F238E27FC236}">
                  <a16:creationId xmlns:a16="http://schemas.microsoft.com/office/drawing/2014/main" id="{6C9CC974-08A6-1549-BA68-86B3DAF9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8010" y="522072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Chemicals">
              <a:extLst>
                <a:ext uri="{FF2B5EF4-FFF2-40B4-BE49-F238E27FC236}">
                  <a16:creationId xmlns:a16="http://schemas.microsoft.com/office/drawing/2014/main" id="{9D0F4057-04F3-1048-8B49-F6EC8BDF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9924" y="522072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Chemicals">
              <a:extLst>
                <a:ext uri="{FF2B5EF4-FFF2-40B4-BE49-F238E27FC236}">
                  <a16:creationId xmlns:a16="http://schemas.microsoft.com/office/drawing/2014/main" id="{7A42B688-4FDF-9A40-871B-A636897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3599" y="494063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Chemicals">
              <a:extLst>
                <a:ext uri="{FF2B5EF4-FFF2-40B4-BE49-F238E27FC236}">
                  <a16:creationId xmlns:a16="http://schemas.microsoft.com/office/drawing/2014/main" id="{3AB8BAA1-5F13-1446-AB9B-6B34D5FEF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891" y="468526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Chemicals">
              <a:extLst>
                <a:ext uri="{FF2B5EF4-FFF2-40B4-BE49-F238E27FC236}">
                  <a16:creationId xmlns:a16="http://schemas.microsoft.com/office/drawing/2014/main" id="{81B8A668-1D5F-4C4F-9A91-B0811A2DA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5913" y="5218659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Chemicals">
              <a:extLst>
                <a:ext uri="{FF2B5EF4-FFF2-40B4-BE49-F238E27FC236}">
                  <a16:creationId xmlns:a16="http://schemas.microsoft.com/office/drawing/2014/main" id="{B98B3B28-C88A-7B45-A3CC-CAA74458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9541" y="440518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Chemicals">
              <a:extLst>
                <a:ext uri="{FF2B5EF4-FFF2-40B4-BE49-F238E27FC236}">
                  <a16:creationId xmlns:a16="http://schemas.microsoft.com/office/drawing/2014/main" id="{A1E0377E-A8A0-5049-A665-319D22FC2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7107" y="44055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hemicals">
              <a:extLst>
                <a:ext uri="{FF2B5EF4-FFF2-40B4-BE49-F238E27FC236}">
                  <a16:creationId xmlns:a16="http://schemas.microsoft.com/office/drawing/2014/main" id="{C7F7BAF5-56A9-7649-B9FF-C0893D8B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4971" y="4124119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Chemicals">
              <a:extLst>
                <a:ext uri="{FF2B5EF4-FFF2-40B4-BE49-F238E27FC236}">
                  <a16:creationId xmlns:a16="http://schemas.microsoft.com/office/drawing/2014/main" id="{1414F170-B2E7-144C-804F-46085957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7430" y="4272553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Chemicals">
              <a:extLst>
                <a:ext uri="{FF2B5EF4-FFF2-40B4-BE49-F238E27FC236}">
                  <a16:creationId xmlns:a16="http://schemas.microsoft.com/office/drawing/2014/main" id="{DBC6C503-648A-F94A-B5A6-84744564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622" y="4680323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Chemicals">
              <a:extLst>
                <a:ext uri="{FF2B5EF4-FFF2-40B4-BE49-F238E27FC236}">
                  <a16:creationId xmlns:a16="http://schemas.microsoft.com/office/drawing/2014/main" id="{0A001D5A-A828-F146-887A-7DDC8706C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3874" y="440622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Chemicals">
              <a:extLst>
                <a:ext uri="{FF2B5EF4-FFF2-40B4-BE49-F238E27FC236}">
                  <a16:creationId xmlns:a16="http://schemas.microsoft.com/office/drawing/2014/main" id="{2849C0B7-4C49-D34B-8101-F70E0EEBE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7275" y="4941496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Chemicals">
              <a:extLst>
                <a:ext uri="{FF2B5EF4-FFF2-40B4-BE49-F238E27FC236}">
                  <a16:creationId xmlns:a16="http://schemas.microsoft.com/office/drawing/2014/main" id="{705BEE3A-0694-1C4C-AD60-9EDFF113C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6784" y="507922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hemicals">
              <a:extLst>
                <a:ext uri="{FF2B5EF4-FFF2-40B4-BE49-F238E27FC236}">
                  <a16:creationId xmlns:a16="http://schemas.microsoft.com/office/drawing/2014/main" id="{32EDC9B7-3E36-4D48-974C-C41AF520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3197" y="493661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Chemicals">
              <a:extLst>
                <a:ext uri="{FF2B5EF4-FFF2-40B4-BE49-F238E27FC236}">
                  <a16:creationId xmlns:a16="http://schemas.microsoft.com/office/drawing/2014/main" id="{E110A692-F38D-6047-8F96-8935E697A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5113" y="3995935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Chemicals">
              <a:extLst>
                <a:ext uri="{FF2B5EF4-FFF2-40B4-BE49-F238E27FC236}">
                  <a16:creationId xmlns:a16="http://schemas.microsoft.com/office/drawing/2014/main" id="{7E01512D-C604-C241-9DE6-F3488CE4A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5899" y="3861785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Chemicals">
              <a:extLst>
                <a:ext uri="{FF2B5EF4-FFF2-40B4-BE49-F238E27FC236}">
                  <a16:creationId xmlns:a16="http://schemas.microsoft.com/office/drawing/2014/main" id="{AE7A7B1A-231A-9F43-9065-55743984D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311" y="5088093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Chemicals">
              <a:extLst>
                <a:ext uri="{FF2B5EF4-FFF2-40B4-BE49-F238E27FC236}">
                  <a16:creationId xmlns:a16="http://schemas.microsoft.com/office/drawing/2014/main" id="{7E2DA618-A8EA-4249-9C33-3647F472E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7879" y="4565084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Chemicals">
              <a:extLst>
                <a:ext uri="{FF2B5EF4-FFF2-40B4-BE49-F238E27FC236}">
                  <a16:creationId xmlns:a16="http://schemas.microsoft.com/office/drawing/2014/main" id="{54CFFE99-5D65-6F46-B7AC-1301F0AD8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527" y="507922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Chemicals">
              <a:extLst>
                <a:ext uri="{FF2B5EF4-FFF2-40B4-BE49-F238E27FC236}">
                  <a16:creationId xmlns:a16="http://schemas.microsoft.com/office/drawing/2014/main" id="{20AEE1AC-DD09-3847-8145-CCA6D4FA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441" y="507922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Chemicals">
              <a:extLst>
                <a:ext uri="{FF2B5EF4-FFF2-40B4-BE49-F238E27FC236}">
                  <a16:creationId xmlns:a16="http://schemas.microsoft.com/office/drawing/2014/main" id="{1596F002-D5F9-CC49-BA64-8DCED74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6116" y="4799134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Chemicals">
              <a:extLst>
                <a:ext uri="{FF2B5EF4-FFF2-40B4-BE49-F238E27FC236}">
                  <a16:creationId xmlns:a16="http://schemas.microsoft.com/office/drawing/2014/main" id="{E0DC4547-ACD2-D34F-A315-A137ADCCA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6408" y="454376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Chemicals">
              <a:extLst>
                <a:ext uri="{FF2B5EF4-FFF2-40B4-BE49-F238E27FC236}">
                  <a16:creationId xmlns:a16="http://schemas.microsoft.com/office/drawing/2014/main" id="{CB4FC055-A2C0-AE41-9002-8A7CD6B72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08430" y="5077155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Chemicals">
              <a:extLst>
                <a:ext uri="{FF2B5EF4-FFF2-40B4-BE49-F238E27FC236}">
                  <a16:creationId xmlns:a16="http://schemas.microsoft.com/office/drawing/2014/main" id="{B6593317-885E-2540-9BF4-8D2EAD1F5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2058" y="4263676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Chemicals">
              <a:extLst>
                <a:ext uri="{FF2B5EF4-FFF2-40B4-BE49-F238E27FC236}">
                  <a16:creationId xmlns:a16="http://schemas.microsoft.com/office/drawing/2014/main" id="{FB7E7055-AC99-4840-A2A8-276104643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9624" y="4263996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Chemicals">
              <a:extLst>
                <a:ext uri="{FF2B5EF4-FFF2-40B4-BE49-F238E27FC236}">
                  <a16:creationId xmlns:a16="http://schemas.microsoft.com/office/drawing/2014/main" id="{8EEC0154-09A0-5B40-830D-59D097DE4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07488" y="3982615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micals">
              <a:extLst>
                <a:ext uri="{FF2B5EF4-FFF2-40B4-BE49-F238E27FC236}">
                  <a16:creationId xmlns:a16="http://schemas.microsoft.com/office/drawing/2014/main" id="{9F9B2B6F-5658-F44D-89FA-DA9AFE6E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9947" y="4131049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hemicals">
              <a:extLst>
                <a:ext uri="{FF2B5EF4-FFF2-40B4-BE49-F238E27FC236}">
                  <a16:creationId xmlns:a16="http://schemas.microsoft.com/office/drawing/2014/main" id="{4E5E96D9-F14A-6945-A020-F8396231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91139" y="453881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Chemicals">
              <a:extLst>
                <a:ext uri="{FF2B5EF4-FFF2-40B4-BE49-F238E27FC236}">
                  <a16:creationId xmlns:a16="http://schemas.microsoft.com/office/drawing/2014/main" id="{FE6E16BA-2CEF-7248-960E-2AD311F91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6391" y="4264721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Chemicals">
              <a:extLst>
                <a:ext uri="{FF2B5EF4-FFF2-40B4-BE49-F238E27FC236}">
                  <a16:creationId xmlns:a16="http://schemas.microsoft.com/office/drawing/2014/main" id="{50414B85-CA7A-BC43-B604-82C2464CB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9792" y="479999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Chemicals">
              <a:extLst>
                <a:ext uri="{FF2B5EF4-FFF2-40B4-BE49-F238E27FC236}">
                  <a16:creationId xmlns:a16="http://schemas.microsoft.com/office/drawing/2014/main" id="{8E1455BE-2035-C947-90B9-2B894194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9301" y="4937716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Chemicals">
              <a:extLst>
                <a:ext uri="{FF2B5EF4-FFF2-40B4-BE49-F238E27FC236}">
                  <a16:creationId xmlns:a16="http://schemas.microsoft.com/office/drawing/2014/main" id="{6DE755CF-9963-1F44-BB29-3D5D482A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5714" y="4795110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Chemicals">
              <a:extLst>
                <a:ext uri="{FF2B5EF4-FFF2-40B4-BE49-F238E27FC236}">
                  <a16:creationId xmlns:a16="http://schemas.microsoft.com/office/drawing/2014/main" id="{993BAC54-EA9A-464E-B21F-5BAAE9FB6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30" y="3854431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Chemicals">
              <a:extLst>
                <a:ext uri="{FF2B5EF4-FFF2-40B4-BE49-F238E27FC236}">
                  <a16:creationId xmlns:a16="http://schemas.microsoft.com/office/drawing/2014/main" id="{C9485B44-7A3D-A646-B427-9C18402A6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8416" y="3720281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Chemicals">
              <a:extLst>
                <a:ext uri="{FF2B5EF4-FFF2-40B4-BE49-F238E27FC236}">
                  <a16:creationId xmlns:a16="http://schemas.microsoft.com/office/drawing/2014/main" id="{9B50DE3D-DE2B-5644-A477-D3301CE5A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5828" y="4946589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hemicals">
              <a:extLst>
                <a:ext uri="{FF2B5EF4-FFF2-40B4-BE49-F238E27FC236}">
                  <a16:creationId xmlns:a16="http://schemas.microsoft.com/office/drawing/2014/main" id="{BD64EC4F-700F-1646-98AD-601CB8C78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6" y="4423580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Chemicals">
              <a:extLst>
                <a:ext uri="{FF2B5EF4-FFF2-40B4-BE49-F238E27FC236}">
                  <a16:creationId xmlns:a16="http://schemas.microsoft.com/office/drawing/2014/main" id="{3A672898-76F9-BE40-9803-23F5FD4D4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7533" y="520522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8ABB48-B010-F846-A7EE-1CBB0A5AFAF7}"/>
              </a:ext>
            </a:extLst>
          </p:cNvPr>
          <p:cNvSpPr txBox="1"/>
          <p:nvPr/>
        </p:nvSpPr>
        <p:spPr>
          <a:xfrm>
            <a:off x="2015472" y="795149"/>
            <a:ext cx="5778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0" b="1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v</a:t>
            </a:r>
            <a:r>
              <a:rPr lang="en-US" sz="18000" dirty="0" err="1">
                <a:solidFill>
                  <a:srgbClr val="0070C0"/>
                </a:solidFill>
                <a:latin typeface="Courier New" panose="02070309020205020404" pitchFamily="49" charset="0"/>
                <a:ea typeface="Ayuthaya" pitchFamily="2" charset="-34"/>
                <a:cs typeface="Courier New" panose="02070309020205020404" pitchFamily="49" charset="0"/>
              </a:rPr>
              <a:t>ty</a:t>
            </a:r>
            <a:endParaRPr lang="en-US" sz="18000" dirty="0">
              <a:solidFill>
                <a:srgbClr val="0070C0"/>
              </a:solidFill>
              <a:latin typeface="Courier New" panose="02070309020205020404" pitchFamily="49" charset="0"/>
              <a:ea typeface="Ayuthaya" pitchFamily="2" charset="-34"/>
              <a:cs typeface="Courier New" panose="02070309020205020404" pitchFamily="49" charset="0"/>
            </a:endParaRPr>
          </a:p>
        </p:txBody>
      </p:sp>
      <p:pic>
        <p:nvPicPr>
          <p:cNvPr id="5" name="Graphic 4" descr="Brontosaurus">
            <a:extLst>
              <a:ext uri="{FF2B5EF4-FFF2-40B4-BE49-F238E27FC236}">
                <a16:creationId xmlns:a16="http://schemas.microsoft.com/office/drawing/2014/main" id="{C1FA2A51-1BAA-FF4E-9C5D-1DBDD99BF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4295" y="1738541"/>
            <a:ext cx="3072714" cy="30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Microsoft Yi Baiti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Reichanadter</dc:creator>
  <cp:lastModifiedBy>Jonathan Reichanadter</cp:lastModifiedBy>
  <cp:revision>5</cp:revision>
  <dcterms:created xsi:type="dcterms:W3CDTF">2020-08-27T20:35:39Z</dcterms:created>
  <dcterms:modified xsi:type="dcterms:W3CDTF">2020-08-27T22:47:46Z</dcterms:modified>
</cp:coreProperties>
</file>