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33FC-1198-974B-89A7-B8BBB90C9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2EE0D-E0CA-7F41-B278-558A6E6B4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8287-E61E-B64D-B460-1CD539CE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E1E9-9CC6-BD44-908E-D91865C7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0873-A353-7F46-AD15-2D9C05AF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7EFB-3003-7C4F-BA1F-B1A2EAAC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D5462-9641-654F-9E9A-11F4F241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D549-3DA4-4641-9799-97736B8D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8DA7-98EB-F740-BEFF-8DD461F0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2E0C-9D38-7A43-9052-75167115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97E2C-CD6E-2141-A9E8-9BA89861D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80839-12E9-684B-959B-7A0ECC02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9E6D-AC8D-AE42-A67D-D62641F9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7DC7-89D1-2B47-B1A3-B63AA5F9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8E5B-7715-114A-98EB-7FF2C844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579B-B3D7-1A4B-9D59-8071C4E3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B5E9-6EF7-044F-98BD-C151484A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3CED-4174-C74E-AAB9-73E91E8E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61FD-DD2F-0447-9015-5E6C6196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FA46-9761-0F49-9D5E-4CE3ABBE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A43D-2EAE-9D41-8F30-F089427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191C0-0552-D24C-90E8-75451943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0989-21C0-6141-9587-9AE41CE2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468A-D025-7A47-BD41-3795113B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CF246-E9A9-384D-93D0-8944D054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7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4F96-A978-774E-AFF8-57E85D2D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2FF7-F304-F04B-9CA7-AC99041DD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1D665-9214-F747-8890-1096F2CC3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3A943-0E6D-FA4F-BAB2-F0B1D60A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6271B-3FEA-6A4A-8145-4D5AE1F6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8E3AE-E75E-5542-9FB7-B7500C2F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13E6-569C-0E4C-AE1C-4EEDC38A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62C2-FDCF-BB48-9426-B9306D1A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1FD6C-4B72-434B-B3E2-E887163D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57C55-BDC8-4245-BA29-7C9C5B8EC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CCA56-F330-1848-8A9C-99733F04F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C8B84-872E-EC4E-A90E-D2E28C07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F5BF3-55F1-7E4D-9A4D-922EB5EB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42719-126B-C14C-8E8E-3E98AFD9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0860-1924-DF4E-9EC9-7782219B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18048-7400-B147-BAAE-85B515D9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893B8-34C6-6140-801A-EA854FA5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A77D-1246-A545-86F9-1A28121C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FF97C-8F80-C04A-9943-BA946C75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E849-91D9-104A-8105-9665C904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2EDBB-9885-AD42-A84F-1CCF29DD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3B2D-4994-DB4E-9A54-2C25D6DB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435D-BA86-7B4A-8F39-702CE0E4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9362-7B60-D04B-8123-7C026F4A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C52C9-6840-ED41-B15D-84AB54C2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0E449-52CC-6649-8FF1-7C06B910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F01D-6EA9-FF47-8A3A-D4C543B9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28EC-EC25-BE4C-B416-04216031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350FB-2B2B-C740-8381-8B7649D03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8BA0C-7391-3A42-BFEA-D620BEE6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25C1B-46A5-3D4E-9063-686DC1BE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20FE8-73AE-8F42-A8C9-B79ADD6B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51C6-4B23-1C41-89DB-06CBCB3C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0440D-0AA9-2F4B-ACA5-CEE048CC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E7E5-BD3F-014F-9201-33AEF0CD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3103-E398-3345-AFCC-7625860BE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1885-EA0C-BD44-96F5-B7689AE20597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4C69-BDB8-BB4E-B98A-CEADA8219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B05A-FB4D-8A48-BEBC-D0C91028F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02BA-FAB7-B841-A09C-ED891905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1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BB6A74-BE70-984D-8CE5-9A921D87B839}"/>
              </a:ext>
            </a:extLst>
          </p:cNvPr>
          <p:cNvSpPr/>
          <p:nvPr/>
        </p:nvSpPr>
        <p:spPr>
          <a:xfrm>
            <a:off x="1495477" y="2032000"/>
            <a:ext cx="3165423" cy="106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Math 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6A4A9-1191-6C4E-B7FA-9CF6390D3234}"/>
              </a:ext>
            </a:extLst>
          </p:cNvPr>
          <p:cNvSpPr/>
          <p:nvPr/>
        </p:nvSpPr>
        <p:spPr>
          <a:xfrm>
            <a:off x="7832777" y="2032000"/>
            <a:ext cx="3165423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Science Knowledge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BF053-4105-9041-BFDE-73A53536EE09}"/>
              </a:ext>
            </a:extLst>
          </p:cNvPr>
          <p:cNvSpPr/>
          <p:nvPr/>
        </p:nvSpPr>
        <p:spPr>
          <a:xfrm>
            <a:off x="4660900" y="4724400"/>
            <a:ext cx="3165423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Reading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890C34-039A-F643-A9F4-7E9A83793E31}"/>
              </a:ext>
            </a:extLst>
          </p:cNvPr>
          <p:cNvSpPr/>
          <p:nvPr/>
        </p:nvSpPr>
        <p:spPr>
          <a:xfrm>
            <a:off x="382107" y="262464"/>
            <a:ext cx="269823" cy="2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A0ECE-3E1F-5743-BD29-4B7B85736804}"/>
              </a:ext>
            </a:extLst>
          </p:cNvPr>
          <p:cNvSpPr txBox="1"/>
          <p:nvPr/>
        </p:nvSpPr>
        <p:spPr>
          <a:xfrm>
            <a:off x="740830" y="211664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of Interest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EE2A7-9792-5D41-BE41-A1F50800788E}"/>
              </a:ext>
            </a:extLst>
          </p:cNvPr>
          <p:cNvSpPr/>
          <p:nvPr/>
        </p:nvSpPr>
        <p:spPr>
          <a:xfrm>
            <a:off x="382107" y="614863"/>
            <a:ext cx="269823" cy="2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58613-544C-714C-9247-E9582FBAE47F}"/>
              </a:ext>
            </a:extLst>
          </p:cNvPr>
          <p:cNvSpPr txBox="1"/>
          <p:nvPr/>
        </p:nvSpPr>
        <p:spPr>
          <a:xfrm>
            <a:off x="740830" y="56406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E65E9-3033-2B48-A6C6-2BC5CEF9EABF}"/>
              </a:ext>
            </a:extLst>
          </p:cNvPr>
          <p:cNvSpPr/>
          <p:nvPr/>
        </p:nvSpPr>
        <p:spPr>
          <a:xfrm>
            <a:off x="382107" y="947232"/>
            <a:ext cx="269823" cy="2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B9F2A-65CC-2F43-8D0C-D4A0521D8D05}"/>
              </a:ext>
            </a:extLst>
          </p:cNvPr>
          <p:cNvSpPr txBox="1"/>
          <p:nvPr/>
        </p:nvSpPr>
        <p:spPr>
          <a:xfrm>
            <a:off x="740830" y="896432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61881-ADCB-D74D-AC63-A6C8CFA70D6E}"/>
              </a:ext>
            </a:extLst>
          </p:cNvPr>
          <p:cNvCxnSpPr/>
          <p:nvPr/>
        </p:nvCxnSpPr>
        <p:spPr>
          <a:xfrm>
            <a:off x="3441700" y="3238500"/>
            <a:ext cx="1219200" cy="134620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B6041F-80C9-954A-8528-A986354E63E8}"/>
              </a:ext>
            </a:extLst>
          </p:cNvPr>
          <p:cNvCxnSpPr>
            <a:cxnSpLocks/>
          </p:cNvCxnSpPr>
          <p:nvPr/>
        </p:nvCxnSpPr>
        <p:spPr>
          <a:xfrm>
            <a:off x="4876800" y="2578100"/>
            <a:ext cx="2755900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F8AD6-3A1A-B843-A001-860FD24A00A6}"/>
              </a:ext>
            </a:extLst>
          </p:cNvPr>
          <p:cNvCxnSpPr>
            <a:cxnSpLocks/>
          </p:cNvCxnSpPr>
          <p:nvPr/>
        </p:nvCxnSpPr>
        <p:spPr>
          <a:xfrm flipV="1">
            <a:off x="7832777" y="3318933"/>
            <a:ext cx="1463623" cy="12149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0D69D9-40CB-A14B-9EC2-1B3C9B57519C}"/>
              </a:ext>
            </a:extLst>
          </p:cNvPr>
          <p:cNvSpPr txBox="1"/>
          <p:nvPr/>
        </p:nvSpPr>
        <p:spPr>
          <a:xfrm>
            <a:off x="4860977" y="1393505"/>
            <a:ext cx="3165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Effect   = </a:t>
            </a:r>
            <a:r>
              <a:rPr lang="en-US" sz="2400" dirty="0"/>
              <a:t>0.4534</a:t>
            </a:r>
          </a:p>
          <a:p>
            <a:r>
              <a:rPr lang="en-US" sz="2400" b="1" dirty="0"/>
              <a:t>Direct Effect = </a:t>
            </a:r>
            <a:r>
              <a:rPr lang="en-US" sz="2400" dirty="0"/>
              <a:t>0.3315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9D963-1557-BA4D-9C30-635D2439E43D}"/>
              </a:ext>
            </a:extLst>
          </p:cNvPr>
          <p:cNvSpPr txBox="1"/>
          <p:nvPr/>
        </p:nvSpPr>
        <p:spPr>
          <a:xfrm>
            <a:off x="1406577" y="3906103"/>
            <a:ext cx="22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Path a = </a:t>
            </a:r>
            <a:r>
              <a:rPr lang="en-US" sz="2400" dirty="0"/>
              <a:t>0.4534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89C4A-F23C-F346-B681-A8E507B03130}"/>
              </a:ext>
            </a:extLst>
          </p:cNvPr>
          <p:cNvSpPr txBox="1"/>
          <p:nvPr/>
        </p:nvSpPr>
        <p:spPr>
          <a:xfrm>
            <a:off x="9077343" y="3906104"/>
            <a:ext cx="22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Path b = </a:t>
            </a:r>
            <a:r>
              <a:rPr lang="en-US" sz="2400" dirty="0"/>
              <a:t>0.2596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A80A6-F809-8148-BA2D-A0F9E9223536}"/>
              </a:ext>
            </a:extLst>
          </p:cNvPr>
          <p:cNvSpPr txBox="1"/>
          <p:nvPr/>
        </p:nvSpPr>
        <p:spPr>
          <a:xfrm>
            <a:off x="8349244" y="5381306"/>
            <a:ext cx="316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Indirect Effect = </a:t>
            </a:r>
            <a:r>
              <a:rPr lang="en-US" sz="2400" dirty="0"/>
              <a:t>0.1219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34B3CE-BDD9-BE4B-8AAF-360ED224D1C5}"/>
              </a:ext>
            </a:extLst>
          </p:cNvPr>
          <p:cNvSpPr txBox="1"/>
          <p:nvPr/>
        </p:nvSpPr>
        <p:spPr>
          <a:xfrm>
            <a:off x="493704" y="5247733"/>
            <a:ext cx="22558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Nuisance Variables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Writing ability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Social Studies</a:t>
            </a:r>
          </a:p>
        </p:txBody>
      </p:sp>
    </p:spTree>
    <p:extLst>
      <p:ext uri="{BB962C8B-B14F-4D97-AF65-F5344CB8AC3E}">
        <p14:creationId xmlns:p14="http://schemas.microsoft.com/office/powerpoint/2010/main" val="363900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T</dc:creator>
  <cp:lastModifiedBy>J T</cp:lastModifiedBy>
  <cp:revision>4</cp:revision>
  <dcterms:created xsi:type="dcterms:W3CDTF">2018-03-25T19:56:43Z</dcterms:created>
  <dcterms:modified xsi:type="dcterms:W3CDTF">2018-03-25T20:12:05Z</dcterms:modified>
</cp:coreProperties>
</file>