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576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7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AD8E-344F-43CC-BA7F-1B1734B7FE6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8991-926F-4DD4-B98D-AED2B1E0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9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Sorting an Array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the Bubble Sort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10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Sorting an Array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8377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Many times in programming we want to sort values</a:t>
            </a:r>
          </a:p>
          <a:p>
            <a:pPr lvl="1"/>
            <a:r>
              <a:rPr lang="en-US" sz="2400" dirty="0" smtClean="0"/>
              <a:t>It puts the values in order, from smallest to largest (or vice versa)</a:t>
            </a:r>
          </a:p>
          <a:p>
            <a:pPr lvl="1"/>
            <a:r>
              <a:rPr lang="en-US" sz="2400" dirty="0" smtClean="0"/>
              <a:t>At the very least, it makes our lists look better</a:t>
            </a:r>
          </a:p>
          <a:p>
            <a:r>
              <a:rPr lang="en-US" sz="2800" dirty="0" smtClean="0"/>
              <a:t>We can sort any type of values</a:t>
            </a:r>
          </a:p>
          <a:p>
            <a:pPr lvl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, double, char, string</a:t>
            </a:r>
          </a:p>
          <a:p>
            <a:r>
              <a:rPr lang="en-US" sz="2800" dirty="0" smtClean="0"/>
              <a:t>Many other algorithms require an array to first be sorted</a:t>
            </a:r>
          </a:p>
          <a:p>
            <a:pPr lvl="1"/>
            <a:r>
              <a:rPr lang="en-US" sz="2400" dirty="0" smtClean="0"/>
              <a:t>Such as the Binary 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7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Bubble Sort Algorithm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14400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Compare the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2 values (values 1 &amp; 2 – elements [0] and [1])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 smtClean="0"/>
              <a:t>they are out </a:t>
            </a:r>
            <a:r>
              <a:rPr lang="en-US" sz="2400" dirty="0" smtClean="0"/>
              <a:t>of order, swap them</a:t>
            </a:r>
          </a:p>
          <a:p>
            <a:r>
              <a:rPr lang="en-US" sz="2800" dirty="0" smtClean="0"/>
              <a:t>Continue comparing sequential, adjacent pairs of values and swapping if necessary until you reach the end of the array</a:t>
            </a:r>
          </a:p>
          <a:p>
            <a:pPr lvl="1"/>
            <a:r>
              <a:rPr lang="en-US" sz="2400" dirty="0" smtClean="0"/>
              <a:t>Compare values 2 &amp; 3</a:t>
            </a:r>
          </a:p>
          <a:p>
            <a:pPr lvl="1"/>
            <a:r>
              <a:rPr lang="en-US" sz="2400" dirty="0" smtClean="0"/>
              <a:t>Compare values 3 &amp; 4…</a:t>
            </a:r>
          </a:p>
          <a:p>
            <a:pPr lvl="1"/>
            <a:r>
              <a:rPr lang="en-US" sz="2400" dirty="0" smtClean="0"/>
              <a:t>Compare values n -1 &amp; n  </a:t>
            </a:r>
            <a:br>
              <a:rPr lang="en-US" sz="2400" dirty="0" smtClean="0"/>
            </a:br>
            <a:r>
              <a:rPr lang="en-US" sz="2400" dirty="0" smtClean="0"/>
              <a:t>(there will be 1 less comparison than the number of elements in the array)</a:t>
            </a:r>
          </a:p>
          <a:p>
            <a:r>
              <a:rPr lang="en-US" sz="2800" dirty="0" smtClean="0"/>
              <a:t>At the end of the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‘pass’ (one time through the array), the largest value will be in its proper position</a:t>
            </a:r>
          </a:p>
          <a:p>
            <a:pPr lvl="1"/>
            <a:r>
              <a:rPr lang="en-US" sz="2400" dirty="0" smtClean="0"/>
              <a:t>And all the other values will ‘bubble up’ towards the 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8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Bubble Sort Algorithm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13660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Repeat the process, comparing adjacent values and swapping if necessary</a:t>
            </a:r>
          </a:p>
          <a:p>
            <a:pPr lvl="1"/>
            <a:r>
              <a:rPr lang="en-US" sz="2400" dirty="0" smtClean="0"/>
              <a:t>After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pass the largest value is in its proper position and does not need to be compared again</a:t>
            </a:r>
          </a:p>
          <a:p>
            <a:pPr lvl="1"/>
            <a:r>
              <a:rPr lang="en-US" sz="2400" dirty="0" smtClean="0"/>
              <a:t>At the end of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pass, the 2 largest values will be in their proper positions</a:t>
            </a:r>
          </a:p>
          <a:p>
            <a:pPr lvl="1"/>
            <a:r>
              <a:rPr lang="en-US" sz="2400" dirty="0" smtClean="0"/>
              <a:t>Each pass will require one less comparison than the previous pass</a:t>
            </a:r>
          </a:p>
          <a:p>
            <a:r>
              <a:rPr lang="en-US" sz="2800" dirty="0" smtClean="0"/>
              <a:t>For an array of 10 items, 9 passes will sort the array</a:t>
            </a:r>
          </a:p>
          <a:p>
            <a:pPr lvl="1"/>
            <a:r>
              <a:rPr lang="en-US" sz="2400" dirty="0" smtClean="0"/>
              <a:t>After 9 passes, the largest 9 values will be in their proper positions, and therefore the last value (the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value) will also be in its proper position (at the top of the array)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28244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First Pass </a:t>
            </a:r>
            <a:r>
              <a:rPr lang="en-US" sz="2400" dirty="0" smtClean="0"/>
              <a:t>(4 comparisons)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63356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Marge</a:t>
            </a:r>
          </a:p>
          <a:p>
            <a:r>
              <a:rPr lang="en-US" dirty="0" smtClean="0"/>
              <a:t>Maggie</a:t>
            </a:r>
          </a:p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5040" y="1907743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Maggie</a:t>
            </a:r>
          </a:p>
          <a:p>
            <a:r>
              <a:rPr lang="en-US" dirty="0" smtClean="0"/>
              <a:t>Marge</a:t>
            </a:r>
          </a:p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2280" y="1916551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Maggie</a:t>
            </a:r>
          </a:p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Marge</a:t>
            </a:r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9520" y="1930284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Maggie</a:t>
            </a:r>
          </a:p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Marge</a:t>
            </a:r>
          </a:p>
          <a:p>
            <a:r>
              <a:rPr lang="en-US" dirty="0" smtClean="0"/>
              <a:t>Bart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56758" y="1907743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Maggie</a:t>
            </a:r>
          </a:p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Marge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46307" y="2094176"/>
            <a:ext cx="845878" cy="22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40628" y="2094176"/>
            <a:ext cx="851557" cy="27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73890" y="2367516"/>
            <a:ext cx="854036" cy="26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73890" y="2367516"/>
            <a:ext cx="843406" cy="29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3452" y="2681775"/>
            <a:ext cx="875431" cy="22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3452" y="2664649"/>
            <a:ext cx="872740" cy="243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0278" y="2908011"/>
            <a:ext cx="849254" cy="301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30278" y="2979174"/>
            <a:ext cx="849254" cy="23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1447800" y="3448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SECOND PASS </a:t>
            </a:r>
            <a:r>
              <a:rPr lang="en-US" sz="2400" cap="all" dirty="0" smtClean="0">
                <a:solidFill>
                  <a:prstClr val="white"/>
                </a:solidFill>
              </a:rPr>
              <a:t>(3 </a:t>
            </a:r>
            <a:r>
              <a:rPr lang="en-US" sz="2400" cap="all" dirty="0">
                <a:solidFill>
                  <a:prstClr val="white"/>
                </a:solidFill>
              </a:rPr>
              <a:t>comparisons)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56216" y="4475379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Maggie</a:t>
            </a:r>
          </a:p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29248" y="4483423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Maggie</a:t>
            </a:r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02280" y="4483423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Maggie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79520" y="4496868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Maggie</a:t>
            </a:r>
          </a:p>
          <a:p>
            <a:r>
              <a:rPr lang="en-US" u="sng" dirty="0" smtClean="0"/>
              <a:t>Marge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0193" y="4678668"/>
            <a:ext cx="869849" cy="23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09160" y="4678668"/>
            <a:ext cx="883025" cy="287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9554" y="4966355"/>
            <a:ext cx="755087" cy="2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3316" y="4966355"/>
            <a:ext cx="738964" cy="28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36348" y="5259005"/>
            <a:ext cx="753606" cy="19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51105" y="5222087"/>
            <a:ext cx="755087" cy="31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31252" y="2933656"/>
            <a:ext cx="164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(Largest item in </a:t>
            </a:r>
            <a:br>
              <a:rPr lang="en-US" dirty="0" smtClean="0"/>
            </a:br>
            <a:r>
              <a:rPr lang="en-US" dirty="0" smtClean="0"/>
              <a:t>proper position)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88743" y="5314420"/>
            <a:ext cx="18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 largest items in </a:t>
            </a:r>
            <a:br>
              <a:rPr lang="en-US" dirty="0" smtClean="0"/>
            </a:br>
            <a:r>
              <a:rPr lang="en-US" dirty="0" smtClean="0"/>
              <a:t>proper positions)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01666" y="1728193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wap</a:t>
            </a:r>
            <a:endParaRPr lang="en-US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141412" y="0"/>
            <a:ext cx="10212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An ascending Bubble Sort Example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78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24941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Third Pass </a:t>
            </a:r>
            <a:r>
              <a:rPr lang="en-US" sz="2400" dirty="0" smtClean="0">
                <a:solidFill>
                  <a:prstClr val="white"/>
                </a:solidFill>
              </a:rPr>
              <a:t>(2 </a:t>
            </a:r>
            <a:r>
              <a:rPr lang="en-US" sz="2400" dirty="0">
                <a:solidFill>
                  <a:prstClr val="white"/>
                </a:solidFill>
              </a:rPr>
              <a:t>comparisons)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50589" y="2103511"/>
            <a:ext cx="755087" cy="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50589" y="2384167"/>
            <a:ext cx="755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78172" y="2384167"/>
            <a:ext cx="854036" cy="26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78172" y="2384167"/>
            <a:ext cx="843406" cy="29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1358128" y="33967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FORTH PASS </a:t>
            </a:r>
            <a:r>
              <a:rPr lang="en-US" sz="2400" cap="all" dirty="0" smtClean="0">
                <a:solidFill>
                  <a:prstClr val="white"/>
                </a:solidFill>
              </a:rPr>
              <a:t>(1 comparison)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135826" y="4674800"/>
            <a:ext cx="869850" cy="28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35826" y="4722359"/>
            <a:ext cx="869850" cy="23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1912152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Homer</a:t>
            </a:r>
            <a:endParaRPr lang="en-US" dirty="0" smtClean="0"/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Maggie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27181" y="1942636"/>
            <a:ext cx="880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Homer</a:t>
            </a:r>
          </a:p>
          <a:p>
            <a:r>
              <a:rPr lang="en-US" dirty="0" smtClean="0"/>
              <a:t>Lisa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Maggie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90636" y="1942636"/>
            <a:ext cx="880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Homer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Lisa</a:t>
            </a:r>
          </a:p>
          <a:p>
            <a:r>
              <a:rPr lang="en-US" u="sng" dirty="0" smtClean="0"/>
              <a:t>Maggie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68288" y="4500074"/>
            <a:ext cx="880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Homer</a:t>
            </a:r>
          </a:p>
          <a:p>
            <a:r>
              <a:rPr lang="en-US" dirty="0" smtClean="0"/>
              <a:t>Bart</a:t>
            </a:r>
          </a:p>
          <a:p>
            <a:r>
              <a:rPr lang="en-US" u="sng" dirty="0" smtClean="0"/>
              <a:t>Lisa</a:t>
            </a:r>
          </a:p>
          <a:p>
            <a:r>
              <a:rPr lang="en-US" u="sng" dirty="0" smtClean="0"/>
              <a:t>Maggie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27181" y="4500074"/>
            <a:ext cx="880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dotted" dirty="0" smtClean="0"/>
              <a:t>Bart</a:t>
            </a:r>
          </a:p>
          <a:p>
            <a:r>
              <a:rPr lang="en-US" u="sng" dirty="0" smtClean="0"/>
              <a:t>Homer</a:t>
            </a:r>
          </a:p>
          <a:p>
            <a:r>
              <a:rPr lang="en-US" u="sng" dirty="0" smtClean="0"/>
              <a:t>Lisa</a:t>
            </a:r>
          </a:p>
          <a:p>
            <a:r>
              <a:rPr lang="en-US" u="sng" dirty="0" smtClean="0"/>
              <a:t>Maggie</a:t>
            </a:r>
          </a:p>
          <a:p>
            <a:r>
              <a:rPr lang="en-US" u="sng" dirty="0" smtClean="0"/>
              <a:t>Marge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5826" y="1726863"/>
            <a:ext cx="99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swap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63587" y="2819007"/>
            <a:ext cx="18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 largest items in </a:t>
            </a:r>
            <a:br>
              <a:rPr lang="en-US" dirty="0" smtClean="0"/>
            </a:br>
            <a:r>
              <a:rPr lang="en-US" dirty="0" smtClean="0"/>
              <a:t>proper positions)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9568" y="4722982"/>
            <a:ext cx="301755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List sorted!</a:t>
            </a:r>
          </a:p>
          <a:p>
            <a:r>
              <a:rPr lang="en-US" dirty="0" smtClean="0"/>
              <a:t>(4 largest items in </a:t>
            </a:r>
            <a:br>
              <a:rPr lang="en-US" dirty="0" smtClean="0"/>
            </a:br>
            <a:r>
              <a:rPr lang="en-US" dirty="0" smtClean="0"/>
              <a:t>proper positions, and last item </a:t>
            </a:r>
          </a:p>
          <a:p>
            <a:r>
              <a:rPr lang="en-US" dirty="0" smtClean="0"/>
              <a:t>also in proper position)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141412" y="0"/>
            <a:ext cx="10212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Bubble Sort Example (cont.)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98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84" y="2219146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Code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497393" y="370457"/>
            <a:ext cx="8632723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Declarations</a:t>
            </a: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 = 0;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outer loop controls the number of passes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Declarations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number of passes will be 1 less than the number of elements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- 1; i++)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The inner loop controls the number of comparisons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For each pass, the number of comparisons will be 1 less than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the previous pass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(i + 1);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 If 2 adjacent elements are out of order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&gt;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+ 1])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'&lt;'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descending order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Swap the elements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// (a temp variable is needed for the swap)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temp 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[j];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+ 1];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+ 1] = temp;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if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inner for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outer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Bubble Sort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35"/>
            <a:ext cx="9905999" cy="3541714"/>
          </a:xfrm>
        </p:spPr>
        <p:txBody>
          <a:bodyPr>
            <a:noAutofit/>
          </a:bodyPr>
          <a:lstStyle/>
          <a:p>
            <a:r>
              <a:rPr lang="en-US" sz="3200" dirty="0" smtClean="0"/>
              <a:t>Advantages</a:t>
            </a:r>
          </a:p>
          <a:p>
            <a:pPr lvl="1"/>
            <a:r>
              <a:rPr lang="en-US" sz="2800" dirty="0" smtClean="0"/>
              <a:t>Easy to understand</a:t>
            </a:r>
          </a:p>
          <a:p>
            <a:pPr lvl="1"/>
            <a:r>
              <a:rPr lang="en-US" sz="2800" dirty="0" smtClean="0"/>
              <a:t>Easy to program</a:t>
            </a:r>
          </a:p>
          <a:p>
            <a:pPr lvl="1"/>
            <a:r>
              <a:rPr lang="en-US" sz="2800" dirty="0" smtClean="0"/>
              <a:t>Can sort in either ascending or descending order</a:t>
            </a:r>
          </a:p>
          <a:p>
            <a:r>
              <a:rPr lang="en-US" sz="3200" dirty="0" smtClean="0"/>
              <a:t>Disadvantages</a:t>
            </a:r>
          </a:p>
          <a:p>
            <a:pPr lvl="1"/>
            <a:r>
              <a:rPr lang="en-US" sz="2800" dirty="0" smtClean="0"/>
              <a:t>Slow</a:t>
            </a:r>
          </a:p>
          <a:p>
            <a:pPr lvl="1"/>
            <a:r>
              <a:rPr lang="en-US" sz="2800" dirty="0" smtClean="0"/>
              <a:t>More comparisons needed to sort larger arrays</a:t>
            </a:r>
          </a:p>
          <a:p>
            <a:pPr lvl="2"/>
            <a:r>
              <a:rPr lang="en-US" sz="2400" dirty="0" smtClean="0"/>
              <a:t>The bubble sort is good for </a:t>
            </a:r>
            <a:r>
              <a:rPr lang="en-US" sz="2400" dirty="0" smtClean="0"/>
              <a:t>an array of &lt; </a:t>
            </a:r>
            <a:r>
              <a:rPr lang="en-US" sz="2400" dirty="0" smtClean="0"/>
              <a:t>30 items</a:t>
            </a:r>
          </a:p>
        </p:txBody>
      </p:sp>
    </p:spTree>
    <p:extLst>
      <p:ext uri="{BB962C8B-B14F-4D97-AF65-F5344CB8AC3E}">
        <p14:creationId xmlns:p14="http://schemas.microsoft.com/office/powerpoint/2010/main" val="9627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</TotalTime>
  <Words>613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Tw Cen MT</vt:lpstr>
      <vt:lpstr>Circuit</vt:lpstr>
      <vt:lpstr>Sorting an Array</vt:lpstr>
      <vt:lpstr>Sorting an Array</vt:lpstr>
      <vt:lpstr>The Bubble Sort Algorithm</vt:lpstr>
      <vt:lpstr>The Bubble Sort Algorithm (cont.)</vt:lpstr>
      <vt:lpstr>First Pass (4 comparisons)</vt:lpstr>
      <vt:lpstr>Third Pass (2 comparisons)</vt:lpstr>
      <vt:lpstr>Code</vt:lpstr>
      <vt:lpstr>Bubble Sort</vt:lpstr>
    </vt:vector>
  </TitlesOfParts>
  <Company>Tri-County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 Array</dc:title>
  <dc:creator>Fiori, George E.</dc:creator>
  <cp:lastModifiedBy>Fiori, George E.</cp:lastModifiedBy>
  <cp:revision>18</cp:revision>
  <dcterms:created xsi:type="dcterms:W3CDTF">2016-11-15T18:43:12Z</dcterms:created>
  <dcterms:modified xsi:type="dcterms:W3CDTF">2018-10-24T13:32:31Z</dcterms:modified>
</cp:coreProperties>
</file>