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8"/>
  </p:notes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0CE9F-C8E5-40DB-BE74-060246720925}" type="datetimeFigureOut">
              <a:rPr lang="en-US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C0075-DC89-47B1-B2CC-DC6FFA81F1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9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C0075-DC89-47B1-B2CC-DC6FFA81F17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4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C0075-DC89-47B1-B2CC-DC6FFA81F17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3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C0075-DC89-47B1-B2CC-DC6FFA81F17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C0075-DC89-47B1-B2CC-DC6FFA81F17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9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C0075-DC89-47B1-B2CC-DC6FFA81F17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2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C0075-DC89-47B1-B2CC-DC6FFA81F17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8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8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16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86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63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8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5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8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2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8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2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98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2325" y="-1729006"/>
            <a:ext cx="8676222" cy="3200400"/>
          </a:xfrm>
        </p:spPr>
        <p:txBody>
          <a:bodyPr/>
          <a:lstStyle/>
          <a:p>
            <a:r>
              <a:rPr lang="en-US" dirty="0"/>
              <a:t>Facts About The 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57" y="14704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By: Trent Patterson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922828"/>
            <a:ext cx="7864964" cy="49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114" y="-150806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California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California-county-map.gif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14178" y="186403"/>
            <a:ext cx="5757170" cy="6663660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16908148"/>
              </p:ext>
            </p:extLst>
          </p:nvPr>
        </p:nvGraphicFramePr>
        <p:xfrm>
          <a:off x="418839" y="1532435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692752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5960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163,707 square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Land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155,973 square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9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Water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7,734 square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1313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619987"/>
              </p:ext>
            </p:extLst>
          </p:nvPr>
        </p:nvGraphicFramePr>
        <p:xfrm>
          <a:off x="430471" y="3285526"/>
          <a:ext cx="487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692752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5960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Land Use (1987)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Thousands of acres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9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Cropland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Pastureland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17,719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4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Forestland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7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22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114" y="-150806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Florida</a:t>
            </a:r>
          </a:p>
        </p:txBody>
      </p:sp>
      <p:pic>
        <p:nvPicPr>
          <p:cNvPr id="4" name="Content Placeholder 3" descr="Florida-county-map.gif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99927" y="186403"/>
            <a:ext cx="6985673" cy="6663660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18839" y="1532435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692752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5960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65,758 square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Land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53,997 square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9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Water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11,761 square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1313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430471" y="3285526"/>
          <a:ext cx="487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692752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5960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Land Use (1987)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Thousands of acres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27,059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9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Cropland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Pastureland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4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Forestland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7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2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114" y="-150806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South Carolina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44525" y="1532435"/>
            <a:ext cx="6558588" cy="5176340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326501"/>
              </p:ext>
            </p:extLst>
          </p:nvPr>
        </p:nvGraphicFramePr>
        <p:xfrm>
          <a:off x="418839" y="1532435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692752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5960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32,007 square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Land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30,111 square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9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Water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1,896 square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1313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474877"/>
              </p:ext>
            </p:extLst>
          </p:nvPr>
        </p:nvGraphicFramePr>
        <p:xfrm>
          <a:off x="430471" y="3285526"/>
          <a:ext cx="487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692752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5960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Land Use (1987)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Thousands of acres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9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Cropland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Pastureland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4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Forestland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11,073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7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9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114" y="-150806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South Dakota</a:t>
            </a:r>
          </a:p>
        </p:txBody>
      </p:sp>
      <p:pic>
        <p:nvPicPr>
          <p:cNvPr id="4" name="Content Placeholder 3" descr="South-dakota-county-map.gif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44525" y="2021857"/>
            <a:ext cx="6558587" cy="4197496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1176896"/>
              </p:ext>
            </p:extLst>
          </p:nvPr>
        </p:nvGraphicFramePr>
        <p:xfrm>
          <a:off x="418839" y="1532435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692752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5960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77,121 square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Land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75,898 square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9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Water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1,224 square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1313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946914"/>
              </p:ext>
            </p:extLst>
          </p:nvPr>
        </p:nvGraphicFramePr>
        <p:xfrm>
          <a:off x="430471" y="3285526"/>
          <a:ext cx="487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692752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5960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Land Use (1987)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Thousands of acres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44,403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9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Cropland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17,819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Pastureland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22,152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4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Forestland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7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03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114" y="-150806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Wisconsin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Wisconsin-county-map.gif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72612" y="184541"/>
            <a:ext cx="6043967" cy="6523822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7470204"/>
              </p:ext>
            </p:extLst>
          </p:nvPr>
        </p:nvGraphicFramePr>
        <p:xfrm>
          <a:off x="418839" y="1532435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692752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5960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65,503 square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Land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54,314 square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9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Water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11,190 square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1313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50933"/>
              </p:ext>
            </p:extLst>
          </p:nvPr>
        </p:nvGraphicFramePr>
        <p:xfrm>
          <a:off x="430471" y="3285526"/>
          <a:ext cx="487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692752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5960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Land Use (1987)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Thousands of acres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9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Cropland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11,671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Pastureland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4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Forestland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7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27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Mesh</vt:lpstr>
      <vt:lpstr>Facts About The States</vt:lpstr>
      <vt:lpstr>California</vt:lpstr>
      <vt:lpstr>Florida</vt:lpstr>
      <vt:lpstr>South Carolina</vt:lpstr>
      <vt:lpstr>South Dakota</vt:lpstr>
      <vt:lpstr>Wisconsin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2013-07-15T20:26:40Z</dcterms:created>
  <dcterms:modified xsi:type="dcterms:W3CDTF">2016-10-04T16:56:39Z</dcterms:modified>
</cp:coreProperties>
</file>