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8" r:id="rId4"/>
    <p:sldId id="268" r:id="rId5"/>
    <p:sldId id="269" r:id="rId6"/>
    <p:sldId id="261" r:id="rId7"/>
    <p:sldId id="267" r:id="rId8"/>
    <p:sldId id="263" r:id="rId9"/>
    <p:sldId id="262" r:id="rId10"/>
    <p:sldId id="259" r:id="rId11"/>
    <p:sldId id="260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50CD24A-3FAC-4604-A0AF-4B3B0AE75C47}">
          <p14:sldIdLst>
            <p14:sldId id="256"/>
            <p14:sldId id="266"/>
            <p14:sldId id="258"/>
            <p14:sldId id="268"/>
            <p14:sldId id="269"/>
            <p14:sldId id="261"/>
            <p14:sldId id="267"/>
          </p14:sldIdLst>
        </p14:section>
        <p14:section name="Cool Information" id="{913BC06C-D032-479C-AE1D-C9EB29652747}">
          <p14:sldIdLst>
            <p14:sldId id="263"/>
            <p14:sldId id="262"/>
            <p14:sldId id="259"/>
          </p14:sldIdLst>
        </p14:section>
        <p14:section name="Pictures" id="{C42FF96F-6BC9-4184-8D91-69EFB0F9ED22}">
          <p14:sldIdLst>
            <p14:sldId id="260"/>
          </p14:sldIdLst>
        </p14:section>
        <p14:section name="Untitled Section" id="{67556B87-DE2B-4601-8A54-D24C9E8549AE}">
          <p14:sldIdLst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068CD-AC76-4911-8ADD-F2959AB35038}" type="datetimeFigureOut">
              <a:rPr lang="en-US" smtClean="0"/>
              <a:t>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62694-95D4-4E15-A968-4236FD8E44C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miley Face 6"/>
          <p:cNvSpPr/>
          <p:nvPr userDrawn="1"/>
        </p:nvSpPr>
        <p:spPr>
          <a:xfrm>
            <a:off x="9269260" y="124054"/>
            <a:ext cx="2840276" cy="1917688"/>
          </a:xfrm>
          <a:prstGeom prst="smileyFace">
            <a:avLst/>
          </a:prstGeom>
          <a:solidFill>
            <a:srgbClr val="FFFF00"/>
          </a:solidFill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599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068CD-AC76-4911-8ADD-F2959AB35038}" type="datetimeFigureOut">
              <a:rPr lang="en-US" smtClean="0"/>
              <a:t>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62694-95D4-4E15-A968-4236FD8E4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643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068CD-AC76-4911-8ADD-F2959AB35038}" type="datetimeFigureOut">
              <a:rPr lang="en-US" smtClean="0"/>
              <a:t>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62694-95D4-4E15-A968-4236FD8E4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564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068CD-AC76-4911-8ADD-F2959AB35038}" type="datetimeFigureOut">
              <a:rPr lang="en-US" smtClean="0"/>
              <a:t>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62694-95D4-4E15-A968-4236FD8E4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661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068CD-AC76-4911-8ADD-F2959AB35038}" type="datetimeFigureOut">
              <a:rPr lang="en-US" smtClean="0"/>
              <a:t>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62694-95D4-4E15-A968-4236FD8E4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134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068CD-AC76-4911-8ADD-F2959AB35038}" type="datetimeFigureOut">
              <a:rPr lang="en-US" smtClean="0"/>
              <a:t>2/13/2015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62694-95D4-4E15-A968-4236FD8E4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938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068CD-AC76-4911-8ADD-F2959AB35038}" type="datetimeFigureOut">
              <a:rPr lang="en-US" smtClean="0"/>
              <a:t>2/13/2015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62694-95D4-4E15-A968-4236FD8E4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81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068CD-AC76-4911-8ADD-F2959AB35038}" type="datetimeFigureOut">
              <a:rPr lang="en-US" smtClean="0"/>
              <a:t>2/13/2015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62694-95D4-4E15-A968-4236FD8E4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956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068CD-AC76-4911-8ADD-F2959AB35038}" type="datetimeFigureOut">
              <a:rPr lang="en-US" smtClean="0"/>
              <a:t>2/13/2015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62694-95D4-4E15-A968-4236FD8E4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379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068CD-AC76-4911-8ADD-F2959AB35038}" type="datetimeFigureOut">
              <a:rPr lang="en-US" smtClean="0"/>
              <a:t>2/13/2015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62694-95D4-4E15-A968-4236FD8E4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14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068CD-AC76-4911-8ADD-F2959AB35038}" type="datetimeFigureOut">
              <a:rPr lang="en-US" smtClean="0"/>
              <a:t>2/13/2015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62694-95D4-4E15-A968-4236FD8E4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190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1068CD-AC76-4911-8ADD-F2959AB35038}" type="datetimeFigureOut">
              <a:rPr lang="en-US" smtClean="0"/>
              <a:t>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62694-95D4-4E15-A968-4236FD8E4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702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gif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therealcost.betobaccofree.hhs.gov/facts/did-you-know/index.html#losing-control" TargetMode="External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therealcost.betobaccofree.hhs.gov/facts/did-you-know/index.html#losing-control" TargetMode="External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Tobacco </a:t>
            </a:r>
            <a:r>
              <a:rPr lang="en-US" dirty="0" smtClean="0"/>
              <a:t>Finder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Trent Patterson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8768219" y="3556936"/>
            <a:ext cx="3269294" cy="3090798"/>
            <a:chOff x="9294313" y="3980145"/>
            <a:chExt cx="2404997" cy="237994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2488" b="96020" l="9562" r="92032">
                          <a14:foregroundMark x1="52191" y1="21891" x2="55777" y2="29851"/>
                          <a14:foregroundMark x1="45020" y1="17910" x2="45020" y2="17910"/>
                          <a14:foregroundMark x1="37450" y1="15920" x2="45418" y2="28358"/>
                          <a14:foregroundMark x1="50199" y1="21393" x2="26295" y2="24876"/>
                          <a14:foregroundMark x1="36255" y1="27861" x2="37450" y2="20896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9294313" y="4300537"/>
              <a:ext cx="2390775" cy="1914525"/>
            </a:xfrm>
            <a:prstGeom prst="rect">
              <a:avLst/>
            </a:prstGeom>
          </p:spPr>
        </p:pic>
        <p:sp>
          <p:nvSpPr>
            <p:cNvPr id="4" name="&quot;No&quot; Symbol 3"/>
            <p:cNvSpPr/>
            <p:nvPr/>
          </p:nvSpPr>
          <p:spPr>
            <a:xfrm>
              <a:off x="9294313" y="3980145"/>
              <a:ext cx="2404997" cy="2379946"/>
            </a:xfrm>
            <a:prstGeom prst="noSmoking">
              <a:avLst>
                <a:gd name="adj" fmla="val 8487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4237" y="526092"/>
            <a:ext cx="3283525" cy="1565754"/>
          </a:xfrm>
          <a:prstGeom prst="rect">
            <a:avLst/>
          </a:prstGeom>
        </p:spPr>
      </p:pic>
      <p:pic>
        <p:nvPicPr>
          <p:cNvPr id="1026" name="Picture 2" descr="http://dontmesswithtaxes.typepad.com/.a/6a00d8345157c669e201901ea22458970b-pi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81475"/>
            <a:ext cx="4762500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62500" y="4438650"/>
            <a:ext cx="2667000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997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413" y="1066701"/>
            <a:ext cx="7979079" cy="510116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7425" y="414337"/>
            <a:ext cx="7677150" cy="602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11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189" y="1490051"/>
            <a:ext cx="6350696" cy="42803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520" y="459156"/>
            <a:ext cx="2085258" cy="2758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516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865"/>
          <a:stretch/>
        </p:blipFill>
        <p:spPr>
          <a:xfrm>
            <a:off x="4058434" y="1195772"/>
            <a:ext cx="4597052" cy="4491044"/>
          </a:xfrm>
          <a:prstGeom prst="rect">
            <a:avLst/>
          </a:prstGeom>
        </p:spPr>
      </p:pic>
      <p:pic>
        <p:nvPicPr>
          <p:cNvPr id="4" name="Picture 3">
            <a:hlinkClick r:id="rId3"/>
          </p:cNvPr>
          <p:cNvPicPr>
            <a:picLocks noChangeAspect="1"/>
          </p:cNvPicPr>
          <p:nvPr/>
        </p:nvPicPr>
        <p:blipFill rotWithShape="1">
          <a:blip r:embed="rId4"/>
          <a:srcRect l="7648" t="20249" r="61218" b="75527"/>
          <a:stretch/>
        </p:blipFill>
        <p:spPr>
          <a:xfrm>
            <a:off x="4308953" y="2154477"/>
            <a:ext cx="1931953" cy="288099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correct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36444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incorrect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752" y="2036392"/>
            <a:ext cx="4054496" cy="4013679"/>
          </a:xfrm>
          <a:prstGeom prst="rect">
            <a:avLst/>
          </a:prstGeom>
        </p:spPr>
      </p:pic>
      <p:pic>
        <p:nvPicPr>
          <p:cNvPr id="4" name="Picture 3" descr="Screen Clipping">
            <a:hlinkClick r:id="rId3"/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9" t="22291" r="61945" b="73027"/>
          <a:stretch/>
        </p:blipFill>
        <p:spPr>
          <a:xfrm>
            <a:off x="4271375" y="2931091"/>
            <a:ext cx="1327759" cy="18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0027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dontmesswithtaxes.typepad.com/.a/6a00d8345157c669e201901ea22458970b-pi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"/>
            <a:ext cx="1220284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0" y="4438651"/>
            <a:ext cx="2667000" cy="24193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667000" cy="24193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0"/>
            <a:ext cx="2667000" cy="24193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6691" y="4438650"/>
            <a:ext cx="2667000" cy="24193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846" y="2219324"/>
            <a:ext cx="2446500" cy="22193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7154" y="4438650"/>
            <a:ext cx="2667000" cy="24193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5978" y="2542176"/>
            <a:ext cx="2090600" cy="189647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3802" y="2981195"/>
            <a:ext cx="1606642" cy="145745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8894" y="5022938"/>
            <a:ext cx="1606642" cy="145745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7845" y="2219324"/>
            <a:ext cx="1606642" cy="145745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5346" y="469728"/>
            <a:ext cx="1606642" cy="1457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93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it Does?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Finds Tobacco Products!</a:t>
            </a:r>
          </a:p>
          <a:p>
            <a:pPr lvl="1"/>
            <a:r>
              <a:rPr lang="en-US" dirty="0" smtClean="0"/>
              <a:t>Keeps Kids Healthy By Finding it.</a:t>
            </a:r>
            <a:endParaRPr lang="en-US" dirty="0"/>
          </a:p>
          <a:p>
            <a:pPr lvl="2"/>
            <a:r>
              <a:rPr lang="en-US" dirty="0" smtClean="0"/>
              <a:t>Discourage Kids From Using it</a:t>
            </a:r>
          </a:p>
        </p:txBody>
      </p:sp>
    </p:spTree>
    <p:extLst>
      <p:ext uri="{BB962C8B-B14F-4D97-AF65-F5344CB8AC3E}">
        <p14:creationId xmlns:p14="http://schemas.microsoft.com/office/powerpoint/2010/main" val="70266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needed to make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don’t know because it will take a lot of time to figure this out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379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it will sell?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will sell in local retail stores for $1,000 </a:t>
            </a:r>
          </a:p>
          <a:p>
            <a:pPr lvl="1"/>
            <a:r>
              <a:rPr lang="en-US" dirty="0" smtClean="0"/>
              <a:t>Also it will be sold to schools</a:t>
            </a:r>
          </a:p>
          <a:p>
            <a:pPr lvl="1"/>
            <a:r>
              <a:rPr lang="en-US" dirty="0" smtClean="0"/>
              <a:t>Also it will be sold to </a:t>
            </a:r>
            <a:r>
              <a:rPr lang="en-US" dirty="0" err="1" smtClean="0"/>
              <a:t>bussiness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079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is What Happens When You Dip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896" y="2195316"/>
            <a:ext cx="3256767" cy="367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099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is What Happens When You Smoke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403" y="1980157"/>
            <a:ext cx="5661764" cy="3963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784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5282" y="851047"/>
            <a:ext cx="5173250" cy="567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28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5283" y="843210"/>
            <a:ext cx="4922728" cy="541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35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93</Words>
  <Application>Microsoft Office PowerPoint</Application>
  <PresentationFormat>Widescreen</PresentationFormat>
  <Paragraphs>16</Paragraphs>
  <Slides>13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Tobacco Finder</vt:lpstr>
      <vt:lpstr>PowerPoint Presentation</vt:lpstr>
      <vt:lpstr>What it Does?</vt:lpstr>
      <vt:lpstr>What is needed to make it?</vt:lpstr>
      <vt:lpstr>Where it will sell?</vt:lpstr>
      <vt:lpstr>This is What Happens When You Dip</vt:lpstr>
      <vt:lpstr>This is What Happens When You Smoke</vt:lpstr>
      <vt:lpstr>PowerPoint Presentation</vt:lpstr>
      <vt:lpstr>PowerPoint Presentation</vt:lpstr>
      <vt:lpstr>PowerPoint Presentation</vt:lpstr>
      <vt:lpstr>PowerPoint Presentation</vt:lpstr>
      <vt:lpstr>correct</vt:lpstr>
      <vt:lpstr>incorrect</vt:lpstr>
    </vt:vector>
  </TitlesOfParts>
  <Company>ASD2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Trent Patterson</dc:creator>
  <cp:lastModifiedBy>Trent Patterson</cp:lastModifiedBy>
  <cp:revision>14</cp:revision>
  <dcterms:created xsi:type="dcterms:W3CDTF">2015-02-11T14:06:01Z</dcterms:created>
  <dcterms:modified xsi:type="dcterms:W3CDTF">2015-02-13T14:25:18Z</dcterms:modified>
</cp:coreProperties>
</file>