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2.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3.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notesSlides/notesSlide6.xml" ContentType="application/vnd.openxmlformats-officedocument.presentationml.notesSlide+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notesSlides/notesSlide7.xml" ContentType="application/vnd.openxmlformats-officedocument.presentationml.notesSlide+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notesSlides/notesSlide9.xml" ContentType="application/vnd.openxmlformats-officedocument.presentationml.notesSlide+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notesSlides/notesSlide10.xml" ContentType="application/vnd.openxmlformats-officedocument.presentationml.notesSlide+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notesSlides/notesSlide11.xml" ContentType="application/vnd.openxmlformats-officedocument.presentationml.notesSlide+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notesSlides/notesSlide12.xml" ContentType="application/vnd.openxmlformats-officedocument.presentationml.notesSlide+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notesSlides/notesSlide13.xml" ContentType="application/vnd.openxmlformats-officedocument.presentationml.notesSlide+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notesSlides/notesSlide14.xml" ContentType="application/vnd.openxmlformats-officedocument.presentationml.notesSlide+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notesSlides/notesSlide15.xml" ContentType="application/vnd.openxmlformats-officedocument.presentationml.notesSlide+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notesSlides/notesSlide16.xml" ContentType="application/vnd.openxmlformats-officedocument.presentationml.notesSlide+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notesSlides/notesSlide17.xml" ContentType="application/vnd.openxmlformats-officedocument.presentationml.notesSlide+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4"/>
  </p:notesMasterIdLst>
  <p:sldIdLst>
    <p:sldId id="258" r:id="rId2"/>
    <p:sldId id="286" r:id="rId3"/>
    <p:sldId id="344" r:id="rId4"/>
    <p:sldId id="287" r:id="rId5"/>
    <p:sldId id="288" r:id="rId6"/>
    <p:sldId id="289" r:id="rId7"/>
    <p:sldId id="293" r:id="rId8"/>
    <p:sldId id="290" r:id="rId9"/>
    <p:sldId id="291" r:id="rId10"/>
    <p:sldId id="292" r:id="rId11"/>
    <p:sldId id="294" r:id="rId12"/>
    <p:sldId id="265" r:id="rId13"/>
    <p:sldId id="296" r:id="rId14"/>
    <p:sldId id="295" r:id="rId15"/>
    <p:sldId id="297" r:id="rId16"/>
    <p:sldId id="298" r:id="rId17"/>
    <p:sldId id="299" r:id="rId18"/>
    <p:sldId id="346" r:id="rId19"/>
    <p:sldId id="300" r:id="rId20"/>
    <p:sldId id="301" r:id="rId21"/>
    <p:sldId id="302" r:id="rId22"/>
    <p:sldId id="303" r:id="rId23"/>
    <p:sldId id="304" r:id="rId24"/>
    <p:sldId id="305" r:id="rId25"/>
    <p:sldId id="306" r:id="rId26"/>
    <p:sldId id="307" r:id="rId27"/>
    <p:sldId id="308" r:id="rId28"/>
    <p:sldId id="309" r:id="rId29"/>
    <p:sldId id="310" r:id="rId30"/>
    <p:sldId id="311" r:id="rId31"/>
    <p:sldId id="268" r:id="rId32"/>
    <p:sldId id="313" r:id="rId33"/>
    <p:sldId id="312" r:id="rId34"/>
    <p:sldId id="314" r:id="rId35"/>
    <p:sldId id="315" r:id="rId36"/>
    <p:sldId id="318" r:id="rId37"/>
    <p:sldId id="317" r:id="rId38"/>
    <p:sldId id="319" r:id="rId39"/>
    <p:sldId id="320" r:id="rId40"/>
    <p:sldId id="321" r:id="rId41"/>
    <p:sldId id="322" r:id="rId42"/>
    <p:sldId id="323" r:id="rId43"/>
    <p:sldId id="325" r:id="rId44"/>
    <p:sldId id="326" r:id="rId45"/>
    <p:sldId id="327" r:id="rId46"/>
    <p:sldId id="328" r:id="rId47"/>
    <p:sldId id="329" r:id="rId48"/>
    <p:sldId id="330" r:id="rId49"/>
    <p:sldId id="331" r:id="rId50"/>
    <p:sldId id="332" r:id="rId51"/>
    <p:sldId id="333" r:id="rId52"/>
    <p:sldId id="347" r:id="rId53"/>
    <p:sldId id="334" r:id="rId54"/>
    <p:sldId id="335" r:id="rId55"/>
    <p:sldId id="336" r:id="rId56"/>
    <p:sldId id="337" r:id="rId57"/>
    <p:sldId id="338" r:id="rId58"/>
    <p:sldId id="339" r:id="rId59"/>
    <p:sldId id="340" r:id="rId60"/>
    <p:sldId id="341" r:id="rId61"/>
    <p:sldId id="342" r:id="rId62"/>
    <p:sldId id="343" r:id="rId6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6" autoAdjust="0"/>
    <p:restoredTop sz="88398" autoAdjust="0"/>
  </p:normalViewPr>
  <p:slideViewPr>
    <p:cSldViewPr snapToGrid="0">
      <p:cViewPr varScale="1">
        <p:scale>
          <a:sx n="83" d="100"/>
          <a:sy n="83" d="100"/>
        </p:scale>
        <p:origin x="-366" y="-90"/>
      </p:cViewPr>
      <p:guideLst>
        <p:guide orient="horz" pos="2160"/>
        <p:guide pos="3840"/>
      </p:guideLst>
    </p:cSldViewPr>
  </p:slideViewPr>
  <p:notesTextViewPr>
    <p:cViewPr>
      <p:scale>
        <a:sx n="1" d="1"/>
        <a:sy n="1" d="1"/>
      </p:scale>
      <p:origin x="0" y="5400"/>
    </p:cViewPr>
  </p:notesTextViewPr>
  <p:sorterViewPr>
    <p:cViewPr>
      <p:scale>
        <a:sx n="150" d="100"/>
        <a:sy n="150" d="100"/>
      </p:scale>
      <p:origin x="0" y="4973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F470D9-DEB8-48B6-B909-7A1C28DC5753}"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9375FCE-87E8-46F9-BC86-F29014F005E7}">
      <dgm:prSet phldrT="[文本]" custT="1"/>
      <dgm:spPr/>
      <dgm:t>
        <a:bodyPr/>
        <a:lstStyle/>
        <a:p>
          <a:pPr algn="l">
            <a:lnSpc>
              <a:spcPct val="100000"/>
            </a:lnSpc>
          </a:pPr>
          <a:r>
            <a:rPr lang="zh-CN" altLang="en-US" sz="2000" smtClean="0"/>
            <a:t>数据类型</a:t>
          </a:r>
          <a:endParaRPr lang="zh-CN" altLang="en-US" sz="2000"/>
        </a:p>
      </dgm:t>
    </dgm:pt>
    <dgm:pt modelId="{8CC52FBD-1242-43F0-B5EF-F144C49B322A}" type="parTrans" cxnId="{FA25683D-CFAB-4CE2-948D-A5988CCBA8F3}">
      <dgm:prSet/>
      <dgm:spPr/>
      <dgm:t>
        <a:bodyPr/>
        <a:lstStyle/>
        <a:p>
          <a:pPr algn="l">
            <a:lnSpc>
              <a:spcPct val="100000"/>
            </a:lnSpc>
          </a:pPr>
          <a:endParaRPr lang="zh-CN" altLang="en-US" sz="2000"/>
        </a:p>
      </dgm:t>
    </dgm:pt>
    <dgm:pt modelId="{791787EA-4894-4E22-94D2-4A4D45D1BB7B}" type="sibTrans" cxnId="{FA25683D-CFAB-4CE2-948D-A5988CCBA8F3}">
      <dgm:prSet/>
      <dgm:spPr/>
      <dgm:t>
        <a:bodyPr/>
        <a:lstStyle/>
        <a:p>
          <a:pPr algn="l">
            <a:lnSpc>
              <a:spcPct val="100000"/>
            </a:lnSpc>
          </a:pPr>
          <a:endParaRPr lang="zh-CN" altLang="en-US" sz="2000"/>
        </a:p>
      </dgm:t>
    </dgm:pt>
    <dgm:pt modelId="{5DB50963-ADBA-4EEA-BB4B-10198EC57587}">
      <dgm:prSet phldrT="[文本]" custT="1"/>
      <dgm:spPr/>
      <dgm:t>
        <a:bodyPr/>
        <a:lstStyle/>
        <a:p>
          <a:pPr algn="l">
            <a:lnSpc>
              <a:spcPct val="100000"/>
            </a:lnSpc>
          </a:pPr>
          <a:r>
            <a:rPr lang="zh-CN" altLang="en-US" sz="2000" dirty="0" smtClean="0"/>
            <a:t>基本类型</a:t>
          </a:r>
          <a:endParaRPr lang="zh-CN" altLang="en-US" sz="2000" dirty="0"/>
        </a:p>
      </dgm:t>
    </dgm:pt>
    <dgm:pt modelId="{2E201219-69C9-48AC-86CE-A2844A81D197}" type="parTrans" cxnId="{A7C7F12E-E2ED-40B0-A59A-1711F5249BBE}">
      <dgm:prSet custT="1"/>
      <dgm:spPr/>
      <dgm:t>
        <a:bodyPr/>
        <a:lstStyle/>
        <a:p>
          <a:pPr algn="l">
            <a:lnSpc>
              <a:spcPct val="100000"/>
            </a:lnSpc>
          </a:pPr>
          <a:endParaRPr lang="zh-CN" altLang="en-US" sz="2000"/>
        </a:p>
      </dgm:t>
    </dgm:pt>
    <dgm:pt modelId="{4C58A288-6468-4DEF-8430-47CEB20E5521}" type="sibTrans" cxnId="{A7C7F12E-E2ED-40B0-A59A-1711F5249BBE}">
      <dgm:prSet/>
      <dgm:spPr/>
      <dgm:t>
        <a:bodyPr/>
        <a:lstStyle/>
        <a:p>
          <a:pPr algn="l">
            <a:lnSpc>
              <a:spcPct val="100000"/>
            </a:lnSpc>
          </a:pPr>
          <a:endParaRPr lang="zh-CN" altLang="en-US" sz="2000"/>
        </a:p>
      </dgm:t>
    </dgm:pt>
    <dgm:pt modelId="{B457BC78-73F3-49C5-90D0-65E5385C9188}">
      <dgm:prSet phldrT="[文本]" custT="1"/>
      <dgm:spPr/>
      <dgm:t>
        <a:bodyPr/>
        <a:lstStyle/>
        <a:p>
          <a:pPr algn="l">
            <a:lnSpc>
              <a:spcPct val="100000"/>
            </a:lnSpc>
          </a:pPr>
          <a:r>
            <a:rPr lang="zh-CN" altLang="en-US" sz="2000" smtClean="0"/>
            <a:t>整型类型</a:t>
          </a:r>
          <a:endParaRPr lang="zh-CN" altLang="en-US" sz="2000"/>
        </a:p>
      </dgm:t>
    </dgm:pt>
    <dgm:pt modelId="{1D73B758-E67C-4D90-8627-294D58FE98E5}" type="parTrans" cxnId="{31C9ED4F-2342-4AA6-83E4-E2EE8C88C009}">
      <dgm:prSet custT="1"/>
      <dgm:spPr/>
      <dgm:t>
        <a:bodyPr/>
        <a:lstStyle/>
        <a:p>
          <a:pPr algn="l">
            <a:lnSpc>
              <a:spcPct val="100000"/>
            </a:lnSpc>
          </a:pPr>
          <a:endParaRPr lang="zh-CN" altLang="en-US" sz="2000"/>
        </a:p>
      </dgm:t>
    </dgm:pt>
    <dgm:pt modelId="{058DEED6-58AA-400A-9460-BDC12F797ED9}" type="sibTrans" cxnId="{31C9ED4F-2342-4AA6-83E4-E2EE8C88C009}">
      <dgm:prSet/>
      <dgm:spPr/>
      <dgm:t>
        <a:bodyPr/>
        <a:lstStyle/>
        <a:p>
          <a:pPr algn="l">
            <a:lnSpc>
              <a:spcPct val="100000"/>
            </a:lnSpc>
          </a:pPr>
          <a:endParaRPr lang="zh-CN" altLang="en-US" sz="2000"/>
        </a:p>
      </dgm:t>
    </dgm:pt>
    <dgm:pt modelId="{5122018B-93D5-421B-A0DF-352A6DA652F5}">
      <dgm:prSet phldrT="[文本]" custT="1"/>
      <dgm:spPr/>
      <dgm:t>
        <a:bodyPr/>
        <a:lstStyle/>
        <a:p>
          <a:pPr algn="l">
            <a:lnSpc>
              <a:spcPct val="100000"/>
            </a:lnSpc>
          </a:pPr>
          <a:r>
            <a:rPr lang="zh-CN" altLang="en-US" sz="2000" dirty="0" smtClean="0"/>
            <a:t>浮点类型</a:t>
          </a:r>
          <a:endParaRPr lang="zh-CN" altLang="en-US" sz="2000" dirty="0"/>
        </a:p>
      </dgm:t>
    </dgm:pt>
    <dgm:pt modelId="{0ED9C249-09EF-4C50-8FE7-E90D87DEF76C}" type="parTrans" cxnId="{0D4F8D1E-9F67-4A99-AD34-2F1DBD98F136}">
      <dgm:prSet custT="1"/>
      <dgm:spPr/>
      <dgm:t>
        <a:bodyPr/>
        <a:lstStyle/>
        <a:p>
          <a:pPr algn="l">
            <a:lnSpc>
              <a:spcPct val="100000"/>
            </a:lnSpc>
          </a:pPr>
          <a:endParaRPr lang="zh-CN" altLang="en-US" sz="2000"/>
        </a:p>
      </dgm:t>
    </dgm:pt>
    <dgm:pt modelId="{1CE49732-421F-4E16-B0FB-4C7C98AAB433}" type="sibTrans" cxnId="{0D4F8D1E-9F67-4A99-AD34-2F1DBD98F136}">
      <dgm:prSet/>
      <dgm:spPr/>
      <dgm:t>
        <a:bodyPr/>
        <a:lstStyle/>
        <a:p>
          <a:pPr algn="l">
            <a:lnSpc>
              <a:spcPct val="100000"/>
            </a:lnSpc>
          </a:pPr>
          <a:endParaRPr lang="zh-CN" altLang="en-US" sz="2000"/>
        </a:p>
      </dgm:t>
    </dgm:pt>
    <dgm:pt modelId="{C3C30BDC-66C1-4F4A-913F-2413224D9BA6}">
      <dgm:prSet phldrT="[文本]" custT="1"/>
      <dgm:spPr/>
      <dgm:t>
        <a:bodyPr/>
        <a:lstStyle/>
        <a:p>
          <a:pPr algn="l">
            <a:lnSpc>
              <a:spcPct val="100000"/>
            </a:lnSpc>
          </a:pPr>
          <a:r>
            <a:rPr lang="zh-CN" altLang="en-US" sz="2000" dirty="0" smtClean="0"/>
            <a:t>枚举类型 </a:t>
          </a:r>
          <a:r>
            <a:rPr lang="en-US" altLang="zh-CN" sz="2000" dirty="0" err="1" smtClean="0"/>
            <a:t>enum</a:t>
          </a:r>
          <a:endParaRPr lang="zh-CN" altLang="en-US" sz="2000" dirty="0"/>
        </a:p>
      </dgm:t>
    </dgm:pt>
    <dgm:pt modelId="{3F3AD70B-766B-44DE-8644-04466979A83C}" type="parTrans" cxnId="{D687EB65-89F6-480E-A74A-C6258F59B74B}">
      <dgm:prSet custT="1"/>
      <dgm:spPr/>
      <dgm:t>
        <a:bodyPr/>
        <a:lstStyle/>
        <a:p>
          <a:pPr algn="l">
            <a:lnSpc>
              <a:spcPct val="100000"/>
            </a:lnSpc>
          </a:pPr>
          <a:endParaRPr lang="zh-CN" altLang="en-US" sz="2000"/>
        </a:p>
      </dgm:t>
    </dgm:pt>
    <dgm:pt modelId="{8E0DFA87-F749-4729-91E8-E500ED5412C5}" type="sibTrans" cxnId="{D687EB65-89F6-480E-A74A-C6258F59B74B}">
      <dgm:prSet/>
      <dgm:spPr/>
      <dgm:t>
        <a:bodyPr/>
        <a:lstStyle/>
        <a:p>
          <a:pPr algn="l">
            <a:lnSpc>
              <a:spcPct val="100000"/>
            </a:lnSpc>
          </a:pPr>
          <a:endParaRPr lang="zh-CN" altLang="en-US" sz="2000"/>
        </a:p>
      </dgm:t>
    </dgm:pt>
    <dgm:pt modelId="{53B1837A-449F-489E-B4DB-2D1C59530662}">
      <dgm:prSet phldrT="[文本]" custT="1"/>
      <dgm:spPr/>
      <dgm:t>
        <a:bodyPr/>
        <a:lstStyle/>
        <a:p>
          <a:pPr algn="l">
            <a:lnSpc>
              <a:spcPct val="100000"/>
            </a:lnSpc>
          </a:pPr>
          <a:r>
            <a:rPr lang="zh-CN" altLang="en-US" sz="2000" dirty="0" smtClean="0"/>
            <a:t>空类型 </a:t>
          </a:r>
          <a:r>
            <a:rPr lang="en-US" altLang="zh-CN" sz="2000" dirty="0" smtClean="0"/>
            <a:t>void</a:t>
          </a:r>
          <a:endParaRPr lang="zh-CN" altLang="en-US" sz="2000" dirty="0"/>
        </a:p>
      </dgm:t>
    </dgm:pt>
    <dgm:pt modelId="{F2A02839-BE33-4C02-AD70-C0C7058F8D55}" type="parTrans" cxnId="{70A6FD8A-3B53-4A88-B838-51634E531AB1}">
      <dgm:prSet custT="1"/>
      <dgm:spPr/>
      <dgm:t>
        <a:bodyPr/>
        <a:lstStyle/>
        <a:p>
          <a:pPr algn="l">
            <a:lnSpc>
              <a:spcPct val="100000"/>
            </a:lnSpc>
          </a:pPr>
          <a:endParaRPr lang="zh-CN" altLang="en-US" sz="2000"/>
        </a:p>
      </dgm:t>
    </dgm:pt>
    <dgm:pt modelId="{0C1A3D2B-CC98-4F55-82EF-B77DFCCFE7D8}" type="sibTrans" cxnId="{70A6FD8A-3B53-4A88-B838-51634E531AB1}">
      <dgm:prSet/>
      <dgm:spPr/>
      <dgm:t>
        <a:bodyPr/>
        <a:lstStyle/>
        <a:p>
          <a:pPr algn="l">
            <a:lnSpc>
              <a:spcPct val="100000"/>
            </a:lnSpc>
          </a:pPr>
          <a:endParaRPr lang="zh-CN" altLang="en-US" sz="2000"/>
        </a:p>
      </dgm:t>
    </dgm:pt>
    <dgm:pt modelId="{4C1FD013-5041-47BD-BD2E-5A8BE4121636}">
      <dgm:prSet phldrT="[文本]" custT="1"/>
      <dgm:spPr/>
      <dgm:t>
        <a:bodyPr/>
        <a:lstStyle/>
        <a:p>
          <a:pPr algn="l">
            <a:lnSpc>
              <a:spcPct val="100000"/>
            </a:lnSpc>
          </a:pPr>
          <a:r>
            <a:rPr lang="zh-CN" altLang="en-US" sz="2000" dirty="0" smtClean="0"/>
            <a:t>基本整型 </a:t>
          </a:r>
          <a:r>
            <a:rPr lang="en-US" altLang="zh-CN" sz="2000" dirty="0" err="1" smtClean="0"/>
            <a:t>int</a:t>
          </a:r>
          <a:endParaRPr lang="zh-CN" altLang="en-US" sz="2000" dirty="0"/>
        </a:p>
      </dgm:t>
    </dgm:pt>
    <dgm:pt modelId="{2E8E954E-31B4-4C00-8CB9-69B5310889E2}" type="parTrans" cxnId="{5907DBFB-E53A-466F-8797-4D7D73D3A057}">
      <dgm:prSet custT="1"/>
      <dgm:spPr/>
      <dgm:t>
        <a:bodyPr/>
        <a:lstStyle/>
        <a:p>
          <a:pPr algn="l">
            <a:lnSpc>
              <a:spcPct val="100000"/>
            </a:lnSpc>
          </a:pPr>
          <a:endParaRPr lang="zh-CN" altLang="en-US" sz="2000"/>
        </a:p>
      </dgm:t>
    </dgm:pt>
    <dgm:pt modelId="{69550963-0B22-40A9-83E8-5074E556227C}" type="sibTrans" cxnId="{5907DBFB-E53A-466F-8797-4D7D73D3A057}">
      <dgm:prSet/>
      <dgm:spPr/>
      <dgm:t>
        <a:bodyPr/>
        <a:lstStyle/>
        <a:p>
          <a:pPr algn="l">
            <a:lnSpc>
              <a:spcPct val="100000"/>
            </a:lnSpc>
          </a:pPr>
          <a:endParaRPr lang="zh-CN" altLang="en-US" sz="2000"/>
        </a:p>
      </dgm:t>
    </dgm:pt>
    <dgm:pt modelId="{8CA6752C-945B-4976-84DE-BADF262EA352}">
      <dgm:prSet phldrT="[文本]" custT="1"/>
      <dgm:spPr/>
      <dgm:t>
        <a:bodyPr/>
        <a:lstStyle/>
        <a:p>
          <a:pPr algn="l">
            <a:lnSpc>
              <a:spcPct val="100000"/>
            </a:lnSpc>
          </a:pPr>
          <a:r>
            <a:rPr lang="zh-CN" altLang="en-US" sz="2000" smtClean="0"/>
            <a:t>短整型 </a:t>
          </a:r>
          <a:r>
            <a:rPr lang="en-US" altLang="zh-CN" sz="2000" smtClean="0"/>
            <a:t>short </a:t>
          </a:r>
          <a:r>
            <a:rPr lang="en-US" altLang="zh-CN" sz="2000" err="1" smtClean="0"/>
            <a:t>int</a:t>
          </a:r>
          <a:endParaRPr lang="zh-CN" altLang="en-US" sz="2000"/>
        </a:p>
      </dgm:t>
    </dgm:pt>
    <dgm:pt modelId="{5A803252-DCF8-457E-B30A-1313590E56A7}" type="parTrans" cxnId="{C6E47BF2-027E-4093-BBAF-4E63FF9D1580}">
      <dgm:prSet custT="1"/>
      <dgm:spPr/>
      <dgm:t>
        <a:bodyPr/>
        <a:lstStyle/>
        <a:p>
          <a:pPr algn="l">
            <a:lnSpc>
              <a:spcPct val="100000"/>
            </a:lnSpc>
          </a:pPr>
          <a:endParaRPr lang="zh-CN" altLang="en-US" sz="2000"/>
        </a:p>
      </dgm:t>
    </dgm:pt>
    <dgm:pt modelId="{4E4CF83F-19AD-44A5-8D92-4C8852F44B19}" type="sibTrans" cxnId="{C6E47BF2-027E-4093-BBAF-4E63FF9D1580}">
      <dgm:prSet/>
      <dgm:spPr/>
      <dgm:t>
        <a:bodyPr/>
        <a:lstStyle/>
        <a:p>
          <a:pPr algn="l">
            <a:lnSpc>
              <a:spcPct val="100000"/>
            </a:lnSpc>
          </a:pPr>
          <a:endParaRPr lang="zh-CN" altLang="en-US" sz="2000"/>
        </a:p>
      </dgm:t>
    </dgm:pt>
    <dgm:pt modelId="{68281CBA-A431-4372-BAB1-F61FEFEB0AA8}">
      <dgm:prSet phldrT="[文本]" custT="1"/>
      <dgm:spPr/>
      <dgm:t>
        <a:bodyPr/>
        <a:lstStyle/>
        <a:p>
          <a:pPr algn="l">
            <a:lnSpc>
              <a:spcPct val="100000"/>
            </a:lnSpc>
          </a:pPr>
          <a:r>
            <a:rPr lang="zh-CN" altLang="en-US" sz="2000" smtClean="0"/>
            <a:t>长整型 </a:t>
          </a:r>
          <a:r>
            <a:rPr lang="en-US" altLang="zh-CN" sz="2000" smtClean="0"/>
            <a:t>long </a:t>
          </a:r>
          <a:r>
            <a:rPr lang="en-US" altLang="zh-CN" sz="2000" err="1" smtClean="0"/>
            <a:t>int</a:t>
          </a:r>
          <a:endParaRPr lang="zh-CN" altLang="en-US" sz="2000"/>
        </a:p>
      </dgm:t>
    </dgm:pt>
    <dgm:pt modelId="{9ECCD359-B334-4A6C-A204-E3D4390ECC78}" type="parTrans" cxnId="{48CFEF66-6A3D-4AF6-B07D-55C1548B8B26}">
      <dgm:prSet custT="1"/>
      <dgm:spPr/>
      <dgm:t>
        <a:bodyPr/>
        <a:lstStyle/>
        <a:p>
          <a:pPr algn="l">
            <a:lnSpc>
              <a:spcPct val="100000"/>
            </a:lnSpc>
          </a:pPr>
          <a:endParaRPr lang="zh-CN" altLang="en-US" sz="2000"/>
        </a:p>
      </dgm:t>
    </dgm:pt>
    <dgm:pt modelId="{E0D35119-EC87-495A-8AE4-4BF8EE83FBA0}" type="sibTrans" cxnId="{48CFEF66-6A3D-4AF6-B07D-55C1548B8B26}">
      <dgm:prSet/>
      <dgm:spPr/>
      <dgm:t>
        <a:bodyPr/>
        <a:lstStyle/>
        <a:p>
          <a:pPr algn="l">
            <a:lnSpc>
              <a:spcPct val="100000"/>
            </a:lnSpc>
          </a:pPr>
          <a:endParaRPr lang="zh-CN" altLang="en-US" sz="2000"/>
        </a:p>
      </dgm:t>
    </dgm:pt>
    <dgm:pt modelId="{2680979F-E1DF-4BB9-9DEC-39103FBC50B8}">
      <dgm:prSet phldrT="[文本]" custT="1"/>
      <dgm:spPr/>
      <dgm:t>
        <a:bodyPr/>
        <a:lstStyle/>
        <a:p>
          <a:pPr algn="l">
            <a:lnSpc>
              <a:spcPct val="100000"/>
            </a:lnSpc>
          </a:pPr>
          <a:r>
            <a:rPr lang="en-US" altLang="zh-CN" sz="2000" dirty="0" smtClean="0"/>
            <a:t>*</a:t>
          </a:r>
          <a:r>
            <a:rPr lang="zh-CN" altLang="en-US" sz="2000" dirty="0" smtClean="0"/>
            <a:t>双长整型 </a:t>
          </a:r>
          <a:r>
            <a:rPr lang="en-US" altLang="zh-CN" sz="2000" dirty="0" smtClean="0"/>
            <a:t>long </a:t>
          </a:r>
          <a:r>
            <a:rPr lang="en-US" altLang="zh-CN" sz="2000" dirty="0" err="1" smtClean="0"/>
            <a:t>long</a:t>
          </a:r>
          <a:r>
            <a:rPr lang="en-US" altLang="zh-CN" sz="2000" dirty="0" smtClean="0"/>
            <a:t> </a:t>
          </a:r>
          <a:r>
            <a:rPr lang="en-US" altLang="zh-CN" sz="2000" dirty="0" err="1" smtClean="0"/>
            <a:t>int</a:t>
          </a:r>
          <a:endParaRPr lang="zh-CN" altLang="en-US" sz="2000" dirty="0"/>
        </a:p>
      </dgm:t>
    </dgm:pt>
    <dgm:pt modelId="{0D7F8A15-81D3-4E93-AAFB-C33C659B43A3}" type="parTrans" cxnId="{EA30D6A9-728E-420A-A9CE-D8144DA3F01F}">
      <dgm:prSet custT="1"/>
      <dgm:spPr/>
      <dgm:t>
        <a:bodyPr/>
        <a:lstStyle/>
        <a:p>
          <a:pPr algn="l">
            <a:lnSpc>
              <a:spcPct val="100000"/>
            </a:lnSpc>
          </a:pPr>
          <a:endParaRPr lang="zh-CN" altLang="en-US" sz="2000"/>
        </a:p>
      </dgm:t>
    </dgm:pt>
    <dgm:pt modelId="{9139D007-7C52-4EF8-9946-11F4A9706142}" type="sibTrans" cxnId="{EA30D6A9-728E-420A-A9CE-D8144DA3F01F}">
      <dgm:prSet/>
      <dgm:spPr/>
      <dgm:t>
        <a:bodyPr/>
        <a:lstStyle/>
        <a:p>
          <a:pPr algn="l">
            <a:lnSpc>
              <a:spcPct val="100000"/>
            </a:lnSpc>
          </a:pPr>
          <a:endParaRPr lang="zh-CN" altLang="en-US" sz="2000"/>
        </a:p>
      </dgm:t>
    </dgm:pt>
    <dgm:pt modelId="{3EC8E833-1439-4167-8F6F-C47DB5B7E218}">
      <dgm:prSet phldrT="[文本]" custT="1"/>
      <dgm:spPr/>
      <dgm:t>
        <a:bodyPr/>
        <a:lstStyle/>
        <a:p>
          <a:pPr algn="l">
            <a:lnSpc>
              <a:spcPct val="100000"/>
            </a:lnSpc>
          </a:pPr>
          <a:r>
            <a:rPr lang="zh-CN" altLang="en-US" sz="2000" smtClean="0"/>
            <a:t>字符型 </a:t>
          </a:r>
          <a:r>
            <a:rPr lang="en-US" altLang="zh-CN" sz="2000" smtClean="0"/>
            <a:t>char</a:t>
          </a:r>
          <a:endParaRPr lang="zh-CN" altLang="en-US" sz="2000"/>
        </a:p>
      </dgm:t>
    </dgm:pt>
    <dgm:pt modelId="{607D6F17-3BDD-4141-891C-6CB998585147}" type="parTrans" cxnId="{886A9A28-CCDE-4888-B69B-127E4B435D7B}">
      <dgm:prSet custT="1"/>
      <dgm:spPr/>
      <dgm:t>
        <a:bodyPr/>
        <a:lstStyle/>
        <a:p>
          <a:pPr algn="l">
            <a:lnSpc>
              <a:spcPct val="100000"/>
            </a:lnSpc>
          </a:pPr>
          <a:endParaRPr lang="zh-CN" altLang="en-US" sz="2000"/>
        </a:p>
      </dgm:t>
    </dgm:pt>
    <dgm:pt modelId="{991E027F-B028-4A81-A939-92DA2C1D5237}" type="sibTrans" cxnId="{886A9A28-CCDE-4888-B69B-127E4B435D7B}">
      <dgm:prSet/>
      <dgm:spPr/>
      <dgm:t>
        <a:bodyPr/>
        <a:lstStyle/>
        <a:p>
          <a:pPr algn="l">
            <a:lnSpc>
              <a:spcPct val="100000"/>
            </a:lnSpc>
          </a:pPr>
          <a:endParaRPr lang="zh-CN" altLang="en-US" sz="2000"/>
        </a:p>
      </dgm:t>
    </dgm:pt>
    <dgm:pt modelId="{BB0197D2-FC90-4BA7-88D0-43B2A6E98678}">
      <dgm:prSet phldrT="[文本]" custT="1"/>
      <dgm:spPr/>
      <dgm:t>
        <a:bodyPr/>
        <a:lstStyle/>
        <a:p>
          <a:pPr algn="l">
            <a:lnSpc>
              <a:spcPct val="100000"/>
            </a:lnSpc>
          </a:pPr>
          <a:r>
            <a:rPr lang="zh-CN" altLang="en-US" sz="2000" dirty="0" smtClean="0"/>
            <a:t>*布尔型 </a:t>
          </a:r>
          <a:r>
            <a:rPr lang="en-US" altLang="zh-CN" sz="2000" dirty="0" err="1" smtClean="0"/>
            <a:t>bool</a:t>
          </a:r>
          <a:endParaRPr lang="zh-CN" altLang="en-US" sz="2000" dirty="0"/>
        </a:p>
      </dgm:t>
    </dgm:pt>
    <dgm:pt modelId="{36305706-7466-49DC-81EA-13339B051324}" type="parTrans" cxnId="{3C688DB6-4A79-4CF5-81BF-231E836E365A}">
      <dgm:prSet custT="1"/>
      <dgm:spPr/>
      <dgm:t>
        <a:bodyPr/>
        <a:lstStyle/>
        <a:p>
          <a:pPr algn="l">
            <a:lnSpc>
              <a:spcPct val="100000"/>
            </a:lnSpc>
          </a:pPr>
          <a:endParaRPr lang="zh-CN" altLang="en-US" sz="2000"/>
        </a:p>
      </dgm:t>
    </dgm:pt>
    <dgm:pt modelId="{ACCF2257-8929-45B0-8AFB-31D7D65F8B3E}" type="sibTrans" cxnId="{3C688DB6-4A79-4CF5-81BF-231E836E365A}">
      <dgm:prSet/>
      <dgm:spPr/>
      <dgm:t>
        <a:bodyPr/>
        <a:lstStyle/>
        <a:p>
          <a:pPr algn="l">
            <a:lnSpc>
              <a:spcPct val="100000"/>
            </a:lnSpc>
          </a:pPr>
          <a:endParaRPr lang="zh-CN" altLang="en-US" sz="2000"/>
        </a:p>
      </dgm:t>
    </dgm:pt>
    <dgm:pt modelId="{066ECC05-0409-4239-8791-28C1571D0967}">
      <dgm:prSet phldrT="[文本]" custT="1"/>
      <dgm:spPr/>
      <dgm:t>
        <a:bodyPr/>
        <a:lstStyle/>
        <a:p>
          <a:pPr algn="l">
            <a:lnSpc>
              <a:spcPct val="100000"/>
            </a:lnSpc>
          </a:pPr>
          <a:r>
            <a:rPr lang="zh-CN" altLang="en-US" sz="2000" dirty="0" smtClean="0"/>
            <a:t>单精度浮点型 </a:t>
          </a:r>
          <a:r>
            <a:rPr lang="en-US" altLang="zh-CN" sz="2000" dirty="0" smtClean="0"/>
            <a:t>float</a:t>
          </a:r>
          <a:endParaRPr lang="zh-CN" altLang="en-US" sz="2000" dirty="0"/>
        </a:p>
      </dgm:t>
    </dgm:pt>
    <dgm:pt modelId="{296066E3-D0E2-4870-A952-866418805749}" type="parTrans" cxnId="{F303BAA7-156B-4522-B171-20928A62AE7A}">
      <dgm:prSet custT="1"/>
      <dgm:spPr/>
      <dgm:t>
        <a:bodyPr/>
        <a:lstStyle/>
        <a:p>
          <a:pPr algn="l">
            <a:lnSpc>
              <a:spcPct val="100000"/>
            </a:lnSpc>
          </a:pPr>
          <a:endParaRPr lang="zh-CN" altLang="en-US" sz="2000"/>
        </a:p>
      </dgm:t>
    </dgm:pt>
    <dgm:pt modelId="{DD30194E-2AF7-4D61-A422-48DD761AF38A}" type="sibTrans" cxnId="{F303BAA7-156B-4522-B171-20928A62AE7A}">
      <dgm:prSet/>
      <dgm:spPr/>
      <dgm:t>
        <a:bodyPr/>
        <a:lstStyle/>
        <a:p>
          <a:pPr algn="l">
            <a:lnSpc>
              <a:spcPct val="100000"/>
            </a:lnSpc>
          </a:pPr>
          <a:endParaRPr lang="zh-CN" altLang="en-US" sz="2000"/>
        </a:p>
      </dgm:t>
    </dgm:pt>
    <dgm:pt modelId="{632A2A28-3F37-4276-8BF0-47A9B5B562DB}">
      <dgm:prSet phldrT="[文本]" custT="1"/>
      <dgm:spPr/>
      <dgm:t>
        <a:bodyPr/>
        <a:lstStyle/>
        <a:p>
          <a:pPr algn="l">
            <a:lnSpc>
              <a:spcPct val="100000"/>
            </a:lnSpc>
          </a:pPr>
          <a:r>
            <a:rPr lang="zh-CN" altLang="en-US" sz="2000" dirty="0" smtClean="0"/>
            <a:t>双精度浮点型 </a:t>
          </a:r>
          <a:r>
            <a:rPr lang="en-US" altLang="zh-CN" sz="2000" dirty="0" smtClean="0"/>
            <a:t>double</a:t>
          </a:r>
          <a:endParaRPr lang="zh-CN" altLang="en-US" sz="2000" dirty="0"/>
        </a:p>
      </dgm:t>
    </dgm:pt>
    <dgm:pt modelId="{B6707441-1B7C-4A84-A2D3-A3BD8EBAA7AB}" type="parTrans" cxnId="{D3809BF8-5C0B-4E40-943C-86A7062FC105}">
      <dgm:prSet custT="1"/>
      <dgm:spPr/>
      <dgm:t>
        <a:bodyPr/>
        <a:lstStyle/>
        <a:p>
          <a:pPr algn="l">
            <a:lnSpc>
              <a:spcPct val="100000"/>
            </a:lnSpc>
          </a:pPr>
          <a:endParaRPr lang="zh-CN" altLang="en-US" sz="2000"/>
        </a:p>
      </dgm:t>
    </dgm:pt>
    <dgm:pt modelId="{5B31617B-4C64-4DA4-A5D9-8582E30CE82E}" type="sibTrans" cxnId="{D3809BF8-5C0B-4E40-943C-86A7062FC105}">
      <dgm:prSet/>
      <dgm:spPr/>
      <dgm:t>
        <a:bodyPr/>
        <a:lstStyle/>
        <a:p>
          <a:pPr algn="l">
            <a:lnSpc>
              <a:spcPct val="100000"/>
            </a:lnSpc>
          </a:pPr>
          <a:endParaRPr lang="zh-CN" altLang="en-US" sz="2000"/>
        </a:p>
      </dgm:t>
    </dgm:pt>
    <dgm:pt modelId="{3089B8A0-DF5B-4C1B-B067-A45E829E272F}">
      <dgm:prSet phldrT="[文本]" custT="1"/>
      <dgm:spPr/>
      <dgm:t>
        <a:bodyPr/>
        <a:lstStyle/>
        <a:p>
          <a:pPr algn="l">
            <a:lnSpc>
              <a:spcPct val="100000"/>
            </a:lnSpc>
          </a:pPr>
          <a:r>
            <a:rPr lang="zh-CN" altLang="en-US" sz="1600" dirty="0" smtClean="0"/>
            <a:t>复数浮点型 </a:t>
          </a:r>
          <a:r>
            <a:rPr lang="en-US" altLang="zh-CN" sz="1600" dirty="0" err="1" smtClean="0"/>
            <a:t>float_complex,double_complex,long</a:t>
          </a:r>
          <a:r>
            <a:rPr lang="en-US" altLang="zh-CN" sz="1600" dirty="0" smtClean="0"/>
            <a:t> long _complex</a:t>
          </a:r>
          <a:endParaRPr lang="zh-CN" altLang="en-US" sz="1600" dirty="0"/>
        </a:p>
      </dgm:t>
    </dgm:pt>
    <dgm:pt modelId="{A188E18E-6E94-48D5-956F-16CE1F0DBD89}" type="parTrans" cxnId="{539E4C00-2FB6-4806-B4D8-35042790663D}">
      <dgm:prSet custT="1"/>
      <dgm:spPr/>
      <dgm:t>
        <a:bodyPr/>
        <a:lstStyle/>
        <a:p>
          <a:pPr algn="l">
            <a:lnSpc>
              <a:spcPct val="100000"/>
            </a:lnSpc>
          </a:pPr>
          <a:endParaRPr lang="zh-CN" altLang="en-US" sz="2000"/>
        </a:p>
      </dgm:t>
    </dgm:pt>
    <dgm:pt modelId="{DC021A1D-26B3-4753-956A-931344116E21}" type="sibTrans" cxnId="{539E4C00-2FB6-4806-B4D8-35042790663D}">
      <dgm:prSet/>
      <dgm:spPr/>
      <dgm:t>
        <a:bodyPr/>
        <a:lstStyle/>
        <a:p>
          <a:pPr algn="l">
            <a:lnSpc>
              <a:spcPct val="100000"/>
            </a:lnSpc>
          </a:pPr>
          <a:endParaRPr lang="zh-CN" altLang="en-US" sz="2000"/>
        </a:p>
      </dgm:t>
    </dgm:pt>
    <dgm:pt modelId="{C995926F-8DC2-4BDD-A218-E14619FF6F07}">
      <dgm:prSet phldrT="[文本]" custT="1"/>
      <dgm:spPr/>
      <dgm:t>
        <a:bodyPr/>
        <a:lstStyle/>
        <a:p>
          <a:pPr algn="l">
            <a:lnSpc>
              <a:spcPct val="100000"/>
            </a:lnSpc>
          </a:pPr>
          <a:r>
            <a:rPr lang="zh-CN" altLang="en-US" sz="2000" smtClean="0"/>
            <a:t>派生类型</a:t>
          </a:r>
          <a:endParaRPr lang="zh-CN" altLang="en-US" sz="2000"/>
        </a:p>
      </dgm:t>
    </dgm:pt>
    <dgm:pt modelId="{6837865B-B9BB-44E5-9CC0-14F2C461E279}" type="parTrans" cxnId="{1B37341D-549A-497A-9036-429B73AD8CFA}">
      <dgm:prSet custT="1"/>
      <dgm:spPr/>
      <dgm:t>
        <a:bodyPr/>
        <a:lstStyle/>
        <a:p>
          <a:pPr algn="l">
            <a:lnSpc>
              <a:spcPct val="100000"/>
            </a:lnSpc>
          </a:pPr>
          <a:endParaRPr lang="zh-CN" altLang="en-US" sz="2000"/>
        </a:p>
      </dgm:t>
    </dgm:pt>
    <dgm:pt modelId="{F9A2285D-D81C-4B1F-8B4B-B8C0F838C757}" type="sibTrans" cxnId="{1B37341D-549A-497A-9036-429B73AD8CFA}">
      <dgm:prSet/>
      <dgm:spPr/>
      <dgm:t>
        <a:bodyPr/>
        <a:lstStyle/>
        <a:p>
          <a:pPr algn="l">
            <a:lnSpc>
              <a:spcPct val="100000"/>
            </a:lnSpc>
          </a:pPr>
          <a:endParaRPr lang="zh-CN" altLang="en-US" sz="2000"/>
        </a:p>
      </dgm:t>
    </dgm:pt>
    <dgm:pt modelId="{9B40F874-95D7-44A2-B8D0-E19E7464D8A3}">
      <dgm:prSet phldrT="[文本]" custT="1"/>
      <dgm:spPr/>
      <dgm:t>
        <a:bodyPr/>
        <a:lstStyle/>
        <a:p>
          <a:pPr algn="l">
            <a:lnSpc>
              <a:spcPct val="100000"/>
            </a:lnSpc>
          </a:pPr>
          <a:r>
            <a:rPr lang="zh-CN" altLang="en-US" sz="2000" dirty="0" smtClean="0"/>
            <a:t>指针类型*</a:t>
          </a:r>
          <a:endParaRPr lang="zh-CN" altLang="en-US" sz="2000" dirty="0"/>
        </a:p>
      </dgm:t>
    </dgm:pt>
    <dgm:pt modelId="{DC7886F6-FD84-46B8-A22B-65E855C94291}" type="parTrans" cxnId="{1F728356-31F2-4690-86B9-7A5F8E539DE3}">
      <dgm:prSet custT="1"/>
      <dgm:spPr/>
      <dgm:t>
        <a:bodyPr/>
        <a:lstStyle/>
        <a:p>
          <a:pPr algn="l">
            <a:lnSpc>
              <a:spcPct val="100000"/>
            </a:lnSpc>
          </a:pPr>
          <a:endParaRPr lang="zh-CN" altLang="en-US" sz="2000"/>
        </a:p>
      </dgm:t>
    </dgm:pt>
    <dgm:pt modelId="{7F4F2FC1-FA9A-489B-AD46-0F282B641DED}" type="sibTrans" cxnId="{1F728356-31F2-4690-86B9-7A5F8E539DE3}">
      <dgm:prSet/>
      <dgm:spPr/>
      <dgm:t>
        <a:bodyPr/>
        <a:lstStyle/>
        <a:p>
          <a:pPr algn="l">
            <a:lnSpc>
              <a:spcPct val="100000"/>
            </a:lnSpc>
          </a:pPr>
          <a:endParaRPr lang="zh-CN" altLang="en-US" sz="2000"/>
        </a:p>
      </dgm:t>
    </dgm:pt>
    <dgm:pt modelId="{91E7E1DB-01D4-402E-B8F5-1DB28498F9D6}">
      <dgm:prSet phldrT="[文本]" custT="1"/>
      <dgm:spPr/>
      <dgm:t>
        <a:bodyPr/>
        <a:lstStyle/>
        <a:p>
          <a:pPr algn="l">
            <a:lnSpc>
              <a:spcPct val="100000"/>
            </a:lnSpc>
          </a:pPr>
          <a:r>
            <a:rPr lang="zh-CN" altLang="en-US" sz="2000" dirty="0" smtClean="0"/>
            <a:t>数组类型</a:t>
          </a:r>
          <a:r>
            <a:rPr lang="en-US" altLang="zh-CN" sz="2000" dirty="0" smtClean="0"/>
            <a:t>[ ]</a:t>
          </a:r>
          <a:endParaRPr lang="zh-CN" altLang="en-US" sz="2000" dirty="0"/>
        </a:p>
      </dgm:t>
    </dgm:pt>
    <dgm:pt modelId="{10B6C1DE-851B-40D8-A7F5-27C01AA76929}" type="parTrans" cxnId="{C9CB3724-2D10-4A4E-A658-C596B6BEE399}">
      <dgm:prSet custT="1"/>
      <dgm:spPr/>
      <dgm:t>
        <a:bodyPr/>
        <a:lstStyle/>
        <a:p>
          <a:pPr algn="l">
            <a:lnSpc>
              <a:spcPct val="100000"/>
            </a:lnSpc>
          </a:pPr>
          <a:endParaRPr lang="zh-CN" altLang="en-US" sz="2000"/>
        </a:p>
      </dgm:t>
    </dgm:pt>
    <dgm:pt modelId="{62A1E843-69F4-48CC-A160-AEA5FC57E3A3}" type="sibTrans" cxnId="{C9CB3724-2D10-4A4E-A658-C596B6BEE399}">
      <dgm:prSet/>
      <dgm:spPr/>
      <dgm:t>
        <a:bodyPr/>
        <a:lstStyle/>
        <a:p>
          <a:pPr algn="l">
            <a:lnSpc>
              <a:spcPct val="100000"/>
            </a:lnSpc>
          </a:pPr>
          <a:endParaRPr lang="zh-CN" altLang="en-US" sz="2000"/>
        </a:p>
      </dgm:t>
    </dgm:pt>
    <dgm:pt modelId="{C5277248-18DE-4645-A7EF-4B30ECE636A1}">
      <dgm:prSet phldrT="[文本]" custT="1"/>
      <dgm:spPr/>
      <dgm:t>
        <a:bodyPr/>
        <a:lstStyle/>
        <a:p>
          <a:pPr algn="l">
            <a:lnSpc>
              <a:spcPct val="100000"/>
            </a:lnSpc>
          </a:pPr>
          <a:r>
            <a:rPr lang="zh-CN" altLang="en-US" sz="2000" dirty="0" smtClean="0"/>
            <a:t>结构体类型</a:t>
          </a:r>
          <a:endParaRPr lang="zh-CN" altLang="en-US" sz="2000" dirty="0"/>
        </a:p>
      </dgm:t>
    </dgm:pt>
    <dgm:pt modelId="{4BED6D14-7A7B-4951-B012-06C6A421F7AD}" type="parTrans" cxnId="{43F4EADC-F048-48A2-9058-49E73627EF95}">
      <dgm:prSet custT="1"/>
      <dgm:spPr/>
      <dgm:t>
        <a:bodyPr/>
        <a:lstStyle/>
        <a:p>
          <a:pPr algn="l">
            <a:lnSpc>
              <a:spcPct val="100000"/>
            </a:lnSpc>
          </a:pPr>
          <a:endParaRPr lang="zh-CN" altLang="en-US" sz="2000"/>
        </a:p>
      </dgm:t>
    </dgm:pt>
    <dgm:pt modelId="{28204732-31DB-478F-8EF3-FF470FA271F4}" type="sibTrans" cxnId="{43F4EADC-F048-48A2-9058-49E73627EF95}">
      <dgm:prSet/>
      <dgm:spPr/>
      <dgm:t>
        <a:bodyPr/>
        <a:lstStyle/>
        <a:p>
          <a:pPr algn="l">
            <a:lnSpc>
              <a:spcPct val="100000"/>
            </a:lnSpc>
          </a:pPr>
          <a:endParaRPr lang="zh-CN" altLang="en-US" sz="2000"/>
        </a:p>
      </dgm:t>
    </dgm:pt>
    <dgm:pt modelId="{DB4FF6BD-68B4-41B7-855B-CE7EA8C00B2F}">
      <dgm:prSet phldrT="[文本]" custT="1"/>
      <dgm:spPr/>
      <dgm:t>
        <a:bodyPr/>
        <a:lstStyle/>
        <a:p>
          <a:pPr algn="l">
            <a:lnSpc>
              <a:spcPct val="100000"/>
            </a:lnSpc>
          </a:pPr>
          <a:r>
            <a:rPr lang="zh-CN" altLang="en-US" sz="2000" dirty="0" smtClean="0"/>
            <a:t>函数类型</a:t>
          </a:r>
          <a:endParaRPr lang="zh-CN" altLang="en-US" sz="2000" dirty="0"/>
        </a:p>
      </dgm:t>
    </dgm:pt>
    <dgm:pt modelId="{30CFAA91-4C91-4036-A19C-2291C1F06F05}" type="parTrans" cxnId="{8DAF438B-6684-4424-B807-538D05107571}">
      <dgm:prSet custT="1"/>
      <dgm:spPr/>
      <dgm:t>
        <a:bodyPr/>
        <a:lstStyle/>
        <a:p>
          <a:pPr algn="l">
            <a:lnSpc>
              <a:spcPct val="100000"/>
            </a:lnSpc>
          </a:pPr>
          <a:endParaRPr lang="zh-CN" altLang="en-US" sz="2000"/>
        </a:p>
      </dgm:t>
    </dgm:pt>
    <dgm:pt modelId="{004A55AD-3334-47FD-BDB9-F714652648AE}" type="sibTrans" cxnId="{8DAF438B-6684-4424-B807-538D05107571}">
      <dgm:prSet/>
      <dgm:spPr/>
      <dgm:t>
        <a:bodyPr/>
        <a:lstStyle/>
        <a:p>
          <a:pPr algn="l">
            <a:lnSpc>
              <a:spcPct val="100000"/>
            </a:lnSpc>
          </a:pPr>
          <a:endParaRPr lang="zh-CN" altLang="en-US" sz="2000"/>
        </a:p>
      </dgm:t>
    </dgm:pt>
    <dgm:pt modelId="{F6A558C9-00D7-458D-8E2C-A920FC5A844C}" type="pres">
      <dgm:prSet presAssocID="{F8F470D9-DEB8-48B6-B909-7A1C28DC5753}" presName="diagram" presStyleCnt="0">
        <dgm:presLayoutVars>
          <dgm:chPref val="1"/>
          <dgm:dir/>
          <dgm:animOne val="branch"/>
          <dgm:animLvl val="lvl"/>
          <dgm:resizeHandles val="exact"/>
        </dgm:presLayoutVars>
      </dgm:prSet>
      <dgm:spPr/>
      <dgm:t>
        <a:bodyPr/>
        <a:lstStyle/>
        <a:p>
          <a:endParaRPr lang="zh-CN" altLang="en-US"/>
        </a:p>
      </dgm:t>
    </dgm:pt>
    <dgm:pt modelId="{180D0327-1DEC-4C67-8D0C-7B275D71C3E9}" type="pres">
      <dgm:prSet presAssocID="{99375FCE-87E8-46F9-BC86-F29014F005E7}" presName="root1" presStyleCnt="0"/>
      <dgm:spPr/>
    </dgm:pt>
    <dgm:pt modelId="{DFA2932F-EC5C-46EE-8498-73ACDB91A3CB}" type="pres">
      <dgm:prSet presAssocID="{99375FCE-87E8-46F9-BC86-F29014F005E7}" presName="LevelOneTextNode" presStyleLbl="node0" presStyleIdx="0" presStyleCnt="1" custScaleX="220255">
        <dgm:presLayoutVars>
          <dgm:chPref val="3"/>
        </dgm:presLayoutVars>
      </dgm:prSet>
      <dgm:spPr/>
      <dgm:t>
        <a:bodyPr/>
        <a:lstStyle/>
        <a:p>
          <a:endParaRPr lang="zh-CN" altLang="en-US"/>
        </a:p>
      </dgm:t>
    </dgm:pt>
    <dgm:pt modelId="{7B041A89-F995-4946-A623-A776C092BCDA}" type="pres">
      <dgm:prSet presAssocID="{99375FCE-87E8-46F9-BC86-F29014F005E7}" presName="level2hierChild" presStyleCnt="0"/>
      <dgm:spPr/>
    </dgm:pt>
    <dgm:pt modelId="{B6990AA8-849C-4CE5-BC6B-BD2DF7474757}" type="pres">
      <dgm:prSet presAssocID="{2E201219-69C9-48AC-86CE-A2844A81D197}" presName="conn2-1" presStyleLbl="parChTrans1D2" presStyleIdx="0" presStyleCnt="4"/>
      <dgm:spPr/>
      <dgm:t>
        <a:bodyPr/>
        <a:lstStyle/>
        <a:p>
          <a:endParaRPr lang="zh-CN" altLang="en-US"/>
        </a:p>
      </dgm:t>
    </dgm:pt>
    <dgm:pt modelId="{F00EB5F7-3648-42B2-B971-7EF7BCB43185}" type="pres">
      <dgm:prSet presAssocID="{2E201219-69C9-48AC-86CE-A2844A81D197}" presName="connTx" presStyleLbl="parChTrans1D2" presStyleIdx="0" presStyleCnt="4"/>
      <dgm:spPr/>
      <dgm:t>
        <a:bodyPr/>
        <a:lstStyle/>
        <a:p>
          <a:endParaRPr lang="zh-CN" altLang="en-US"/>
        </a:p>
      </dgm:t>
    </dgm:pt>
    <dgm:pt modelId="{2A1E77C4-4D9A-40AC-8C14-421C2CBFD994}" type="pres">
      <dgm:prSet presAssocID="{5DB50963-ADBA-4EEA-BB4B-10198EC57587}" presName="root2" presStyleCnt="0"/>
      <dgm:spPr/>
    </dgm:pt>
    <dgm:pt modelId="{38FAB092-9F22-419D-B6CE-8D0DD7611935}" type="pres">
      <dgm:prSet presAssocID="{5DB50963-ADBA-4EEA-BB4B-10198EC57587}" presName="LevelTwoTextNode" presStyleLbl="node2" presStyleIdx="0" presStyleCnt="4" custScaleX="293878" custLinFactY="-100000" custLinFactNeighborX="-33733" custLinFactNeighborY="-111398">
        <dgm:presLayoutVars>
          <dgm:chPref val="3"/>
        </dgm:presLayoutVars>
      </dgm:prSet>
      <dgm:spPr/>
      <dgm:t>
        <a:bodyPr/>
        <a:lstStyle/>
        <a:p>
          <a:endParaRPr lang="zh-CN" altLang="en-US"/>
        </a:p>
      </dgm:t>
    </dgm:pt>
    <dgm:pt modelId="{56968B1F-40C7-4FAE-979B-254A0D1E4E67}" type="pres">
      <dgm:prSet presAssocID="{5DB50963-ADBA-4EEA-BB4B-10198EC57587}" presName="level3hierChild" presStyleCnt="0"/>
      <dgm:spPr/>
    </dgm:pt>
    <dgm:pt modelId="{036FD041-22EF-449E-BBE1-6BD6C02A909D}" type="pres">
      <dgm:prSet presAssocID="{1D73B758-E67C-4D90-8627-294D58FE98E5}" presName="conn2-1" presStyleLbl="parChTrans1D3" presStyleIdx="0" presStyleCnt="6"/>
      <dgm:spPr/>
      <dgm:t>
        <a:bodyPr/>
        <a:lstStyle/>
        <a:p>
          <a:endParaRPr lang="zh-CN" altLang="en-US"/>
        </a:p>
      </dgm:t>
    </dgm:pt>
    <dgm:pt modelId="{C071C2F6-2FE9-425E-B94F-A6A1A353B29D}" type="pres">
      <dgm:prSet presAssocID="{1D73B758-E67C-4D90-8627-294D58FE98E5}" presName="connTx" presStyleLbl="parChTrans1D3" presStyleIdx="0" presStyleCnt="6"/>
      <dgm:spPr/>
      <dgm:t>
        <a:bodyPr/>
        <a:lstStyle/>
        <a:p>
          <a:endParaRPr lang="zh-CN" altLang="en-US"/>
        </a:p>
      </dgm:t>
    </dgm:pt>
    <dgm:pt modelId="{11400933-8A40-45FC-909C-63DA97CB9D88}" type="pres">
      <dgm:prSet presAssocID="{B457BC78-73F3-49C5-90D0-65E5385C9188}" presName="root2" presStyleCnt="0"/>
      <dgm:spPr/>
    </dgm:pt>
    <dgm:pt modelId="{854285C5-6CE1-4F42-B433-C982E7D0EA44}" type="pres">
      <dgm:prSet presAssocID="{B457BC78-73F3-49C5-90D0-65E5385C9188}" presName="LevelTwoTextNode" presStyleLbl="node3" presStyleIdx="0" presStyleCnt="6" custScaleX="293878">
        <dgm:presLayoutVars>
          <dgm:chPref val="3"/>
        </dgm:presLayoutVars>
      </dgm:prSet>
      <dgm:spPr/>
      <dgm:t>
        <a:bodyPr/>
        <a:lstStyle/>
        <a:p>
          <a:endParaRPr lang="zh-CN" altLang="en-US"/>
        </a:p>
      </dgm:t>
    </dgm:pt>
    <dgm:pt modelId="{03168992-8F13-4B6F-8074-A0E9939A2047}" type="pres">
      <dgm:prSet presAssocID="{B457BC78-73F3-49C5-90D0-65E5385C9188}" presName="level3hierChild" presStyleCnt="0"/>
      <dgm:spPr/>
    </dgm:pt>
    <dgm:pt modelId="{02046280-9146-49E4-B1A6-FC4FC6B0200B}" type="pres">
      <dgm:prSet presAssocID="{2E8E954E-31B4-4C00-8CB9-69B5310889E2}" presName="conn2-1" presStyleLbl="parChTrans1D4" presStyleIdx="0" presStyleCnt="9"/>
      <dgm:spPr/>
      <dgm:t>
        <a:bodyPr/>
        <a:lstStyle/>
        <a:p>
          <a:endParaRPr lang="zh-CN" altLang="en-US"/>
        </a:p>
      </dgm:t>
    </dgm:pt>
    <dgm:pt modelId="{C9F7D73D-12ED-4D3F-B5F3-75EEAB1FAD80}" type="pres">
      <dgm:prSet presAssocID="{2E8E954E-31B4-4C00-8CB9-69B5310889E2}" presName="connTx" presStyleLbl="parChTrans1D4" presStyleIdx="0" presStyleCnt="9"/>
      <dgm:spPr/>
      <dgm:t>
        <a:bodyPr/>
        <a:lstStyle/>
        <a:p>
          <a:endParaRPr lang="zh-CN" altLang="en-US"/>
        </a:p>
      </dgm:t>
    </dgm:pt>
    <dgm:pt modelId="{D31E3900-363C-4B41-BEAB-6471D1CC7E48}" type="pres">
      <dgm:prSet presAssocID="{4C1FD013-5041-47BD-BD2E-5A8BE4121636}" presName="root2" presStyleCnt="0"/>
      <dgm:spPr/>
    </dgm:pt>
    <dgm:pt modelId="{D78DF943-E569-439D-AB7C-850E9A5D2338}" type="pres">
      <dgm:prSet presAssocID="{4C1FD013-5041-47BD-BD2E-5A8BE4121636}" presName="LevelTwoTextNode" presStyleLbl="node4" presStyleIdx="0" presStyleCnt="9" custScaleX="1000408">
        <dgm:presLayoutVars>
          <dgm:chPref val="3"/>
        </dgm:presLayoutVars>
      </dgm:prSet>
      <dgm:spPr/>
      <dgm:t>
        <a:bodyPr/>
        <a:lstStyle/>
        <a:p>
          <a:endParaRPr lang="zh-CN" altLang="en-US"/>
        </a:p>
      </dgm:t>
    </dgm:pt>
    <dgm:pt modelId="{881FCDD0-CB6B-48C8-80B0-FF24365A903F}" type="pres">
      <dgm:prSet presAssocID="{4C1FD013-5041-47BD-BD2E-5A8BE4121636}" presName="level3hierChild" presStyleCnt="0"/>
      <dgm:spPr/>
    </dgm:pt>
    <dgm:pt modelId="{F961828B-9711-4529-BE6C-EC657D441049}" type="pres">
      <dgm:prSet presAssocID="{5A803252-DCF8-457E-B30A-1313590E56A7}" presName="conn2-1" presStyleLbl="parChTrans1D4" presStyleIdx="1" presStyleCnt="9"/>
      <dgm:spPr/>
      <dgm:t>
        <a:bodyPr/>
        <a:lstStyle/>
        <a:p>
          <a:endParaRPr lang="zh-CN" altLang="en-US"/>
        </a:p>
      </dgm:t>
    </dgm:pt>
    <dgm:pt modelId="{EDD965CC-6C1E-4D70-BD2E-44F5B99DCF26}" type="pres">
      <dgm:prSet presAssocID="{5A803252-DCF8-457E-B30A-1313590E56A7}" presName="connTx" presStyleLbl="parChTrans1D4" presStyleIdx="1" presStyleCnt="9"/>
      <dgm:spPr/>
      <dgm:t>
        <a:bodyPr/>
        <a:lstStyle/>
        <a:p>
          <a:endParaRPr lang="zh-CN" altLang="en-US"/>
        </a:p>
      </dgm:t>
    </dgm:pt>
    <dgm:pt modelId="{9F16A521-1202-4206-9F19-2AB4743513D6}" type="pres">
      <dgm:prSet presAssocID="{8CA6752C-945B-4976-84DE-BADF262EA352}" presName="root2" presStyleCnt="0"/>
      <dgm:spPr/>
    </dgm:pt>
    <dgm:pt modelId="{9619A577-19A6-42F4-8B44-BDE0EBF204CF}" type="pres">
      <dgm:prSet presAssocID="{8CA6752C-945B-4976-84DE-BADF262EA352}" presName="LevelTwoTextNode" presStyleLbl="node4" presStyleIdx="1" presStyleCnt="9" custScaleX="1000408">
        <dgm:presLayoutVars>
          <dgm:chPref val="3"/>
        </dgm:presLayoutVars>
      </dgm:prSet>
      <dgm:spPr/>
      <dgm:t>
        <a:bodyPr/>
        <a:lstStyle/>
        <a:p>
          <a:endParaRPr lang="zh-CN" altLang="en-US"/>
        </a:p>
      </dgm:t>
    </dgm:pt>
    <dgm:pt modelId="{07B5BDCC-D90E-420D-848C-464C33A06C9C}" type="pres">
      <dgm:prSet presAssocID="{8CA6752C-945B-4976-84DE-BADF262EA352}" presName="level3hierChild" presStyleCnt="0"/>
      <dgm:spPr/>
    </dgm:pt>
    <dgm:pt modelId="{3A26ECD8-B3DA-46E1-9297-4CB6E2130B90}" type="pres">
      <dgm:prSet presAssocID="{9ECCD359-B334-4A6C-A204-E3D4390ECC78}" presName="conn2-1" presStyleLbl="parChTrans1D4" presStyleIdx="2" presStyleCnt="9"/>
      <dgm:spPr/>
      <dgm:t>
        <a:bodyPr/>
        <a:lstStyle/>
        <a:p>
          <a:endParaRPr lang="zh-CN" altLang="en-US"/>
        </a:p>
      </dgm:t>
    </dgm:pt>
    <dgm:pt modelId="{BB04014A-3563-4565-B8FD-C6B024A6B5A9}" type="pres">
      <dgm:prSet presAssocID="{9ECCD359-B334-4A6C-A204-E3D4390ECC78}" presName="connTx" presStyleLbl="parChTrans1D4" presStyleIdx="2" presStyleCnt="9"/>
      <dgm:spPr/>
      <dgm:t>
        <a:bodyPr/>
        <a:lstStyle/>
        <a:p>
          <a:endParaRPr lang="zh-CN" altLang="en-US"/>
        </a:p>
      </dgm:t>
    </dgm:pt>
    <dgm:pt modelId="{5E4A2D5E-60FE-4BB2-8705-96B4A61C2F0D}" type="pres">
      <dgm:prSet presAssocID="{68281CBA-A431-4372-BAB1-F61FEFEB0AA8}" presName="root2" presStyleCnt="0"/>
      <dgm:spPr/>
    </dgm:pt>
    <dgm:pt modelId="{7F4DC484-67B0-46D5-9AE9-EFF875FD0AE2}" type="pres">
      <dgm:prSet presAssocID="{68281CBA-A431-4372-BAB1-F61FEFEB0AA8}" presName="LevelTwoTextNode" presStyleLbl="node4" presStyleIdx="2" presStyleCnt="9" custScaleX="1000408">
        <dgm:presLayoutVars>
          <dgm:chPref val="3"/>
        </dgm:presLayoutVars>
      </dgm:prSet>
      <dgm:spPr/>
      <dgm:t>
        <a:bodyPr/>
        <a:lstStyle/>
        <a:p>
          <a:endParaRPr lang="zh-CN" altLang="en-US"/>
        </a:p>
      </dgm:t>
    </dgm:pt>
    <dgm:pt modelId="{A3E76AAF-A4A4-4CCB-9F32-3CD03AEA0B9B}" type="pres">
      <dgm:prSet presAssocID="{68281CBA-A431-4372-BAB1-F61FEFEB0AA8}" presName="level3hierChild" presStyleCnt="0"/>
      <dgm:spPr/>
    </dgm:pt>
    <dgm:pt modelId="{19BDF6B5-5FF3-4DFA-8DF2-48C23656276E}" type="pres">
      <dgm:prSet presAssocID="{0D7F8A15-81D3-4E93-AAFB-C33C659B43A3}" presName="conn2-1" presStyleLbl="parChTrans1D4" presStyleIdx="3" presStyleCnt="9"/>
      <dgm:spPr/>
      <dgm:t>
        <a:bodyPr/>
        <a:lstStyle/>
        <a:p>
          <a:endParaRPr lang="zh-CN" altLang="en-US"/>
        </a:p>
      </dgm:t>
    </dgm:pt>
    <dgm:pt modelId="{323D4CD1-A464-4907-8669-4DB541323E8B}" type="pres">
      <dgm:prSet presAssocID="{0D7F8A15-81D3-4E93-AAFB-C33C659B43A3}" presName="connTx" presStyleLbl="parChTrans1D4" presStyleIdx="3" presStyleCnt="9"/>
      <dgm:spPr/>
      <dgm:t>
        <a:bodyPr/>
        <a:lstStyle/>
        <a:p>
          <a:endParaRPr lang="zh-CN" altLang="en-US"/>
        </a:p>
      </dgm:t>
    </dgm:pt>
    <dgm:pt modelId="{4C9B66C9-F777-447B-B6CD-92C14548D511}" type="pres">
      <dgm:prSet presAssocID="{2680979F-E1DF-4BB9-9DEC-39103FBC50B8}" presName="root2" presStyleCnt="0"/>
      <dgm:spPr/>
    </dgm:pt>
    <dgm:pt modelId="{233AE611-4B29-4274-B940-B74C7160E699}" type="pres">
      <dgm:prSet presAssocID="{2680979F-E1DF-4BB9-9DEC-39103FBC50B8}" presName="LevelTwoTextNode" presStyleLbl="node4" presStyleIdx="3" presStyleCnt="9" custScaleX="1000408">
        <dgm:presLayoutVars>
          <dgm:chPref val="3"/>
        </dgm:presLayoutVars>
      </dgm:prSet>
      <dgm:spPr/>
      <dgm:t>
        <a:bodyPr/>
        <a:lstStyle/>
        <a:p>
          <a:endParaRPr lang="zh-CN" altLang="en-US"/>
        </a:p>
      </dgm:t>
    </dgm:pt>
    <dgm:pt modelId="{68F9550D-9D60-4C10-8EEB-0EEB47C27E6F}" type="pres">
      <dgm:prSet presAssocID="{2680979F-E1DF-4BB9-9DEC-39103FBC50B8}" presName="level3hierChild" presStyleCnt="0"/>
      <dgm:spPr/>
    </dgm:pt>
    <dgm:pt modelId="{6715DB1C-EACE-460F-AF6A-4B691519ADB1}" type="pres">
      <dgm:prSet presAssocID="{607D6F17-3BDD-4141-891C-6CB998585147}" presName="conn2-1" presStyleLbl="parChTrans1D4" presStyleIdx="4" presStyleCnt="9"/>
      <dgm:spPr/>
      <dgm:t>
        <a:bodyPr/>
        <a:lstStyle/>
        <a:p>
          <a:endParaRPr lang="zh-CN" altLang="en-US"/>
        </a:p>
      </dgm:t>
    </dgm:pt>
    <dgm:pt modelId="{015661E4-F6A7-48AE-ADE1-F3F3F8C36413}" type="pres">
      <dgm:prSet presAssocID="{607D6F17-3BDD-4141-891C-6CB998585147}" presName="connTx" presStyleLbl="parChTrans1D4" presStyleIdx="4" presStyleCnt="9"/>
      <dgm:spPr/>
      <dgm:t>
        <a:bodyPr/>
        <a:lstStyle/>
        <a:p>
          <a:endParaRPr lang="zh-CN" altLang="en-US"/>
        </a:p>
      </dgm:t>
    </dgm:pt>
    <dgm:pt modelId="{0C53C8E3-8A32-4A99-A928-71BBB3BAF791}" type="pres">
      <dgm:prSet presAssocID="{3EC8E833-1439-4167-8F6F-C47DB5B7E218}" presName="root2" presStyleCnt="0"/>
      <dgm:spPr/>
    </dgm:pt>
    <dgm:pt modelId="{BE6ED02F-8E32-48F4-B923-5E808745E6BB}" type="pres">
      <dgm:prSet presAssocID="{3EC8E833-1439-4167-8F6F-C47DB5B7E218}" presName="LevelTwoTextNode" presStyleLbl="node4" presStyleIdx="4" presStyleCnt="9" custScaleX="1000408">
        <dgm:presLayoutVars>
          <dgm:chPref val="3"/>
        </dgm:presLayoutVars>
      </dgm:prSet>
      <dgm:spPr/>
      <dgm:t>
        <a:bodyPr/>
        <a:lstStyle/>
        <a:p>
          <a:endParaRPr lang="zh-CN" altLang="en-US"/>
        </a:p>
      </dgm:t>
    </dgm:pt>
    <dgm:pt modelId="{9324806B-91AD-481E-8FD5-BDA1B1521C84}" type="pres">
      <dgm:prSet presAssocID="{3EC8E833-1439-4167-8F6F-C47DB5B7E218}" presName="level3hierChild" presStyleCnt="0"/>
      <dgm:spPr/>
    </dgm:pt>
    <dgm:pt modelId="{2BFDF2C8-73F7-432E-A168-B0B6085C1ACB}" type="pres">
      <dgm:prSet presAssocID="{36305706-7466-49DC-81EA-13339B051324}" presName="conn2-1" presStyleLbl="parChTrans1D4" presStyleIdx="5" presStyleCnt="9"/>
      <dgm:spPr/>
      <dgm:t>
        <a:bodyPr/>
        <a:lstStyle/>
        <a:p>
          <a:endParaRPr lang="zh-CN" altLang="en-US"/>
        </a:p>
      </dgm:t>
    </dgm:pt>
    <dgm:pt modelId="{9D32E738-1DB7-45ED-A8C6-96BCF2BD83A3}" type="pres">
      <dgm:prSet presAssocID="{36305706-7466-49DC-81EA-13339B051324}" presName="connTx" presStyleLbl="parChTrans1D4" presStyleIdx="5" presStyleCnt="9"/>
      <dgm:spPr/>
      <dgm:t>
        <a:bodyPr/>
        <a:lstStyle/>
        <a:p>
          <a:endParaRPr lang="zh-CN" altLang="en-US"/>
        </a:p>
      </dgm:t>
    </dgm:pt>
    <dgm:pt modelId="{8C4FAE64-64C2-4537-A2D4-934DA0F63541}" type="pres">
      <dgm:prSet presAssocID="{BB0197D2-FC90-4BA7-88D0-43B2A6E98678}" presName="root2" presStyleCnt="0"/>
      <dgm:spPr/>
    </dgm:pt>
    <dgm:pt modelId="{590B3B2F-2D3F-4F51-91CD-AF3BF52E7EE3}" type="pres">
      <dgm:prSet presAssocID="{BB0197D2-FC90-4BA7-88D0-43B2A6E98678}" presName="LevelTwoTextNode" presStyleLbl="node4" presStyleIdx="5" presStyleCnt="9" custScaleX="1000408">
        <dgm:presLayoutVars>
          <dgm:chPref val="3"/>
        </dgm:presLayoutVars>
      </dgm:prSet>
      <dgm:spPr/>
      <dgm:t>
        <a:bodyPr/>
        <a:lstStyle/>
        <a:p>
          <a:endParaRPr lang="zh-CN" altLang="en-US"/>
        </a:p>
      </dgm:t>
    </dgm:pt>
    <dgm:pt modelId="{0AFBC219-5E23-484D-9A24-8D2F456AA77E}" type="pres">
      <dgm:prSet presAssocID="{BB0197D2-FC90-4BA7-88D0-43B2A6E98678}" presName="level3hierChild" presStyleCnt="0"/>
      <dgm:spPr/>
    </dgm:pt>
    <dgm:pt modelId="{2980161C-82AD-47D5-89D4-75E5093138B9}" type="pres">
      <dgm:prSet presAssocID="{0ED9C249-09EF-4C50-8FE7-E90D87DEF76C}" presName="conn2-1" presStyleLbl="parChTrans1D3" presStyleIdx="1" presStyleCnt="6"/>
      <dgm:spPr/>
      <dgm:t>
        <a:bodyPr/>
        <a:lstStyle/>
        <a:p>
          <a:endParaRPr lang="zh-CN" altLang="en-US"/>
        </a:p>
      </dgm:t>
    </dgm:pt>
    <dgm:pt modelId="{DB03CC64-5737-495D-BC59-01673B5F712E}" type="pres">
      <dgm:prSet presAssocID="{0ED9C249-09EF-4C50-8FE7-E90D87DEF76C}" presName="connTx" presStyleLbl="parChTrans1D3" presStyleIdx="1" presStyleCnt="6"/>
      <dgm:spPr/>
      <dgm:t>
        <a:bodyPr/>
        <a:lstStyle/>
        <a:p>
          <a:endParaRPr lang="zh-CN" altLang="en-US"/>
        </a:p>
      </dgm:t>
    </dgm:pt>
    <dgm:pt modelId="{EAA905C4-A1AE-4C62-BB32-A6660D8455F0}" type="pres">
      <dgm:prSet presAssocID="{5122018B-93D5-421B-A0DF-352A6DA652F5}" presName="root2" presStyleCnt="0"/>
      <dgm:spPr/>
    </dgm:pt>
    <dgm:pt modelId="{A9442264-2DB3-453B-95E6-1C246F0AE447}" type="pres">
      <dgm:prSet presAssocID="{5122018B-93D5-421B-A0DF-352A6DA652F5}" presName="LevelTwoTextNode" presStyleLbl="node3" presStyleIdx="1" presStyleCnt="6" custScaleX="293878">
        <dgm:presLayoutVars>
          <dgm:chPref val="3"/>
        </dgm:presLayoutVars>
      </dgm:prSet>
      <dgm:spPr/>
      <dgm:t>
        <a:bodyPr/>
        <a:lstStyle/>
        <a:p>
          <a:endParaRPr lang="zh-CN" altLang="en-US"/>
        </a:p>
      </dgm:t>
    </dgm:pt>
    <dgm:pt modelId="{F29B821B-DA0C-4B6A-BE72-AB92470E26E6}" type="pres">
      <dgm:prSet presAssocID="{5122018B-93D5-421B-A0DF-352A6DA652F5}" presName="level3hierChild" presStyleCnt="0"/>
      <dgm:spPr/>
    </dgm:pt>
    <dgm:pt modelId="{D07FCBE4-6D44-4C87-904F-7BD3E34C9C4B}" type="pres">
      <dgm:prSet presAssocID="{296066E3-D0E2-4870-A952-866418805749}" presName="conn2-1" presStyleLbl="parChTrans1D4" presStyleIdx="6" presStyleCnt="9"/>
      <dgm:spPr/>
      <dgm:t>
        <a:bodyPr/>
        <a:lstStyle/>
        <a:p>
          <a:endParaRPr lang="zh-CN" altLang="en-US"/>
        </a:p>
      </dgm:t>
    </dgm:pt>
    <dgm:pt modelId="{AF89E5BA-DC82-41C2-89AC-BC7D51FFAC1E}" type="pres">
      <dgm:prSet presAssocID="{296066E3-D0E2-4870-A952-866418805749}" presName="connTx" presStyleLbl="parChTrans1D4" presStyleIdx="6" presStyleCnt="9"/>
      <dgm:spPr/>
      <dgm:t>
        <a:bodyPr/>
        <a:lstStyle/>
        <a:p>
          <a:endParaRPr lang="zh-CN" altLang="en-US"/>
        </a:p>
      </dgm:t>
    </dgm:pt>
    <dgm:pt modelId="{0B2C73DB-0025-47D8-B076-B5EE9DF2FCD9}" type="pres">
      <dgm:prSet presAssocID="{066ECC05-0409-4239-8791-28C1571D0967}" presName="root2" presStyleCnt="0"/>
      <dgm:spPr/>
    </dgm:pt>
    <dgm:pt modelId="{EC3D432F-E791-40F3-8D38-BE92D698791A}" type="pres">
      <dgm:prSet presAssocID="{066ECC05-0409-4239-8791-28C1571D0967}" presName="LevelTwoTextNode" presStyleLbl="node4" presStyleIdx="6" presStyleCnt="9" custScaleX="1000408" custLinFactNeighborY="26988">
        <dgm:presLayoutVars>
          <dgm:chPref val="3"/>
        </dgm:presLayoutVars>
      </dgm:prSet>
      <dgm:spPr/>
      <dgm:t>
        <a:bodyPr/>
        <a:lstStyle/>
        <a:p>
          <a:endParaRPr lang="zh-CN" altLang="en-US"/>
        </a:p>
      </dgm:t>
    </dgm:pt>
    <dgm:pt modelId="{E5A57E31-D679-49DF-9F0A-40BF9EA4B79F}" type="pres">
      <dgm:prSet presAssocID="{066ECC05-0409-4239-8791-28C1571D0967}" presName="level3hierChild" presStyleCnt="0"/>
      <dgm:spPr/>
    </dgm:pt>
    <dgm:pt modelId="{752BDD05-619D-443C-8317-13FCBD676B18}" type="pres">
      <dgm:prSet presAssocID="{B6707441-1B7C-4A84-A2D3-A3BD8EBAA7AB}" presName="conn2-1" presStyleLbl="parChTrans1D4" presStyleIdx="7" presStyleCnt="9"/>
      <dgm:spPr/>
      <dgm:t>
        <a:bodyPr/>
        <a:lstStyle/>
        <a:p>
          <a:endParaRPr lang="zh-CN" altLang="en-US"/>
        </a:p>
      </dgm:t>
    </dgm:pt>
    <dgm:pt modelId="{5808996C-4D3E-4A93-85C7-18FA141397F0}" type="pres">
      <dgm:prSet presAssocID="{B6707441-1B7C-4A84-A2D3-A3BD8EBAA7AB}" presName="connTx" presStyleLbl="parChTrans1D4" presStyleIdx="7" presStyleCnt="9"/>
      <dgm:spPr/>
      <dgm:t>
        <a:bodyPr/>
        <a:lstStyle/>
        <a:p>
          <a:endParaRPr lang="zh-CN" altLang="en-US"/>
        </a:p>
      </dgm:t>
    </dgm:pt>
    <dgm:pt modelId="{97BB70F2-8831-403E-9651-F173ECF7B3B8}" type="pres">
      <dgm:prSet presAssocID="{632A2A28-3F37-4276-8BF0-47A9B5B562DB}" presName="root2" presStyleCnt="0"/>
      <dgm:spPr/>
    </dgm:pt>
    <dgm:pt modelId="{55BE17C1-C35C-44D5-99B8-12695C045DE8}" type="pres">
      <dgm:prSet presAssocID="{632A2A28-3F37-4276-8BF0-47A9B5B562DB}" presName="LevelTwoTextNode" presStyleLbl="node4" presStyleIdx="7" presStyleCnt="9" custScaleX="1000408" custScaleY="129023" custLinFactNeighborY="53976">
        <dgm:presLayoutVars>
          <dgm:chPref val="3"/>
        </dgm:presLayoutVars>
      </dgm:prSet>
      <dgm:spPr/>
      <dgm:t>
        <a:bodyPr/>
        <a:lstStyle/>
        <a:p>
          <a:endParaRPr lang="zh-CN" altLang="en-US"/>
        </a:p>
      </dgm:t>
    </dgm:pt>
    <dgm:pt modelId="{605F6038-2FC5-405B-8406-7B424A7D24FB}" type="pres">
      <dgm:prSet presAssocID="{632A2A28-3F37-4276-8BF0-47A9B5B562DB}" presName="level3hierChild" presStyleCnt="0"/>
      <dgm:spPr/>
    </dgm:pt>
    <dgm:pt modelId="{06234FE8-0B7A-4EF1-9D52-9E3EC069D30A}" type="pres">
      <dgm:prSet presAssocID="{A188E18E-6E94-48D5-956F-16CE1F0DBD89}" presName="conn2-1" presStyleLbl="parChTrans1D4" presStyleIdx="8" presStyleCnt="9"/>
      <dgm:spPr/>
      <dgm:t>
        <a:bodyPr/>
        <a:lstStyle/>
        <a:p>
          <a:endParaRPr lang="zh-CN" altLang="en-US"/>
        </a:p>
      </dgm:t>
    </dgm:pt>
    <dgm:pt modelId="{99F4FF02-D0A7-4BEF-B956-CBFF56ADEC8C}" type="pres">
      <dgm:prSet presAssocID="{A188E18E-6E94-48D5-956F-16CE1F0DBD89}" presName="connTx" presStyleLbl="parChTrans1D4" presStyleIdx="8" presStyleCnt="9"/>
      <dgm:spPr/>
      <dgm:t>
        <a:bodyPr/>
        <a:lstStyle/>
        <a:p>
          <a:endParaRPr lang="zh-CN" altLang="en-US"/>
        </a:p>
      </dgm:t>
    </dgm:pt>
    <dgm:pt modelId="{09EB7CCE-C7A3-4CEF-AC08-F725A9728410}" type="pres">
      <dgm:prSet presAssocID="{3089B8A0-DF5B-4C1B-B067-A45E829E272F}" presName="root2" presStyleCnt="0"/>
      <dgm:spPr/>
    </dgm:pt>
    <dgm:pt modelId="{D7FA73BB-04C4-4DA6-B84F-5B75FEEB81B2}" type="pres">
      <dgm:prSet presAssocID="{3089B8A0-DF5B-4C1B-B067-A45E829E272F}" presName="LevelTwoTextNode" presStyleLbl="node4" presStyleIdx="8" presStyleCnt="9" custScaleX="1000408" custScaleY="203255" custLinFactNeighborX="2574" custLinFactNeighborY="67468">
        <dgm:presLayoutVars>
          <dgm:chPref val="3"/>
        </dgm:presLayoutVars>
      </dgm:prSet>
      <dgm:spPr/>
      <dgm:t>
        <a:bodyPr/>
        <a:lstStyle/>
        <a:p>
          <a:endParaRPr lang="zh-CN" altLang="en-US"/>
        </a:p>
      </dgm:t>
    </dgm:pt>
    <dgm:pt modelId="{4AF01A91-1F12-4A70-AC82-1C6BE2B35A52}" type="pres">
      <dgm:prSet presAssocID="{3089B8A0-DF5B-4C1B-B067-A45E829E272F}" presName="level3hierChild" presStyleCnt="0"/>
      <dgm:spPr/>
    </dgm:pt>
    <dgm:pt modelId="{A66E6107-62CA-42DF-9914-7C3640C89870}" type="pres">
      <dgm:prSet presAssocID="{3F3AD70B-766B-44DE-8644-04466979A83C}" presName="conn2-1" presStyleLbl="parChTrans1D2" presStyleIdx="1" presStyleCnt="4"/>
      <dgm:spPr/>
      <dgm:t>
        <a:bodyPr/>
        <a:lstStyle/>
        <a:p>
          <a:endParaRPr lang="zh-CN" altLang="en-US"/>
        </a:p>
      </dgm:t>
    </dgm:pt>
    <dgm:pt modelId="{2A6A95C3-6417-48EF-AC2B-B4D9FDBB4B62}" type="pres">
      <dgm:prSet presAssocID="{3F3AD70B-766B-44DE-8644-04466979A83C}" presName="connTx" presStyleLbl="parChTrans1D2" presStyleIdx="1" presStyleCnt="4"/>
      <dgm:spPr/>
      <dgm:t>
        <a:bodyPr/>
        <a:lstStyle/>
        <a:p>
          <a:endParaRPr lang="zh-CN" altLang="en-US"/>
        </a:p>
      </dgm:t>
    </dgm:pt>
    <dgm:pt modelId="{0B979174-7AF1-4A7B-908B-AACDF8443161}" type="pres">
      <dgm:prSet presAssocID="{C3C30BDC-66C1-4F4A-913F-2413224D9BA6}" presName="root2" presStyleCnt="0"/>
      <dgm:spPr/>
    </dgm:pt>
    <dgm:pt modelId="{DE73F6A3-8DDD-470D-B6F0-7738A08F809A}" type="pres">
      <dgm:prSet presAssocID="{C3C30BDC-66C1-4F4A-913F-2413224D9BA6}" presName="LevelTwoTextNode" presStyleLbl="node2" presStyleIdx="1" presStyleCnt="4" custScaleX="311871" custScaleY="81099" custLinFactNeighborX="-22490" custLinFactNeighborY="-58471">
        <dgm:presLayoutVars>
          <dgm:chPref val="3"/>
        </dgm:presLayoutVars>
      </dgm:prSet>
      <dgm:spPr/>
      <dgm:t>
        <a:bodyPr/>
        <a:lstStyle/>
        <a:p>
          <a:endParaRPr lang="zh-CN" altLang="en-US"/>
        </a:p>
      </dgm:t>
    </dgm:pt>
    <dgm:pt modelId="{919546ED-5B9F-47FF-A20A-2852636DECED}" type="pres">
      <dgm:prSet presAssocID="{C3C30BDC-66C1-4F4A-913F-2413224D9BA6}" presName="level3hierChild" presStyleCnt="0"/>
      <dgm:spPr/>
    </dgm:pt>
    <dgm:pt modelId="{6BDEA67C-C9C2-4CBE-9A70-FAEF124DC6C7}" type="pres">
      <dgm:prSet presAssocID="{F2A02839-BE33-4C02-AD70-C0C7058F8D55}" presName="conn2-1" presStyleLbl="parChTrans1D2" presStyleIdx="2" presStyleCnt="4"/>
      <dgm:spPr/>
      <dgm:t>
        <a:bodyPr/>
        <a:lstStyle/>
        <a:p>
          <a:endParaRPr lang="zh-CN" altLang="en-US"/>
        </a:p>
      </dgm:t>
    </dgm:pt>
    <dgm:pt modelId="{383904A1-765E-4040-8D00-A1EF680C12F4}" type="pres">
      <dgm:prSet presAssocID="{F2A02839-BE33-4C02-AD70-C0C7058F8D55}" presName="connTx" presStyleLbl="parChTrans1D2" presStyleIdx="2" presStyleCnt="4"/>
      <dgm:spPr/>
      <dgm:t>
        <a:bodyPr/>
        <a:lstStyle/>
        <a:p>
          <a:endParaRPr lang="zh-CN" altLang="en-US"/>
        </a:p>
      </dgm:t>
    </dgm:pt>
    <dgm:pt modelId="{15BD0BB1-A8FC-4F31-A2C3-DD15197DEE5D}" type="pres">
      <dgm:prSet presAssocID="{53B1837A-449F-489E-B4DB-2D1C59530662}" presName="root2" presStyleCnt="0"/>
      <dgm:spPr/>
    </dgm:pt>
    <dgm:pt modelId="{71CDB5A4-2C52-4804-BDB5-8A65A8A88575}" type="pres">
      <dgm:prSet presAssocID="{53B1837A-449F-489E-B4DB-2D1C59530662}" presName="LevelTwoTextNode" presStyleLbl="node2" presStyleIdx="2" presStyleCnt="4" custScaleX="293878">
        <dgm:presLayoutVars>
          <dgm:chPref val="3"/>
        </dgm:presLayoutVars>
      </dgm:prSet>
      <dgm:spPr/>
      <dgm:t>
        <a:bodyPr/>
        <a:lstStyle/>
        <a:p>
          <a:endParaRPr lang="zh-CN" altLang="en-US"/>
        </a:p>
      </dgm:t>
    </dgm:pt>
    <dgm:pt modelId="{D1CE7444-006B-49B2-886C-2CA15B71136C}" type="pres">
      <dgm:prSet presAssocID="{53B1837A-449F-489E-B4DB-2D1C59530662}" presName="level3hierChild" presStyleCnt="0"/>
      <dgm:spPr/>
    </dgm:pt>
    <dgm:pt modelId="{13543686-6086-43A7-A710-E304DD3B5C9A}" type="pres">
      <dgm:prSet presAssocID="{6837865B-B9BB-44E5-9CC0-14F2C461E279}" presName="conn2-1" presStyleLbl="parChTrans1D2" presStyleIdx="3" presStyleCnt="4"/>
      <dgm:spPr/>
      <dgm:t>
        <a:bodyPr/>
        <a:lstStyle/>
        <a:p>
          <a:endParaRPr lang="zh-CN" altLang="en-US"/>
        </a:p>
      </dgm:t>
    </dgm:pt>
    <dgm:pt modelId="{AACC371D-5071-4E29-BEFD-A11A0F4DF657}" type="pres">
      <dgm:prSet presAssocID="{6837865B-B9BB-44E5-9CC0-14F2C461E279}" presName="connTx" presStyleLbl="parChTrans1D2" presStyleIdx="3" presStyleCnt="4"/>
      <dgm:spPr/>
      <dgm:t>
        <a:bodyPr/>
        <a:lstStyle/>
        <a:p>
          <a:endParaRPr lang="zh-CN" altLang="en-US"/>
        </a:p>
      </dgm:t>
    </dgm:pt>
    <dgm:pt modelId="{5075D3BF-715B-49BC-B366-4293AFD2D4C3}" type="pres">
      <dgm:prSet presAssocID="{C995926F-8DC2-4BDD-A218-E14619FF6F07}" presName="root2" presStyleCnt="0"/>
      <dgm:spPr/>
    </dgm:pt>
    <dgm:pt modelId="{07122852-5630-47F3-9F83-2DA84748F58D}" type="pres">
      <dgm:prSet presAssocID="{C995926F-8DC2-4BDD-A218-E14619FF6F07}" presName="LevelTwoTextNode" presStyleLbl="node2" presStyleIdx="3" presStyleCnt="4" custScaleX="293878">
        <dgm:presLayoutVars>
          <dgm:chPref val="3"/>
        </dgm:presLayoutVars>
      </dgm:prSet>
      <dgm:spPr/>
      <dgm:t>
        <a:bodyPr/>
        <a:lstStyle/>
        <a:p>
          <a:endParaRPr lang="zh-CN" altLang="en-US"/>
        </a:p>
      </dgm:t>
    </dgm:pt>
    <dgm:pt modelId="{575E1562-B001-4B2D-9FE0-90F15E8556FB}" type="pres">
      <dgm:prSet presAssocID="{C995926F-8DC2-4BDD-A218-E14619FF6F07}" presName="level3hierChild" presStyleCnt="0"/>
      <dgm:spPr/>
    </dgm:pt>
    <dgm:pt modelId="{187D4ECE-0ECB-4B66-A3B7-2E0F1126BBA5}" type="pres">
      <dgm:prSet presAssocID="{DC7886F6-FD84-46B8-A22B-65E855C94291}" presName="conn2-1" presStyleLbl="parChTrans1D3" presStyleIdx="2" presStyleCnt="6"/>
      <dgm:spPr/>
      <dgm:t>
        <a:bodyPr/>
        <a:lstStyle/>
        <a:p>
          <a:endParaRPr lang="zh-CN" altLang="en-US"/>
        </a:p>
      </dgm:t>
    </dgm:pt>
    <dgm:pt modelId="{09FBFE28-C0AE-4B5A-8149-19AD3E30E823}" type="pres">
      <dgm:prSet presAssocID="{DC7886F6-FD84-46B8-A22B-65E855C94291}" presName="connTx" presStyleLbl="parChTrans1D3" presStyleIdx="2" presStyleCnt="6"/>
      <dgm:spPr/>
      <dgm:t>
        <a:bodyPr/>
        <a:lstStyle/>
        <a:p>
          <a:endParaRPr lang="zh-CN" altLang="en-US"/>
        </a:p>
      </dgm:t>
    </dgm:pt>
    <dgm:pt modelId="{BFA849C0-C3E6-489B-BD8E-E0AEFE480E95}" type="pres">
      <dgm:prSet presAssocID="{9B40F874-95D7-44A2-B8D0-E19E7464D8A3}" presName="root2" presStyleCnt="0"/>
      <dgm:spPr/>
    </dgm:pt>
    <dgm:pt modelId="{B22F0157-FC23-420A-82AA-CCFA30A3806A}" type="pres">
      <dgm:prSet presAssocID="{9B40F874-95D7-44A2-B8D0-E19E7464D8A3}" presName="LevelTwoTextNode" presStyleLbl="node3" presStyleIdx="2" presStyleCnt="6" custScaleX="293878">
        <dgm:presLayoutVars>
          <dgm:chPref val="3"/>
        </dgm:presLayoutVars>
      </dgm:prSet>
      <dgm:spPr/>
      <dgm:t>
        <a:bodyPr/>
        <a:lstStyle/>
        <a:p>
          <a:endParaRPr lang="zh-CN" altLang="en-US"/>
        </a:p>
      </dgm:t>
    </dgm:pt>
    <dgm:pt modelId="{884D1557-4F7F-4042-9118-8D3E4A0D30A4}" type="pres">
      <dgm:prSet presAssocID="{9B40F874-95D7-44A2-B8D0-E19E7464D8A3}" presName="level3hierChild" presStyleCnt="0"/>
      <dgm:spPr/>
    </dgm:pt>
    <dgm:pt modelId="{3E63B4C8-18E5-4D35-B91D-741452CBD1CE}" type="pres">
      <dgm:prSet presAssocID="{10B6C1DE-851B-40D8-A7F5-27C01AA76929}" presName="conn2-1" presStyleLbl="parChTrans1D3" presStyleIdx="3" presStyleCnt="6"/>
      <dgm:spPr/>
      <dgm:t>
        <a:bodyPr/>
        <a:lstStyle/>
        <a:p>
          <a:endParaRPr lang="zh-CN" altLang="en-US"/>
        </a:p>
      </dgm:t>
    </dgm:pt>
    <dgm:pt modelId="{65D727EF-3014-41E6-BDF4-843B5A38D64A}" type="pres">
      <dgm:prSet presAssocID="{10B6C1DE-851B-40D8-A7F5-27C01AA76929}" presName="connTx" presStyleLbl="parChTrans1D3" presStyleIdx="3" presStyleCnt="6"/>
      <dgm:spPr/>
      <dgm:t>
        <a:bodyPr/>
        <a:lstStyle/>
        <a:p>
          <a:endParaRPr lang="zh-CN" altLang="en-US"/>
        </a:p>
      </dgm:t>
    </dgm:pt>
    <dgm:pt modelId="{340D1965-81A0-4F51-8423-400B13CD76A2}" type="pres">
      <dgm:prSet presAssocID="{91E7E1DB-01D4-402E-B8F5-1DB28498F9D6}" presName="root2" presStyleCnt="0"/>
      <dgm:spPr/>
    </dgm:pt>
    <dgm:pt modelId="{CC06FC97-57E2-4C8E-97D2-AB4BB305498F}" type="pres">
      <dgm:prSet presAssocID="{91E7E1DB-01D4-402E-B8F5-1DB28498F9D6}" presName="LevelTwoTextNode" presStyleLbl="node3" presStyleIdx="3" presStyleCnt="6" custScaleX="293878">
        <dgm:presLayoutVars>
          <dgm:chPref val="3"/>
        </dgm:presLayoutVars>
      </dgm:prSet>
      <dgm:spPr/>
      <dgm:t>
        <a:bodyPr/>
        <a:lstStyle/>
        <a:p>
          <a:endParaRPr lang="zh-CN" altLang="en-US"/>
        </a:p>
      </dgm:t>
    </dgm:pt>
    <dgm:pt modelId="{A25A50C7-5AA6-4FA1-86A1-01C7821AC824}" type="pres">
      <dgm:prSet presAssocID="{91E7E1DB-01D4-402E-B8F5-1DB28498F9D6}" presName="level3hierChild" presStyleCnt="0"/>
      <dgm:spPr/>
    </dgm:pt>
    <dgm:pt modelId="{C4D781F4-6FF3-4EC1-B429-1C37C84379F4}" type="pres">
      <dgm:prSet presAssocID="{4BED6D14-7A7B-4951-B012-06C6A421F7AD}" presName="conn2-1" presStyleLbl="parChTrans1D3" presStyleIdx="4" presStyleCnt="6"/>
      <dgm:spPr/>
      <dgm:t>
        <a:bodyPr/>
        <a:lstStyle/>
        <a:p>
          <a:endParaRPr lang="zh-CN" altLang="en-US"/>
        </a:p>
      </dgm:t>
    </dgm:pt>
    <dgm:pt modelId="{ED620C46-8D45-4205-93A8-B99D366F1AC6}" type="pres">
      <dgm:prSet presAssocID="{4BED6D14-7A7B-4951-B012-06C6A421F7AD}" presName="connTx" presStyleLbl="parChTrans1D3" presStyleIdx="4" presStyleCnt="6"/>
      <dgm:spPr/>
      <dgm:t>
        <a:bodyPr/>
        <a:lstStyle/>
        <a:p>
          <a:endParaRPr lang="zh-CN" altLang="en-US"/>
        </a:p>
      </dgm:t>
    </dgm:pt>
    <dgm:pt modelId="{AB009490-965B-497A-9B11-EF26499EAFE5}" type="pres">
      <dgm:prSet presAssocID="{C5277248-18DE-4645-A7EF-4B30ECE636A1}" presName="root2" presStyleCnt="0"/>
      <dgm:spPr/>
    </dgm:pt>
    <dgm:pt modelId="{6F6F0635-C4B0-484E-BD17-54C1D208D7BA}" type="pres">
      <dgm:prSet presAssocID="{C5277248-18DE-4645-A7EF-4B30ECE636A1}" presName="LevelTwoTextNode" presStyleLbl="node3" presStyleIdx="4" presStyleCnt="6" custScaleX="293878">
        <dgm:presLayoutVars>
          <dgm:chPref val="3"/>
        </dgm:presLayoutVars>
      </dgm:prSet>
      <dgm:spPr/>
      <dgm:t>
        <a:bodyPr/>
        <a:lstStyle/>
        <a:p>
          <a:endParaRPr lang="zh-CN" altLang="en-US"/>
        </a:p>
      </dgm:t>
    </dgm:pt>
    <dgm:pt modelId="{E50F0D94-8DB6-4B4D-B863-56775C11F46B}" type="pres">
      <dgm:prSet presAssocID="{C5277248-18DE-4645-A7EF-4B30ECE636A1}" presName="level3hierChild" presStyleCnt="0"/>
      <dgm:spPr/>
    </dgm:pt>
    <dgm:pt modelId="{FD858F46-B97C-4FA7-9DF3-AABA7D549D7C}" type="pres">
      <dgm:prSet presAssocID="{30CFAA91-4C91-4036-A19C-2291C1F06F05}" presName="conn2-1" presStyleLbl="parChTrans1D3" presStyleIdx="5" presStyleCnt="6"/>
      <dgm:spPr/>
      <dgm:t>
        <a:bodyPr/>
        <a:lstStyle/>
        <a:p>
          <a:endParaRPr lang="zh-CN" altLang="en-US"/>
        </a:p>
      </dgm:t>
    </dgm:pt>
    <dgm:pt modelId="{EA4A8B15-009A-43BF-A50C-5BD6554DB9A9}" type="pres">
      <dgm:prSet presAssocID="{30CFAA91-4C91-4036-A19C-2291C1F06F05}" presName="connTx" presStyleLbl="parChTrans1D3" presStyleIdx="5" presStyleCnt="6"/>
      <dgm:spPr/>
      <dgm:t>
        <a:bodyPr/>
        <a:lstStyle/>
        <a:p>
          <a:endParaRPr lang="zh-CN" altLang="en-US"/>
        </a:p>
      </dgm:t>
    </dgm:pt>
    <dgm:pt modelId="{BBF6A84C-7244-4644-8C6F-561D94BD9CC0}" type="pres">
      <dgm:prSet presAssocID="{DB4FF6BD-68B4-41B7-855B-CE7EA8C00B2F}" presName="root2" presStyleCnt="0"/>
      <dgm:spPr/>
    </dgm:pt>
    <dgm:pt modelId="{3FD0CACF-FBFA-48E1-BCB3-B02BD668D2B5}" type="pres">
      <dgm:prSet presAssocID="{DB4FF6BD-68B4-41B7-855B-CE7EA8C00B2F}" presName="LevelTwoTextNode" presStyleLbl="node3" presStyleIdx="5" presStyleCnt="6" custScaleX="293878">
        <dgm:presLayoutVars>
          <dgm:chPref val="3"/>
        </dgm:presLayoutVars>
      </dgm:prSet>
      <dgm:spPr/>
      <dgm:t>
        <a:bodyPr/>
        <a:lstStyle/>
        <a:p>
          <a:endParaRPr lang="zh-CN" altLang="en-US"/>
        </a:p>
      </dgm:t>
    </dgm:pt>
    <dgm:pt modelId="{FAC0C840-2395-44A2-BFE9-0DD0DB5D9344}" type="pres">
      <dgm:prSet presAssocID="{DB4FF6BD-68B4-41B7-855B-CE7EA8C00B2F}" presName="level3hierChild" presStyleCnt="0"/>
      <dgm:spPr/>
    </dgm:pt>
  </dgm:ptLst>
  <dgm:cxnLst>
    <dgm:cxn modelId="{543D59FE-19EA-4F4C-819F-EA158747F88F}" type="presOf" srcId="{C3C30BDC-66C1-4F4A-913F-2413224D9BA6}" destId="{DE73F6A3-8DDD-470D-B6F0-7738A08F809A}" srcOrd="0" destOrd="0" presId="urn:microsoft.com/office/officeart/2005/8/layout/hierarchy2"/>
    <dgm:cxn modelId="{3D32D5E4-1AD6-4B5B-8A35-4D561BEB7140}" type="presOf" srcId="{296066E3-D0E2-4870-A952-866418805749}" destId="{AF89E5BA-DC82-41C2-89AC-BC7D51FFAC1E}" srcOrd="1" destOrd="0" presId="urn:microsoft.com/office/officeart/2005/8/layout/hierarchy2"/>
    <dgm:cxn modelId="{B0925592-07A6-47AE-956B-34EBF4405DE0}" type="presOf" srcId="{3F3AD70B-766B-44DE-8644-04466979A83C}" destId="{A66E6107-62CA-42DF-9914-7C3640C89870}" srcOrd="0" destOrd="0" presId="urn:microsoft.com/office/officeart/2005/8/layout/hierarchy2"/>
    <dgm:cxn modelId="{C288B658-A780-4968-9A21-CA57DAB236D3}" type="presOf" srcId="{C5277248-18DE-4645-A7EF-4B30ECE636A1}" destId="{6F6F0635-C4B0-484E-BD17-54C1D208D7BA}" srcOrd="0" destOrd="0" presId="urn:microsoft.com/office/officeart/2005/8/layout/hierarchy2"/>
    <dgm:cxn modelId="{28D0E00D-096C-4E65-8EAC-5F0B92276A52}" type="presOf" srcId="{9ECCD359-B334-4A6C-A204-E3D4390ECC78}" destId="{3A26ECD8-B3DA-46E1-9297-4CB6E2130B90}" srcOrd="0" destOrd="0" presId="urn:microsoft.com/office/officeart/2005/8/layout/hierarchy2"/>
    <dgm:cxn modelId="{38B75998-763B-4844-88D1-FA2CA3499A36}" type="presOf" srcId="{3EC8E833-1439-4167-8F6F-C47DB5B7E218}" destId="{BE6ED02F-8E32-48F4-B923-5E808745E6BB}" srcOrd="0" destOrd="0" presId="urn:microsoft.com/office/officeart/2005/8/layout/hierarchy2"/>
    <dgm:cxn modelId="{8F8EA1E1-8501-4701-B970-87C6F2A6C6A1}" type="presOf" srcId="{1D73B758-E67C-4D90-8627-294D58FE98E5}" destId="{036FD041-22EF-449E-BBE1-6BD6C02A909D}" srcOrd="0" destOrd="0" presId="urn:microsoft.com/office/officeart/2005/8/layout/hierarchy2"/>
    <dgm:cxn modelId="{96062FDA-D664-4F10-B08E-838E58237A34}" type="presOf" srcId="{6837865B-B9BB-44E5-9CC0-14F2C461E279}" destId="{AACC371D-5071-4E29-BEFD-A11A0F4DF657}" srcOrd="1" destOrd="0" presId="urn:microsoft.com/office/officeart/2005/8/layout/hierarchy2"/>
    <dgm:cxn modelId="{9F6FB0AC-133D-4B64-944D-7D99C4BC8903}" type="presOf" srcId="{91E7E1DB-01D4-402E-B8F5-1DB28498F9D6}" destId="{CC06FC97-57E2-4C8E-97D2-AB4BB305498F}" srcOrd="0" destOrd="0" presId="urn:microsoft.com/office/officeart/2005/8/layout/hierarchy2"/>
    <dgm:cxn modelId="{D687EB65-89F6-480E-A74A-C6258F59B74B}" srcId="{99375FCE-87E8-46F9-BC86-F29014F005E7}" destId="{C3C30BDC-66C1-4F4A-913F-2413224D9BA6}" srcOrd="1" destOrd="0" parTransId="{3F3AD70B-766B-44DE-8644-04466979A83C}" sibTransId="{8E0DFA87-F749-4729-91E8-E500ED5412C5}"/>
    <dgm:cxn modelId="{5FD10C34-CB06-466E-9788-CDFB9CDC3F3E}" type="presOf" srcId="{5122018B-93D5-421B-A0DF-352A6DA652F5}" destId="{A9442264-2DB3-453B-95E6-1C246F0AE447}" srcOrd="0" destOrd="0" presId="urn:microsoft.com/office/officeart/2005/8/layout/hierarchy2"/>
    <dgm:cxn modelId="{A7C7F12E-E2ED-40B0-A59A-1711F5249BBE}" srcId="{99375FCE-87E8-46F9-BC86-F29014F005E7}" destId="{5DB50963-ADBA-4EEA-BB4B-10198EC57587}" srcOrd="0" destOrd="0" parTransId="{2E201219-69C9-48AC-86CE-A2844A81D197}" sibTransId="{4C58A288-6468-4DEF-8430-47CEB20E5521}"/>
    <dgm:cxn modelId="{B611867B-92D1-440A-85ED-4A2488FC35A5}" type="presOf" srcId="{2680979F-E1DF-4BB9-9DEC-39103FBC50B8}" destId="{233AE611-4B29-4274-B940-B74C7160E699}" srcOrd="0" destOrd="0" presId="urn:microsoft.com/office/officeart/2005/8/layout/hierarchy2"/>
    <dgm:cxn modelId="{F9B4196B-ABFF-4409-89E2-E021927A53D0}" type="presOf" srcId="{5DB50963-ADBA-4EEA-BB4B-10198EC57587}" destId="{38FAB092-9F22-419D-B6CE-8D0DD7611935}" srcOrd="0" destOrd="0" presId="urn:microsoft.com/office/officeart/2005/8/layout/hierarchy2"/>
    <dgm:cxn modelId="{FF4EFCF5-0C50-444D-ACDF-A6A18B5381F6}" type="presOf" srcId="{2E201219-69C9-48AC-86CE-A2844A81D197}" destId="{F00EB5F7-3648-42B2-B971-7EF7BCB43185}" srcOrd="1" destOrd="0" presId="urn:microsoft.com/office/officeart/2005/8/layout/hierarchy2"/>
    <dgm:cxn modelId="{F8CAF9F0-C6F4-4079-B779-B0870BC009FE}" type="presOf" srcId="{53B1837A-449F-489E-B4DB-2D1C59530662}" destId="{71CDB5A4-2C52-4804-BDB5-8A65A8A88575}" srcOrd="0" destOrd="0" presId="urn:microsoft.com/office/officeart/2005/8/layout/hierarchy2"/>
    <dgm:cxn modelId="{AFF018D2-FB61-435D-981C-4A994CE47EE5}" type="presOf" srcId="{BB0197D2-FC90-4BA7-88D0-43B2A6E98678}" destId="{590B3B2F-2D3F-4F51-91CD-AF3BF52E7EE3}" srcOrd="0" destOrd="0" presId="urn:microsoft.com/office/officeart/2005/8/layout/hierarchy2"/>
    <dgm:cxn modelId="{31CD613C-4845-4933-A728-526D9E2EF9CE}" type="presOf" srcId="{9B40F874-95D7-44A2-B8D0-E19E7464D8A3}" destId="{B22F0157-FC23-420A-82AA-CCFA30A3806A}" srcOrd="0" destOrd="0" presId="urn:microsoft.com/office/officeart/2005/8/layout/hierarchy2"/>
    <dgm:cxn modelId="{2D9CDE97-4B3E-461E-8505-159E14C30B40}" type="presOf" srcId="{607D6F17-3BDD-4141-891C-6CB998585147}" destId="{015661E4-F6A7-48AE-ADE1-F3F3F8C36413}" srcOrd="1" destOrd="0" presId="urn:microsoft.com/office/officeart/2005/8/layout/hierarchy2"/>
    <dgm:cxn modelId="{19FC1C8C-3873-498A-9893-F61B9B999884}" type="presOf" srcId="{0D7F8A15-81D3-4E93-AAFB-C33C659B43A3}" destId="{19BDF6B5-5FF3-4DFA-8DF2-48C23656276E}" srcOrd="0" destOrd="0" presId="urn:microsoft.com/office/officeart/2005/8/layout/hierarchy2"/>
    <dgm:cxn modelId="{1F728356-31F2-4690-86B9-7A5F8E539DE3}" srcId="{C995926F-8DC2-4BDD-A218-E14619FF6F07}" destId="{9B40F874-95D7-44A2-B8D0-E19E7464D8A3}" srcOrd="0" destOrd="0" parTransId="{DC7886F6-FD84-46B8-A22B-65E855C94291}" sibTransId="{7F4F2FC1-FA9A-489B-AD46-0F282B641DED}"/>
    <dgm:cxn modelId="{D2333FB5-71BC-4282-B80A-3463C6C9C4F8}" type="presOf" srcId="{0ED9C249-09EF-4C50-8FE7-E90D87DEF76C}" destId="{2980161C-82AD-47D5-89D4-75E5093138B9}" srcOrd="0" destOrd="0" presId="urn:microsoft.com/office/officeart/2005/8/layout/hierarchy2"/>
    <dgm:cxn modelId="{C9CB3724-2D10-4A4E-A658-C596B6BEE399}" srcId="{C995926F-8DC2-4BDD-A218-E14619FF6F07}" destId="{91E7E1DB-01D4-402E-B8F5-1DB28498F9D6}" srcOrd="1" destOrd="0" parTransId="{10B6C1DE-851B-40D8-A7F5-27C01AA76929}" sibTransId="{62A1E843-69F4-48CC-A160-AEA5FC57E3A3}"/>
    <dgm:cxn modelId="{5907DBFB-E53A-466F-8797-4D7D73D3A057}" srcId="{B457BC78-73F3-49C5-90D0-65E5385C9188}" destId="{4C1FD013-5041-47BD-BD2E-5A8BE4121636}" srcOrd="0" destOrd="0" parTransId="{2E8E954E-31B4-4C00-8CB9-69B5310889E2}" sibTransId="{69550963-0B22-40A9-83E8-5074E556227C}"/>
    <dgm:cxn modelId="{28018C84-BB95-4E25-B637-E0B105F1EF07}" type="presOf" srcId="{30CFAA91-4C91-4036-A19C-2291C1F06F05}" destId="{FD858F46-B97C-4FA7-9DF3-AABA7D549D7C}" srcOrd="0" destOrd="0" presId="urn:microsoft.com/office/officeart/2005/8/layout/hierarchy2"/>
    <dgm:cxn modelId="{D3809BF8-5C0B-4E40-943C-86A7062FC105}" srcId="{5122018B-93D5-421B-A0DF-352A6DA652F5}" destId="{632A2A28-3F37-4276-8BF0-47A9B5B562DB}" srcOrd="1" destOrd="0" parTransId="{B6707441-1B7C-4A84-A2D3-A3BD8EBAA7AB}" sibTransId="{5B31617B-4C64-4DA4-A5D9-8582E30CE82E}"/>
    <dgm:cxn modelId="{5D5855B8-9920-4AF0-890B-6DFA011988AA}" type="presOf" srcId="{4BED6D14-7A7B-4951-B012-06C6A421F7AD}" destId="{ED620C46-8D45-4205-93A8-B99D366F1AC6}" srcOrd="1" destOrd="0" presId="urn:microsoft.com/office/officeart/2005/8/layout/hierarchy2"/>
    <dgm:cxn modelId="{93B0013F-F813-4A75-9973-3D7067C25F6D}" type="presOf" srcId="{5A803252-DCF8-457E-B30A-1313590E56A7}" destId="{EDD965CC-6C1E-4D70-BD2E-44F5B99DCF26}" srcOrd="1" destOrd="0" presId="urn:microsoft.com/office/officeart/2005/8/layout/hierarchy2"/>
    <dgm:cxn modelId="{886A9A28-CCDE-4888-B69B-127E4B435D7B}" srcId="{B457BC78-73F3-49C5-90D0-65E5385C9188}" destId="{3EC8E833-1439-4167-8F6F-C47DB5B7E218}" srcOrd="4" destOrd="0" parTransId="{607D6F17-3BDD-4141-891C-6CB998585147}" sibTransId="{991E027F-B028-4A81-A939-92DA2C1D5237}"/>
    <dgm:cxn modelId="{AA19F894-DF94-4E2A-974F-30D3A5DDB67A}" type="presOf" srcId="{0ED9C249-09EF-4C50-8FE7-E90D87DEF76C}" destId="{DB03CC64-5737-495D-BC59-01673B5F712E}" srcOrd="1" destOrd="0" presId="urn:microsoft.com/office/officeart/2005/8/layout/hierarchy2"/>
    <dgm:cxn modelId="{43F4EADC-F048-48A2-9058-49E73627EF95}" srcId="{C995926F-8DC2-4BDD-A218-E14619FF6F07}" destId="{C5277248-18DE-4645-A7EF-4B30ECE636A1}" srcOrd="2" destOrd="0" parTransId="{4BED6D14-7A7B-4951-B012-06C6A421F7AD}" sibTransId="{28204732-31DB-478F-8EF3-FF470FA271F4}"/>
    <dgm:cxn modelId="{8823C3C6-16B3-4039-B61F-C0BEC2DB9945}" type="presOf" srcId="{36305706-7466-49DC-81EA-13339B051324}" destId="{9D32E738-1DB7-45ED-A8C6-96BCF2BD83A3}" srcOrd="1" destOrd="0" presId="urn:microsoft.com/office/officeart/2005/8/layout/hierarchy2"/>
    <dgm:cxn modelId="{54A031E2-3F73-46B2-AECD-4A3DA75F618F}" type="presOf" srcId="{F8F470D9-DEB8-48B6-B909-7A1C28DC5753}" destId="{F6A558C9-00D7-458D-8E2C-A920FC5A844C}" srcOrd="0" destOrd="0" presId="urn:microsoft.com/office/officeart/2005/8/layout/hierarchy2"/>
    <dgm:cxn modelId="{5577A4EE-0406-4AFA-846C-A2AED75ED584}" type="presOf" srcId="{C995926F-8DC2-4BDD-A218-E14619FF6F07}" destId="{07122852-5630-47F3-9F83-2DA84748F58D}" srcOrd="0" destOrd="0" presId="urn:microsoft.com/office/officeart/2005/8/layout/hierarchy2"/>
    <dgm:cxn modelId="{081D3F3A-FE06-4421-A0A3-B3C5EC056739}" type="presOf" srcId="{9ECCD359-B334-4A6C-A204-E3D4390ECC78}" destId="{BB04014A-3563-4565-B8FD-C6B024A6B5A9}" srcOrd="1" destOrd="0" presId="urn:microsoft.com/office/officeart/2005/8/layout/hierarchy2"/>
    <dgm:cxn modelId="{172E68CE-1C33-4DD7-8B99-5C1D81CDDC8C}" type="presOf" srcId="{30CFAA91-4C91-4036-A19C-2291C1F06F05}" destId="{EA4A8B15-009A-43BF-A50C-5BD6554DB9A9}" srcOrd="1" destOrd="0" presId="urn:microsoft.com/office/officeart/2005/8/layout/hierarchy2"/>
    <dgm:cxn modelId="{31C9ED4F-2342-4AA6-83E4-E2EE8C88C009}" srcId="{5DB50963-ADBA-4EEA-BB4B-10198EC57587}" destId="{B457BC78-73F3-49C5-90D0-65E5385C9188}" srcOrd="0" destOrd="0" parTransId="{1D73B758-E67C-4D90-8627-294D58FE98E5}" sibTransId="{058DEED6-58AA-400A-9460-BDC12F797ED9}"/>
    <dgm:cxn modelId="{FA25683D-CFAB-4CE2-948D-A5988CCBA8F3}" srcId="{F8F470D9-DEB8-48B6-B909-7A1C28DC5753}" destId="{99375FCE-87E8-46F9-BC86-F29014F005E7}" srcOrd="0" destOrd="0" parTransId="{8CC52FBD-1242-43F0-B5EF-F144C49B322A}" sibTransId="{791787EA-4894-4E22-94D2-4A4D45D1BB7B}"/>
    <dgm:cxn modelId="{539E4C00-2FB6-4806-B4D8-35042790663D}" srcId="{5122018B-93D5-421B-A0DF-352A6DA652F5}" destId="{3089B8A0-DF5B-4C1B-B067-A45E829E272F}" srcOrd="2" destOrd="0" parTransId="{A188E18E-6E94-48D5-956F-16CE1F0DBD89}" sibTransId="{DC021A1D-26B3-4753-956A-931344116E21}"/>
    <dgm:cxn modelId="{FCB8F0E0-EE3C-4507-AC64-C18250C66DC9}" type="presOf" srcId="{99375FCE-87E8-46F9-BC86-F29014F005E7}" destId="{DFA2932F-EC5C-46EE-8498-73ACDB91A3CB}" srcOrd="0" destOrd="0" presId="urn:microsoft.com/office/officeart/2005/8/layout/hierarchy2"/>
    <dgm:cxn modelId="{EA30D6A9-728E-420A-A9CE-D8144DA3F01F}" srcId="{B457BC78-73F3-49C5-90D0-65E5385C9188}" destId="{2680979F-E1DF-4BB9-9DEC-39103FBC50B8}" srcOrd="3" destOrd="0" parTransId="{0D7F8A15-81D3-4E93-AAFB-C33C659B43A3}" sibTransId="{9139D007-7C52-4EF8-9946-11F4A9706142}"/>
    <dgm:cxn modelId="{7F1F2D19-6B0A-4F5B-8E9A-4DD60FB5BF34}" type="presOf" srcId="{0D7F8A15-81D3-4E93-AAFB-C33C659B43A3}" destId="{323D4CD1-A464-4907-8669-4DB541323E8B}" srcOrd="1" destOrd="0" presId="urn:microsoft.com/office/officeart/2005/8/layout/hierarchy2"/>
    <dgm:cxn modelId="{4E4C030B-650A-4353-8E20-C7BEAD3D4DA6}" type="presOf" srcId="{1D73B758-E67C-4D90-8627-294D58FE98E5}" destId="{C071C2F6-2FE9-425E-B94F-A6A1A353B29D}" srcOrd="1" destOrd="0" presId="urn:microsoft.com/office/officeart/2005/8/layout/hierarchy2"/>
    <dgm:cxn modelId="{617D419B-B022-40E9-B2F1-114E2927D80D}" type="presOf" srcId="{F2A02839-BE33-4C02-AD70-C0C7058F8D55}" destId="{383904A1-765E-4040-8D00-A1EF680C12F4}" srcOrd="1" destOrd="0" presId="urn:microsoft.com/office/officeart/2005/8/layout/hierarchy2"/>
    <dgm:cxn modelId="{1B37341D-549A-497A-9036-429B73AD8CFA}" srcId="{99375FCE-87E8-46F9-BC86-F29014F005E7}" destId="{C995926F-8DC2-4BDD-A218-E14619FF6F07}" srcOrd="3" destOrd="0" parTransId="{6837865B-B9BB-44E5-9CC0-14F2C461E279}" sibTransId="{F9A2285D-D81C-4B1F-8B4B-B8C0F838C757}"/>
    <dgm:cxn modelId="{C87A9D0A-6315-4DBD-917D-A3000BDC9795}" type="presOf" srcId="{B6707441-1B7C-4A84-A2D3-A3BD8EBAA7AB}" destId="{752BDD05-619D-443C-8317-13FCBD676B18}" srcOrd="0" destOrd="0" presId="urn:microsoft.com/office/officeart/2005/8/layout/hierarchy2"/>
    <dgm:cxn modelId="{46C2F456-93BD-459F-A16C-D8F491B71CC5}" type="presOf" srcId="{68281CBA-A431-4372-BAB1-F61FEFEB0AA8}" destId="{7F4DC484-67B0-46D5-9AE9-EFF875FD0AE2}" srcOrd="0" destOrd="0" presId="urn:microsoft.com/office/officeart/2005/8/layout/hierarchy2"/>
    <dgm:cxn modelId="{441370BF-35D4-4A90-9A8E-21CF93F7444E}" type="presOf" srcId="{4C1FD013-5041-47BD-BD2E-5A8BE4121636}" destId="{D78DF943-E569-439D-AB7C-850E9A5D2338}" srcOrd="0" destOrd="0" presId="urn:microsoft.com/office/officeart/2005/8/layout/hierarchy2"/>
    <dgm:cxn modelId="{18A28C16-B9BF-4E9A-90D2-8C03C6D68214}" type="presOf" srcId="{8CA6752C-945B-4976-84DE-BADF262EA352}" destId="{9619A577-19A6-42F4-8B44-BDE0EBF204CF}" srcOrd="0" destOrd="0" presId="urn:microsoft.com/office/officeart/2005/8/layout/hierarchy2"/>
    <dgm:cxn modelId="{A5833CC1-B256-43B5-818B-4B66242243A1}" type="presOf" srcId="{296066E3-D0E2-4870-A952-866418805749}" destId="{D07FCBE4-6D44-4C87-904F-7BD3E34C9C4B}" srcOrd="0" destOrd="0" presId="urn:microsoft.com/office/officeart/2005/8/layout/hierarchy2"/>
    <dgm:cxn modelId="{8DAF438B-6684-4424-B807-538D05107571}" srcId="{C995926F-8DC2-4BDD-A218-E14619FF6F07}" destId="{DB4FF6BD-68B4-41B7-855B-CE7EA8C00B2F}" srcOrd="3" destOrd="0" parTransId="{30CFAA91-4C91-4036-A19C-2291C1F06F05}" sibTransId="{004A55AD-3334-47FD-BDB9-F714652648AE}"/>
    <dgm:cxn modelId="{E480D61F-01E1-4B5B-A020-A0AFDCAE1B21}" type="presOf" srcId="{632A2A28-3F37-4276-8BF0-47A9B5B562DB}" destId="{55BE17C1-C35C-44D5-99B8-12695C045DE8}" srcOrd="0" destOrd="0" presId="urn:microsoft.com/office/officeart/2005/8/layout/hierarchy2"/>
    <dgm:cxn modelId="{8770F245-44AF-4E3D-A38B-1A00A1A757D9}" type="presOf" srcId="{3089B8A0-DF5B-4C1B-B067-A45E829E272F}" destId="{D7FA73BB-04C4-4DA6-B84F-5B75FEEB81B2}" srcOrd="0" destOrd="0" presId="urn:microsoft.com/office/officeart/2005/8/layout/hierarchy2"/>
    <dgm:cxn modelId="{94B30C29-8C14-4E56-AC1D-A16ECE632931}" type="presOf" srcId="{A188E18E-6E94-48D5-956F-16CE1F0DBD89}" destId="{99F4FF02-D0A7-4BEF-B956-CBFF56ADEC8C}" srcOrd="1" destOrd="0" presId="urn:microsoft.com/office/officeart/2005/8/layout/hierarchy2"/>
    <dgm:cxn modelId="{9EFC94E9-105E-4B7A-90E6-E64E7C1D0CF1}" type="presOf" srcId="{5A803252-DCF8-457E-B30A-1313590E56A7}" destId="{F961828B-9711-4529-BE6C-EC657D441049}" srcOrd="0" destOrd="0" presId="urn:microsoft.com/office/officeart/2005/8/layout/hierarchy2"/>
    <dgm:cxn modelId="{48CFEF66-6A3D-4AF6-B07D-55C1548B8B26}" srcId="{B457BC78-73F3-49C5-90D0-65E5385C9188}" destId="{68281CBA-A431-4372-BAB1-F61FEFEB0AA8}" srcOrd="2" destOrd="0" parTransId="{9ECCD359-B334-4A6C-A204-E3D4390ECC78}" sibTransId="{E0D35119-EC87-495A-8AE4-4BF8EE83FBA0}"/>
    <dgm:cxn modelId="{D0F29899-69A6-4AF8-906E-7E007CB7B987}" type="presOf" srcId="{2E201219-69C9-48AC-86CE-A2844A81D197}" destId="{B6990AA8-849C-4CE5-BC6B-BD2DF7474757}" srcOrd="0" destOrd="0" presId="urn:microsoft.com/office/officeart/2005/8/layout/hierarchy2"/>
    <dgm:cxn modelId="{6A8DE193-3987-463A-A879-3A8D3847D58E}" type="presOf" srcId="{10B6C1DE-851B-40D8-A7F5-27C01AA76929}" destId="{3E63B4C8-18E5-4D35-B91D-741452CBD1CE}" srcOrd="0" destOrd="0" presId="urn:microsoft.com/office/officeart/2005/8/layout/hierarchy2"/>
    <dgm:cxn modelId="{42315927-F3C1-489F-9B61-794E96356E6D}" type="presOf" srcId="{2E8E954E-31B4-4C00-8CB9-69B5310889E2}" destId="{02046280-9146-49E4-B1A6-FC4FC6B0200B}" srcOrd="0" destOrd="0" presId="urn:microsoft.com/office/officeart/2005/8/layout/hierarchy2"/>
    <dgm:cxn modelId="{3C688DB6-4A79-4CF5-81BF-231E836E365A}" srcId="{B457BC78-73F3-49C5-90D0-65E5385C9188}" destId="{BB0197D2-FC90-4BA7-88D0-43B2A6E98678}" srcOrd="5" destOrd="0" parTransId="{36305706-7466-49DC-81EA-13339B051324}" sibTransId="{ACCF2257-8929-45B0-8AFB-31D7D65F8B3E}"/>
    <dgm:cxn modelId="{ECD6FEF3-11DE-4D28-B319-106F2E8E0E15}" type="presOf" srcId="{DC7886F6-FD84-46B8-A22B-65E855C94291}" destId="{187D4ECE-0ECB-4B66-A3B7-2E0F1126BBA5}" srcOrd="0" destOrd="0" presId="urn:microsoft.com/office/officeart/2005/8/layout/hierarchy2"/>
    <dgm:cxn modelId="{1188790F-D843-4B1F-A40B-3C7E49A25B10}" type="presOf" srcId="{6837865B-B9BB-44E5-9CC0-14F2C461E279}" destId="{13543686-6086-43A7-A710-E304DD3B5C9A}" srcOrd="0" destOrd="0" presId="urn:microsoft.com/office/officeart/2005/8/layout/hierarchy2"/>
    <dgm:cxn modelId="{0CFE8AF6-8F49-45EE-94F0-342E12099C97}" type="presOf" srcId="{DC7886F6-FD84-46B8-A22B-65E855C94291}" destId="{09FBFE28-C0AE-4B5A-8149-19AD3E30E823}" srcOrd="1" destOrd="0" presId="urn:microsoft.com/office/officeart/2005/8/layout/hierarchy2"/>
    <dgm:cxn modelId="{EEE7AA34-451A-4662-AF03-B4F95C5D0D97}" type="presOf" srcId="{F2A02839-BE33-4C02-AD70-C0C7058F8D55}" destId="{6BDEA67C-C9C2-4CBE-9A70-FAEF124DC6C7}" srcOrd="0" destOrd="0" presId="urn:microsoft.com/office/officeart/2005/8/layout/hierarchy2"/>
    <dgm:cxn modelId="{E3C61DD1-F33E-467F-BFD3-E4E04694BC00}" type="presOf" srcId="{B6707441-1B7C-4A84-A2D3-A3BD8EBAA7AB}" destId="{5808996C-4D3E-4A93-85C7-18FA141397F0}" srcOrd="1" destOrd="0" presId="urn:microsoft.com/office/officeart/2005/8/layout/hierarchy2"/>
    <dgm:cxn modelId="{99660E38-AE88-484C-BE72-D03818F96393}" type="presOf" srcId="{4BED6D14-7A7B-4951-B012-06C6A421F7AD}" destId="{C4D781F4-6FF3-4EC1-B429-1C37C84379F4}" srcOrd="0" destOrd="0" presId="urn:microsoft.com/office/officeart/2005/8/layout/hierarchy2"/>
    <dgm:cxn modelId="{0D4F8D1E-9F67-4A99-AD34-2F1DBD98F136}" srcId="{5DB50963-ADBA-4EEA-BB4B-10198EC57587}" destId="{5122018B-93D5-421B-A0DF-352A6DA652F5}" srcOrd="1" destOrd="0" parTransId="{0ED9C249-09EF-4C50-8FE7-E90D87DEF76C}" sibTransId="{1CE49732-421F-4E16-B0FB-4C7C98AAB433}"/>
    <dgm:cxn modelId="{D4FEDAB3-F7E9-4070-9512-50C031920680}" type="presOf" srcId="{A188E18E-6E94-48D5-956F-16CE1F0DBD89}" destId="{06234FE8-0B7A-4EF1-9D52-9E3EC069D30A}" srcOrd="0" destOrd="0" presId="urn:microsoft.com/office/officeart/2005/8/layout/hierarchy2"/>
    <dgm:cxn modelId="{70A6FD8A-3B53-4A88-B838-51634E531AB1}" srcId="{99375FCE-87E8-46F9-BC86-F29014F005E7}" destId="{53B1837A-449F-489E-B4DB-2D1C59530662}" srcOrd="2" destOrd="0" parTransId="{F2A02839-BE33-4C02-AD70-C0C7058F8D55}" sibTransId="{0C1A3D2B-CC98-4F55-82EF-B77DFCCFE7D8}"/>
    <dgm:cxn modelId="{46C9D889-D9D4-47DB-918A-2AF15ADCCA9E}" type="presOf" srcId="{B457BC78-73F3-49C5-90D0-65E5385C9188}" destId="{854285C5-6CE1-4F42-B433-C982E7D0EA44}" srcOrd="0" destOrd="0" presId="urn:microsoft.com/office/officeart/2005/8/layout/hierarchy2"/>
    <dgm:cxn modelId="{D11A2574-5CAA-4C60-9FD8-B00B366171F5}" type="presOf" srcId="{DB4FF6BD-68B4-41B7-855B-CE7EA8C00B2F}" destId="{3FD0CACF-FBFA-48E1-BCB3-B02BD668D2B5}" srcOrd="0" destOrd="0" presId="urn:microsoft.com/office/officeart/2005/8/layout/hierarchy2"/>
    <dgm:cxn modelId="{777E6028-451B-4298-9446-4E7D6A2292CC}" type="presOf" srcId="{2E8E954E-31B4-4C00-8CB9-69B5310889E2}" destId="{C9F7D73D-12ED-4D3F-B5F3-75EEAB1FAD80}" srcOrd="1" destOrd="0" presId="urn:microsoft.com/office/officeart/2005/8/layout/hierarchy2"/>
    <dgm:cxn modelId="{41187E1D-BF19-4E3D-A208-2B53071F3D20}" type="presOf" srcId="{36305706-7466-49DC-81EA-13339B051324}" destId="{2BFDF2C8-73F7-432E-A168-B0B6085C1ACB}" srcOrd="0" destOrd="0" presId="urn:microsoft.com/office/officeart/2005/8/layout/hierarchy2"/>
    <dgm:cxn modelId="{C6E47BF2-027E-4093-BBAF-4E63FF9D1580}" srcId="{B457BC78-73F3-49C5-90D0-65E5385C9188}" destId="{8CA6752C-945B-4976-84DE-BADF262EA352}" srcOrd="1" destOrd="0" parTransId="{5A803252-DCF8-457E-B30A-1313590E56A7}" sibTransId="{4E4CF83F-19AD-44A5-8D92-4C8852F44B19}"/>
    <dgm:cxn modelId="{F2AE67EA-D39B-4FF5-A4D6-44315A15C504}" type="presOf" srcId="{3F3AD70B-766B-44DE-8644-04466979A83C}" destId="{2A6A95C3-6417-48EF-AC2B-B4D9FDBB4B62}" srcOrd="1" destOrd="0" presId="urn:microsoft.com/office/officeart/2005/8/layout/hierarchy2"/>
    <dgm:cxn modelId="{843CAFC5-A424-41AA-AEB7-41D0BD468A04}" type="presOf" srcId="{066ECC05-0409-4239-8791-28C1571D0967}" destId="{EC3D432F-E791-40F3-8D38-BE92D698791A}" srcOrd="0" destOrd="0" presId="urn:microsoft.com/office/officeart/2005/8/layout/hierarchy2"/>
    <dgm:cxn modelId="{6DA9B7D8-2309-4CB6-9D8F-AD73A2C352B3}" type="presOf" srcId="{607D6F17-3BDD-4141-891C-6CB998585147}" destId="{6715DB1C-EACE-460F-AF6A-4B691519ADB1}" srcOrd="0" destOrd="0" presId="urn:microsoft.com/office/officeart/2005/8/layout/hierarchy2"/>
    <dgm:cxn modelId="{F303BAA7-156B-4522-B171-20928A62AE7A}" srcId="{5122018B-93D5-421B-A0DF-352A6DA652F5}" destId="{066ECC05-0409-4239-8791-28C1571D0967}" srcOrd="0" destOrd="0" parTransId="{296066E3-D0E2-4870-A952-866418805749}" sibTransId="{DD30194E-2AF7-4D61-A422-48DD761AF38A}"/>
    <dgm:cxn modelId="{E6534478-4D7A-437A-B9EB-3128966029BD}" type="presOf" srcId="{10B6C1DE-851B-40D8-A7F5-27C01AA76929}" destId="{65D727EF-3014-41E6-BDF4-843B5A38D64A}" srcOrd="1" destOrd="0" presId="urn:microsoft.com/office/officeart/2005/8/layout/hierarchy2"/>
    <dgm:cxn modelId="{E8B74C23-8FA2-4724-AA66-D96F77C850BF}" type="presParOf" srcId="{F6A558C9-00D7-458D-8E2C-A920FC5A844C}" destId="{180D0327-1DEC-4C67-8D0C-7B275D71C3E9}" srcOrd="0" destOrd="0" presId="urn:microsoft.com/office/officeart/2005/8/layout/hierarchy2"/>
    <dgm:cxn modelId="{127A82B0-EAF8-4E1B-87D5-BC0E7857A38C}" type="presParOf" srcId="{180D0327-1DEC-4C67-8D0C-7B275D71C3E9}" destId="{DFA2932F-EC5C-46EE-8498-73ACDB91A3CB}" srcOrd="0" destOrd="0" presId="urn:microsoft.com/office/officeart/2005/8/layout/hierarchy2"/>
    <dgm:cxn modelId="{DAB386C4-B856-4988-9105-60B501C9AC6B}" type="presParOf" srcId="{180D0327-1DEC-4C67-8D0C-7B275D71C3E9}" destId="{7B041A89-F995-4946-A623-A776C092BCDA}" srcOrd="1" destOrd="0" presId="urn:microsoft.com/office/officeart/2005/8/layout/hierarchy2"/>
    <dgm:cxn modelId="{5A872C8F-E165-430E-A95A-0BB265083EE4}" type="presParOf" srcId="{7B041A89-F995-4946-A623-A776C092BCDA}" destId="{B6990AA8-849C-4CE5-BC6B-BD2DF7474757}" srcOrd="0" destOrd="0" presId="urn:microsoft.com/office/officeart/2005/8/layout/hierarchy2"/>
    <dgm:cxn modelId="{8405C775-13D6-4F3F-AA0A-F54FDE168EB1}" type="presParOf" srcId="{B6990AA8-849C-4CE5-BC6B-BD2DF7474757}" destId="{F00EB5F7-3648-42B2-B971-7EF7BCB43185}" srcOrd="0" destOrd="0" presId="urn:microsoft.com/office/officeart/2005/8/layout/hierarchy2"/>
    <dgm:cxn modelId="{33E54646-876C-4C38-9FF5-C8566FC8DDCA}" type="presParOf" srcId="{7B041A89-F995-4946-A623-A776C092BCDA}" destId="{2A1E77C4-4D9A-40AC-8C14-421C2CBFD994}" srcOrd="1" destOrd="0" presId="urn:microsoft.com/office/officeart/2005/8/layout/hierarchy2"/>
    <dgm:cxn modelId="{AC823134-2B42-44D6-A1F3-84043D04A210}" type="presParOf" srcId="{2A1E77C4-4D9A-40AC-8C14-421C2CBFD994}" destId="{38FAB092-9F22-419D-B6CE-8D0DD7611935}" srcOrd="0" destOrd="0" presId="urn:microsoft.com/office/officeart/2005/8/layout/hierarchy2"/>
    <dgm:cxn modelId="{D28B498F-4CF3-4D91-8FDE-B0C3F83A5D89}" type="presParOf" srcId="{2A1E77C4-4D9A-40AC-8C14-421C2CBFD994}" destId="{56968B1F-40C7-4FAE-979B-254A0D1E4E67}" srcOrd="1" destOrd="0" presId="urn:microsoft.com/office/officeart/2005/8/layout/hierarchy2"/>
    <dgm:cxn modelId="{20BCA6B1-DC64-4A1A-A1F0-FD9F9E551069}" type="presParOf" srcId="{56968B1F-40C7-4FAE-979B-254A0D1E4E67}" destId="{036FD041-22EF-449E-BBE1-6BD6C02A909D}" srcOrd="0" destOrd="0" presId="urn:microsoft.com/office/officeart/2005/8/layout/hierarchy2"/>
    <dgm:cxn modelId="{51B96654-E00D-4DB7-B124-11939CBB78E5}" type="presParOf" srcId="{036FD041-22EF-449E-BBE1-6BD6C02A909D}" destId="{C071C2F6-2FE9-425E-B94F-A6A1A353B29D}" srcOrd="0" destOrd="0" presId="urn:microsoft.com/office/officeart/2005/8/layout/hierarchy2"/>
    <dgm:cxn modelId="{6D0A5DD5-773B-4542-A511-BCCFD43A117A}" type="presParOf" srcId="{56968B1F-40C7-4FAE-979B-254A0D1E4E67}" destId="{11400933-8A40-45FC-909C-63DA97CB9D88}" srcOrd="1" destOrd="0" presId="urn:microsoft.com/office/officeart/2005/8/layout/hierarchy2"/>
    <dgm:cxn modelId="{A31F7813-9CD5-4FB7-B346-FFEAF4FC3FC7}" type="presParOf" srcId="{11400933-8A40-45FC-909C-63DA97CB9D88}" destId="{854285C5-6CE1-4F42-B433-C982E7D0EA44}" srcOrd="0" destOrd="0" presId="urn:microsoft.com/office/officeart/2005/8/layout/hierarchy2"/>
    <dgm:cxn modelId="{6CA3FEBF-AD02-41FE-838C-68A73A19D7BB}" type="presParOf" srcId="{11400933-8A40-45FC-909C-63DA97CB9D88}" destId="{03168992-8F13-4B6F-8074-A0E9939A2047}" srcOrd="1" destOrd="0" presId="urn:microsoft.com/office/officeart/2005/8/layout/hierarchy2"/>
    <dgm:cxn modelId="{2A3359E5-9EDD-41ED-829D-BB047A7C18BC}" type="presParOf" srcId="{03168992-8F13-4B6F-8074-A0E9939A2047}" destId="{02046280-9146-49E4-B1A6-FC4FC6B0200B}" srcOrd="0" destOrd="0" presId="urn:microsoft.com/office/officeart/2005/8/layout/hierarchy2"/>
    <dgm:cxn modelId="{7D140FA9-1773-48E1-8DE5-894A4BC3D5B0}" type="presParOf" srcId="{02046280-9146-49E4-B1A6-FC4FC6B0200B}" destId="{C9F7D73D-12ED-4D3F-B5F3-75EEAB1FAD80}" srcOrd="0" destOrd="0" presId="urn:microsoft.com/office/officeart/2005/8/layout/hierarchy2"/>
    <dgm:cxn modelId="{35E65CD2-26BD-4A63-8037-176577990A81}" type="presParOf" srcId="{03168992-8F13-4B6F-8074-A0E9939A2047}" destId="{D31E3900-363C-4B41-BEAB-6471D1CC7E48}" srcOrd="1" destOrd="0" presId="urn:microsoft.com/office/officeart/2005/8/layout/hierarchy2"/>
    <dgm:cxn modelId="{C40F0FB2-26F4-454A-9BA0-DBEA06B8084D}" type="presParOf" srcId="{D31E3900-363C-4B41-BEAB-6471D1CC7E48}" destId="{D78DF943-E569-439D-AB7C-850E9A5D2338}" srcOrd="0" destOrd="0" presId="urn:microsoft.com/office/officeart/2005/8/layout/hierarchy2"/>
    <dgm:cxn modelId="{F31238AE-D9F7-46B8-ABB2-F5BCDD35BCA0}" type="presParOf" srcId="{D31E3900-363C-4B41-BEAB-6471D1CC7E48}" destId="{881FCDD0-CB6B-48C8-80B0-FF24365A903F}" srcOrd="1" destOrd="0" presId="urn:microsoft.com/office/officeart/2005/8/layout/hierarchy2"/>
    <dgm:cxn modelId="{3B1F8E76-D026-4667-A1F0-1B6151E4FF81}" type="presParOf" srcId="{03168992-8F13-4B6F-8074-A0E9939A2047}" destId="{F961828B-9711-4529-BE6C-EC657D441049}" srcOrd="2" destOrd="0" presId="urn:microsoft.com/office/officeart/2005/8/layout/hierarchy2"/>
    <dgm:cxn modelId="{16881333-4479-4BD5-ACBA-47B6C86D544B}" type="presParOf" srcId="{F961828B-9711-4529-BE6C-EC657D441049}" destId="{EDD965CC-6C1E-4D70-BD2E-44F5B99DCF26}" srcOrd="0" destOrd="0" presId="urn:microsoft.com/office/officeart/2005/8/layout/hierarchy2"/>
    <dgm:cxn modelId="{28A306AC-5673-4CC8-9E64-253479DD8EDA}" type="presParOf" srcId="{03168992-8F13-4B6F-8074-A0E9939A2047}" destId="{9F16A521-1202-4206-9F19-2AB4743513D6}" srcOrd="3" destOrd="0" presId="urn:microsoft.com/office/officeart/2005/8/layout/hierarchy2"/>
    <dgm:cxn modelId="{DAA9A3F2-C871-4854-9115-B88A34A69938}" type="presParOf" srcId="{9F16A521-1202-4206-9F19-2AB4743513D6}" destId="{9619A577-19A6-42F4-8B44-BDE0EBF204CF}" srcOrd="0" destOrd="0" presId="urn:microsoft.com/office/officeart/2005/8/layout/hierarchy2"/>
    <dgm:cxn modelId="{90E67FCC-7835-4596-B095-433FA96DED3A}" type="presParOf" srcId="{9F16A521-1202-4206-9F19-2AB4743513D6}" destId="{07B5BDCC-D90E-420D-848C-464C33A06C9C}" srcOrd="1" destOrd="0" presId="urn:microsoft.com/office/officeart/2005/8/layout/hierarchy2"/>
    <dgm:cxn modelId="{6199011C-1CC8-40C0-8295-C047690604D9}" type="presParOf" srcId="{03168992-8F13-4B6F-8074-A0E9939A2047}" destId="{3A26ECD8-B3DA-46E1-9297-4CB6E2130B90}" srcOrd="4" destOrd="0" presId="urn:microsoft.com/office/officeart/2005/8/layout/hierarchy2"/>
    <dgm:cxn modelId="{F6102A7B-D545-4149-85F8-856A795956E3}" type="presParOf" srcId="{3A26ECD8-B3DA-46E1-9297-4CB6E2130B90}" destId="{BB04014A-3563-4565-B8FD-C6B024A6B5A9}" srcOrd="0" destOrd="0" presId="urn:microsoft.com/office/officeart/2005/8/layout/hierarchy2"/>
    <dgm:cxn modelId="{59E1A5DE-AC45-4F8B-B1DE-3A093500A5AE}" type="presParOf" srcId="{03168992-8F13-4B6F-8074-A0E9939A2047}" destId="{5E4A2D5E-60FE-4BB2-8705-96B4A61C2F0D}" srcOrd="5" destOrd="0" presId="urn:microsoft.com/office/officeart/2005/8/layout/hierarchy2"/>
    <dgm:cxn modelId="{68396553-61B0-483D-ABAD-91DDE7CB2DF3}" type="presParOf" srcId="{5E4A2D5E-60FE-4BB2-8705-96B4A61C2F0D}" destId="{7F4DC484-67B0-46D5-9AE9-EFF875FD0AE2}" srcOrd="0" destOrd="0" presId="urn:microsoft.com/office/officeart/2005/8/layout/hierarchy2"/>
    <dgm:cxn modelId="{DC975A32-F280-4DAC-AEB8-53A55A119C33}" type="presParOf" srcId="{5E4A2D5E-60FE-4BB2-8705-96B4A61C2F0D}" destId="{A3E76AAF-A4A4-4CCB-9F32-3CD03AEA0B9B}" srcOrd="1" destOrd="0" presId="urn:microsoft.com/office/officeart/2005/8/layout/hierarchy2"/>
    <dgm:cxn modelId="{6574A072-E916-4DAF-AA1C-326FC8DE1DBE}" type="presParOf" srcId="{03168992-8F13-4B6F-8074-A0E9939A2047}" destId="{19BDF6B5-5FF3-4DFA-8DF2-48C23656276E}" srcOrd="6" destOrd="0" presId="urn:microsoft.com/office/officeart/2005/8/layout/hierarchy2"/>
    <dgm:cxn modelId="{D864A22A-D4AB-485D-A840-CD1C37E558ED}" type="presParOf" srcId="{19BDF6B5-5FF3-4DFA-8DF2-48C23656276E}" destId="{323D4CD1-A464-4907-8669-4DB541323E8B}" srcOrd="0" destOrd="0" presId="urn:microsoft.com/office/officeart/2005/8/layout/hierarchy2"/>
    <dgm:cxn modelId="{AC9E71B6-C25F-4E69-A48D-FBD5865189E4}" type="presParOf" srcId="{03168992-8F13-4B6F-8074-A0E9939A2047}" destId="{4C9B66C9-F777-447B-B6CD-92C14548D511}" srcOrd="7" destOrd="0" presId="urn:microsoft.com/office/officeart/2005/8/layout/hierarchy2"/>
    <dgm:cxn modelId="{470EC21F-5B86-4D34-BB61-535E63E935C8}" type="presParOf" srcId="{4C9B66C9-F777-447B-B6CD-92C14548D511}" destId="{233AE611-4B29-4274-B940-B74C7160E699}" srcOrd="0" destOrd="0" presId="urn:microsoft.com/office/officeart/2005/8/layout/hierarchy2"/>
    <dgm:cxn modelId="{98D27696-8D46-4FE6-93EC-F8AA6F138A2E}" type="presParOf" srcId="{4C9B66C9-F777-447B-B6CD-92C14548D511}" destId="{68F9550D-9D60-4C10-8EEB-0EEB47C27E6F}" srcOrd="1" destOrd="0" presId="urn:microsoft.com/office/officeart/2005/8/layout/hierarchy2"/>
    <dgm:cxn modelId="{CCB33B00-3041-4E03-9287-1D218FF913B3}" type="presParOf" srcId="{03168992-8F13-4B6F-8074-A0E9939A2047}" destId="{6715DB1C-EACE-460F-AF6A-4B691519ADB1}" srcOrd="8" destOrd="0" presId="urn:microsoft.com/office/officeart/2005/8/layout/hierarchy2"/>
    <dgm:cxn modelId="{0B0C2490-B897-4DC1-8279-421A2C531BDC}" type="presParOf" srcId="{6715DB1C-EACE-460F-AF6A-4B691519ADB1}" destId="{015661E4-F6A7-48AE-ADE1-F3F3F8C36413}" srcOrd="0" destOrd="0" presId="urn:microsoft.com/office/officeart/2005/8/layout/hierarchy2"/>
    <dgm:cxn modelId="{2B0E2B82-E1ED-46ED-B193-39772F1ED2F6}" type="presParOf" srcId="{03168992-8F13-4B6F-8074-A0E9939A2047}" destId="{0C53C8E3-8A32-4A99-A928-71BBB3BAF791}" srcOrd="9" destOrd="0" presId="urn:microsoft.com/office/officeart/2005/8/layout/hierarchy2"/>
    <dgm:cxn modelId="{41EC7FC1-9085-4C7A-80BB-4D6BAEDD87F0}" type="presParOf" srcId="{0C53C8E3-8A32-4A99-A928-71BBB3BAF791}" destId="{BE6ED02F-8E32-48F4-B923-5E808745E6BB}" srcOrd="0" destOrd="0" presId="urn:microsoft.com/office/officeart/2005/8/layout/hierarchy2"/>
    <dgm:cxn modelId="{BD17BBDF-349D-4A83-8F58-4E2AA7C369BF}" type="presParOf" srcId="{0C53C8E3-8A32-4A99-A928-71BBB3BAF791}" destId="{9324806B-91AD-481E-8FD5-BDA1B1521C84}" srcOrd="1" destOrd="0" presId="urn:microsoft.com/office/officeart/2005/8/layout/hierarchy2"/>
    <dgm:cxn modelId="{53375002-CDD5-4FE5-BE87-B0730C93D3B8}" type="presParOf" srcId="{03168992-8F13-4B6F-8074-A0E9939A2047}" destId="{2BFDF2C8-73F7-432E-A168-B0B6085C1ACB}" srcOrd="10" destOrd="0" presId="urn:microsoft.com/office/officeart/2005/8/layout/hierarchy2"/>
    <dgm:cxn modelId="{C6DF0D53-2312-4D80-B4F0-CD957FA50FD7}" type="presParOf" srcId="{2BFDF2C8-73F7-432E-A168-B0B6085C1ACB}" destId="{9D32E738-1DB7-45ED-A8C6-96BCF2BD83A3}" srcOrd="0" destOrd="0" presId="urn:microsoft.com/office/officeart/2005/8/layout/hierarchy2"/>
    <dgm:cxn modelId="{39112E41-586A-4A08-9D18-D0326D2BA85F}" type="presParOf" srcId="{03168992-8F13-4B6F-8074-A0E9939A2047}" destId="{8C4FAE64-64C2-4537-A2D4-934DA0F63541}" srcOrd="11" destOrd="0" presId="urn:microsoft.com/office/officeart/2005/8/layout/hierarchy2"/>
    <dgm:cxn modelId="{1171A4D4-9BB6-4E2F-AB1D-50256498A31E}" type="presParOf" srcId="{8C4FAE64-64C2-4537-A2D4-934DA0F63541}" destId="{590B3B2F-2D3F-4F51-91CD-AF3BF52E7EE3}" srcOrd="0" destOrd="0" presId="urn:microsoft.com/office/officeart/2005/8/layout/hierarchy2"/>
    <dgm:cxn modelId="{43A8EA95-87C5-4B9C-A656-A8A020D0684C}" type="presParOf" srcId="{8C4FAE64-64C2-4537-A2D4-934DA0F63541}" destId="{0AFBC219-5E23-484D-9A24-8D2F456AA77E}" srcOrd="1" destOrd="0" presId="urn:microsoft.com/office/officeart/2005/8/layout/hierarchy2"/>
    <dgm:cxn modelId="{000EE1C5-6704-4279-BB86-ECDD3E48B65D}" type="presParOf" srcId="{56968B1F-40C7-4FAE-979B-254A0D1E4E67}" destId="{2980161C-82AD-47D5-89D4-75E5093138B9}" srcOrd="2" destOrd="0" presId="urn:microsoft.com/office/officeart/2005/8/layout/hierarchy2"/>
    <dgm:cxn modelId="{E1CE2A88-1C78-4E11-BA4C-3DEC28FCF5B9}" type="presParOf" srcId="{2980161C-82AD-47D5-89D4-75E5093138B9}" destId="{DB03CC64-5737-495D-BC59-01673B5F712E}" srcOrd="0" destOrd="0" presId="urn:microsoft.com/office/officeart/2005/8/layout/hierarchy2"/>
    <dgm:cxn modelId="{2C0A426A-CAB5-49A6-AECA-C216AB54C462}" type="presParOf" srcId="{56968B1F-40C7-4FAE-979B-254A0D1E4E67}" destId="{EAA905C4-A1AE-4C62-BB32-A6660D8455F0}" srcOrd="3" destOrd="0" presId="urn:microsoft.com/office/officeart/2005/8/layout/hierarchy2"/>
    <dgm:cxn modelId="{26827C85-8991-44B5-A37D-517EA3236F78}" type="presParOf" srcId="{EAA905C4-A1AE-4C62-BB32-A6660D8455F0}" destId="{A9442264-2DB3-453B-95E6-1C246F0AE447}" srcOrd="0" destOrd="0" presId="urn:microsoft.com/office/officeart/2005/8/layout/hierarchy2"/>
    <dgm:cxn modelId="{06BF5D47-5BF1-40AA-A13D-6F19A423332E}" type="presParOf" srcId="{EAA905C4-A1AE-4C62-BB32-A6660D8455F0}" destId="{F29B821B-DA0C-4B6A-BE72-AB92470E26E6}" srcOrd="1" destOrd="0" presId="urn:microsoft.com/office/officeart/2005/8/layout/hierarchy2"/>
    <dgm:cxn modelId="{B3F8A0F5-A093-4854-826E-CDE6C0D2F9D0}" type="presParOf" srcId="{F29B821B-DA0C-4B6A-BE72-AB92470E26E6}" destId="{D07FCBE4-6D44-4C87-904F-7BD3E34C9C4B}" srcOrd="0" destOrd="0" presId="urn:microsoft.com/office/officeart/2005/8/layout/hierarchy2"/>
    <dgm:cxn modelId="{7EE33378-F1B7-4AF9-AA73-1B96A216AE0F}" type="presParOf" srcId="{D07FCBE4-6D44-4C87-904F-7BD3E34C9C4B}" destId="{AF89E5BA-DC82-41C2-89AC-BC7D51FFAC1E}" srcOrd="0" destOrd="0" presId="urn:microsoft.com/office/officeart/2005/8/layout/hierarchy2"/>
    <dgm:cxn modelId="{609A689C-F3AF-4010-8A2A-77F31A70A213}" type="presParOf" srcId="{F29B821B-DA0C-4B6A-BE72-AB92470E26E6}" destId="{0B2C73DB-0025-47D8-B076-B5EE9DF2FCD9}" srcOrd="1" destOrd="0" presId="urn:microsoft.com/office/officeart/2005/8/layout/hierarchy2"/>
    <dgm:cxn modelId="{E2ABB598-6AEC-41B0-B2C1-75DB696C82E5}" type="presParOf" srcId="{0B2C73DB-0025-47D8-B076-B5EE9DF2FCD9}" destId="{EC3D432F-E791-40F3-8D38-BE92D698791A}" srcOrd="0" destOrd="0" presId="urn:microsoft.com/office/officeart/2005/8/layout/hierarchy2"/>
    <dgm:cxn modelId="{23FBEF22-A75F-4989-B882-536674E6712E}" type="presParOf" srcId="{0B2C73DB-0025-47D8-B076-B5EE9DF2FCD9}" destId="{E5A57E31-D679-49DF-9F0A-40BF9EA4B79F}" srcOrd="1" destOrd="0" presId="urn:microsoft.com/office/officeart/2005/8/layout/hierarchy2"/>
    <dgm:cxn modelId="{358395A3-CFD1-4B09-88C0-58E65A1A0717}" type="presParOf" srcId="{F29B821B-DA0C-4B6A-BE72-AB92470E26E6}" destId="{752BDD05-619D-443C-8317-13FCBD676B18}" srcOrd="2" destOrd="0" presId="urn:microsoft.com/office/officeart/2005/8/layout/hierarchy2"/>
    <dgm:cxn modelId="{FB657471-4E5B-449D-A291-7E538D5F692A}" type="presParOf" srcId="{752BDD05-619D-443C-8317-13FCBD676B18}" destId="{5808996C-4D3E-4A93-85C7-18FA141397F0}" srcOrd="0" destOrd="0" presId="urn:microsoft.com/office/officeart/2005/8/layout/hierarchy2"/>
    <dgm:cxn modelId="{08E77B20-67A4-43D0-86B8-34C576C13B67}" type="presParOf" srcId="{F29B821B-DA0C-4B6A-BE72-AB92470E26E6}" destId="{97BB70F2-8831-403E-9651-F173ECF7B3B8}" srcOrd="3" destOrd="0" presId="urn:microsoft.com/office/officeart/2005/8/layout/hierarchy2"/>
    <dgm:cxn modelId="{D9778177-0AC8-4FA1-885D-B2CA2D6D5FBA}" type="presParOf" srcId="{97BB70F2-8831-403E-9651-F173ECF7B3B8}" destId="{55BE17C1-C35C-44D5-99B8-12695C045DE8}" srcOrd="0" destOrd="0" presId="urn:microsoft.com/office/officeart/2005/8/layout/hierarchy2"/>
    <dgm:cxn modelId="{6F58A208-92EE-49FE-B1F7-FB634EA89E39}" type="presParOf" srcId="{97BB70F2-8831-403E-9651-F173ECF7B3B8}" destId="{605F6038-2FC5-405B-8406-7B424A7D24FB}" srcOrd="1" destOrd="0" presId="urn:microsoft.com/office/officeart/2005/8/layout/hierarchy2"/>
    <dgm:cxn modelId="{9DDDD225-3EFF-4FFC-95A4-38E9CAE3F1E3}" type="presParOf" srcId="{F29B821B-DA0C-4B6A-BE72-AB92470E26E6}" destId="{06234FE8-0B7A-4EF1-9D52-9E3EC069D30A}" srcOrd="4" destOrd="0" presId="urn:microsoft.com/office/officeart/2005/8/layout/hierarchy2"/>
    <dgm:cxn modelId="{69FF52C6-FA24-4CAA-B852-0A996B8752DC}" type="presParOf" srcId="{06234FE8-0B7A-4EF1-9D52-9E3EC069D30A}" destId="{99F4FF02-D0A7-4BEF-B956-CBFF56ADEC8C}" srcOrd="0" destOrd="0" presId="urn:microsoft.com/office/officeart/2005/8/layout/hierarchy2"/>
    <dgm:cxn modelId="{D7BB7A09-9D8C-41A2-86E5-9936A94FD7C2}" type="presParOf" srcId="{F29B821B-DA0C-4B6A-BE72-AB92470E26E6}" destId="{09EB7CCE-C7A3-4CEF-AC08-F725A9728410}" srcOrd="5" destOrd="0" presId="urn:microsoft.com/office/officeart/2005/8/layout/hierarchy2"/>
    <dgm:cxn modelId="{F3B6F725-8B0B-40A2-852D-6FFED8C3B3DE}" type="presParOf" srcId="{09EB7CCE-C7A3-4CEF-AC08-F725A9728410}" destId="{D7FA73BB-04C4-4DA6-B84F-5B75FEEB81B2}" srcOrd="0" destOrd="0" presId="urn:microsoft.com/office/officeart/2005/8/layout/hierarchy2"/>
    <dgm:cxn modelId="{63054D09-D482-4C2E-B262-C5EA803E4EB7}" type="presParOf" srcId="{09EB7CCE-C7A3-4CEF-AC08-F725A9728410}" destId="{4AF01A91-1F12-4A70-AC82-1C6BE2B35A52}" srcOrd="1" destOrd="0" presId="urn:microsoft.com/office/officeart/2005/8/layout/hierarchy2"/>
    <dgm:cxn modelId="{E4D024D4-1675-4586-A0D8-2CA8AB587025}" type="presParOf" srcId="{7B041A89-F995-4946-A623-A776C092BCDA}" destId="{A66E6107-62CA-42DF-9914-7C3640C89870}" srcOrd="2" destOrd="0" presId="urn:microsoft.com/office/officeart/2005/8/layout/hierarchy2"/>
    <dgm:cxn modelId="{C2C77C14-A22E-4382-A9E3-0BF57E48017F}" type="presParOf" srcId="{A66E6107-62CA-42DF-9914-7C3640C89870}" destId="{2A6A95C3-6417-48EF-AC2B-B4D9FDBB4B62}" srcOrd="0" destOrd="0" presId="urn:microsoft.com/office/officeart/2005/8/layout/hierarchy2"/>
    <dgm:cxn modelId="{E15BA374-64E5-415E-B7C8-F5C10AD78F87}" type="presParOf" srcId="{7B041A89-F995-4946-A623-A776C092BCDA}" destId="{0B979174-7AF1-4A7B-908B-AACDF8443161}" srcOrd="3" destOrd="0" presId="urn:microsoft.com/office/officeart/2005/8/layout/hierarchy2"/>
    <dgm:cxn modelId="{8491C8B0-8A20-42C7-A939-0C543EB065E4}" type="presParOf" srcId="{0B979174-7AF1-4A7B-908B-AACDF8443161}" destId="{DE73F6A3-8DDD-470D-B6F0-7738A08F809A}" srcOrd="0" destOrd="0" presId="urn:microsoft.com/office/officeart/2005/8/layout/hierarchy2"/>
    <dgm:cxn modelId="{FA538F59-1B56-4921-99C1-64BF0080F860}" type="presParOf" srcId="{0B979174-7AF1-4A7B-908B-AACDF8443161}" destId="{919546ED-5B9F-47FF-A20A-2852636DECED}" srcOrd="1" destOrd="0" presId="urn:microsoft.com/office/officeart/2005/8/layout/hierarchy2"/>
    <dgm:cxn modelId="{EFDE9208-C910-48FB-B409-8FBCB0754A36}" type="presParOf" srcId="{7B041A89-F995-4946-A623-A776C092BCDA}" destId="{6BDEA67C-C9C2-4CBE-9A70-FAEF124DC6C7}" srcOrd="4" destOrd="0" presId="urn:microsoft.com/office/officeart/2005/8/layout/hierarchy2"/>
    <dgm:cxn modelId="{AE91D15F-E061-4A32-8731-D4A2EF0FCC6C}" type="presParOf" srcId="{6BDEA67C-C9C2-4CBE-9A70-FAEF124DC6C7}" destId="{383904A1-765E-4040-8D00-A1EF680C12F4}" srcOrd="0" destOrd="0" presId="urn:microsoft.com/office/officeart/2005/8/layout/hierarchy2"/>
    <dgm:cxn modelId="{BA725BFE-6B13-417C-BC1A-D1ACDE7B7A88}" type="presParOf" srcId="{7B041A89-F995-4946-A623-A776C092BCDA}" destId="{15BD0BB1-A8FC-4F31-A2C3-DD15197DEE5D}" srcOrd="5" destOrd="0" presId="urn:microsoft.com/office/officeart/2005/8/layout/hierarchy2"/>
    <dgm:cxn modelId="{54A4865C-DC7C-4999-A135-AE0B0E27D333}" type="presParOf" srcId="{15BD0BB1-A8FC-4F31-A2C3-DD15197DEE5D}" destId="{71CDB5A4-2C52-4804-BDB5-8A65A8A88575}" srcOrd="0" destOrd="0" presId="urn:microsoft.com/office/officeart/2005/8/layout/hierarchy2"/>
    <dgm:cxn modelId="{06F11CD0-6F14-43C7-8294-0EBF77C316E0}" type="presParOf" srcId="{15BD0BB1-A8FC-4F31-A2C3-DD15197DEE5D}" destId="{D1CE7444-006B-49B2-886C-2CA15B71136C}" srcOrd="1" destOrd="0" presId="urn:microsoft.com/office/officeart/2005/8/layout/hierarchy2"/>
    <dgm:cxn modelId="{A2E356BA-25BA-4B06-8668-030359786EAC}" type="presParOf" srcId="{7B041A89-F995-4946-A623-A776C092BCDA}" destId="{13543686-6086-43A7-A710-E304DD3B5C9A}" srcOrd="6" destOrd="0" presId="urn:microsoft.com/office/officeart/2005/8/layout/hierarchy2"/>
    <dgm:cxn modelId="{9ECE53CF-8C13-4ACD-AF62-CEA6DB2B0A70}" type="presParOf" srcId="{13543686-6086-43A7-A710-E304DD3B5C9A}" destId="{AACC371D-5071-4E29-BEFD-A11A0F4DF657}" srcOrd="0" destOrd="0" presId="urn:microsoft.com/office/officeart/2005/8/layout/hierarchy2"/>
    <dgm:cxn modelId="{A697E6C2-7328-4D97-9842-48E0BBB11959}" type="presParOf" srcId="{7B041A89-F995-4946-A623-A776C092BCDA}" destId="{5075D3BF-715B-49BC-B366-4293AFD2D4C3}" srcOrd="7" destOrd="0" presId="urn:microsoft.com/office/officeart/2005/8/layout/hierarchy2"/>
    <dgm:cxn modelId="{42044F66-D65B-4156-AC0B-6D3C0419B495}" type="presParOf" srcId="{5075D3BF-715B-49BC-B366-4293AFD2D4C3}" destId="{07122852-5630-47F3-9F83-2DA84748F58D}" srcOrd="0" destOrd="0" presId="urn:microsoft.com/office/officeart/2005/8/layout/hierarchy2"/>
    <dgm:cxn modelId="{4179E9E7-6BCC-4870-B45F-9AFCE2CF6780}" type="presParOf" srcId="{5075D3BF-715B-49BC-B366-4293AFD2D4C3}" destId="{575E1562-B001-4B2D-9FE0-90F15E8556FB}" srcOrd="1" destOrd="0" presId="urn:microsoft.com/office/officeart/2005/8/layout/hierarchy2"/>
    <dgm:cxn modelId="{FA3D7794-04FC-4CA5-AC53-1E0B11FF26F5}" type="presParOf" srcId="{575E1562-B001-4B2D-9FE0-90F15E8556FB}" destId="{187D4ECE-0ECB-4B66-A3B7-2E0F1126BBA5}" srcOrd="0" destOrd="0" presId="urn:microsoft.com/office/officeart/2005/8/layout/hierarchy2"/>
    <dgm:cxn modelId="{08D17C9A-0686-466F-9B91-5AF63A12F3B1}" type="presParOf" srcId="{187D4ECE-0ECB-4B66-A3B7-2E0F1126BBA5}" destId="{09FBFE28-C0AE-4B5A-8149-19AD3E30E823}" srcOrd="0" destOrd="0" presId="urn:microsoft.com/office/officeart/2005/8/layout/hierarchy2"/>
    <dgm:cxn modelId="{2C7D1823-0B0D-4BC7-A76B-FC055B042591}" type="presParOf" srcId="{575E1562-B001-4B2D-9FE0-90F15E8556FB}" destId="{BFA849C0-C3E6-489B-BD8E-E0AEFE480E95}" srcOrd="1" destOrd="0" presId="urn:microsoft.com/office/officeart/2005/8/layout/hierarchy2"/>
    <dgm:cxn modelId="{E35B3320-5EBC-4FF4-92E1-9FD02B7FBC35}" type="presParOf" srcId="{BFA849C0-C3E6-489B-BD8E-E0AEFE480E95}" destId="{B22F0157-FC23-420A-82AA-CCFA30A3806A}" srcOrd="0" destOrd="0" presId="urn:microsoft.com/office/officeart/2005/8/layout/hierarchy2"/>
    <dgm:cxn modelId="{76F3ABBC-98D7-4AAD-82D8-58D74EF239AE}" type="presParOf" srcId="{BFA849C0-C3E6-489B-BD8E-E0AEFE480E95}" destId="{884D1557-4F7F-4042-9118-8D3E4A0D30A4}" srcOrd="1" destOrd="0" presId="urn:microsoft.com/office/officeart/2005/8/layout/hierarchy2"/>
    <dgm:cxn modelId="{159C4651-1BFB-4A4C-95E0-7078D85A4D57}" type="presParOf" srcId="{575E1562-B001-4B2D-9FE0-90F15E8556FB}" destId="{3E63B4C8-18E5-4D35-B91D-741452CBD1CE}" srcOrd="2" destOrd="0" presId="urn:microsoft.com/office/officeart/2005/8/layout/hierarchy2"/>
    <dgm:cxn modelId="{057B4755-DC7B-4C89-8C5B-A6925279FA46}" type="presParOf" srcId="{3E63B4C8-18E5-4D35-B91D-741452CBD1CE}" destId="{65D727EF-3014-41E6-BDF4-843B5A38D64A}" srcOrd="0" destOrd="0" presId="urn:microsoft.com/office/officeart/2005/8/layout/hierarchy2"/>
    <dgm:cxn modelId="{90027565-6F6B-4024-9858-4A46B1C0E3D7}" type="presParOf" srcId="{575E1562-B001-4B2D-9FE0-90F15E8556FB}" destId="{340D1965-81A0-4F51-8423-400B13CD76A2}" srcOrd="3" destOrd="0" presId="urn:microsoft.com/office/officeart/2005/8/layout/hierarchy2"/>
    <dgm:cxn modelId="{B98C5879-017F-4CC1-BFF3-CE3479D78C58}" type="presParOf" srcId="{340D1965-81A0-4F51-8423-400B13CD76A2}" destId="{CC06FC97-57E2-4C8E-97D2-AB4BB305498F}" srcOrd="0" destOrd="0" presId="urn:microsoft.com/office/officeart/2005/8/layout/hierarchy2"/>
    <dgm:cxn modelId="{4974F660-E9FF-4CF9-97BA-3FE8499EA480}" type="presParOf" srcId="{340D1965-81A0-4F51-8423-400B13CD76A2}" destId="{A25A50C7-5AA6-4FA1-86A1-01C7821AC824}" srcOrd="1" destOrd="0" presId="urn:microsoft.com/office/officeart/2005/8/layout/hierarchy2"/>
    <dgm:cxn modelId="{8391CA51-4AB7-4B42-85A4-B23E8D231437}" type="presParOf" srcId="{575E1562-B001-4B2D-9FE0-90F15E8556FB}" destId="{C4D781F4-6FF3-4EC1-B429-1C37C84379F4}" srcOrd="4" destOrd="0" presId="urn:microsoft.com/office/officeart/2005/8/layout/hierarchy2"/>
    <dgm:cxn modelId="{861184C4-001E-44DD-A9FB-45FDA9239D1A}" type="presParOf" srcId="{C4D781F4-6FF3-4EC1-B429-1C37C84379F4}" destId="{ED620C46-8D45-4205-93A8-B99D366F1AC6}" srcOrd="0" destOrd="0" presId="urn:microsoft.com/office/officeart/2005/8/layout/hierarchy2"/>
    <dgm:cxn modelId="{37C6F4CA-40D5-41D7-B1AA-D9926FE4961C}" type="presParOf" srcId="{575E1562-B001-4B2D-9FE0-90F15E8556FB}" destId="{AB009490-965B-497A-9B11-EF26499EAFE5}" srcOrd="5" destOrd="0" presId="urn:microsoft.com/office/officeart/2005/8/layout/hierarchy2"/>
    <dgm:cxn modelId="{C117A540-8C08-4C22-9FD4-4A990791128C}" type="presParOf" srcId="{AB009490-965B-497A-9B11-EF26499EAFE5}" destId="{6F6F0635-C4B0-484E-BD17-54C1D208D7BA}" srcOrd="0" destOrd="0" presId="urn:microsoft.com/office/officeart/2005/8/layout/hierarchy2"/>
    <dgm:cxn modelId="{BBD850D5-2808-48F0-92F3-8EB5A27168DC}" type="presParOf" srcId="{AB009490-965B-497A-9B11-EF26499EAFE5}" destId="{E50F0D94-8DB6-4B4D-B863-56775C11F46B}" srcOrd="1" destOrd="0" presId="urn:microsoft.com/office/officeart/2005/8/layout/hierarchy2"/>
    <dgm:cxn modelId="{1CBF7C9A-5801-4A6B-94E9-F9E788310EA4}" type="presParOf" srcId="{575E1562-B001-4B2D-9FE0-90F15E8556FB}" destId="{FD858F46-B97C-4FA7-9DF3-AABA7D549D7C}" srcOrd="6" destOrd="0" presId="urn:microsoft.com/office/officeart/2005/8/layout/hierarchy2"/>
    <dgm:cxn modelId="{51EA8C86-1364-4559-AB71-AF523FB0DCF5}" type="presParOf" srcId="{FD858F46-B97C-4FA7-9DF3-AABA7D549D7C}" destId="{EA4A8B15-009A-43BF-A50C-5BD6554DB9A9}" srcOrd="0" destOrd="0" presId="urn:microsoft.com/office/officeart/2005/8/layout/hierarchy2"/>
    <dgm:cxn modelId="{93A5D871-C941-440D-8F02-CE8330B678EA}" type="presParOf" srcId="{575E1562-B001-4B2D-9FE0-90F15E8556FB}" destId="{BBF6A84C-7244-4644-8C6F-561D94BD9CC0}" srcOrd="7" destOrd="0" presId="urn:microsoft.com/office/officeart/2005/8/layout/hierarchy2"/>
    <dgm:cxn modelId="{91F7EF01-827B-4AEC-A23F-E6AA893CAB27}" type="presParOf" srcId="{BBF6A84C-7244-4644-8C6F-561D94BD9CC0}" destId="{3FD0CACF-FBFA-48E1-BCB3-B02BD668D2B5}" srcOrd="0" destOrd="0" presId="urn:microsoft.com/office/officeart/2005/8/layout/hierarchy2"/>
    <dgm:cxn modelId="{D31D0405-76FC-4870-AC6C-E54F7E3CD97A}" type="presParOf" srcId="{BBF6A84C-7244-4644-8C6F-561D94BD9CC0}" destId="{FAC0C840-2395-44A2-BFE9-0DD0DB5D9344}"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DFEEB6-165C-4E70-895A-6C5EB5FEE2B9}" type="doc">
      <dgm:prSet loTypeId="urn:microsoft.com/office/officeart/2005/8/layout/hierarchy1" loCatId="hierarchy" qsTypeId="urn:microsoft.com/office/officeart/2005/8/quickstyle/3d1" qsCatId="3D" csTypeId="urn:microsoft.com/office/officeart/2005/8/colors/accent1_2" csCatId="accent1" phldr="1"/>
      <dgm:spPr/>
      <dgm:t>
        <a:bodyPr/>
        <a:lstStyle/>
        <a:p>
          <a:endParaRPr lang="zh-CN" altLang="en-US"/>
        </a:p>
      </dgm:t>
    </dgm:pt>
    <dgm:pt modelId="{6E967685-68EA-41DC-8E4C-7F46962BE53C}">
      <dgm:prSet phldrT="[文本]" custT="1"/>
      <dgm:spPr/>
      <dgm:t>
        <a:bodyPr/>
        <a:lstStyle/>
        <a:p>
          <a:r>
            <a:rPr lang="en-US" altLang="zh-CN" sz="2000" b="0" smtClean="0">
              <a:latin typeface="+mn-ea"/>
              <a:ea typeface="+mn-ea"/>
            </a:rPr>
            <a:t>C</a:t>
          </a:r>
          <a:r>
            <a:rPr lang="zh-CN" altLang="en-US" sz="2000" b="0" smtClean="0">
              <a:latin typeface="+mn-ea"/>
              <a:ea typeface="+mn-ea"/>
            </a:rPr>
            <a:t>程序</a:t>
          </a:r>
          <a:endParaRPr lang="zh-CN" altLang="en-US" sz="2000" b="0">
            <a:latin typeface="+mn-ea"/>
            <a:ea typeface="+mn-ea"/>
          </a:endParaRPr>
        </a:p>
      </dgm:t>
    </dgm:pt>
    <dgm:pt modelId="{1307D1B2-59E4-4C00-ABE0-F2653EF32CC5}" type="parTrans" cxnId="{AD95D83D-86BE-4EB6-B187-FF631C2AF1A3}">
      <dgm:prSet/>
      <dgm:spPr/>
      <dgm:t>
        <a:bodyPr/>
        <a:lstStyle/>
        <a:p>
          <a:endParaRPr lang="zh-CN" altLang="en-US"/>
        </a:p>
      </dgm:t>
    </dgm:pt>
    <dgm:pt modelId="{8A2858A8-2B63-42AD-99DE-1F8C20A84CD1}" type="sibTrans" cxnId="{AD95D83D-86BE-4EB6-B187-FF631C2AF1A3}">
      <dgm:prSet/>
      <dgm:spPr/>
      <dgm:t>
        <a:bodyPr/>
        <a:lstStyle/>
        <a:p>
          <a:endParaRPr lang="zh-CN" altLang="en-US"/>
        </a:p>
      </dgm:t>
    </dgm:pt>
    <dgm:pt modelId="{BA048FED-C3D0-4108-A17B-64594C2C0405}">
      <dgm:prSet phldrT="[文本]" custT="1"/>
      <dgm:spPr/>
      <dgm:t>
        <a:bodyPr/>
        <a:lstStyle/>
        <a:p>
          <a:r>
            <a:rPr lang="zh-CN" altLang="en-US" sz="2000" b="0" smtClean="0">
              <a:latin typeface="+mn-ea"/>
              <a:ea typeface="+mn-ea"/>
            </a:rPr>
            <a:t>源程序文件</a:t>
          </a:r>
          <a:r>
            <a:rPr lang="en-US" altLang="zh-CN" sz="2000" b="0" smtClean="0">
              <a:latin typeface="+mn-ea"/>
              <a:ea typeface="+mn-ea"/>
            </a:rPr>
            <a:t>1</a:t>
          </a:r>
          <a:endParaRPr lang="zh-CN" altLang="en-US" sz="2000" b="0">
            <a:latin typeface="+mn-ea"/>
            <a:ea typeface="+mn-ea"/>
          </a:endParaRPr>
        </a:p>
      </dgm:t>
    </dgm:pt>
    <dgm:pt modelId="{9312D5FC-F4C7-4237-B35D-BC038A91E396}" type="parTrans" cxnId="{46F78374-53DB-45A9-8663-322400AAC71D}">
      <dgm:prSet/>
      <dgm:spPr/>
      <dgm:t>
        <a:bodyPr/>
        <a:lstStyle/>
        <a:p>
          <a:endParaRPr lang="zh-CN" altLang="en-US"/>
        </a:p>
      </dgm:t>
    </dgm:pt>
    <dgm:pt modelId="{BA5EDE3C-5323-4AE8-9F2D-F06858651487}" type="sibTrans" cxnId="{46F78374-53DB-45A9-8663-322400AAC71D}">
      <dgm:prSet/>
      <dgm:spPr/>
      <dgm:t>
        <a:bodyPr/>
        <a:lstStyle/>
        <a:p>
          <a:endParaRPr lang="zh-CN" altLang="en-US"/>
        </a:p>
      </dgm:t>
    </dgm:pt>
    <dgm:pt modelId="{452DFCCA-1E13-475F-807E-AE42C496A822}">
      <dgm:prSet phldrT="[文本]" custT="1"/>
      <dgm:spPr/>
      <dgm:t>
        <a:bodyPr/>
        <a:lstStyle/>
        <a:p>
          <a:r>
            <a:rPr lang="zh-CN" altLang="en-US" sz="2000" b="0" smtClean="0">
              <a:latin typeface="+mn-ea"/>
              <a:ea typeface="+mn-ea"/>
            </a:rPr>
            <a:t>源程序文件</a:t>
          </a:r>
          <a:r>
            <a:rPr lang="en-US" altLang="zh-CN" sz="2000" b="0" smtClean="0">
              <a:latin typeface="+mn-ea"/>
              <a:ea typeface="+mn-ea"/>
            </a:rPr>
            <a:t>2</a:t>
          </a:r>
          <a:endParaRPr lang="zh-CN" altLang="en-US" sz="2000" b="0">
            <a:latin typeface="+mn-ea"/>
            <a:ea typeface="+mn-ea"/>
          </a:endParaRPr>
        </a:p>
      </dgm:t>
    </dgm:pt>
    <dgm:pt modelId="{9D11C630-8C57-4F8C-94D7-36C2D55D8824}" type="parTrans" cxnId="{699BB9A2-212F-4B4C-B447-0F2EE67A4E9D}">
      <dgm:prSet/>
      <dgm:spPr/>
      <dgm:t>
        <a:bodyPr/>
        <a:lstStyle/>
        <a:p>
          <a:endParaRPr lang="zh-CN" altLang="en-US"/>
        </a:p>
      </dgm:t>
    </dgm:pt>
    <dgm:pt modelId="{7CB8FABF-09CC-4802-B0BF-CA14548F3CE3}" type="sibTrans" cxnId="{699BB9A2-212F-4B4C-B447-0F2EE67A4E9D}">
      <dgm:prSet/>
      <dgm:spPr/>
      <dgm:t>
        <a:bodyPr/>
        <a:lstStyle/>
        <a:p>
          <a:endParaRPr lang="zh-CN" altLang="en-US"/>
        </a:p>
      </dgm:t>
    </dgm:pt>
    <dgm:pt modelId="{3983342C-6778-4F4C-8DF5-DB2070592288}">
      <dgm:prSet phldrT="[文本]" custT="1"/>
      <dgm:spPr/>
      <dgm:t>
        <a:bodyPr/>
        <a:lstStyle/>
        <a:p>
          <a:r>
            <a:rPr lang="zh-CN" altLang="en-US" sz="2000" b="0" smtClean="0">
              <a:latin typeface="+mn-ea"/>
              <a:ea typeface="+mn-ea"/>
            </a:rPr>
            <a:t>源程序文件</a:t>
          </a:r>
          <a:r>
            <a:rPr lang="en-US" altLang="zh-CN" sz="2000" b="0" smtClean="0">
              <a:latin typeface="+mn-ea"/>
              <a:ea typeface="+mn-ea"/>
            </a:rPr>
            <a:t>n</a:t>
          </a:r>
          <a:endParaRPr lang="zh-CN" altLang="en-US" sz="2000" b="0">
            <a:latin typeface="+mn-ea"/>
            <a:ea typeface="+mn-ea"/>
          </a:endParaRPr>
        </a:p>
      </dgm:t>
    </dgm:pt>
    <dgm:pt modelId="{50288EF0-4649-47C5-BD00-43BFDBF95E88}" type="parTrans" cxnId="{4F96B09D-20F8-4035-92F5-C44C0B3D3C09}">
      <dgm:prSet/>
      <dgm:spPr/>
      <dgm:t>
        <a:bodyPr/>
        <a:lstStyle/>
        <a:p>
          <a:endParaRPr lang="zh-CN" altLang="en-US"/>
        </a:p>
      </dgm:t>
    </dgm:pt>
    <dgm:pt modelId="{8ABFF883-539F-4F93-9CF8-79FECCBD359D}" type="sibTrans" cxnId="{4F96B09D-20F8-4035-92F5-C44C0B3D3C09}">
      <dgm:prSet/>
      <dgm:spPr/>
      <dgm:t>
        <a:bodyPr/>
        <a:lstStyle/>
        <a:p>
          <a:endParaRPr lang="zh-CN" altLang="en-US"/>
        </a:p>
      </dgm:t>
    </dgm:pt>
    <dgm:pt modelId="{4E011EFF-37F6-4971-9769-2EB04E4D699D}">
      <dgm:prSet phldrT="[文本]" custT="1"/>
      <dgm:spPr/>
      <dgm:t>
        <a:bodyPr/>
        <a:lstStyle/>
        <a:p>
          <a:r>
            <a:rPr lang="zh-CN" altLang="en-US" sz="2000" b="0" smtClean="0">
              <a:latin typeface="+mn-ea"/>
              <a:ea typeface="+mn-ea"/>
            </a:rPr>
            <a:t>预处理指令</a:t>
          </a:r>
          <a:endParaRPr lang="zh-CN" altLang="en-US" sz="2000" b="0">
            <a:latin typeface="+mn-ea"/>
            <a:ea typeface="+mn-ea"/>
          </a:endParaRPr>
        </a:p>
      </dgm:t>
    </dgm:pt>
    <dgm:pt modelId="{FB39061F-59C0-446B-B663-7D32C9DAB30C}" type="parTrans" cxnId="{BE13FB25-F626-43D4-9B5D-9B7A77EC96EA}">
      <dgm:prSet/>
      <dgm:spPr/>
      <dgm:t>
        <a:bodyPr/>
        <a:lstStyle/>
        <a:p>
          <a:endParaRPr lang="zh-CN" altLang="en-US"/>
        </a:p>
      </dgm:t>
    </dgm:pt>
    <dgm:pt modelId="{41AB781D-B308-4DAC-83E3-082FEA1CD474}" type="sibTrans" cxnId="{BE13FB25-F626-43D4-9B5D-9B7A77EC96EA}">
      <dgm:prSet/>
      <dgm:spPr/>
      <dgm:t>
        <a:bodyPr/>
        <a:lstStyle/>
        <a:p>
          <a:endParaRPr lang="zh-CN" altLang="en-US"/>
        </a:p>
      </dgm:t>
    </dgm:pt>
    <dgm:pt modelId="{259CEFE1-3644-41B5-BE28-AE0FCA1FDA4D}">
      <dgm:prSet phldrT="[文本]" custT="1"/>
      <dgm:spPr/>
      <dgm:t>
        <a:bodyPr/>
        <a:lstStyle/>
        <a:p>
          <a:r>
            <a:rPr lang="zh-CN" altLang="en-US" sz="2000" b="0" smtClean="0">
              <a:latin typeface="+mn-ea"/>
              <a:ea typeface="+mn-ea"/>
            </a:rPr>
            <a:t>数据声明</a:t>
          </a:r>
          <a:endParaRPr lang="zh-CN" altLang="en-US" sz="2000" b="0">
            <a:latin typeface="+mn-ea"/>
            <a:ea typeface="+mn-ea"/>
          </a:endParaRPr>
        </a:p>
      </dgm:t>
    </dgm:pt>
    <dgm:pt modelId="{AD4652B8-E730-430B-8A33-E6084CD961D0}" type="parTrans" cxnId="{4F11AAB2-4156-47E7-8BD5-DC0F45996F44}">
      <dgm:prSet/>
      <dgm:spPr/>
      <dgm:t>
        <a:bodyPr/>
        <a:lstStyle/>
        <a:p>
          <a:endParaRPr lang="zh-CN" altLang="en-US"/>
        </a:p>
      </dgm:t>
    </dgm:pt>
    <dgm:pt modelId="{37871F2C-9243-4B7C-9121-745D7C7A5C3B}" type="sibTrans" cxnId="{4F11AAB2-4156-47E7-8BD5-DC0F45996F44}">
      <dgm:prSet/>
      <dgm:spPr/>
      <dgm:t>
        <a:bodyPr/>
        <a:lstStyle/>
        <a:p>
          <a:endParaRPr lang="zh-CN" altLang="en-US"/>
        </a:p>
      </dgm:t>
    </dgm:pt>
    <dgm:pt modelId="{8C81D322-F425-44FB-B58B-AFEAF0A319EE}">
      <dgm:prSet phldrT="[文本]" custT="1"/>
      <dgm:spPr/>
      <dgm:t>
        <a:bodyPr/>
        <a:lstStyle/>
        <a:p>
          <a:r>
            <a:rPr lang="zh-CN" altLang="en-US" sz="2000" b="0" smtClean="0">
              <a:latin typeface="+mn-ea"/>
              <a:ea typeface="+mn-ea"/>
            </a:rPr>
            <a:t>函数</a:t>
          </a:r>
          <a:r>
            <a:rPr lang="en-US" altLang="zh-CN" sz="2000" b="0" smtClean="0">
              <a:latin typeface="+mn-ea"/>
              <a:ea typeface="+mn-ea"/>
            </a:rPr>
            <a:t>1</a:t>
          </a:r>
          <a:endParaRPr lang="zh-CN" altLang="en-US" sz="2000" b="0">
            <a:latin typeface="+mn-ea"/>
            <a:ea typeface="+mn-ea"/>
          </a:endParaRPr>
        </a:p>
      </dgm:t>
    </dgm:pt>
    <dgm:pt modelId="{4093B970-ADB2-47B0-B3CA-48998BAD647C}" type="parTrans" cxnId="{F792F3FC-3AB0-498C-BF15-4C9616F7B8CC}">
      <dgm:prSet/>
      <dgm:spPr/>
      <dgm:t>
        <a:bodyPr/>
        <a:lstStyle/>
        <a:p>
          <a:endParaRPr lang="zh-CN" altLang="en-US"/>
        </a:p>
      </dgm:t>
    </dgm:pt>
    <dgm:pt modelId="{77684A93-7A59-4AB7-A9CA-DEDC7D539B17}" type="sibTrans" cxnId="{F792F3FC-3AB0-498C-BF15-4C9616F7B8CC}">
      <dgm:prSet/>
      <dgm:spPr/>
      <dgm:t>
        <a:bodyPr/>
        <a:lstStyle/>
        <a:p>
          <a:endParaRPr lang="zh-CN" altLang="en-US"/>
        </a:p>
      </dgm:t>
    </dgm:pt>
    <dgm:pt modelId="{E6B7E06B-30B5-4B49-92EA-B8F70621A9BD}">
      <dgm:prSet phldrT="[文本]" custT="1"/>
      <dgm:spPr/>
      <dgm:t>
        <a:bodyPr/>
        <a:lstStyle/>
        <a:p>
          <a:r>
            <a:rPr lang="zh-CN" altLang="en-US" sz="2000" b="0" smtClean="0">
              <a:latin typeface="+mn-ea"/>
              <a:ea typeface="+mn-ea"/>
            </a:rPr>
            <a:t>函数</a:t>
          </a:r>
          <a:r>
            <a:rPr lang="en-US" altLang="zh-CN" sz="2000" b="0" smtClean="0">
              <a:latin typeface="+mn-ea"/>
              <a:ea typeface="+mn-ea"/>
            </a:rPr>
            <a:t>n</a:t>
          </a:r>
          <a:endParaRPr lang="zh-CN" altLang="en-US" sz="2000" b="0">
            <a:latin typeface="+mn-ea"/>
            <a:ea typeface="+mn-ea"/>
          </a:endParaRPr>
        </a:p>
      </dgm:t>
    </dgm:pt>
    <dgm:pt modelId="{619DA1F0-4A24-4567-9996-A63EBD061BBC}" type="parTrans" cxnId="{E9051801-46CE-42B3-B4C5-F203E151D3EE}">
      <dgm:prSet/>
      <dgm:spPr/>
      <dgm:t>
        <a:bodyPr/>
        <a:lstStyle/>
        <a:p>
          <a:endParaRPr lang="zh-CN" altLang="en-US"/>
        </a:p>
      </dgm:t>
    </dgm:pt>
    <dgm:pt modelId="{698EDEFB-EF3D-4BE1-818B-C787DB86172A}" type="sibTrans" cxnId="{E9051801-46CE-42B3-B4C5-F203E151D3EE}">
      <dgm:prSet/>
      <dgm:spPr/>
      <dgm:t>
        <a:bodyPr/>
        <a:lstStyle/>
        <a:p>
          <a:endParaRPr lang="zh-CN" altLang="en-US"/>
        </a:p>
      </dgm:t>
    </dgm:pt>
    <dgm:pt modelId="{4AF1D475-F249-4F53-96D4-2A3E4F7F6160}">
      <dgm:prSet phldrT="[文本]" custT="1"/>
      <dgm:spPr/>
      <dgm:t>
        <a:bodyPr/>
        <a:lstStyle/>
        <a:p>
          <a:r>
            <a:rPr lang="zh-CN" altLang="en-US" sz="2000" b="0" smtClean="0">
              <a:latin typeface="+mn-ea"/>
              <a:ea typeface="+mn-ea"/>
            </a:rPr>
            <a:t>函数首部</a:t>
          </a:r>
          <a:endParaRPr lang="zh-CN" altLang="en-US" sz="2000" b="0">
            <a:latin typeface="+mn-ea"/>
            <a:ea typeface="+mn-ea"/>
          </a:endParaRPr>
        </a:p>
      </dgm:t>
    </dgm:pt>
    <dgm:pt modelId="{9B49984C-675B-4F95-941E-C971AB1B5E71}" type="parTrans" cxnId="{23FFD609-47B4-49F4-B0DF-3CBCBB91D39E}">
      <dgm:prSet/>
      <dgm:spPr/>
      <dgm:t>
        <a:bodyPr/>
        <a:lstStyle/>
        <a:p>
          <a:endParaRPr lang="zh-CN" altLang="en-US"/>
        </a:p>
      </dgm:t>
    </dgm:pt>
    <dgm:pt modelId="{DAF8F9A2-C27D-40CD-B547-2C2557B167C3}" type="sibTrans" cxnId="{23FFD609-47B4-49F4-B0DF-3CBCBB91D39E}">
      <dgm:prSet/>
      <dgm:spPr/>
      <dgm:t>
        <a:bodyPr/>
        <a:lstStyle/>
        <a:p>
          <a:endParaRPr lang="zh-CN" altLang="en-US"/>
        </a:p>
      </dgm:t>
    </dgm:pt>
    <dgm:pt modelId="{982288AE-89BB-4C3E-86B4-B2C63F4509D4}">
      <dgm:prSet phldrT="[文本]" custT="1"/>
      <dgm:spPr/>
      <dgm:t>
        <a:bodyPr/>
        <a:lstStyle/>
        <a:p>
          <a:r>
            <a:rPr lang="zh-CN" altLang="en-US" sz="2000" b="0" smtClean="0">
              <a:latin typeface="+mn-ea"/>
              <a:ea typeface="+mn-ea"/>
            </a:rPr>
            <a:t>函数体</a:t>
          </a:r>
          <a:endParaRPr lang="zh-CN" altLang="en-US" sz="2000" b="0">
            <a:latin typeface="+mn-ea"/>
            <a:ea typeface="+mn-ea"/>
          </a:endParaRPr>
        </a:p>
      </dgm:t>
    </dgm:pt>
    <dgm:pt modelId="{7B0AA2FD-B728-495D-B7D8-70DC7FF38FC1}" type="parTrans" cxnId="{86954ACA-BA31-42BE-B2E1-3B7F1FD16197}">
      <dgm:prSet/>
      <dgm:spPr/>
      <dgm:t>
        <a:bodyPr/>
        <a:lstStyle/>
        <a:p>
          <a:endParaRPr lang="zh-CN" altLang="en-US"/>
        </a:p>
      </dgm:t>
    </dgm:pt>
    <dgm:pt modelId="{22C3F974-DB8C-4DC3-87DF-603CCD5F2940}" type="sibTrans" cxnId="{86954ACA-BA31-42BE-B2E1-3B7F1FD16197}">
      <dgm:prSet/>
      <dgm:spPr/>
      <dgm:t>
        <a:bodyPr/>
        <a:lstStyle/>
        <a:p>
          <a:endParaRPr lang="zh-CN" altLang="en-US"/>
        </a:p>
      </dgm:t>
    </dgm:pt>
    <dgm:pt modelId="{5F48CFC0-D53A-4344-A3E7-13ACE1FCF0D1}">
      <dgm:prSet phldrT="[文本]" custT="1"/>
      <dgm:spPr/>
      <dgm:t>
        <a:bodyPr/>
        <a:lstStyle/>
        <a:p>
          <a:r>
            <a:rPr lang="zh-CN" altLang="en-US" sz="2000" b="0" smtClean="0">
              <a:latin typeface="+mn-ea"/>
              <a:ea typeface="+mn-ea"/>
            </a:rPr>
            <a:t>数据声明</a:t>
          </a:r>
          <a:endParaRPr lang="zh-CN" altLang="en-US" sz="2000" b="0">
            <a:latin typeface="+mn-ea"/>
            <a:ea typeface="+mn-ea"/>
          </a:endParaRPr>
        </a:p>
      </dgm:t>
    </dgm:pt>
    <dgm:pt modelId="{5EF12C9D-3173-448F-B030-24DDA8A31D90}" type="parTrans" cxnId="{A738A25A-6A40-4BB4-92EE-5327B6A802A6}">
      <dgm:prSet/>
      <dgm:spPr/>
      <dgm:t>
        <a:bodyPr/>
        <a:lstStyle/>
        <a:p>
          <a:endParaRPr lang="zh-CN" altLang="en-US"/>
        </a:p>
      </dgm:t>
    </dgm:pt>
    <dgm:pt modelId="{FCB76B3E-4220-4AD7-95E5-3877C4B8AE36}" type="sibTrans" cxnId="{A738A25A-6A40-4BB4-92EE-5327B6A802A6}">
      <dgm:prSet/>
      <dgm:spPr/>
      <dgm:t>
        <a:bodyPr/>
        <a:lstStyle/>
        <a:p>
          <a:endParaRPr lang="zh-CN" altLang="en-US"/>
        </a:p>
      </dgm:t>
    </dgm:pt>
    <dgm:pt modelId="{BF0C69B3-B861-452B-AA57-C7F194A4312C}">
      <dgm:prSet phldrT="[文本]" custT="1"/>
      <dgm:spPr/>
      <dgm:t>
        <a:bodyPr/>
        <a:lstStyle/>
        <a:p>
          <a:r>
            <a:rPr lang="zh-CN" altLang="en-US" sz="2000" b="0" smtClean="0">
              <a:latin typeface="+mn-ea"/>
              <a:ea typeface="+mn-ea"/>
            </a:rPr>
            <a:t>执行语句</a:t>
          </a:r>
          <a:endParaRPr lang="zh-CN" altLang="en-US" sz="2000" b="0">
            <a:latin typeface="+mn-ea"/>
            <a:ea typeface="+mn-ea"/>
          </a:endParaRPr>
        </a:p>
      </dgm:t>
    </dgm:pt>
    <dgm:pt modelId="{4663788F-AD0D-41E7-B511-D88A2E3AF314}" type="parTrans" cxnId="{6451FB0C-1D1C-4139-A34F-40CEEF0B4CAA}">
      <dgm:prSet/>
      <dgm:spPr/>
      <dgm:t>
        <a:bodyPr/>
        <a:lstStyle/>
        <a:p>
          <a:endParaRPr lang="zh-CN" altLang="en-US"/>
        </a:p>
      </dgm:t>
    </dgm:pt>
    <dgm:pt modelId="{E4DFB605-4598-49ED-8622-9E30490E6F50}" type="sibTrans" cxnId="{6451FB0C-1D1C-4139-A34F-40CEEF0B4CAA}">
      <dgm:prSet/>
      <dgm:spPr/>
      <dgm:t>
        <a:bodyPr/>
        <a:lstStyle/>
        <a:p>
          <a:endParaRPr lang="zh-CN" altLang="en-US"/>
        </a:p>
      </dgm:t>
    </dgm:pt>
    <dgm:pt modelId="{0414D89D-AEF8-440F-B8CE-C9B4316886CB}">
      <dgm:prSet phldrT="[文本]" custT="1"/>
      <dgm:spPr>
        <a:solidFill>
          <a:schemeClr val="bg1">
            <a:alpha val="90000"/>
          </a:schemeClr>
        </a:solidFill>
        <a:ln>
          <a:noFill/>
        </a:ln>
      </dgm:spPr>
      <dgm:t>
        <a:bodyPr/>
        <a:lstStyle/>
        <a:p>
          <a:r>
            <a:rPr lang="en-US" altLang="zh-CN" sz="2000" b="0" smtClean="0">
              <a:latin typeface="+mn-ea"/>
              <a:ea typeface="+mn-ea"/>
            </a:rPr>
            <a:t>……</a:t>
          </a:r>
          <a:endParaRPr lang="zh-CN" altLang="en-US" sz="2000" b="0">
            <a:latin typeface="+mn-ea"/>
            <a:ea typeface="+mn-ea"/>
          </a:endParaRPr>
        </a:p>
      </dgm:t>
    </dgm:pt>
    <dgm:pt modelId="{034B0EDC-C16F-484F-97DE-238DC88961B9}" type="parTrans" cxnId="{D8228088-9363-4EEF-AC02-6B84E0B339C3}">
      <dgm:prSet/>
      <dgm:spPr/>
      <dgm:t>
        <a:bodyPr/>
        <a:lstStyle/>
        <a:p>
          <a:endParaRPr lang="zh-CN" altLang="en-US"/>
        </a:p>
      </dgm:t>
    </dgm:pt>
    <dgm:pt modelId="{1027869C-19B6-4E86-972B-63B69E2D6FFE}" type="sibTrans" cxnId="{D8228088-9363-4EEF-AC02-6B84E0B339C3}">
      <dgm:prSet/>
      <dgm:spPr/>
      <dgm:t>
        <a:bodyPr/>
        <a:lstStyle/>
        <a:p>
          <a:endParaRPr lang="zh-CN" altLang="en-US"/>
        </a:p>
      </dgm:t>
    </dgm:pt>
    <dgm:pt modelId="{C60803FD-929F-4DAC-95A5-6962AD80A453}">
      <dgm:prSet phldrT="[文本]" custT="1"/>
      <dgm:spPr>
        <a:solidFill>
          <a:schemeClr val="bg1">
            <a:alpha val="90000"/>
          </a:schemeClr>
        </a:solidFill>
        <a:ln>
          <a:noFill/>
        </a:ln>
      </dgm:spPr>
      <dgm:t>
        <a:bodyPr/>
        <a:lstStyle/>
        <a:p>
          <a:r>
            <a:rPr lang="en-US" altLang="zh-CN" sz="2000" b="0" smtClean="0">
              <a:latin typeface="+mn-ea"/>
              <a:ea typeface="+mn-ea"/>
            </a:rPr>
            <a:t>……</a:t>
          </a:r>
          <a:endParaRPr lang="zh-CN" altLang="en-US" sz="2000" b="0">
            <a:latin typeface="+mn-ea"/>
            <a:ea typeface="+mn-ea"/>
          </a:endParaRPr>
        </a:p>
      </dgm:t>
    </dgm:pt>
    <dgm:pt modelId="{8D169B7C-38FA-4D87-867A-06FEE587530A}" type="parTrans" cxnId="{E88EF2A0-BF7E-4053-82CD-6B30974E2CFC}">
      <dgm:prSet/>
      <dgm:spPr/>
      <dgm:t>
        <a:bodyPr/>
        <a:lstStyle/>
        <a:p>
          <a:endParaRPr lang="zh-CN" altLang="en-US"/>
        </a:p>
      </dgm:t>
    </dgm:pt>
    <dgm:pt modelId="{2D441AF7-DBA4-40E1-BC46-688A2543CB0C}" type="sibTrans" cxnId="{E88EF2A0-BF7E-4053-82CD-6B30974E2CFC}">
      <dgm:prSet/>
      <dgm:spPr/>
      <dgm:t>
        <a:bodyPr/>
        <a:lstStyle/>
        <a:p>
          <a:endParaRPr lang="zh-CN" altLang="en-US"/>
        </a:p>
      </dgm:t>
    </dgm:pt>
    <dgm:pt modelId="{EAAA9751-3721-40E0-B8B3-579138293000}" type="pres">
      <dgm:prSet presAssocID="{EADFEEB6-165C-4E70-895A-6C5EB5FEE2B9}" presName="hierChild1" presStyleCnt="0">
        <dgm:presLayoutVars>
          <dgm:chPref val="1"/>
          <dgm:dir/>
          <dgm:animOne val="branch"/>
          <dgm:animLvl val="lvl"/>
          <dgm:resizeHandles/>
        </dgm:presLayoutVars>
      </dgm:prSet>
      <dgm:spPr/>
      <dgm:t>
        <a:bodyPr/>
        <a:lstStyle/>
        <a:p>
          <a:endParaRPr lang="zh-CN" altLang="en-US"/>
        </a:p>
      </dgm:t>
    </dgm:pt>
    <dgm:pt modelId="{3D300606-BEEF-4763-9AD2-3631BDFCAF8A}" type="pres">
      <dgm:prSet presAssocID="{6E967685-68EA-41DC-8E4C-7F46962BE53C}" presName="hierRoot1" presStyleCnt="0"/>
      <dgm:spPr/>
    </dgm:pt>
    <dgm:pt modelId="{6F8E5973-41A6-4231-BFFC-A67F43F13D97}" type="pres">
      <dgm:prSet presAssocID="{6E967685-68EA-41DC-8E4C-7F46962BE53C}" presName="composite" presStyleCnt="0"/>
      <dgm:spPr/>
    </dgm:pt>
    <dgm:pt modelId="{89DC1173-F9D6-45CE-91A9-282F47E20978}" type="pres">
      <dgm:prSet presAssocID="{6E967685-68EA-41DC-8E4C-7F46962BE53C}" presName="background" presStyleLbl="node0" presStyleIdx="0" presStyleCnt="1"/>
      <dgm:spPr/>
    </dgm:pt>
    <dgm:pt modelId="{575E05F1-0610-4ACB-9957-90074DF8C235}" type="pres">
      <dgm:prSet presAssocID="{6E967685-68EA-41DC-8E4C-7F46962BE53C}" presName="text" presStyleLbl="fgAcc0" presStyleIdx="0" presStyleCnt="1" custScaleX="181126" custScaleY="121487">
        <dgm:presLayoutVars>
          <dgm:chPref val="3"/>
        </dgm:presLayoutVars>
      </dgm:prSet>
      <dgm:spPr/>
      <dgm:t>
        <a:bodyPr/>
        <a:lstStyle/>
        <a:p>
          <a:endParaRPr lang="zh-CN" altLang="en-US"/>
        </a:p>
      </dgm:t>
    </dgm:pt>
    <dgm:pt modelId="{BCD81530-8BF1-4101-97C5-141E45F85A76}" type="pres">
      <dgm:prSet presAssocID="{6E967685-68EA-41DC-8E4C-7F46962BE53C}" presName="hierChild2" presStyleCnt="0"/>
      <dgm:spPr/>
    </dgm:pt>
    <dgm:pt modelId="{B5CD1A1E-7672-4226-B079-4CF1DECD6C38}" type="pres">
      <dgm:prSet presAssocID="{9312D5FC-F4C7-4237-B35D-BC038A91E396}" presName="Name10" presStyleLbl="parChTrans1D2" presStyleIdx="0" presStyleCnt="4"/>
      <dgm:spPr/>
      <dgm:t>
        <a:bodyPr/>
        <a:lstStyle/>
        <a:p>
          <a:endParaRPr lang="zh-CN" altLang="en-US"/>
        </a:p>
      </dgm:t>
    </dgm:pt>
    <dgm:pt modelId="{7BC72EE3-3A4A-4A6F-9914-D5B0DF5FA342}" type="pres">
      <dgm:prSet presAssocID="{BA048FED-C3D0-4108-A17B-64594C2C0405}" presName="hierRoot2" presStyleCnt="0"/>
      <dgm:spPr/>
    </dgm:pt>
    <dgm:pt modelId="{803EE8C9-52B7-4653-AF5D-A08E40D125B7}" type="pres">
      <dgm:prSet presAssocID="{BA048FED-C3D0-4108-A17B-64594C2C0405}" presName="composite2" presStyleCnt="0"/>
      <dgm:spPr/>
    </dgm:pt>
    <dgm:pt modelId="{647B0E99-EE12-4CC8-BE68-F7CFD9E72EEA}" type="pres">
      <dgm:prSet presAssocID="{BA048FED-C3D0-4108-A17B-64594C2C0405}" presName="background2" presStyleLbl="node2" presStyleIdx="0" presStyleCnt="4"/>
      <dgm:spPr/>
    </dgm:pt>
    <dgm:pt modelId="{F66962D9-0A87-4346-A9F9-284051CF8E21}" type="pres">
      <dgm:prSet presAssocID="{BA048FED-C3D0-4108-A17B-64594C2C0405}" presName="text2" presStyleLbl="fgAcc2" presStyleIdx="0" presStyleCnt="4" custScaleX="181126" custScaleY="121487">
        <dgm:presLayoutVars>
          <dgm:chPref val="3"/>
        </dgm:presLayoutVars>
      </dgm:prSet>
      <dgm:spPr/>
      <dgm:t>
        <a:bodyPr/>
        <a:lstStyle/>
        <a:p>
          <a:endParaRPr lang="zh-CN" altLang="en-US"/>
        </a:p>
      </dgm:t>
    </dgm:pt>
    <dgm:pt modelId="{D88B770F-2700-462E-91EC-362655FFC61F}" type="pres">
      <dgm:prSet presAssocID="{BA048FED-C3D0-4108-A17B-64594C2C0405}" presName="hierChild3" presStyleCnt="0"/>
      <dgm:spPr/>
    </dgm:pt>
    <dgm:pt modelId="{14338D9C-E55D-4F15-BEBA-E99360731CF5}" type="pres">
      <dgm:prSet presAssocID="{9D11C630-8C57-4F8C-94D7-36C2D55D8824}" presName="Name10" presStyleLbl="parChTrans1D2" presStyleIdx="1" presStyleCnt="4"/>
      <dgm:spPr/>
      <dgm:t>
        <a:bodyPr/>
        <a:lstStyle/>
        <a:p>
          <a:endParaRPr lang="zh-CN" altLang="en-US"/>
        </a:p>
      </dgm:t>
    </dgm:pt>
    <dgm:pt modelId="{9E6E117F-1F44-42AB-82ED-009DCF75149E}" type="pres">
      <dgm:prSet presAssocID="{452DFCCA-1E13-475F-807E-AE42C496A822}" presName="hierRoot2" presStyleCnt="0"/>
      <dgm:spPr/>
    </dgm:pt>
    <dgm:pt modelId="{63205265-A6A0-4533-B1EA-72DD28C6DED6}" type="pres">
      <dgm:prSet presAssocID="{452DFCCA-1E13-475F-807E-AE42C496A822}" presName="composite2" presStyleCnt="0"/>
      <dgm:spPr/>
    </dgm:pt>
    <dgm:pt modelId="{83B640D3-B474-4475-82D1-4545B987FDDF}" type="pres">
      <dgm:prSet presAssocID="{452DFCCA-1E13-475F-807E-AE42C496A822}" presName="background2" presStyleLbl="node2" presStyleIdx="1" presStyleCnt="4"/>
      <dgm:spPr/>
    </dgm:pt>
    <dgm:pt modelId="{60DAD33C-85AD-4DD2-9B7C-0C86F67B1B5B}" type="pres">
      <dgm:prSet presAssocID="{452DFCCA-1E13-475F-807E-AE42C496A822}" presName="text2" presStyleLbl="fgAcc2" presStyleIdx="1" presStyleCnt="4" custScaleX="181126" custScaleY="121487">
        <dgm:presLayoutVars>
          <dgm:chPref val="3"/>
        </dgm:presLayoutVars>
      </dgm:prSet>
      <dgm:spPr/>
      <dgm:t>
        <a:bodyPr/>
        <a:lstStyle/>
        <a:p>
          <a:endParaRPr lang="zh-CN" altLang="en-US"/>
        </a:p>
      </dgm:t>
    </dgm:pt>
    <dgm:pt modelId="{8E21E487-A57C-442F-8208-5FD414A44B6A}" type="pres">
      <dgm:prSet presAssocID="{452DFCCA-1E13-475F-807E-AE42C496A822}" presName="hierChild3" presStyleCnt="0"/>
      <dgm:spPr/>
    </dgm:pt>
    <dgm:pt modelId="{D69DF1B7-E819-4C57-BB8C-7791BE2191BF}" type="pres">
      <dgm:prSet presAssocID="{FB39061F-59C0-446B-B663-7D32C9DAB30C}" presName="Name17" presStyleLbl="parChTrans1D3" presStyleIdx="0" presStyleCnt="5"/>
      <dgm:spPr/>
      <dgm:t>
        <a:bodyPr/>
        <a:lstStyle/>
        <a:p>
          <a:endParaRPr lang="zh-CN" altLang="en-US"/>
        </a:p>
      </dgm:t>
    </dgm:pt>
    <dgm:pt modelId="{EF099434-2CD4-4530-9DB6-EBD7B7767B15}" type="pres">
      <dgm:prSet presAssocID="{4E011EFF-37F6-4971-9769-2EB04E4D699D}" presName="hierRoot3" presStyleCnt="0"/>
      <dgm:spPr/>
    </dgm:pt>
    <dgm:pt modelId="{80431816-A62A-46E7-9D84-995A6AE86D50}" type="pres">
      <dgm:prSet presAssocID="{4E011EFF-37F6-4971-9769-2EB04E4D699D}" presName="composite3" presStyleCnt="0"/>
      <dgm:spPr/>
    </dgm:pt>
    <dgm:pt modelId="{AF17E07E-D3DC-4840-8B72-EF3A3B867DD5}" type="pres">
      <dgm:prSet presAssocID="{4E011EFF-37F6-4971-9769-2EB04E4D699D}" presName="background3" presStyleLbl="node3" presStyleIdx="0" presStyleCnt="5"/>
      <dgm:spPr/>
    </dgm:pt>
    <dgm:pt modelId="{95AF3699-A0DA-47F0-8F0D-3DE031834FEC}" type="pres">
      <dgm:prSet presAssocID="{4E011EFF-37F6-4971-9769-2EB04E4D699D}" presName="text3" presStyleLbl="fgAcc3" presStyleIdx="0" presStyleCnt="5" custScaleX="181126" custScaleY="121487">
        <dgm:presLayoutVars>
          <dgm:chPref val="3"/>
        </dgm:presLayoutVars>
      </dgm:prSet>
      <dgm:spPr/>
      <dgm:t>
        <a:bodyPr/>
        <a:lstStyle/>
        <a:p>
          <a:endParaRPr lang="zh-CN" altLang="en-US"/>
        </a:p>
      </dgm:t>
    </dgm:pt>
    <dgm:pt modelId="{1925FB67-DB30-4A25-85C0-DA81B01D0D3C}" type="pres">
      <dgm:prSet presAssocID="{4E011EFF-37F6-4971-9769-2EB04E4D699D}" presName="hierChild4" presStyleCnt="0"/>
      <dgm:spPr/>
    </dgm:pt>
    <dgm:pt modelId="{DD943899-CD4F-4A6A-8E7F-11349FC93D4B}" type="pres">
      <dgm:prSet presAssocID="{AD4652B8-E730-430B-8A33-E6084CD961D0}" presName="Name17" presStyleLbl="parChTrans1D3" presStyleIdx="1" presStyleCnt="5"/>
      <dgm:spPr/>
      <dgm:t>
        <a:bodyPr/>
        <a:lstStyle/>
        <a:p>
          <a:endParaRPr lang="zh-CN" altLang="en-US"/>
        </a:p>
      </dgm:t>
    </dgm:pt>
    <dgm:pt modelId="{3AE51C76-3829-4CE4-AF09-28103ADED340}" type="pres">
      <dgm:prSet presAssocID="{259CEFE1-3644-41B5-BE28-AE0FCA1FDA4D}" presName="hierRoot3" presStyleCnt="0"/>
      <dgm:spPr/>
    </dgm:pt>
    <dgm:pt modelId="{030F5321-CC4C-4772-8D6C-AA9B01F61481}" type="pres">
      <dgm:prSet presAssocID="{259CEFE1-3644-41B5-BE28-AE0FCA1FDA4D}" presName="composite3" presStyleCnt="0"/>
      <dgm:spPr/>
    </dgm:pt>
    <dgm:pt modelId="{E8A11E01-3ABE-4EC0-99B3-F6B8C278F082}" type="pres">
      <dgm:prSet presAssocID="{259CEFE1-3644-41B5-BE28-AE0FCA1FDA4D}" presName="background3" presStyleLbl="node3" presStyleIdx="1" presStyleCnt="5"/>
      <dgm:spPr/>
    </dgm:pt>
    <dgm:pt modelId="{E36818F4-7E25-45F2-8E79-9DC9A1CFA7AA}" type="pres">
      <dgm:prSet presAssocID="{259CEFE1-3644-41B5-BE28-AE0FCA1FDA4D}" presName="text3" presStyleLbl="fgAcc3" presStyleIdx="1" presStyleCnt="5" custScaleX="181126" custScaleY="121487">
        <dgm:presLayoutVars>
          <dgm:chPref val="3"/>
        </dgm:presLayoutVars>
      </dgm:prSet>
      <dgm:spPr/>
      <dgm:t>
        <a:bodyPr/>
        <a:lstStyle/>
        <a:p>
          <a:endParaRPr lang="zh-CN" altLang="en-US"/>
        </a:p>
      </dgm:t>
    </dgm:pt>
    <dgm:pt modelId="{7596A9D9-CDBF-48D7-A9FB-674A9AE4BB60}" type="pres">
      <dgm:prSet presAssocID="{259CEFE1-3644-41B5-BE28-AE0FCA1FDA4D}" presName="hierChild4" presStyleCnt="0"/>
      <dgm:spPr/>
    </dgm:pt>
    <dgm:pt modelId="{251E9983-E675-4BA5-8E2C-10EF69A8989D}" type="pres">
      <dgm:prSet presAssocID="{4093B970-ADB2-47B0-B3CA-48998BAD647C}" presName="Name17" presStyleLbl="parChTrans1D3" presStyleIdx="2" presStyleCnt="5"/>
      <dgm:spPr/>
      <dgm:t>
        <a:bodyPr/>
        <a:lstStyle/>
        <a:p>
          <a:endParaRPr lang="zh-CN" altLang="en-US"/>
        </a:p>
      </dgm:t>
    </dgm:pt>
    <dgm:pt modelId="{C9159D93-44BA-43BA-BC0C-8B45AAAB57D1}" type="pres">
      <dgm:prSet presAssocID="{8C81D322-F425-44FB-B58B-AFEAF0A319EE}" presName="hierRoot3" presStyleCnt="0"/>
      <dgm:spPr/>
    </dgm:pt>
    <dgm:pt modelId="{03881464-693D-4251-B44A-193CBECD818C}" type="pres">
      <dgm:prSet presAssocID="{8C81D322-F425-44FB-B58B-AFEAF0A319EE}" presName="composite3" presStyleCnt="0"/>
      <dgm:spPr/>
    </dgm:pt>
    <dgm:pt modelId="{4457C76A-29D9-49DD-BE0D-91C789861EDF}" type="pres">
      <dgm:prSet presAssocID="{8C81D322-F425-44FB-B58B-AFEAF0A319EE}" presName="background3" presStyleLbl="node3" presStyleIdx="2" presStyleCnt="5"/>
      <dgm:spPr/>
    </dgm:pt>
    <dgm:pt modelId="{F2E19DCD-49C4-4721-819D-444EC49D177B}" type="pres">
      <dgm:prSet presAssocID="{8C81D322-F425-44FB-B58B-AFEAF0A319EE}" presName="text3" presStyleLbl="fgAcc3" presStyleIdx="2" presStyleCnt="5" custScaleX="181126" custScaleY="121487">
        <dgm:presLayoutVars>
          <dgm:chPref val="3"/>
        </dgm:presLayoutVars>
      </dgm:prSet>
      <dgm:spPr/>
      <dgm:t>
        <a:bodyPr/>
        <a:lstStyle/>
        <a:p>
          <a:endParaRPr lang="zh-CN" altLang="en-US"/>
        </a:p>
      </dgm:t>
    </dgm:pt>
    <dgm:pt modelId="{D4E49A4D-67CF-4009-9FBE-C346882FC790}" type="pres">
      <dgm:prSet presAssocID="{8C81D322-F425-44FB-B58B-AFEAF0A319EE}" presName="hierChild4" presStyleCnt="0"/>
      <dgm:spPr/>
    </dgm:pt>
    <dgm:pt modelId="{A41E6159-4B5F-4AB2-A2A4-75F8D4BB8CA3}" type="pres">
      <dgm:prSet presAssocID="{9B49984C-675B-4F95-941E-C971AB1B5E71}" presName="Name23" presStyleLbl="parChTrans1D4" presStyleIdx="0" presStyleCnt="4"/>
      <dgm:spPr/>
      <dgm:t>
        <a:bodyPr/>
        <a:lstStyle/>
        <a:p>
          <a:endParaRPr lang="zh-CN" altLang="en-US"/>
        </a:p>
      </dgm:t>
    </dgm:pt>
    <dgm:pt modelId="{EBB538C0-7876-40C1-BC5E-DE8564981F07}" type="pres">
      <dgm:prSet presAssocID="{4AF1D475-F249-4F53-96D4-2A3E4F7F6160}" presName="hierRoot4" presStyleCnt="0"/>
      <dgm:spPr/>
    </dgm:pt>
    <dgm:pt modelId="{FD74584E-1DEF-4798-B1B7-9546A8250072}" type="pres">
      <dgm:prSet presAssocID="{4AF1D475-F249-4F53-96D4-2A3E4F7F6160}" presName="composite4" presStyleCnt="0"/>
      <dgm:spPr/>
    </dgm:pt>
    <dgm:pt modelId="{E0AF7409-867C-4958-89B8-2EC3276204DC}" type="pres">
      <dgm:prSet presAssocID="{4AF1D475-F249-4F53-96D4-2A3E4F7F6160}" presName="background4" presStyleLbl="node4" presStyleIdx="0" presStyleCnt="4"/>
      <dgm:spPr/>
    </dgm:pt>
    <dgm:pt modelId="{78389421-6BC1-4742-8335-6F0DE14C5BD6}" type="pres">
      <dgm:prSet presAssocID="{4AF1D475-F249-4F53-96D4-2A3E4F7F6160}" presName="text4" presStyleLbl="fgAcc4" presStyleIdx="0" presStyleCnt="4" custScaleX="181126" custScaleY="121487">
        <dgm:presLayoutVars>
          <dgm:chPref val="3"/>
        </dgm:presLayoutVars>
      </dgm:prSet>
      <dgm:spPr/>
      <dgm:t>
        <a:bodyPr/>
        <a:lstStyle/>
        <a:p>
          <a:endParaRPr lang="zh-CN" altLang="en-US"/>
        </a:p>
      </dgm:t>
    </dgm:pt>
    <dgm:pt modelId="{6D541292-B160-45C1-89C3-7E659A3B36AE}" type="pres">
      <dgm:prSet presAssocID="{4AF1D475-F249-4F53-96D4-2A3E4F7F6160}" presName="hierChild5" presStyleCnt="0"/>
      <dgm:spPr/>
    </dgm:pt>
    <dgm:pt modelId="{4D9D4F76-AACD-4919-B590-C1111B484AF7}" type="pres">
      <dgm:prSet presAssocID="{7B0AA2FD-B728-495D-B7D8-70DC7FF38FC1}" presName="Name23" presStyleLbl="parChTrans1D4" presStyleIdx="1" presStyleCnt="4"/>
      <dgm:spPr/>
      <dgm:t>
        <a:bodyPr/>
        <a:lstStyle/>
        <a:p>
          <a:endParaRPr lang="zh-CN" altLang="en-US"/>
        </a:p>
      </dgm:t>
    </dgm:pt>
    <dgm:pt modelId="{CA18B489-E62E-460C-8BD4-F2C2448BADA2}" type="pres">
      <dgm:prSet presAssocID="{982288AE-89BB-4C3E-86B4-B2C63F4509D4}" presName="hierRoot4" presStyleCnt="0"/>
      <dgm:spPr/>
    </dgm:pt>
    <dgm:pt modelId="{2373AB7E-E7A6-4CB1-96D0-148D76F33A62}" type="pres">
      <dgm:prSet presAssocID="{982288AE-89BB-4C3E-86B4-B2C63F4509D4}" presName="composite4" presStyleCnt="0"/>
      <dgm:spPr/>
    </dgm:pt>
    <dgm:pt modelId="{64DCEE1D-5101-44B7-9EC1-331F83C45215}" type="pres">
      <dgm:prSet presAssocID="{982288AE-89BB-4C3E-86B4-B2C63F4509D4}" presName="background4" presStyleLbl="node4" presStyleIdx="1" presStyleCnt="4"/>
      <dgm:spPr/>
    </dgm:pt>
    <dgm:pt modelId="{8CCBD36D-573A-464D-AB6B-F238D9EF7509}" type="pres">
      <dgm:prSet presAssocID="{982288AE-89BB-4C3E-86B4-B2C63F4509D4}" presName="text4" presStyleLbl="fgAcc4" presStyleIdx="1" presStyleCnt="4" custScaleX="181126" custScaleY="121487">
        <dgm:presLayoutVars>
          <dgm:chPref val="3"/>
        </dgm:presLayoutVars>
      </dgm:prSet>
      <dgm:spPr/>
      <dgm:t>
        <a:bodyPr/>
        <a:lstStyle/>
        <a:p>
          <a:endParaRPr lang="zh-CN" altLang="en-US"/>
        </a:p>
      </dgm:t>
    </dgm:pt>
    <dgm:pt modelId="{2F35517C-5830-4DD1-B1EA-6131F2C0ADEE}" type="pres">
      <dgm:prSet presAssocID="{982288AE-89BB-4C3E-86B4-B2C63F4509D4}" presName="hierChild5" presStyleCnt="0"/>
      <dgm:spPr/>
    </dgm:pt>
    <dgm:pt modelId="{DE53E483-DA6E-420F-956A-6703D7E3A085}" type="pres">
      <dgm:prSet presAssocID="{5EF12C9D-3173-448F-B030-24DDA8A31D90}" presName="Name23" presStyleLbl="parChTrans1D4" presStyleIdx="2" presStyleCnt="4"/>
      <dgm:spPr/>
      <dgm:t>
        <a:bodyPr/>
        <a:lstStyle/>
        <a:p>
          <a:endParaRPr lang="zh-CN" altLang="en-US"/>
        </a:p>
      </dgm:t>
    </dgm:pt>
    <dgm:pt modelId="{263847D4-2231-4015-A9E6-9EB613788859}" type="pres">
      <dgm:prSet presAssocID="{5F48CFC0-D53A-4344-A3E7-13ACE1FCF0D1}" presName="hierRoot4" presStyleCnt="0"/>
      <dgm:spPr/>
    </dgm:pt>
    <dgm:pt modelId="{AB70AE6F-2FF0-4145-A5B1-29CDCCE8669C}" type="pres">
      <dgm:prSet presAssocID="{5F48CFC0-D53A-4344-A3E7-13ACE1FCF0D1}" presName="composite4" presStyleCnt="0"/>
      <dgm:spPr/>
    </dgm:pt>
    <dgm:pt modelId="{32D7E085-498A-45C8-A608-CAFEE3B369EF}" type="pres">
      <dgm:prSet presAssocID="{5F48CFC0-D53A-4344-A3E7-13ACE1FCF0D1}" presName="background4" presStyleLbl="node4" presStyleIdx="2" presStyleCnt="4"/>
      <dgm:spPr/>
    </dgm:pt>
    <dgm:pt modelId="{B6F06E70-3A19-4D11-939A-0EE45858207B}" type="pres">
      <dgm:prSet presAssocID="{5F48CFC0-D53A-4344-A3E7-13ACE1FCF0D1}" presName="text4" presStyleLbl="fgAcc4" presStyleIdx="2" presStyleCnt="4" custScaleX="181126" custScaleY="121487">
        <dgm:presLayoutVars>
          <dgm:chPref val="3"/>
        </dgm:presLayoutVars>
      </dgm:prSet>
      <dgm:spPr/>
      <dgm:t>
        <a:bodyPr/>
        <a:lstStyle/>
        <a:p>
          <a:endParaRPr lang="zh-CN" altLang="en-US"/>
        </a:p>
      </dgm:t>
    </dgm:pt>
    <dgm:pt modelId="{2C70000F-51F0-4F3A-AF16-CD326EFB7998}" type="pres">
      <dgm:prSet presAssocID="{5F48CFC0-D53A-4344-A3E7-13ACE1FCF0D1}" presName="hierChild5" presStyleCnt="0"/>
      <dgm:spPr/>
    </dgm:pt>
    <dgm:pt modelId="{4FD2C8E3-110C-4B28-A767-271717D906F1}" type="pres">
      <dgm:prSet presAssocID="{4663788F-AD0D-41E7-B511-D88A2E3AF314}" presName="Name23" presStyleLbl="parChTrans1D4" presStyleIdx="3" presStyleCnt="4"/>
      <dgm:spPr/>
      <dgm:t>
        <a:bodyPr/>
        <a:lstStyle/>
        <a:p>
          <a:endParaRPr lang="zh-CN" altLang="en-US"/>
        </a:p>
      </dgm:t>
    </dgm:pt>
    <dgm:pt modelId="{EF8835C9-E20D-4288-B405-9C423C71B122}" type="pres">
      <dgm:prSet presAssocID="{BF0C69B3-B861-452B-AA57-C7F194A4312C}" presName="hierRoot4" presStyleCnt="0"/>
      <dgm:spPr/>
    </dgm:pt>
    <dgm:pt modelId="{122AF50C-C7C8-4EFF-B46F-FA7705FDF144}" type="pres">
      <dgm:prSet presAssocID="{BF0C69B3-B861-452B-AA57-C7F194A4312C}" presName="composite4" presStyleCnt="0"/>
      <dgm:spPr/>
    </dgm:pt>
    <dgm:pt modelId="{571055EC-442A-4526-B69B-AC97B4BD4B9A}" type="pres">
      <dgm:prSet presAssocID="{BF0C69B3-B861-452B-AA57-C7F194A4312C}" presName="background4" presStyleLbl="node4" presStyleIdx="3" presStyleCnt="4"/>
      <dgm:spPr/>
    </dgm:pt>
    <dgm:pt modelId="{1386DCC5-E831-4952-BA70-3D39A3E702ED}" type="pres">
      <dgm:prSet presAssocID="{BF0C69B3-B861-452B-AA57-C7F194A4312C}" presName="text4" presStyleLbl="fgAcc4" presStyleIdx="3" presStyleCnt="4" custScaleX="181126" custScaleY="121487">
        <dgm:presLayoutVars>
          <dgm:chPref val="3"/>
        </dgm:presLayoutVars>
      </dgm:prSet>
      <dgm:spPr/>
      <dgm:t>
        <a:bodyPr/>
        <a:lstStyle/>
        <a:p>
          <a:endParaRPr lang="zh-CN" altLang="en-US"/>
        </a:p>
      </dgm:t>
    </dgm:pt>
    <dgm:pt modelId="{BE66F7C8-C9F4-4681-8937-6B89CC7C833C}" type="pres">
      <dgm:prSet presAssocID="{BF0C69B3-B861-452B-AA57-C7F194A4312C}" presName="hierChild5" presStyleCnt="0"/>
      <dgm:spPr/>
    </dgm:pt>
    <dgm:pt modelId="{213C3E8F-868B-486F-97C2-5624E5B1B440}" type="pres">
      <dgm:prSet presAssocID="{8D169B7C-38FA-4D87-867A-06FEE587530A}" presName="Name17" presStyleLbl="parChTrans1D3" presStyleIdx="3" presStyleCnt="5"/>
      <dgm:spPr/>
      <dgm:t>
        <a:bodyPr/>
        <a:lstStyle/>
        <a:p>
          <a:endParaRPr lang="zh-CN" altLang="en-US"/>
        </a:p>
      </dgm:t>
    </dgm:pt>
    <dgm:pt modelId="{36A6D2DA-862B-439F-B852-8655E15E5FDF}" type="pres">
      <dgm:prSet presAssocID="{C60803FD-929F-4DAC-95A5-6962AD80A453}" presName="hierRoot3" presStyleCnt="0"/>
      <dgm:spPr/>
    </dgm:pt>
    <dgm:pt modelId="{CE8C7732-B7E0-4AC7-99D4-227C1D041373}" type="pres">
      <dgm:prSet presAssocID="{C60803FD-929F-4DAC-95A5-6962AD80A453}" presName="composite3" presStyleCnt="0"/>
      <dgm:spPr/>
    </dgm:pt>
    <dgm:pt modelId="{9CDEA476-34CB-4C83-A1B5-C8707A78CB8D}" type="pres">
      <dgm:prSet presAssocID="{C60803FD-929F-4DAC-95A5-6962AD80A453}" presName="background3" presStyleLbl="node3" presStyleIdx="3" presStyleCnt="5"/>
      <dgm:spPr>
        <a:solidFill>
          <a:schemeClr val="bg1"/>
        </a:solidFill>
      </dgm:spPr>
    </dgm:pt>
    <dgm:pt modelId="{0E59D94F-553B-417E-BE7C-3C58FA423651}" type="pres">
      <dgm:prSet presAssocID="{C60803FD-929F-4DAC-95A5-6962AD80A453}" presName="text3" presStyleLbl="fgAcc3" presStyleIdx="3" presStyleCnt="5" custScaleX="181294" custScaleY="74199">
        <dgm:presLayoutVars>
          <dgm:chPref val="3"/>
        </dgm:presLayoutVars>
      </dgm:prSet>
      <dgm:spPr/>
      <dgm:t>
        <a:bodyPr/>
        <a:lstStyle/>
        <a:p>
          <a:endParaRPr lang="zh-CN" altLang="en-US"/>
        </a:p>
      </dgm:t>
    </dgm:pt>
    <dgm:pt modelId="{E5FEF848-F56C-49FE-8B05-6521BC9C7944}" type="pres">
      <dgm:prSet presAssocID="{C60803FD-929F-4DAC-95A5-6962AD80A453}" presName="hierChild4" presStyleCnt="0"/>
      <dgm:spPr/>
    </dgm:pt>
    <dgm:pt modelId="{519C4149-678E-495D-B43A-1E9BCE0060B1}" type="pres">
      <dgm:prSet presAssocID="{619DA1F0-4A24-4567-9996-A63EBD061BBC}" presName="Name17" presStyleLbl="parChTrans1D3" presStyleIdx="4" presStyleCnt="5"/>
      <dgm:spPr/>
      <dgm:t>
        <a:bodyPr/>
        <a:lstStyle/>
        <a:p>
          <a:endParaRPr lang="zh-CN" altLang="en-US"/>
        </a:p>
      </dgm:t>
    </dgm:pt>
    <dgm:pt modelId="{D483E6C6-7AC5-45AF-A36A-2C7F662104CA}" type="pres">
      <dgm:prSet presAssocID="{E6B7E06B-30B5-4B49-92EA-B8F70621A9BD}" presName="hierRoot3" presStyleCnt="0"/>
      <dgm:spPr/>
    </dgm:pt>
    <dgm:pt modelId="{3C0F5142-02B1-478E-AE2C-E7642BA51F1D}" type="pres">
      <dgm:prSet presAssocID="{E6B7E06B-30B5-4B49-92EA-B8F70621A9BD}" presName="composite3" presStyleCnt="0"/>
      <dgm:spPr/>
    </dgm:pt>
    <dgm:pt modelId="{02826921-D0CA-4328-A441-1B64D77BDD63}" type="pres">
      <dgm:prSet presAssocID="{E6B7E06B-30B5-4B49-92EA-B8F70621A9BD}" presName="background3" presStyleLbl="node3" presStyleIdx="4" presStyleCnt="5"/>
      <dgm:spPr/>
    </dgm:pt>
    <dgm:pt modelId="{0A87B4D3-6CF2-47A1-AA5D-C4B5D705C3C5}" type="pres">
      <dgm:prSet presAssocID="{E6B7E06B-30B5-4B49-92EA-B8F70621A9BD}" presName="text3" presStyleLbl="fgAcc3" presStyleIdx="4" presStyleCnt="5" custScaleX="181126" custScaleY="121487">
        <dgm:presLayoutVars>
          <dgm:chPref val="3"/>
        </dgm:presLayoutVars>
      </dgm:prSet>
      <dgm:spPr/>
      <dgm:t>
        <a:bodyPr/>
        <a:lstStyle/>
        <a:p>
          <a:endParaRPr lang="zh-CN" altLang="en-US"/>
        </a:p>
      </dgm:t>
    </dgm:pt>
    <dgm:pt modelId="{953835B8-0355-414B-94F0-81DD03670837}" type="pres">
      <dgm:prSet presAssocID="{E6B7E06B-30B5-4B49-92EA-B8F70621A9BD}" presName="hierChild4" presStyleCnt="0"/>
      <dgm:spPr/>
    </dgm:pt>
    <dgm:pt modelId="{15C3BF6C-AE0D-4680-ABA0-6E0D541D1577}" type="pres">
      <dgm:prSet presAssocID="{034B0EDC-C16F-484F-97DE-238DC88961B9}" presName="Name10" presStyleLbl="parChTrans1D2" presStyleIdx="2" presStyleCnt="4"/>
      <dgm:spPr/>
      <dgm:t>
        <a:bodyPr/>
        <a:lstStyle/>
        <a:p>
          <a:endParaRPr lang="zh-CN" altLang="en-US"/>
        </a:p>
      </dgm:t>
    </dgm:pt>
    <dgm:pt modelId="{302C535D-826D-4939-A58E-841DEFC44326}" type="pres">
      <dgm:prSet presAssocID="{0414D89D-AEF8-440F-B8CE-C9B4316886CB}" presName="hierRoot2" presStyleCnt="0"/>
      <dgm:spPr/>
    </dgm:pt>
    <dgm:pt modelId="{889D374C-AEE4-4682-ABFA-0D8E7FB36D7B}" type="pres">
      <dgm:prSet presAssocID="{0414D89D-AEF8-440F-B8CE-C9B4316886CB}" presName="composite2" presStyleCnt="0"/>
      <dgm:spPr/>
    </dgm:pt>
    <dgm:pt modelId="{34BC9333-174D-4F08-8B37-A39E77606FC0}" type="pres">
      <dgm:prSet presAssocID="{0414D89D-AEF8-440F-B8CE-C9B4316886CB}" presName="background2" presStyleLbl="node2" presStyleIdx="2" presStyleCnt="4"/>
      <dgm:spPr>
        <a:solidFill>
          <a:schemeClr val="bg1"/>
        </a:solidFill>
      </dgm:spPr>
    </dgm:pt>
    <dgm:pt modelId="{00391075-BE06-4C0E-A052-60B49255D618}" type="pres">
      <dgm:prSet presAssocID="{0414D89D-AEF8-440F-B8CE-C9B4316886CB}" presName="text2" presStyleLbl="fgAcc2" presStyleIdx="2" presStyleCnt="4" custScaleX="181294" custScaleY="74199">
        <dgm:presLayoutVars>
          <dgm:chPref val="3"/>
        </dgm:presLayoutVars>
      </dgm:prSet>
      <dgm:spPr/>
      <dgm:t>
        <a:bodyPr/>
        <a:lstStyle/>
        <a:p>
          <a:endParaRPr lang="zh-CN" altLang="en-US"/>
        </a:p>
      </dgm:t>
    </dgm:pt>
    <dgm:pt modelId="{E606060D-888F-4F09-BB64-FB1F7F6DB7AA}" type="pres">
      <dgm:prSet presAssocID="{0414D89D-AEF8-440F-B8CE-C9B4316886CB}" presName="hierChild3" presStyleCnt="0"/>
      <dgm:spPr/>
    </dgm:pt>
    <dgm:pt modelId="{88778ADB-A854-4126-A6F5-CE10FB9FF245}" type="pres">
      <dgm:prSet presAssocID="{50288EF0-4649-47C5-BD00-43BFDBF95E88}" presName="Name10" presStyleLbl="parChTrans1D2" presStyleIdx="3" presStyleCnt="4"/>
      <dgm:spPr/>
      <dgm:t>
        <a:bodyPr/>
        <a:lstStyle/>
        <a:p>
          <a:endParaRPr lang="zh-CN" altLang="en-US"/>
        </a:p>
      </dgm:t>
    </dgm:pt>
    <dgm:pt modelId="{D856C8F7-AB6C-4D5B-9190-7083488F4A1F}" type="pres">
      <dgm:prSet presAssocID="{3983342C-6778-4F4C-8DF5-DB2070592288}" presName="hierRoot2" presStyleCnt="0"/>
      <dgm:spPr/>
    </dgm:pt>
    <dgm:pt modelId="{926001C4-9DD6-4C3B-B93A-D334D513303B}" type="pres">
      <dgm:prSet presAssocID="{3983342C-6778-4F4C-8DF5-DB2070592288}" presName="composite2" presStyleCnt="0"/>
      <dgm:spPr/>
    </dgm:pt>
    <dgm:pt modelId="{C8BEF6F1-CD53-4365-BEC9-622098B5F8F2}" type="pres">
      <dgm:prSet presAssocID="{3983342C-6778-4F4C-8DF5-DB2070592288}" presName="background2" presStyleLbl="node2" presStyleIdx="3" presStyleCnt="4"/>
      <dgm:spPr/>
    </dgm:pt>
    <dgm:pt modelId="{5D43757A-561B-455C-A396-806BA02E8279}" type="pres">
      <dgm:prSet presAssocID="{3983342C-6778-4F4C-8DF5-DB2070592288}" presName="text2" presStyleLbl="fgAcc2" presStyleIdx="3" presStyleCnt="4" custScaleX="181126" custScaleY="121487">
        <dgm:presLayoutVars>
          <dgm:chPref val="3"/>
        </dgm:presLayoutVars>
      </dgm:prSet>
      <dgm:spPr/>
      <dgm:t>
        <a:bodyPr/>
        <a:lstStyle/>
        <a:p>
          <a:endParaRPr lang="zh-CN" altLang="en-US"/>
        </a:p>
      </dgm:t>
    </dgm:pt>
    <dgm:pt modelId="{301EAC65-84AF-431E-868C-0F586F0E37B5}" type="pres">
      <dgm:prSet presAssocID="{3983342C-6778-4F4C-8DF5-DB2070592288}" presName="hierChild3" presStyleCnt="0"/>
      <dgm:spPr/>
    </dgm:pt>
  </dgm:ptLst>
  <dgm:cxnLst>
    <dgm:cxn modelId="{8B90C05A-2041-4CCA-A29E-97C280F231EC}" type="presOf" srcId="{9D11C630-8C57-4F8C-94D7-36C2D55D8824}" destId="{14338D9C-E55D-4F15-BEBA-E99360731CF5}" srcOrd="0" destOrd="0" presId="urn:microsoft.com/office/officeart/2005/8/layout/hierarchy1"/>
    <dgm:cxn modelId="{4D24921E-1373-49F6-A843-63396D28F2A2}" type="presOf" srcId="{452DFCCA-1E13-475F-807E-AE42C496A822}" destId="{60DAD33C-85AD-4DD2-9B7C-0C86F67B1B5B}" srcOrd="0" destOrd="0" presId="urn:microsoft.com/office/officeart/2005/8/layout/hierarchy1"/>
    <dgm:cxn modelId="{A389E088-23C3-4D99-A706-12A3B79B2EFE}" type="presOf" srcId="{FB39061F-59C0-446B-B663-7D32C9DAB30C}" destId="{D69DF1B7-E819-4C57-BB8C-7791BE2191BF}" srcOrd="0" destOrd="0" presId="urn:microsoft.com/office/officeart/2005/8/layout/hierarchy1"/>
    <dgm:cxn modelId="{2EA358EB-6E66-4F39-BE14-54D1040E28F6}" type="presOf" srcId="{259CEFE1-3644-41B5-BE28-AE0FCA1FDA4D}" destId="{E36818F4-7E25-45F2-8E79-9DC9A1CFA7AA}" srcOrd="0" destOrd="0" presId="urn:microsoft.com/office/officeart/2005/8/layout/hierarchy1"/>
    <dgm:cxn modelId="{699BB9A2-212F-4B4C-B447-0F2EE67A4E9D}" srcId="{6E967685-68EA-41DC-8E4C-7F46962BE53C}" destId="{452DFCCA-1E13-475F-807E-AE42C496A822}" srcOrd="1" destOrd="0" parTransId="{9D11C630-8C57-4F8C-94D7-36C2D55D8824}" sibTransId="{7CB8FABF-09CC-4802-B0BF-CA14548F3CE3}"/>
    <dgm:cxn modelId="{8F4E4C10-085D-4DCE-B538-5B1B0E3DDE84}" type="presOf" srcId="{5EF12C9D-3173-448F-B030-24DDA8A31D90}" destId="{DE53E483-DA6E-420F-956A-6703D7E3A085}" srcOrd="0" destOrd="0" presId="urn:microsoft.com/office/officeart/2005/8/layout/hierarchy1"/>
    <dgm:cxn modelId="{86954ACA-BA31-42BE-B2E1-3B7F1FD16197}" srcId="{8C81D322-F425-44FB-B58B-AFEAF0A319EE}" destId="{982288AE-89BB-4C3E-86B4-B2C63F4509D4}" srcOrd="1" destOrd="0" parTransId="{7B0AA2FD-B728-495D-B7D8-70DC7FF38FC1}" sibTransId="{22C3F974-DB8C-4DC3-87DF-603CCD5F2940}"/>
    <dgm:cxn modelId="{0A1D868F-DF51-499F-9961-08332D1DAFE1}" type="presOf" srcId="{4E011EFF-37F6-4971-9769-2EB04E4D699D}" destId="{95AF3699-A0DA-47F0-8F0D-3DE031834FEC}" srcOrd="0" destOrd="0" presId="urn:microsoft.com/office/officeart/2005/8/layout/hierarchy1"/>
    <dgm:cxn modelId="{65ED5307-C179-4A20-901D-1E9DBE2273D3}" type="presOf" srcId="{619DA1F0-4A24-4567-9996-A63EBD061BBC}" destId="{519C4149-678E-495D-B43A-1E9BCE0060B1}" srcOrd="0" destOrd="0" presId="urn:microsoft.com/office/officeart/2005/8/layout/hierarchy1"/>
    <dgm:cxn modelId="{DB76987A-A0F7-4D96-8400-61DA47681883}" type="presOf" srcId="{50288EF0-4649-47C5-BD00-43BFDBF95E88}" destId="{88778ADB-A854-4126-A6F5-CE10FB9FF245}" srcOrd="0" destOrd="0" presId="urn:microsoft.com/office/officeart/2005/8/layout/hierarchy1"/>
    <dgm:cxn modelId="{A738A25A-6A40-4BB4-92EE-5327B6A802A6}" srcId="{982288AE-89BB-4C3E-86B4-B2C63F4509D4}" destId="{5F48CFC0-D53A-4344-A3E7-13ACE1FCF0D1}" srcOrd="0" destOrd="0" parTransId="{5EF12C9D-3173-448F-B030-24DDA8A31D90}" sibTransId="{FCB76B3E-4220-4AD7-95E5-3877C4B8AE36}"/>
    <dgm:cxn modelId="{EDA8E8DF-ABA6-4F7D-B99E-3F3032D3931F}" type="presOf" srcId="{E6B7E06B-30B5-4B49-92EA-B8F70621A9BD}" destId="{0A87B4D3-6CF2-47A1-AA5D-C4B5D705C3C5}" srcOrd="0" destOrd="0" presId="urn:microsoft.com/office/officeart/2005/8/layout/hierarchy1"/>
    <dgm:cxn modelId="{97612B28-0A64-4B35-858B-611ECE864BEC}" type="presOf" srcId="{9312D5FC-F4C7-4237-B35D-BC038A91E396}" destId="{B5CD1A1E-7672-4226-B079-4CF1DECD6C38}" srcOrd="0" destOrd="0" presId="urn:microsoft.com/office/officeart/2005/8/layout/hierarchy1"/>
    <dgm:cxn modelId="{6D0A06DA-ADBB-425D-A9FD-FC6587F26C67}" type="presOf" srcId="{5F48CFC0-D53A-4344-A3E7-13ACE1FCF0D1}" destId="{B6F06E70-3A19-4D11-939A-0EE45858207B}" srcOrd="0" destOrd="0" presId="urn:microsoft.com/office/officeart/2005/8/layout/hierarchy1"/>
    <dgm:cxn modelId="{AF6A3097-CE67-412D-B6FB-C452B7313AE8}" type="presOf" srcId="{BF0C69B3-B861-452B-AA57-C7F194A4312C}" destId="{1386DCC5-E831-4952-BA70-3D39A3E702ED}" srcOrd="0" destOrd="0" presId="urn:microsoft.com/office/officeart/2005/8/layout/hierarchy1"/>
    <dgm:cxn modelId="{4F96B09D-20F8-4035-92F5-C44C0B3D3C09}" srcId="{6E967685-68EA-41DC-8E4C-7F46962BE53C}" destId="{3983342C-6778-4F4C-8DF5-DB2070592288}" srcOrd="3" destOrd="0" parTransId="{50288EF0-4649-47C5-BD00-43BFDBF95E88}" sibTransId="{8ABFF883-539F-4F93-9CF8-79FECCBD359D}"/>
    <dgm:cxn modelId="{D8228088-9363-4EEF-AC02-6B84E0B339C3}" srcId="{6E967685-68EA-41DC-8E4C-7F46962BE53C}" destId="{0414D89D-AEF8-440F-B8CE-C9B4316886CB}" srcOrd="2" destOrd="0" parTransId="{034B0EDC-C16F-484F-97DE-238DC88961B9}" sibTransId="{1027869C-19B6-4E86-972B-63B69E2D6FFE}"/>
    <dgm:cxn modelId="{639BD2C2-1077-44FE-B350-F8A856BBC67F}" type="presOf" srcId="{8C81D322-F425-44FB-B58B-AFEAF0A319EE}" destId="{F2E19DCD-49C4-4721-819D-444EC49D177B}" srcOrd="0" destOrd="0" presId="urn:microsoft.com/office/officeart/2005/8/layout/hierarchy1"/>
    <dgm:cxn modelId="{E9051801-46CE-42B3-B4C5-F203E151D3EE}" srcId="{452DFCCA-1E13-475F-807E-AE42C496A822}" destId="{E6B7E06B-30B5-4B49-92EA-B8F70621A9BD}" srcOrd="4" destOrd="0" parTransId="{619DA1F0-4A24-4567-9996-A63EBD061BBC}" sibTransId="{698EDEFB-EF3D-4BE1-818B-C787DB86172A}"/>
    <dgm:cxn modelId="{6E724ED4-31F6-4797-A519-EE36A7C9C7B6}" type="presOf" srcId="{EADFEEB6-165C-4E70-895A-6C5EB5FEE2B9}" destId="{EAAA9751-3721-40E0-B8B3-579138293000}" srcOrd="0" destOrd="0" presId="urn:microsoft.com/office/officeart/2005/8/layout/hierarchy1"/>
    <dgm:cxn modelId="{F792F3FC-3AB0-498C-BF15-4C9616F7B8CC}" srcId="{452DFCCA-1E13-475F-807E-AE42C496A822}" destId="{8C81D322-F425-44FB-B58B-AFEAF0A319EE}" srcOrd="2" destOrd="0" parTransId="{4093B970-ADB2-47B0-B3CA-48998BAD647C}" sibTransId="{77684A93-7A59-4AB7-A9CA-DEDC7D539B17}"/>
    <dgm:cxn modelId="{67382A38-D96E-43F2-BDDE-011D3C323B84}" type="presOf" srcId="{3983342C-6778-4F4C-8DF5-DB2070592288}" destId="{5D43757A-561B-455C-A396-806BA02E8279}" srcOrd="0" destOrd="0" presId="urn:microsoft.com/office/officeart/2005/8/layout/hierarchy1"/>
    <dgm:cxn modelId="{E88EF2A0-BF7E-4053-82CD-6B30974E2CFC}" srcId="{452DFCCA-1E13-475F-807E-AE42C496A822}" destId="{C60803FD-929F-4DAC-95A5-6962AD80A453}" srcOrd="3" destOrd="0" parTransId="{8D169B7C-38FA-4D87-867A-06FEE587530A}" sibTransId="{2D441AF7-DBA4-40E1-BC46-688A2543CB0C}"/>
    <dgm:cxn modelId="{23FFD609-47B4-49F4-B0DF-3CBCBB91D39E}" srcId="{8C81D322-F425-44FB-B58B-AFEAF0A319EE}" destId="{4AF1D475-F249-4F53-96D4-2A3E4F7F6160}" srcOrd="0" destOrd="0" parTransId="{9B49984C-675B-4F95-941E-C971AB1B5E71}" sibTransId="{DAF8F9A2-C27D-40CD-B547-2C2557B167C3}"/>
    <dgm:cxn modelId="{C8D90CD8-A4C4-4082-8EE6-E97884584AB9}" type="presOf" srcId="{7B0AA2FD-B728-495D-B7D8-70DC7FF38FC1}" destId="{4D9D4F76-AACD-4919-B590-C1111B484AF7}" srcOrd="0" destOrd="0" presId="urn:microsoft.com/office/officeart/2005/8/layout/hierarchy1"/>
    <dgm:cxn modelId="{54B0C7A9-2FBA-4B40-9CE3-C0C8B9CE022A}" type="presOf" srcId="{0414D89D-AEF8-440F-B8CE-C9B4316886CB}" destId="{00391075-BE06-4C0E-A052-60B49255D618}" srcOrd="0" destOrd="0" presId="urn:microsoft.com/office/officeart/2005/8/layout/hierarchy1"/>
    <dgm:cxn modelId="{BE13FB25-F626-43D4-9B5D-9B7A77EC96EA}" srcId="{452DFCCA-1E13-475F-807E-AE42C496A822}" destId="{4E011EFF-37F6-4971-9769-2EB04E4D699D}" srcOrd="0" destOrd="0" parTransId="{FB39061F-59C0-446B-B663-7D32C9DAB30C}" sibTransId="{41AB781D-B308-4DAC-83E3-082FEA1CD474}"/>
    <dgm:cxn modelId="{D4C8E002-AD5C-40D9-8A7A-61442D01028C}" type="presOf" srcId="{AD4652B8-E730-430B-8A33-E6084CD961D0}" destId="{DD943899-CD4F-4A6A-8E7F-11349FC93D4B}" srcOrd="0" destOrd="0" presId="urn:microsoft.com/office/officeart/2005/8/layout/hierarchy1"/>
    <dgm:cxn modelId="{9130CACA-EFA1-4B25-A610-D7246F1F21BD}" type="presOf" srcId="{9B49984C-675B-4F95-941E-C971AB1B5E71}" destId="{A41E6159-4B5F-4AB2-A2A4-75F8D4BB8CA3}" srcOrd="0" destOrd="0" presId="urn:microsoft.com/office/officeart/2005/8/layout/hierarchy1"/>
    <dgm:cxn modelId="{4AFE488F-00D1-41AD-A773-1ECB85FF654C}" type="presOf" srcId="{C60803FD-929F-4DAC-95A5-6962AD80A453}" destId="{0E59D94F-553B-417E-BE7C-3C58FA423651}" srcOrd="0" destOrd="0" presId="urn:microsoft.com/office/officeart/2005/8/layout/hierarchy1"/>
    <dgm:cxn modelId="{8C8D1025-1961-4B4C-A03D-8BA0E0BB9216}" type="presOf" srcId="{BA048FED-C3D0-4108-A17B-64594C2C0405}" destId="{F66962D9-0A87-4346-A9F9-284051CF8E21}" srcOrd="0" destOrd="0" presId="urn:microsoft.com/office/officeart/2005/8/layout/hierarchy1"/>
    <dgm:cxn modelId="{2C471915-C5FB-4093-AF47-6CD2F8562E94}" type="presOf" srcId="{4663788F-AD0D-41E7-B511-D88A2E3AF314}" destId="{4FD2C8E3-110C-4B28-A767-271717D906F1}" srcOrd="0" destOrd="0" presId="urn:microsoft.com/office/officeart/2005/8/layout/hierarchy1"/>
    <dgm:cxn modelId="{6451FB0C-1D1C-4139-A34F-40CEEF0B4CAA}" srcId="{982288AE-89BB-4C3E-86B4-B2C63F4509D4}" destId="{BF0C69B3-B861-452B-AA57-C7F194A4312C}" srcOrd="1" destOrd="0" parTransId="{4663788F-AD0D-41E7-B511-D88A2E3AF314}" sibTransId="{E4DFB605-4598-49ED-8622-9E30490E6F50}"/>
    <dgm:cxn modelId="{AD95D83D-86BE-4EB6-B187-FF631C2AF1A3}" srcId="{EADFEEB6-165C-4E70-895A-6C5EB5FEE2B9}" destId="{6E967685-68EA-41DC-8E4C-7F46962BE53C}" srcOrd="0" destOrd="0" parTransId="{1307D1B2-59E4-4C00-ABE0-F2653EF32CC5}" sibTransId="{8A2858A8-2B63-42AD-99DE-1F8C20A84CD1}"/>
    <dgm:cxn modelId="{4F11AAB2-4156-47E7-8BD5-DC0F45996F44}" srcId="{452DFCCA-1E13-475F-807E-AE42C496A822}" destId="{259CEFE1-3644-41B5-BE28-AE0FCA1FDA4D}" srcOrd="1" destOrd="0" parTransId="{AD4652B8-E730-430B-8A33-E6084CD961D0}" sibTransId="{37871F2C-9243-4B7C-9121-745D7C7A5C3B}"/>
    <dgm:cxn modelId="{9B454821-6223-48CE-BAC9-4D00CE36D367}" type="presOf" srcId="{982288AE-89BB-4C3E-86B4-B2C63F4509D4}" destId="{8CCBD36D-573A-464D-AB6B-F238D9EF7509}" srcOrd="0" destOrd="0" presId="urn:microsoft.com/office/officeart/2005/8/layout/hierarchy1"/>
    <dgm:cxn modelId="{A3733895-5E9E-45C4-A477-51D9C8F8BB47}" type="presOf" srcId="{6E967685-68EA-41DC-8E4C-7F46962BE53C}" destId="{575E05F1-0610-4ACB-9957-90074DF8C235}" srcOrd="0" destOrd="0" presId="urn:microsoft.com/office/officeart/2005/8/layout/hierarchy1"/>
    <dgm:cxn modelId="{0A503F04-2836-48C7-8087-3FB658BC1C74}" type="presOf" srcId="{8D169B7C-38FA-4D87-867A-06FEE587530A}" destId="{213C3E8F-868B-486F-97C2-5624E5B1B440}" srcOrd="0" destOrd="0" presId="urn:microsoft.com/office/officeart/2005/8/layout/hierarchy1"/>
    <dgm:cxn modelId="{D78413DC-5FD1-46B3-B1F9-ACDE7CD63B70}" type="presOf" srcId="{4093B970-ADB2-47B0-B3CA-48998BAD647C}" destId="{251E9983-E675-4BA5-8E2C-10EF69A8989D}" srcOrd="0" destOrd="0" presId="urn:microsoft.com/office/officeart/2005/8/layout/hierarchy1"/>
    <dgm:cxn modelId="{64E5CDE8-55BB-4A90-A1D3-CEDDB7DB51EA}" type="presOf" srcId="{4AF1D475-F249-4F53-96D4-2A3E4F7F6160}" destId="{78389421-6BC1-4742-8335-6F0DE14C5BD6}" srcOrd="0" destOrd="0" presId="urn:microsoft.com/office/officeart/2005/8/layout/hierarchy1"/>
    <dgm:cxn modelId="{C73FF59A-22EC-482A-B98F-3B30641C0850}" type="presOf" srcId="{034B0EDC-C16F-484F-97DE-238DC88961B9}" destId="{15C3BF6C-AE0D-4680-ABA0-6E0D541D1577}" srcOrd="0" destOrd="0" presId="urn:microsoft.com/office/officeart/2005/8/layout/hierarchy1"/>
    <dgm:cxn modelId="{46F78374-53DB-45A9-8663-322400AAC71D}" srcId="{6E967685-68EA-41DC-8E4C-7F46962BE53C}" destId="{BA048FED-C3D0-4108-A17B-64594C2C0405}" srcOrd="0" destOrd="0" parTransId="{9312D5FC-F4C7-4237-B35D-BC038A91E396}" sibTransId="{BA5EDE3C-5323-4AE8-9F2D-F06858651487}"/>
    <dgm:cxn modelId="{D278E62E-9E82-4DF0-8089-D686A7FF1930}" type="presParOf" srcId="{EAAA9751-3721-40E0-B8B3-579138293000}" destId="{3D300606-BEEF-4763-9AD2-3631BDFCAF8A}" srcOrd="0" destOrd="0" presId="urn:microsoft.com/office/officeart/2005/8/layout/hierarchy1"/>
    <dgm:cxn modelId="{4A94C1F4-28D2-42FD-B5E1-8FFE55A6CD01}" type="presParOf" srcId="{3D300606-BEEF-4763-9AD2-3631BDFCAF8A}" destId="{6F8E5973-41A6-4231-BFFC-A67F43F13D97}" srcOrd="0" destOrd="0" presId="urn:microsoft.com/office/officeart/2005/8/layout/hierarchy1"/>
    <dgm:cxn modelId="{08EA2849-C36F-4BF8-AB13-C62EA6AF96B7}" type="presParOf" srcId="{6F8E5973-41A6-4231-BFFC-A67F43F13D97}" destId="{89DC1173-F9D6-45CE-91A9-282F47E20978}" srcOrd="0" destOrd="0" presId="urn:microsoft.com/office/officeart/2005/8/layout/hierarchy1"/>
    <dgm:cxn modelId="{8FC1DD97-C35A-4528-B2FB-910277DE2AF5}" type="presParOf" srcId="{6F8E5973-41A6-4231-BFFC-A67F43F13D97}" destId="{575E05F1-0610-4ACB-9957-90074DF8C235}" srcOrd="1" destOrd="0" presId="urn:microsoft.com/office/officeart/2005/8/layout/hierarchy1"/>
    <dgm:cxn modelId="{78ABAB6C-DB90-4782-92C6-42A7EBEAA228}" type="presParOf" srcId="{3D300606-BEEF-4763-9AD2-3631BDFCAF8A}" destId="{BCD81530-8BF1-4101-97C5-141E45F85A76}" srcOrd="1" destOrd="0" presId="urn:microsoft.com/office/officeart/2005/8/layout/hierarchy1"/>
    <dgm:cxn modelId="{090825C8-46ED-4CB0-8FD2-98F2EFC2A27A}" type="presParOf" srcId="{BCD81530-8BF1-4101-97C5-141E45F85A76}" destId="{B5CD1A1E-7672-4226-B079-4CF1DECD6C38}" srcOrd="0" destOrd="0" presId="urn:microsoft.com/office/officeart/2005/8/layout/hierarchy1"/>
    <dgm:cxn modelId="{649D1E82-FE04-4BBA-B909-A6ABA44C4E5C}" type="presParOf" srcId="{BCD81530-8BF1-4101-97C5-141E45F85A76}" destId="{7BC72EE3-3A4A-4A6F-9914-D5B0DF5FA342}" srcOrd="1" destOrd="0" presId="urn:microsoft.com/office/officeart/2005/8/layout/hierarchy1"/>
    <dgm:cxn modelId="{A3B145D9-FFD5-4078-87A6-712C099D1D07}" type="presParOf" srcId="{7BC72EE3-3A4A-4A6F-9914-D5B0DF5FA342}" destId="{803EE8C9-52B7-4653-AF5D-A08E40D125B7}" srcOrd="0" destOrd="0" presId="urn:microsoft.com/office/officeart/2005/8/layout/hierarchy1"/>
    <dgm:cxn modelId="{91386F06-ECAF-4FA4-82C0-79A03B41BDFE}" type="presParOf" srcId="{803EE8C9-52B7-4653-AF5D-A08E40D125B7}" destId="{647B0E99-EE12-4CC8-BE68-F7CFD9E72EEA}" srcOrd="0" destOrd="0" presId="urn:microsoft.com/office/officeart/2005/8/layout/hierarchy1"/>
    <dgm:cxn modelId="{BD7907F4-1D0C-45BA-95FC-4F7CCC708408}" type="presParOf" srcId="{803EE8C9-52B7-4653-AF5D-A08E40D125B7}" destId="{F66962D9-0A87-4346-A9F9-284051CF8E21}" srcOrd="1" destOrd="0" presId="urn:microsoft.com/office/officeart/2005/8/layout/hierarchy1"/>
    <dgm:cxn modelId="{717FA999-532A-4910-ACBF-2C267706658D}" type="presParOf" srcId="{7BC72EE3-3A4A-4A6F-9914-D5B0DF5FA342}" destId="{D88B770F-2700-462E-91EC-362655FFC61F}" srcOrd="1" destOrd="0" presId="urn:microsoft.com/office/officeart/2005/8/layout/hierarchy1"/>
    <dgm:cxn modelId="{39912DC5-6681-4A9D-B679-DE6E18A20F23}" type="presParOf" srcId="{BCD81530-8BF1-4101-97C5-141E45F85A76}" destId="{14338D9C-E55D-4F15-BEBA-E99360731CF5}" srcOrd="2" destOrd="0" presId="urn:microsoft.com/office/officeart/2005/8/layout/hierarchy1"/>
    <dgm:cxn modelId="{A2C77E63-384A-4D74-A4CF-0270E67B58DF}" type="presParOf" srcId="{BCD81530-8BF1-4101-97C5-141E45F85A76}" destId="{9E6E117F-1F44-42AB-82ED-009DCF75149E}" srcOrd="3" destOrd="0" presId="urn:microsoft.com/office/officeart/2005/8/layout/hierarchy1"/>
    <dgm:cxn modelId="{5D608E2F-DD97-4C0A-8E51-1D7A0638F7F2}" type="presParOf" srcId="{9E6E117F-1F44-42AB-82ED-009DCF75149E}" destId="{63205265-A6A0-4533-B1EA-72DD28C6DED6}" srcOrd="0" destOrd="0" presId="urn:microsoft.com/office/officeart/2005/8/layout/hierarchy1"/>
    <dgm:cxn modelId="{54A438DF-869E-4102-A7AA-2384B4B982DA}" type="presParOf" srcId="{63205265-A6A0-4533-B1EA-72DD28C6DED6}" destId="{83B640D3-B474-4475-82D1-4545B987FDDF}" srcOrd="0" destOrd="0" presId="urn:microsoft.com/office/officeart/2005/8/layout/hierarchy1"/>
    <dgm:cxn modelId="{3C70CA35-9D52-4F99-8C61-533D10072345}" type="presParOf" srcId="{63205265-A6A0-4533-B1EA-72DD28C6DED6}" destId="{60DAD33C-85AD-4DD2-9B7C-0C86F67B1B5B}" srcOrd="1" destOrd="0" presId="urn:microsoft.com/office/officeart/2005/8/layout/hierarchy1"/>
    <dgm:cxn modelId="{63CA7BBD-79D1-427B-91F5-FE6C2172EC07}" type="presParOf" srcId="{9E6E117F-1F44-42AB-82ED-009DCF75149E}" destId="{8E21E487-A57C-442F-8208-5FD414A44B6A}" srcOrd="1" destOrd="0" presId="urn:microsoft.com/office/officeart/2005/8/layout/hierarchy1"/>
    <dgm:cxn modelId="{3D49F1E1-931D-4DCF-BA1C-2F344BD4C163}" type="presParOf" srcId="{8E21E487-A57C-442F-8208-5FD414A44B6A}" destId="{D69DF1B7-E819-4C57-BB8C-7791BE2191BF}" srcOrd="0" destOrd="0" presId="urn:microsoft.com/office/officeart/2005/8/layout/hierarchy1"/>
    <dgm:cxn modelId="{A351F24F-CCAE-4339-8FDB-89B04747E3E2}" type="presParOf" srcId="{8E21E487-A57C-442F-8208-5FD414A44B6A}" destId="{EF099434-2CD4-4530-9DB6-EBD7B7767B15}" srcOrd="1" destOrd="0" presId="urn:microsoft.com/office/officeart/2005/8/layout/hierarchy1"/>
    <dgm:cxn modelId="{7F5FBE32-96DC-469D-BE2E-CCC39007F18A}" type="presParOf" srcId="{EF099434-2CD4-4530-9DB6-EBD7B7767B15}" destId="{80431816-A62A-46E7-9D84-995A6AE86D50}" srcOrd="0" destOrd="0" presId="urn:microsoft.com/office/officeart/2005/8/layout/hierarchy1"/>
    <dgm:cxn modelId="{71B21B57-571A-42CB-8520-98D0C1D00E95}" type="presParOf" srcId="{80431816-A62A-46E7-9D84-995A6AE86D50}" destId="{AF17E07E-D3DC-4840-8B72-EF3A3B867DD5}" srcOrd="0" destOrd="0" presId="urn:microsoft.com/office/officeart/2005/8/layout/hierarchy1"/>
    <dgm:cxn modelId="{4A552B30-FFEA-4307-825A-0562484A188E}" type="presParOf" srcId="{80431816-A62A-46E7-9D84-995A6AE86D50}" destId="{95AF3699-A0DA-47F0-8F0D-3DE031834FEC}" srcOrd="1" destOrd="0" presId="urn:microsoft.com/office/officeart/2005/8/layout/hierarchy1"/>
    <dgm:cxn modelId="{4F6F06E4-07D6-4EEB-98C3-FD18B4AA11B4}" type="presParOf" srcId="{EF099434-2CD4-4530-9DB6-EBD7B7767B15}" destId="{1925FB67-DB30-4A25-85C0-DA81B01D0D3C}" srcOrd="1" destOrd="0" presId="urn:microsoft.com/office/officeart/2005/8/layout/hierarchy1"/>
    <dgm:cxn modelId="{772876CB-685A-4738-B94F-F62BCC3684BA}" type="presParOf" srcId="{8E21E487-A57C-442F-8208-5FD414A44B6A}" destId="{DD943899-CD4F-4A6A-8E7F-11349FC93D4B}" srcOrd="2" destOrd="0" presId="urn:microsoft.com/office/officeart/2005/8/layout/hierarchy1"/>
    <dgm:cxn modelId="{86A28FD6-D3E1-4C0F-973D-E54D7FCE4477}" type="presParOf" srcId="{8E21E487-A57C-442F-8208-5FD414A44B6A}" destId="{3AE51C76-3829-4CE4-AF09-28103ADED340}" srcOrd="3" destOrd="0" presId="urn:microsoft.com/office/officeart/2005/8/layout/hierarchy1"/>
    <dgm:cxn modelId="{77B3946A-48BD-475D-9F12-B12F1820831D}" type="presParOf" srcId="{3AE51C76-3829-4CE4-AF09-28103ADED340}" destId="{030F5321-CC4C-4772-8D6C-AA9B01F61481}" srcOrd="0" destOrd="0" presId="urn:microsoft.com/office/officeart/2005/8/layout/hierarchy1"/>
    <dgm:cxn modelId="{D2975353-9715-499B-B4F4-2CAFD67F6011}" type="presParOf" srcId="{030F5321-CC4C-4772-8D6C-AA9B01F61481}" destId="{E8A11E01-3ABE-4EC0-99B3-F6B8C278F082}" srcOrd="0" destOrd="0" presId="urn:microsoft.com/office/officeart/2005/8/layout/hierarchy1"/>
    <dgm:cxn modelId="{CB89A18A-D117-4FF4-9D6B-42E4C9BFC8C7}" type="presParOf" srcId="{030F5321-CC4C-4772-8D6C-AA9B01F61481}" destId="{E36818F4-7E25-45F2-8E79-9DC9A1CFA7AA}" srcOrd="1" destOrd="0" presId="urn:microsoft.com/office/officeart/2005/8/layout/hierarchy1"/>
    <dgm:cxn modelId="{CADC8EF3-CEC0-45EA-AC56-AF242CA25A3B}" type="presParOf" srcId="{3AE51C76-3829-4CE4-AF09-28103ADED340}" destId="{7596A9D9-CDBF-48D7-A9FB-674A9AE4BB60}" srcOrd="1" destOrd="0" presId="urn:microsoft.com/office/officeart/2005/8/layout/hierarchy1"/>
    <dgm:cxn modelId="{EC48B241-4506-4221-8C4A-79E92B623780}" type="presParOf" srcId="{8E21E487-A57C-442F-8208-5FD414A44B6A}" destId="{251E9983-E675-4BA5-8E2C-10EF69A8989D}" srcOrd="4" destOrd="0" presId="urn:microsoft.com/office/officeart/2005/8/layout/hierarchy1"/>
    <dgm:cxn modelId="{423BAEA8-AEE8-4B32-91BC-60BD21F49DE0}" type="presParOf" srcId="{8E21E487-A57C-442F-8208-5FD414A44B6A}" destId="{C9159D93-44BA-43BA-BC0C-8B45AAAB57D1}" srcOrd="5" destOrd="0" presId="urn:microsoft.com/office/officeart/2005/8/layout/hierarchy1"/>
    <dgm:cxn modelId="{0880706F-1DEA-4D2D-8D87-AF532CC80490}" type="presParOf" srcId="{C9159D93-44BA-43BA-BC0C-8B45AAAB57D1}" destId="{03881464-693D-4251-B44A-193CBECD818C}" srcOrd="0" destOrd="0" presId="urn:microsoft.com/office/officeart/2005/8/layout/hierarchy1"/>
    <dgm:cxn modelId="{08DFE3CF-3E5F-48B0-A421-BC99AB3979D3}" type="presParOf" srcId="{03881464-693D-4251-B44A-193CBECD818C}" destId="{4457C76A-29D9-49DD-BE0D-91C789861EDF}" srcOrd="0" destOrd="0" presId="urn:microsoft.com/office/officeart/2005/8/layout/hierarchy1"/>
    <dgm:cxn modelId="{AF94B9B1-A5F9-4BC8-B4AB-5113B1897443}" type="presParOf" srcId="{03881464-693D-4251-B44A-193CBECD818C}" destId="{F2E19DCD-49C4-4721-819D-444EC49D177B}" srcOrd="1" destOrd="0" presId="urn:microsoft.com/office/officeart/2005/8/layout/hierarchy1"/>
    <dgm:cxn modelId="{90A6327B-15D6-43FE-A081-BE53F50ECA9C}" type="presParOf" srcId="{C9159D93-44BA-43BA-BC0C-8B45AAAB57D1}" destId="{D4E49A4D-67CF-4009-9FBE-C346882FC790}" srcOrd="1" destOrd="0" presId="urn:microsoft.com/office/officeart/2005/8/layout/hierarchy1"/>
    <dgm:cxn modelId="{2F660037-1A67-489A-B166-3F9C3106F381}" type="presParOf" srcId="{D4E49A4D-67CF-4009-9FBE-C346882FC790}" destId="{A41E6159-4B5F-4AB2-A2A4-75F8D4BB8CA3}" srcOrd="0" destOrd="0" presId="urn:microsoft.com/office/officeart/2005/8/layout/hierarchy1"/>
    <dgm:cxn modelId="{605AF255-1990-4F54-8DAE-CC2C434FAC86}" type="presParOf" srcId="{D4E49A4D-67CF-4009-9FBE-C346882FC790}" destId="{EBB538C0-7876-40C1-BC5E-DE8564981F07}" srcOrd="1" destOrd="0" presId="urn:microsoft.com/office/officeart/2005/8/layout/hierarchy1"/>
    <dgm:cxn modelId="{BDA7D1E0-EB84-4139-A122-45A2B5FCD828}" type="presParOf" srcId="{EBB538C0-7876-40C1-BC5E-DE8564981F07}" destId="{FD74584E-1DEF-4798-B1B7-9546A8250072}" srcOrd="0" destOrd="0" presId="urn:microsoft.com/office/officeart/2005/8/layout/hierarchy1"/>
    <dgm:cxn modelId="{9E09C1B0-C386-4FA0-9860-4B9C5467CD6E}" type="presParOf" srcId="{FD74584E-1DEF-4798-B1B7-9546A8250072}" destId="{E0AF7409-867C-4958-89B8-2EC3276204DC}" srcOrd="0" destOrd="0" presId="urn:microsoft.com/office/officeart/2005/8/layout/hierarchy1"/>
    <dgm:cxn modelId="{21BB2C9F-B27B-4836-A14F-60A266637B89}" type="presParOf" srcId="{FD74584E-1DEF-4798-B1B7-9546A8250072}" destId="{78389421-6BC1-4742-8335-6F0DE14C5BD6}" srcOrd="1" destOrd="0" presId="urn:microsoft.com/office/officeart/2005/8/layout/hierarchy1"/>
    <dgm:cxn modelId="{5E984471-4C85-4D8E-BE44-C34C18932654}" type="presParOf" srcId="{EBB538C0-7876-40C1-BC5E-DE8564981F07}" destId="{6D541292-B160-45C1-89C3-7E659A3B36AE}" srcOrd="1" destOrd="0" presId="urn:microsoft.com/office/officeart/2005/8/layout/hierarchy1"/>
    <dgm:cxn modelId="{4DBF99C1-E592-4BC0-9074-62476BECEE62}" type="presParOf" srcId="{D4E49A4D-67CF-4009-9FBE-C346882FC790}" destId="{4D9D4F76-AACD-4919-B590-C1111B484AF7}" srcOrd="2" destOrd="0" presId="urn:microsoft.com/office/officeart/2005/8/layout/hierarchy1"/>
    <dgm:cxn modelId="{CC6FAC20-DD8E-41D8-941D-46C9541A8E45}" type="presParOf" srcId="{D4E49A4D-67CF-4009-9FBE-C346882FC790}" destId="{CA18B489-E62E-460C-8BD4-F2C2448BADA2}" srcOrd="3" destOrd="0" presId="urn:microsoft.com/office/officeart/2005/8/layout/hierarchy1"/>
    <dgm:cxn modelId="{7B80F738-9811-4EF0-9D67-745A2BD2CC0C}" type="presParOf" srcId="{CA18B489-E62E-460C-8BD4-F2C2448BADA2}" destId="{2373AB7E-E7A6-4CB1-96D0-148D76F33A62}" srcOrd="0" destOrd="0" presId="urn:microsoft.com/office/officeart/2005/8/layout/hierarchy1"/>
    <dgm:cxn modelId="{A7204458-2163-4918-942A-725F15695353}" type="presParOf" srcId="{2373AB7E-E7A6-4CB1-96D0-148D76F33A62}" destId="{64DCEE1D-5101-44B7-9EC1-331F83C45215}" srcOrd="0" destOrd="0" presId="urn:microsoft.com/office/officeart/2005/8/layout/hierarchy1"/>
    <dgm:cxn modelId="{F293224B-255C-4384-BD07-5B69B754C741}" type="presParOf" srcId="{2373AB7E-E7A6-4CB1-96D0-148D76F33A62}" destId="{8CCBD36D-573A-464D-AB6B-F238D9EF7509}" srcOrd="1" destOrd="0" presId="urn:microsoft.com/office/officeart/2005/8/layout/hierarchy1"/>
    <dgm:cxn modelId="{949A08DD-EE45-400D-9DB6-F8EB0069BAD5}" type="presParOf" srcId="{CA18B489-E62E-460C-8BD4-F2C2448BADA2}" destId="{2F35517C-5830-4DD1-B1EA-6131F2C0ADEE}" srcOrd="1" destOrd="0" presId="urn:microsoft.com/office/officeart/2005/8/layout/hierarchy1"/>
    <dgm:cxn modelId="{FD6689E9-BF70-4D32-ADE2-C9C599397310}" type="presParOf" srcId="{2F35517C-5830-4DD1-B1EA-6131F2C0ADEE}" destId="{DE53E483-DA6E-420F-956A-6703D7E3A085}" srcOrd="0" destOrd="0" presId="urn:microsoft.com/office/officeart/2005/8/layout/hierarchy1"/>
    <dgm:cxn modelId="{78CBA9FA-57E7-497C-9E88-C5937B910C6B}" type="presParOf" srcId="{2F35517C-5830-4DD1-B1EA-6131F2C0ADEE}" destId="{263847D4-2231-4015-A9E6-9EB613788859}" srcOrd="1" destOrd="0" presId="urn:microsoft.com/office/officeart/2005/8/layout/hierarchy1"/>
    <dgm:cxn modelId="{81FE5703-8D4B-4449-A943-575FF413850A}" type="presParOf" srcId="{263847D4-2231-4015-A9E6-9EB613788859}" destId="{AB70AE6F-2FF0-4145-A5B1-29CDCCE8669C}" srcOrd="0" destOrd="0" presId="urn:microsoft.com/office/officeart/2005/8/layout/hierarchy1"/>
    <dgm:cxn modelId="{E183C4BC-0723-4B6C-9020-972628C3146C}" type="presParOf" srcId="{AB70AE6F-2FF0-4145-A5B1-29CDCCE8669C}" destId="{32D7E085-498A-45C8-A608-CAFEE3B369EF}" srcOrd="0" destOrd="0" presId="urn:microsoft.com/office/officeart/2005/8/layout/hierarchy1"/>
    <dgm:cxn modelId="{039A2C59-36C5-450C-A9EF-516A89BB0308}" type="presParOf" srcId="{AB70AE6F-2FF0-4145-A5B1-29CDCCE8669C}" destId="{B6F06E70-3A19-4D11-939A-0EE45858207B}" srcOrd="1" destOrd="0" presId="urn:microsoft.com/office/officeart/2005/8/layout/hierarchy1"/>
    <dgm:cxn modelId="{CC8BBFA7-95E7-4A19-BA6C-5622F9030160}" type="presParOf" srcId="{263847D4-2231-4015-A9E6-9EB613788859}" destId="{2C70000F-51F0-4F3A-AF16-CD326EFB7998}" srcOrd="1" destOrd="0" presId="urn:microsoft.com/office/officeart/2005/8/layout/hierarchy1"/>
    <dgm:cxn modelId="{F81B59F2-5DC6-441B-AA54-CD2A14FABA71}" type="presParOf" srcId="{2F35517C-5830-4DD1-B1EA-6131F2C0ADEE}" destId="{4FD2C8E3-110C-4B28-A767-271717D906F1}" srcOrd="2" destOrd="0" presId="urn:microsoft.com/office/officeart/2005/8/layout/hierarchy1"/>
    <dgm:cxn modelId="{35F857B5-0A55-4BD2-BC78-0549BDDAA933}" type="presParOf" srcId="{2F35517C-5830-4DD1-B1EA-6131F2C0ADEE}" destId="{EF8835C9-E20D-4288-B405-9C423C71B122}" srcOrd="3" destOrd="0" presId="urn:microsoft.com/office/officeart/2005/8/layout/hierarchy1"/>
    <dgm:cxn modelId="{4D7520DD-F3A2-427E-8751-274253107578}" type="presParOf" srcId="{EF8835C9-E20D-4288-B405-9C423C71B122}" destId="{122AF50C-C7C8-4EFF-B46F-FA7705FDF144}" srcOrd="0" destOrd="0" presId="urn:microsoft.com/office/officeart/2005/8/layout/hierarchy1"/>
    <dgm:cxn modelId="{C091BF51-6A79-4425-ADE2-B8251F9B438B}" type="presParOf" srcId="{122AF50C-C7C8-4EFF-B46F-FA7705FDF144}" destId="{571055EC-442A-4526-B69B-AC97B4BD4B9A}" srcOrd="0" destOrd="0" presId="urn:microsoft.com/office/officeart/2005/8/layout/hierarchy1"/>
    <dgm:cxn modelId="{E65C7A09-3A37-4A9F-85E6-03EB480CE644}" type="presParOf" srcId="{122AF50C-C7C8-4EFF-B46F-FA7705FDF144}" destId="{1386DCC5-E831-4952-BA70-3D39A3E702ED}" srcOrd="1" destOrd="0" presId="urn:microsoft.com/office/officeart/2005/8/layout/hierarchy1"/>
    <dgm:cxn modelId="{740BBC33-2526-4FB6-B591-3CDAEA6A5766}" type="presParOf" srcId="{EF8835C9-E20D-4288-B405-9C423C71B122}" destId="{BE66F7C8-C9F4-4681-8937-6B89CC7C833C}" srcOrd="1" destOrd="0" presId="urn:microsoft.com/office/officeart/2005/8/layout/hierarchy1"/>
    <dgm:cxn modelId="{32713959-439B-4EEC-A914-41C7A78F0EBC}" type="presParOf" srcId="{8E21E487-A57C-442F-8208-5FD414A44B6A}" destId="{213C3E8F-868B-486F-97C2-5624E5B1B440}" srcOrd="6" destOrd="0" presId="urn:microsoft.com/office/officeart/2005/8/layout/hierarchy1"/>
    <dgm:cxn modelId="{A8F2522F-48A0-485D-AB55-AEAA59E5CEBC}" type="presParOf" srcId="{8E21E487-A57C-442F-8208-5FD414A44B6A}" destId="{36A6D2DA-862B-439F-B852-8655E15E5FDF}" srcOrd="7" destOrd="0" presId="urn:microsoft.com/office/officeart/2005/8/layout/hierarchy1"/>
    <dgm:cxn modelId="{9E44340D-0DBA-4DC6-BCD9-B6EF724F661D}" type="presParOf" srcId="{36A6D2DA-862B-439F-B852-8655E15E5FDF}" destId="{CE8C7732-B7E0-4AC7-99D4-227C1D041373}" srcOrd="0" destOrd="0" presId="urn:microsoft.com/office/officeart/2005/8/layout/hierarchy1"/>
    <dgm:cxn modelId="{FEAFACC7-BF10-48BA-B7A7-59FB9908D89E}" type="presParOf" srcId="{CE8C7732-B7E0-4AC7-99D4-227C1D041373}" destId="{9CDEA476-34CB-4C83-A1B5-C8707A78CB8D}" srcOrd="0" destOrd="0" presId="urn:microsoft.com/office/officeart/2005/8/layout/hierarchy1"/>
    <dgm:cxn modelId="{3ACB8C7B-2EC7-495C-99D0-3B7ABF22C5AE}" type="presParOf" srcId="{CE8C7732-B7E0-4AC7-99D4-227C1D041373}" destId="{0E59D94F-553B-417E-BE7C-3C58FA423651}" srcOrd="1" destOrd="0" presId="urn:microsoft.com/office/officeart/2005/8/layout/hierarchy1"/>
    <dgm:cxn modelId="{111C194D-0028-489C-A433-54A03DD6C93D}" type="presParOf" srcId="{36A6D2DA-862B-439F-B852-8655E15E5FDF}" destId="{E5FEF848-F56C-49FE-8B05-6521BC9C7944}" srcOrd="1" destOrd="0" presId="urn:microsoft.com/office/officeart/2005/8/layout/hierarchy1"/>
    <dgm:cxn modelId="{DA6780B9-92F0-49FD-ADA0-4893E0956346}" type="presParOf" srcId="{8E21E487-A57C-442F-8208-5FD414A44B6A}" destId="{519C4149-678E-495D-B43A-1E9BCE0060B1}" srcOrd="8" destOrd="0" presId="urn:microsoft.com/office/officeart/2005/8/layout/hierarchy1"/>
    <dgm:cxn modelId="{5365B51C-C02B-4F35-B162-8B432826C6B9}" type="presParOf" srcId="{8E21E487-A57C-442F-8208-5FD414A44B6A}" destId="{D483E6C6-7AC5-45AF-A36A-2C7F662104CA}" srcOrd="9" destOrd="0" presId="urn:microsoft.com/office/officeart/2005/8/layout/hierarchy1"/>
    <dgm:cxn modelId="{5CC70D87-AAF1-4FFD-BC81-91C3458BC134}" type="presParOf" srcId="{D483E6C6-7AC5-45AF-A36A-2C7F662104CA}" destId="{3C0F5142-02B1-478E-AE2C-E7642BA51F1D}" srcOrd="0" destOrd="0" presId="urn:microsoft.com/office/officeart/2005/8/layout/hierarchy1"/>
    <dgm:cxn modelId="{22AE26DA-8195-478F-9173-262759CD4A55}" type="presParOf" srcId="{3C0F5142-02B1-478E-AE2C-E7642BA51F1D}" destId="{02826921-D0CA-4328-A441-1B64D77BDD63}" srcOrd="0" destOrd="0" presId="urn:microsoft.com/office/officeart/2005/8/layout/hierarchy1"/>
    <dgm:cxn modelId="{721ECAE7-9F21-454C-8791-DF77868570B8}" type="presParOf" srcId="{3C0F5142-02B1-478E-AE2C-E7642BA51F1D}" destId="{0A87B4D3-6CF2-47A1-AA5D-C4B5D705C3C5}" srcOrd="1" destOrd="0" presId="urn:microsoft.com/office/officeart/2005/8/layout/hierarchy1"/>
    <dgm:cxn modelId="{91B172C3-BEA5-4F2A-A716-D06705EF7DEE}" type="presParOf" srcId="{D483E6C6-7AC5-45AF-A36A-2C7F662104CA}" destId="{953835B8-0355-414B-94F0-81DD03670837}" srcOrd="1" destOrd="0" presId="urn:microsoft.com/office/officeart/2005/8/layout/hierarchy1"/>
    <dgm:cxn modelId="{A23E2E9B-CC8F-4E52-AD3A-FC1A7904A74B}" type="presParOf" srcId="{BCD81530-8BF1-4101-97C5-141E45F85A76}" destId="{15C3BF6C-AE0D-4680-ABA0-6E0D541D1577}" srcOrd="4" destOrd="0" presId="urn:microsoft.com/office/officeart/2005/8/layout/hierarchy1"/>
    <dgm:cxn modelId="{B8E16C3A-8154-451A-B220-8D42A071F46C}" type="presParOf" srcId="{BCD81530-8BF1-4101-97C5-141E45F85A76}" destId="{302C535D-826D-4939-A58E-841DEFC44326}" srcOrd="5" destOrd="0" presId="urn:microsoft.com/office/officeart/2005/8/layout/hierarchy1"/>
    <dgm:cxn modelId="{2C19C666-22F5-4FB7-B58F-0ADE0E8A309C}" type="presParOf" srcId="{302C535D-826D-4939-A58E-841DEFC44326}" destId="{889D374C-AEE4-4682-ABFA-0D8E7FB36D7B}" srcOrd="0" destOrd="0" presId="urn:microsoft.com/office/officeart/2005/8/layout/hierarchy1"/>
    <dgm:cxn modelId="{D01536F8-5C9C-46F1-9CB7-2D508B9975AD}" type="presParOf" srcId="{889D374C-AEE4-4682-ABFA-0D8E7FB36D7B}" destId="{34BC9333-174D-4F08-8B37-A39E77606FC0}" srcOrd="0" destOrd="0" presId="urn:microsoft.com/office/officeart/2005/8/layout/hierarchy1"/>
    <dgm:cxn modelId="{25B30E28-E3E6-4870-A561-A1FAE050FA7A}" type="presParOf" srcId="{889D374C-AEE4-4682-ABFA-0D8E7FB36D7B}" destId="{00391075-BE06-4C0E-A052-60B49255D618}" srcOrd="1" destOrd="0" presId="urn:microsoft.com/office/officeart/2005/8/layout/hierarchy1"/>
    <dgm:cxn modelId="{452A714C-41C8-4B57-BE0B-18AFE9011E4C}" type="presParOf" srcId="{302C535D-826D-4939-A58E-841DEFC44326}" destId="{E606060D-888F-4F09-BB64-FB1F7F6DB7AA}" srcOrd="1" destOrd="0" presId="urn:microsoft.com/office/officeart/2005/8/layout/hierarchy1"/>
    <dgm:cxn modelId="{7AA27BAB-8E11-43D7-970D-B2F6ABE9A731}" type="presParOf" srcId="{BCD81530-8BF1-4101-97C5-141E45F85A76}" destId="{88778ADB-A854-4126-A6F5-CE10FB9FF245}" srcOrd="6" destOrd="0" presId="urn:microsoft.com/office/officeart/2005/8/layout/hierarchy1"/>
    <dgm:cxn modelId="{8DC06AE4-948D-47A3-AF2F-D77E89C7F2D3}" type="presParOf" srcId="{BCD81530-8BF1-4101-97C5-141E45F85A76}" destId="{D856C8F7-AB6C-4D5B-9190-7083488F4A1F}" srcOrd="7" destOrd="0" presId="urn:microsoft.com/office/officeart/2005/8/layout/hierarchy1"/>
    <dgm:cxn modelId="{61C39359-F8F0-4137-B29B-8A36C13CA18A}" type="presParOf" srcId="{D856C8F7-AB6C-4D5B-9190-7083488F4A1F}" destId="{926001C4-9DD6-4C3B-B93A-D334D513303B}" srcOrd="0" destOrd="0" presId="urn:microsoft.com/office/officeart/2005/8/layout/hierarchy1"/>
    <dgm:cxn modelId="{5D63C0A0-4B23-4CB2-8CEC-BF023CCBF95B}" type="presParOf" srcId="{926001C4-9DD6-4C3B-B93A-D334D513303B}" destId="{C8BEF6F1-CD53-4365-BEC9-622098B5F8F2}" srcOrd="0" destOrd="0" presId="urn:microsoft.com/office/officeart/2005/8/layout/hierarchy1"/>
    <dgm:cxn modelId="{5DFE1EBB-5DA1-409A-93A7-14A2610AD513}" type="presParOf" srcId="{926001C4-9DD6-4C3B-B93A-D334D513303B}" destId="{5D43757A-561B-455C-A396-806BA02E8279}" srcOrd="1" destOrd="0" presId="urn:microsoft.com/office/officeart/2005/8/layout/hierarchy1"/>
    <dgm:cxn modelId="{E918560A-D9D5-4D90-A8E4-B6B7B68F699B}" type="presParOf" srcId="{D856C8F7-AB6C-4D5B-9190-7083488F4A1F}" destId="{301EAC65-84AF-431E-868C-0F586F0E37B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2932F-EC5C-46EE-8498-73ACDB91A3CB}">
      <dsp:nvSpPr>
        <dsp:cNvPr id="0" name=""/>
        <dsp:cNvSpPr/>
      </dsp:nvSpPr>
      <dsp:spPr>
        <a:xfrm>
          <a:off x="14336" y="2618809"/>
          <a:ext cx="1226778"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l" defTabSz="889000">
            <a:lnSpc>
              <a:spcPct val="100000"/>
            </a:lnSpc>
            <a:spcBef>
              <a:spcPct val="0"/>
            </a:spcBef>
            <a:spcAft>
              <a:spcPct val="35000"/>
            </a:spcAft>
          </a:pPr>
          <a:r>
            <a:rPr lang="zh-CN" altLang="en-US" sz="2000" kern="1200" smtClean="0"/>
            <a:t>数据类型</a:t>
          </a:r>
          <a:endParaRPr lang="zh-CN" altLang="en-US" sz="2000" kern="1200"/>
        </a:p>
      </dsp:txBody>
      <dsp:txXfrm>
        <a:off x="22493" y="2626966"/>
        <a:ext cx="1210464" cy="262176"/>
      </dsp:txXfrm>
    </dsp:sp>
    <dsp:sp modelId="{B6990AA8-849C-4CE5-BC6B-BD2DF7474757}">
      <dsp:nvSpPr>
        <dsp:cNvPr id="0" name=""/>
        <dsp:cNvSpPr/>
      </dsp:nvSpPr>
      <dsp:spPr>
        <a:xfrm rot="16285978">
          <a:off x="560650" y="2054637"/>
          <a:ext cx="1395834" cy="11436"/>
        </a:xfrm>
        <a:custGeom>
          <a:avLst/>
          <a:gdLst/>
          <a:ahLst/>
          <a:cxnLst/>
          <a:rect l="0" t="0" r="0" b="0"/>
          <a:pathLst>
            <a:path>
              <a:moveTo>
                <a:pt x="0" y="5718"/>
              </a:moveTo>
              <a:lnTo>
                <a:pt x="1395834" y="57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l" defTabSz="889000">
            <a:lnSpc>
              <a:spcPct val="100000"/>
            </a:lnSpc>
            <a:spcBef>
              <a:spcPct val="0"/>
            </a:spcBef>
            <a:spcAft>
              <a:spcPct val="35000"/>
            </a:spcAft>
          </a:pPr>
          <a:endParaRPr lang="zh-CN" altLang="en-US" sz="2000" kern="1200"/>
        </a:p>
      </dsp:txBody>
      <dsp:txXfrm>
        <a:off x="1223672" y="2025459"/>
        <a:ext cx="69791" cy="69791"/>
      </dsp:txXfrm>
    </dsp:sp>
    <dsp:sp modelId="{38FAB092-9F22-419D-B6CE-8D0DD7611935}">
      <dsp:nvSpPr>
        <dsp:cNvPr id="0" name=""/>
        <dsp:cNvSpPr/>
      </dsp:nvSpPr>
      <dsp:spPr>
        <a:xfrm>
          <a:off x="1276021" y="1223411"/>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l" defTabSz="889000">
            <a:lnSpc>
              <a:spcPct val="100000"/>
            </a:lnSpc>
            <a:spcBef>
              <a:spcPct val="0"/>
            </a:spcBef>
            <a:spcAft>
              <a:spcPct val="35000"/>
            </a:spcAft>
          </a:pPr>
          <a:r>
            <a:rPr lang="zh-CN" altLang="en-US" sz="2000" kern="1200" dirty="0" smtClean="0"/>
            <a:t>基本类型</a:t>
          </a:r>
          <a:endParaRPr lang="zh-CN" altLang="en-US" sz="2000" kern="1200" dirty="0"/>
        </a:p>
      </dsp:txBody>
      <dsp:txXfrm>
        <a:off x="1284178" y="1231568"/>
        <a:ext cx="1620530" cy="262176"/>
      </dsp:txXfrm>
    </dsp:sp>
    <dsp:sp modelId="{036FD041-22EF-449E-BBE1-6BD6C02A909D}">
      <dsp:nvSpPr>
        <dsp:cNvPr id="0" name=""/>
        <dsp:cNvSpPr/>
      </dsp:nvSpPr>
      <dsp:spPr>
        <a:xfrm rot="19883633">
          <a:off x="2884315" y="1244955"/>
          <a:ext cx="467779" cy="11436"/>
        </a:xfrm>
        <a:custGeom>
          <a:avLst/>
          <a:gdLst/>
          <a:ahLst/>
          <a:cxnLst/>
          <a:rect l="0" t="0" r="0" b="0"/>
          <a:pathLst>
            <a:path>
              <a:moveTo>
                <a:pt x="0" y="5718"/>
              </a:moveTo>
              <a:lnTo>
                <a:pt x="46777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l" defTabSz="889000">
            <a:lnSpc>
              <a:spcPct val="100000"/>
            </a:lnSpc>
            <a:spcBef>
              <a:spcPct val="0"/>
            </a:spcBef>
            <a:spcAft>
              <a:spcPct val="35000"/>
            </a:spcAft>
          </a:pPr>
          <a:endParaRPr lang="zh-CN" altLang="en-US" sz="2000" kern="1200"/>
        </a:p>
      </dsp:txBody>
      <dsp:txXfrm>
        <a:off x="3106510" y="1238978"/>
        <a:ext cx="23388" cy="23388"/>
      </dsp:txXfrm>
    </dsp:sp>
    <dsp:sp modelId="{854285C5-6CE1-4F42-B433-C982E7D0EA44}">
      <dsp:nvSpPr>
        <dsp:cNvPr id="0" name=""/>
        <dsp:cNvSpPr/>
      </dsp:nvSpPr>
      <dsp:spPr>
        <a:xfrm>
          <a:off x="3323544" y="999445"/>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l" defTabSz="889000">
            <a:lnSpc>
              <a:spcPct val="100000"/>
            </a:lnSpc>
            <a:spcBef>
              <a:spcPct val="0"/>
            </a:spcBef>
            <a:spcAft>
              <a:spcPct val="35000"/>
            </a:spcAft>
          </a:pPr>
          <a:r>
            <a:rPr lang="zh-CN" altLang="en-US" sz="2000" kern="1200" smtClean="0"/>
            <a:t>整型类型</a:t>
          </a:r>
          <a:endParaRPr lang="zh-CN" altLang="en-US" sz="2000" kern="1200"/>
        </a:p>
      </dsp:txBody>
      <dsp:txXfrm>
        <a:off x="3331701" y="1007602"/>
        <a:ext cx="1620530" cy="262176"/>
      </dsp:txXfrm>
    </dsp:sp>
    <dsp:sp modelId="{02046280-9146-49E4-B1A6-FC4FC6B0200B}">
      <dsp:nvSpPr>
        <dsp:cNvPr id="0" name=""/>
        <dsp:cNvSpPr/>
      </dsp:nvSpPr>
      <dsp:spPr>
        <a:xfrm rot="17132988">
          <a:off x="4656245" y="732641"/>
          <a:ext cx="831079" cy="11436"/>
        </a:xfrm>
        <a:custGeom>
          <a:avLst/>
          <a:gdLst/>
          <a:ahLst/>
          <a:cxnLst/>
          <a:rect l="0" t="0" r="0" b="0"/>
          <a:pathLst>
            <a:path>
              <a:moveTo>
                <a:pt x="0" y="5718"/>
              </a:moveTo>
              <a:lnTo>
                <a:pt x="83107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l" defTabSz="889000">
            <a:lnSpc>
              <a:spcPct val="100000"/>
            </a:lnSpc>
            <a:spcBef>
              <a:spcPct val="0"/>
            </a:spcBef>
            <a:spcAft>
              <a:spcPct val="35000"/>
            </a:spcAft>
          </a:pPr>
          <a:endParaRPr lang="zh-CN" altLang="en-US" sz="2000" kern="1200"/>
        </a:p>
      </dsp:txBody>
      <dsp:txXfrm>
        <a:off x="5051008" y="717583"/>
        <a:ext cx="41553" cy="41553"/>
      </dsp:txXfrm>
    </dsp:sp>
    <dsp:sp modelId="{D78DF943-E569-439D-AB7C-850E9A5D2338}">
      <dsp:nvSpPr>
        <dsp:cNvPr id="0" name=""/>
        <dsp:cNvSpPr/>
      </dsp:nvSpPr>
      <dsp:spPr>
        <a:xfrm>
          <a:off x="5183181" y="198784"/>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l" defTabSz="889000">
            <a:lnSpc>
              <a:spcPct val="100000"/>
            </a:lnSpc>
            <a:spcBef>
              <a:spcPct val="0"/>
            </a:spcBef>
            <a:spcAft>
              <a:spcPct val="35000"/>
            </a:spcAft>
          </a:pPr>
          <a:r>
            <a:rPr lang="zh-CN" altLang="en-US" sz="2000" kern="1200" dirty="0" smtClean="0"/>
            <a:t>基本整型 </a:t>
          </a:r>
          <a:r>
            <a:rPr lang="en-US" altLang="zh-CN" sz="2000" kern="1200" dirty="0" err="1" smtClean="0"/>
            <a:t>int</a:t>
          </a:r>
          <a:endParaRPr lang="zh-CN" altLang="en-US" sz="2000" kern="1200" dirty="0"/>
        </a:p>
      </dsp:txBody>
      <dsp:txXfrm>
        <a:off x="5191338" y="206941"/>
        <a:ext cx="5555768" cy="262176"/>
      </dsp:txXfrm>
    </dsp:sp>
    <dsp:sp modelId="{F961828B-9711-4529-BE6C-EC657D441049}">
      <dsp:nvSpPr>
        <dsp:cNvPr id="0" name=""/>
        <dsp:cNvSpPr/>
      </dsp:nvSpPr>
      <dsp:spPr>
        <a:xfrm rot="17692822">
          <a:off x="4807013" y="892774"/>
          <a:ext cx="529544" cy="11436"/>
        </a:xfrm>
        <a:custGeom>
          <a:avLst/>
          <a:gdLst/>
          <a:ahLst/>
          <a:cxnLst/>
          <a:rect l="0" t="0" r="0" b="0"/>
          <a:pathLst>
            <a:path>
              <a:moveTo>
                <a:pt x="0" y="5718"/>
              </a:moveTo>
              <a:lnTo>
                <a:pt x="529544"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l" defTabSz="889000">
            <a:lnSpc>
              <a:spcPct val="100000"/>
            </a:lnSpc>
            <a:spcBef>
              <a:spcPct val="0"/>
            </a:spcBef>
            <a:spcAft>
              <a:spcPct val="35000"/>
            </a:spcAft>
          </a:pPr>
          <a:endParaRPr lang="zh-CN" altLang="en-US" sz="2000" kern="1200"/>
        </a:p>
      </dsp:txBody>
      <dsp:txXfrm>
        <a:off x="5058546" y="885253"/>
        <a:ext cx="26477" cy="26477"/>
      </dsp:txXfrm>
    </dsp:sp>
    <dsp:sp modelId="{9619A577-19A6-42F4-8B44-BDE0EBF204CF}">
      <dsp:nvSpPr>
        <dsp:cNvPr id="0" name=""/>
        <dsp:cNvSpPr/>
      </dsp:nvSpPr>
      <dsp:spPr>
        <a:xfrm>
          <a:off x="5183181" y="519048"/>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l" defTabSz="889000">
            <a:lnSpc>
              <a:spcPct val="100000"/>
            </a:lnSpc>
            <a:spcBef>
              <a:spcPct val="0"/>
            </a:spcBef>
            <a:spcAft>
              <a:spcPct val="35000"/>
            </a:spcAft>
          </a:pPr>
          <a:r>
            <a:rPr lang="zh-CN" altLang="en-US" sz="2000" kern="1200" smtClean="0"/>
            <a:t>短整型 </a:t>
          </a:r>
          <a:r>
            <a:rPr lang="en-US" altLang="zh-CN" sz="2000" kern="1200" smtClean="0"/>
            <a:t>short </a:t>
          </a:r>
          <a:r>
            <a:rPr lang="en-US" altLang="zh-CN" sz="2000" kern="1200" err="1" smtClean="0"/>
            <a:t>int</a:t>
          </a:r>
          <a:endParaRPr lang="zh-CN" altLang="en-US" sz="2000" kern="1200"/>
        </a:p>
      </dsp:txBody>
      <dsp:txXfrm>
        <a:off x="5191338" y="527205"/>
        <a:ext cx="5555768" cy="262176"/>
      </dsp:txXfrm>
    </dsp:sp>
    <dsp:sp modelId="{3A26ECD8-B3DA-46E1-9297-4CB6E2130B90}">
      <dsp:nvSpPr>
        <dsp:cNvPr id="0" name=""/>
        <dsp:cNvSpPr/>
      </dsp:nvSpPr>
      <dsp:spPr>
        <a:xfrm rot="19457599">
          <a:off x="4934600" y="1052906"/>
          <a:ext cx="274369" cy="11436"/>
        </a:xfrm>
        <a:custGeom>
          <a:avLst/>
          <a:gdLst/>
          <a:ahLst/>
          <a:cxnLst/>
          <a:rect l="0" t="0" r="0" b="0"/>
          <a:pathLst>
            <a:path>
              <a:moveTo>
                <a:pt x="0" y="5718"/>
              </a:moveTo>
              <a:lnTo>
                <a:pt x="27436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l" defTabSz="889000">
            <a:lnSpc>
              <a:spcPct val="100000"/>
            </a:lnSpc>
            <a:spcBef>
              <a:spcPct val="0"/>
            </a:spcBef>
            <a:spcAft>
              <a:spcPct val="35000"/>
            </a:spcAft>
          </a:pPr>
          <a:endParaRPr lang="zh-CN" altLang="en-US" sz="2000" kern="1200"/>
        </a:p>
      </dsp:txBody>
      <dsp:txXfrm>
        <a:off x="5064926" y="1051765"/>
        <a:ext cx="13718" cy="13718"/>
      </dsp:txXfrm>
    </dsp:sp>
    <dsp:sp modelId="{7F4DC484-67B0-46D5-9AE9-EFF875FD0AE2}">
      <dsp:nvSpPr>
        <dsp:cNvPr id="0" name=""/>
        <dsp:cNvSpPr/>
      </dsp:nvSpPr>
      <dsp:spPr>
        <a:xfrm>
          <a:off x="5183181" y="839313"/>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l" defTabSz="889000">
            <a:lnSpc>
              <a:spcPct val="100000"/>
            </a:lnSpc>
            <a:spcBef>
              <a:spcPct val="0"/>
            </a:spcBef>
            <a:spcAft>
              <a:spcPct val="35000"/>
            </a:spcAft>
          </a:pPr>
          <a:r>
            <a:rPr lang="zh-CN" altLang="en-US" sz="2000" kern="1200" smtClean="0"/>
            <a:t>长整型 </a:t>
          </a:r>
          <a:r>
            <a:rPr lang="en-US" altLang="zh-CN" sz="2000" kern="1200" smtClean="0"/>
            <a:t>long </a:t>
          </a:r>
          <a:r>
            <a:rPr lang="en-US" altLang="zh-CN" sz="2000" kern="1200" err="1" smtClean="0"/>
            <a:t>int</a:t>
          </a:r>
          <a:endParaRPr lang="zh-CN" altLang="en-US" sz="2000" kern="1200"/>
        </a:p>
      </dsp:txBody>
      <dsp:txXfrm>
        <a:off x="5191338" y="847470"/>
        <a:ext cx="5555768" cy="262176"/>
      </dsp:txXfrm>
    </dsp:sp>
    <dsp:sp modelId="{19BDF6B5-5FF3-4DFA-8DF2-48C23656276E}">
      <dsp:nvSpPr>
        <dsp:cNvPr id="0" name=""/>
        <dsp:cNvSpPr/>
      </dsp:nvSpPr>
      <dsp:spPr>
        <a:xfrm rot="2142401">
          <a:off x="4934600" y="1213038"/>
          <a:ext cx="274369" cy="11436"/>
        </a:xfrm>
        <a:custGeom>
          <a:avLst/>
          <a:gdLst/>
          <a:ahLst/>
          <a:cxnLst/>
          <a:rect l="0" t="0" r="0" b="0"/>
          <a:pathLst>
            <a:path>
              <a:moveTo>
                <a:pt x="0" y="5718"/>
              </a:moveTo>
              <a:lnTo>
                <a:pt x="27436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l" defTabSz="889000">
            <a:lnSpc>
              <a:spcPct val="100000"/>
            </a:lnSpc>
            <a:spcBef>
              <a:spcPct val="0"/>
            </a:spcBef>
            <a:spcAft>
              <a:spcPct val="35000"/>
            </a:spcAft>
          </a:pPr>
          <a:endParaRPr lang="zh-CN" altLang="en-US" sz="2000" kern="1200"/>
        </a:p>
      </dsp:txBody>
      <dsp:txXfrm>
        <a:off x="5064926" y="1211897"/>
        <a:ext cx="13718" cy="13718"/>
      </dsp:txXfrm>
    </dsp:sp>
    <dsp:sp modelId="{233AE611-4B29-4274-B940-B74C7160E699}">
      <dsp:nvSpPr>
        <dsp:cNvPr id="0" name=""/>
        <dsp:cNvSpPr/>
      </dsp:nvSpPr>
      <dsp:spPr>
        <a:xfrm>
          <a:off x="5183181" y="1159577"/>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l" defTabSz="889000">
            <a:lnSpc>
              <a:spcPct val="100000"/>
            </a:lnSpc>
            <a:spcBef>
              <a:spcPct val="0"/>
            </a:spcBef>
            <a:spcAft>
              <a:spcPct val="35000"/>
            </a:spcAft>
          </a:pPr>
          <a:r>
            <a:rPr lang="en-US" altLang="zh-CN" sz="2000" kern="1200" dirty="0" smtClean="0"/>
            <a:t>*</a:t>
          </a:r>
          <a:r>
            <a:rPr lang="zh-CN" altLang="en-US" sz="2000" kern="1200" dirty="0" smtClean="0"/>
            <a:t>双长整型 </a:t>
          </a:r>
          <a:r>
            <a:rPr lang="en-US" altLang="zh-CN" sz="2000" kern="1200" dirty="0" smtClean="0"/>
            <a:t>long </a:t>
          </a:r>
          <a:r>
            <a:rPr lang="en-US" altLang="zh-CN" sz="2000" kern="1200" dirty="0" err="1" smtClean="0"/>
            <a:t>long</a:t>
          </a:r>
          <a:r>
            <a:rPr lang="en-US" altLang="zh-CN" sz="2000" kern="1200" dirty="0" smtClean="0"/>
            <a:t> </a:t>
          </a:r>
          <a:r>
            <a:rPr lang="en-US" altLang="zh-CN" sz="2000" kern="1200" dirty="0" err="1" smtClean="0"/>
            <a:t>int</a:t>
          </a:r>
          <a:endParaRPr lang="zh-CN" altLang="en-US" sz="2000" kern="1200" dirty="0"/>
        </a:p>
      </dsp:txBody>
      <dsp:txXfrm>
        <a:off x="5191338" y="1167734"/>
        <a:ext cx="5555768" cy="262176"/>
      </dsp:txXfrm>
    </dsp:sp>
    <dsp:sp modelId="{6715DB1C-EACE-460F-AF6A-4B691519ADB1}">
      <dsp:nvSpPr>
        <dsp:cNvPr id="0" name=""/>
        <dsp:cNvSpPr/>
      </dsp:nvSpPr>
      <dsp:spPr>
        <a:xfrm rot="3907178">
          <a:off x="4807013" y="1373170"/>
          <a:ext cx="529544" cy="11436"/>
        </a:xfrm>
        <a:custGeom>
          <a:avLst/>
          <a:gdLst/>
          <a:ahLst/>
          <a:cxnLst/>
          <a:rect l="0" t="0" r="0" b="0"/>
          <a:pathLst>
            <a:path>
              <a:moveTo>
                <a:pt x="0" y="5718"/>
              </a:moveTo>
              <a:lnTo>
                <a:pt x="529544"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l" defTabSz="889000">
            <a:lnSpc>
              <a:spcPct val="100000"/>
            </a:lnSpc>
            <a:spcBef>
              <a:spcPct val="0"/>
            </a:spcBef>
            <a:spcAft>
              <a:spcPct val="35000"/>
            </a:spcAft>
          </a:pPr>
          <a:endParaRPr lang="zh-CN" altLang="en-US" sz="2000" kern="1200"/>
        </a:p>
      </dsp:txBody>
      <dsp:txXfrm>
        <a:off x="5058546" y="1365649"/>
        <a:ext cx="26477" cy="26477"/>
      </dsp:txXfrm>
    </dsp:sp>
    <dsp:sp modelId="{BE6ED02F-8E32-48F4-B923-5E808745E6BB}">
      <dsp:nvSpPr>
        <dsp:cNvPr id="0" name=""/>
        <dsp:cNvSpPr/>
      </dsp:nvSpPr>
      <dsp:spPr>
        <a:xfrm>
          <a:off x="5183181" y="1479841"/>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l" defTabSz="889000">
            <a:lnSpc>
              <a:spcPct val="100000"/>
            </a:lnSpc>
            <a:spcBef>
              <a:spcPct val="0"/>
            </a:spcBef>
            <a:spcAft>
              <a:spcPct val="35000"/>
            </a:spcAft>
          </a:pPr>
          <a:r>
            <a:rPr lang="zh-CN" altLang="en-US" sz="2000" kern="1200" smtClean="0"/>
            <a:t>字符型 </a:t>
          </a:r>
          <a:r>
            <a:rPr lang="en-US" altLang="zh-CN" sz="2000" kern="1200" smtClean="0"/>
            <a:t>char</a:t>
          </a:r>
          <a:endParaRPr lang="zh-CN" altLang="en-US" sz="2000" kern="1200"/>
        </a:p>
      </dsp:txBody>
      <dsp:txXfrm>
        <a:off x="5191338" y="1487998"/>
        <a:ext cx="5555768" cy="262176"/>
      </dsp:txXfrm>
    </dsp:sp>
    <dsp:sp modelId="{2BFDF2C8-73F7-432E-A168-B0B6085C1ACB}">
      <dsp:nvSpPr>
        <dsp:cNvPr id="0" name=""/>
        <dsp:cNvSpPr/>
      </dsp:nvSpPr>
      <dsp:spPr>
        <a:xfrm rot="4467012">
          <a:off x="4656245" y="1533302"/>
          <a:ext cx="831079" cy="11436"/>
        </a:xfrm>
        <a:custGeom>
          <a:avLst/>
          <a:gdLst/>
          <a:ahLst/>
          <a:cxnLst/>
          <a:rect l="0" t="0" r="0" b="0"/>
          <a:pathLst>
            <a:path>
              <a:moveTo>
                <a:pt x="0" y="5718"/>
              </a:moveTo>
              <a:lnTo>
                <a:pt x="83107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l" defTabSz="889000">
            <a:lnSpc>
              <a:spcPct val="100000"/>
            </a:lnSpc>
            <a:spcBef>
              <a:spcPct val="0"/>
            </a:spcBef>
            <a:spcAft>
              <a:spcPct val="35000"/>
            </a:spcAft>
          </a:pPr>
          <a:endParaRPr lang="zh-CN" altLang="en-US" sz="2000" kern="1200"/>
        </a:p>
      </dsp:txBody>
      <dsp:txXfrm>
        <a:off x="5051008" y="1518243"/>
        <a:ext cx="41553" cy="41553"/>
      </dsp:txXfrm>
    </dsp:sp>
    <dsp:sp modelId="{590B3B2F-2D3F-4F51-91CD-AF3BF52E7EE3}">
      <dsp:nvSpPr>
        <dsp:cNvPr id="0" name=""/>
        <dsp:cNvSpPr/>
      </dsp:nvSpPr>
      <dsp:spPr>
        <a:xfrm>
          <a:off x="5183181" y="1800105"/>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l" defTabSz="889000">
            <a:lnSpc>
              <a:spcPct val="100000"/>
            </a:lnSpc>
            <a:spcBef>
              <a:spcPct val="0"/>
            </a:spcBef>
            <a:spcAft>
              <a:spcPct val="35000"/>
            </a:spcAft>
          </a:pPr>
          <a:r>
            <a:rPr lang="zh-CN" altLang="en-US" sz="2000" kern="1200" dirty="0" smtClean="0"/>
            <a:t>*布尔型 </a:t>
          </a:r>
          <a:r>
            <a:rPr lang="en-US" altLang="zh-CN" sz="2000" kern="1200" dirty="0" err="1" smtClean="0"/>
            <a:t>bool</a:t>
          </a:r>
          <a:endParaRPr lang="zh-CN" altLang="en-US" sz="2000" kern="1200" dirty="0"/>
        </a:p>
      </dsp:txBody>
      <dsp:txXfrm>
        <a:off x="5191338" y="1808262"/>
        <a:ext cx="5555768" cy="262176"/>
      </dsp:txXfrm>
    </dsp:sp>
    <dsp:sp modelId="{2980161C-82AD-47D5-89D4-75E5093138B9}">
      <dsp:nvSpPr>
        <dsp:cNvPr id="0" name=""/>
        <dsp:cNvSpPr/>
      </dsp:nvSpPr>
      <dsp:spPr>
        <a:xfrm rot="4420019">
          <a:off x="2388031" y="2057644"/>
          <a:ext cx="1460347" cy="11436"/>
        </a:xfrm>
        <a:custGeom>
          <a:avLst/>
          <a:gdLst/>
          <a:ahLst/>
          <a:cxnLst/>
          <a:rect l="0" t="0" r="0" b="0"/>
          <a:pathLst>
            <a:path>
              <a:moveTo>
                <a:pt x="0" y="5718"/>
              </a:moveTo>
              <a:lnTo>
                <a:pt x="1460347"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l" defTabSz="889000">
            <a:lnSpc>
              <a:spcPct val="100000"/>
            </a:lnSpc>
            <a:spcBef>
              <a:spcPct val="0"/>
            </a:spcBef>
            <a:spcAft>
              <a:spcPct val="35000"/>
            </a:spcAft>
          </a:pPr>
          <a:endParaRPr lang="zh-CN" altLang="en-US" sz="2000" kern="1200"/>
        </a:p>
      </dsp:txBody>
      <dsp:txXfrm>
        <a:off x="3081696" y="2026854"/>
        <a:ext cx="73017" cy="73017"/>
      </dsp:txXfrm>
    </dsp:sp>
    <dsp:sp modelId="{A9442264-2DB3-453B-95E6-1C246F0AE447}">
      <dsp:nvSpPr>
        <dsp:cNvPr id="0" name=""/>
        <dsp:cNvSpPr/>
      </dsp:nvSpPr>
      <dsp:spPr>
        <a:xfrm>
          <a:off x="3323544" y="2624824"/>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l" defTabSz="889000">
            <a:lnSpc>
              <a:spcPct val="100000"/>
            </a:lnSpc>
            <a:spcBef>
              <a:spcPct val="0"/>
            </a:spcBef>
            <a:spcAft>
              <a:spcPct val="35000"/>
            </a:spcAft>
          </a:pPr>
          <a:r>
            <a:rPr lang="zh-CN" altLang="en-US" sz="2000" kern="1200" dirty="0" smtClean="0"/>
            <a:t>浮点类型</a:t>
          </a:r>
          <a:endParaRPr lang="zh-CN" altLang="en-US" sz="2000" kern="1200" dirty="0"/>
        </a:p>
      </dsp:txBody>
      <dsp:txXfrm>
        <a:off x="3331701" y="2632981"/>
        <a:ext cx="1620530" cy="262176"/>
      </dsp:txXfrm>
    </dsp:sp>
    <dsp:sp modelId="{D07FCBE4-6D44-4C87-904F-7BD3E34C9C4B}">
      <dsp:nvSpPr>
        <dsp:cNvPr id="0" name=""/>
        <dsp:cNvSpPr/>
      </dsp:nvSpPr>
      <dsp:spPr>
        <a:xfrm rot="17845682">
          <a:off x="4829953" y="2543703"/>
          <a:ext cx="483664" cy="11436"/>
        </a:xfrm>
        <a:custGeom>
          <a:avLst/>
          <a:gdLst/>
          <a:ahLst/>
          <a:cxnLst/>
          <a:rect l="0" t="0" r="0" b="0"/>
          <a:pathLst>
            <a:path>
              <a:moveTo>
                <a:pt x="0" y="5718"/>
              </a:moveTo>
              <a:lnTo>
                <a:pt x="483664"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l" defTabSz="889000">
            <a:lnSpc>
              <a:spcPct val="100000"/>
            </a:lnSpc>
            <a:spcBef>
              <a:spcPct val="0"/>
            </a:spcBef>
            <a:spcAft>
              <a:spcPct val="35000"/>
            </a:spcAft>
          </a:pPr>
          <a:endParaRPr lang="zh-CN" altLang="en-US" sz="2000" kern="1200"/>
        </a:p>
      </dsp:txBody>
      <dsp:txXfrm>
        <a:off x="5059693" y="2537329"/>
        <a:ext cx="24183" cy="24183"/>
      </dsp:txXfrm>
    </dsp:sp>
    <dsp:sp modelId="{EC3D432F-E791-40F3-8D38-BE92D698791A}">
      <dsp:nvSpPr>
        <dsp:cNvPr id="0" name=""/>
        <dsp:cNvSpPr/>
      </dsp:nvSpPr>
      <dsp:spPr>
        <a:xfrm>
          <a:off x="5183181" y="2195528"/>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l" defTabSz="889000">
            <a:lnSpc>
              <a:spcPct val="100000"/>
            </a:lnSpc>
            <a:spcBef>
              <a:spcPct val="0"/>
            </a:spcBef>
            <a:spcAft>
              <a:spcPct val="35000"/>
            </a:spcAft>
          </a:pPr>
          <a:r>
            <a:rPr lang="zh-CN" altLang="en-US" sz="2000" kern="1200" dirty="0" smtClean="0"/>
            <a:t>单精度浮点型 </a:t>
          </a:r>
          <a:r>
            <a:rPr lang="en-US" altLang="zh-CN" sz="2000" kern="1200" dirty="0" smtClean="0"/>
            <a:t>float</a:t>
          </a:r>
          <a:endParaRPr lang="zh-CN" altLang="en-US" sz="2000" kern="1200" dirty="0"/>
        </a:p>
      </dsp:txBody>
      <dsp:txXfrm>
        <a:off x="5191338" y="2203685"/>
        <a:ext cx="5555768" cy="262176"/>
      </dsp:txXfrm>
    </dsp:sp>
    <dsp:sp modelId="{752BDD05-619D-443C-8317-13FCBD676B18}">
      <dsp:nvSpPr>
        <dsp:cNvPr id="0" name=""/>
        <dsp:cNvSpPr/>
      </dsp:nvSpPr>
      <dsp:spPr>
        <a:xfrm rot="100890">
          <a:off x="4960341" y="2761621"/>
          <a:ext cx="222888" cy="11436"/>
        </a:xfrm>
        <a:custGeom>
          <a:avLst/>
          <a:gdLst/>
          <a:ahLst/>
          <a:cxnLst/>
          <a:rect l="0" t="0" r="0" b="0"/>
          <a:pathLst>
            <a:path>
              <a:moveTo>
                <a:pt x="0" y="5718"/>
              </a:moveTo>
              <a:lnTo>
                <a:pt x="222888"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l" defTabSz="889000">
            <a:lnSpc>
              <a:spcPct val="100000"/>
            </a:lnSpc>
            <a:spcBef>
              <a:spcPct val="0"/>
            </a:spcBef>
            <a:spcAft>
              <a:spcPct val="35000"/>
            </a:spcAft>
          </a:pPr>
          <a:endParaRPr lang="zh-CN" altLang="en-US" sz="2000" kern="1200"/>
        </a:p>
      </dsp:txBody>
      <dsp:txXfrm>
        <a:off x="5066213" y="2761767"/>
        <a:ext cx="11144" cy="11144"/>
      </dsp:txXfrm>
    </dsp:sp>
    <dsp:sp modelId="{55BE17C1-C35C-44D5-99B8-12695C045DE8}">
      <dsp:nvSpPr>
        <dsp:cNvPr id="0" name=""/>
        <dsp:cNvSpPr/>
      </dsp:nvSpPr>
      <dsp:spPr>
        <a:xfrm>
          <a:off x="5183181" y="2590951"/>
          <a:ext cx="5572082" cy="3593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l" defTabSz="889000">
            <a:lnSpc>
              <a:spcPct val="100000"/>
            </a:lnSpc>
            <a:spcBef>
              <a:spcPct val="0"/>
            </a:spcBef>
            <a:spcAft>
              <a:spcPct val="35000"/>
            </a:spcAft>
          </a:pPr>
          <a:r>
            <a:rPr lang="zh-CN" altLang="en-US" sz="2000" kern="1200" dirty="0" smtClean="0"/>
            <a:t>双精度浮点型 </a:t>
          </a:r>
          <a:r>
            <a:rPr lang="en-US" altLang="zh-CN" sz="2000" kern="1200" dirty="0" smtClean="0"/>
            <a:t>double</a:t>
          </a:r>
          <a:endParaRPr lang="zh-CN" altLang="en-US" sz="2000" kern="1200" dirty="0"/>
        </a:p>
      </dsp:txBody>
      <dsp:txXfrm>
        <a:off x="5193705" y="2601475"/>
        <a:ext cx="5551034" cy="338268"/>
      </dsp:txXfrm>
    </dsp:sp>
    <dsp:sp modelId="{06234FE8-0B7A-4EF1-9D52-9E3EC069D30A}">
      <dsp:nvSpPr>
        <dsp:cNvPr id="0" name=""/>
        <dsp:cNvSpPr/>
      </dsp:nvSpPr>
      <dsp:spPr>
        <a:xfrm rot="3997362">
          <a:off x="4780140" y="3032635"/>
          <a:ext cx="597627" cy="11436"/>
        </a:xfrm>
        <a:custGeom>
          <a:avLst/>
          <a:gdLst/>
          <a:ahLst/>
          <a:cxnLst/>
          <a:rect l="0" t="0" r="0" b="0"/>
          <a:pathLst>
            <a:path>
              <a:moveTo>
                <a:pt x="0" y="5718"/>
              </a:moveTo>
              <a:lnTo>
                <a:pt x="597627"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l" defTabSz="889000">
            <a:lnSpc>
              <a:spcPct val="100000"/>
            </a:lnSpc>
            <a:spcBef>
              <a:spcPct val="0"/>
            </a:spcBef>
            <a:spcAft>
              <a:spcPct val="35000"/>
            </a:spcAft>
          </a:pPr>
          <a:endParaRPr lang="zh-CN" altLang="en-US" sz="2000" kern="1200"/>
        </a:p>
      </dsp:txBody>
      <dsp:txXfrm>
        <a:off x="5064013" y="3023413"/>
        <a:ext cx="29881" cy="29881"/>
      </dsp:txXfrm>
    </dsp:sp>
    <dsp:sp modelId="{D7FA73BB-04C4-4DA6-B84F-5B75FEEB81B2}">
      <dsp:nvSpPr>
        <dsp:cNvPr id="0" name=""/>
        <dsp:cNvSpPr/>
      </dsp:nvSpPr>
      <dsp:spPr>
        <a:xfrm>
          <a:off x="5197518" y="3029615"/>
          <a:ext cx="5572082" cy="5660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100000"/>
            </a:lnSpc>
            <a:spcBef>
              <a:spcPct val="0"/>
            </a:spcBef>
            <a:spcAft>
              <a:spcPct val="35000"/>
            </a:spcAft>
          </a:pPr>
          <a:r>
            <a:rPr lang="zh-CN" altLang="en-US" sz="1600" kern="1200" dirty="0" smtClean="0"/>
            <a:t>复数浮点型 </a:t>
          </a:r>
          <a:r>
            <a:rPr lang="en-US" altLang="zh-CN" sz="1600" kern="1200" dirty="0" err="1" smtClean="0"/>
            <a:t>float_complex,double_complex,long</a:t>
          </a:r>
          <a:r>
            <a:rPr lang="en-US" altLang="zh-CN" sz="1600" kern="1200" dirty="0" smtClean="0"/>
            <a:t> long _complex</a:t>
          </a:r>
          <a:endParaRPr lang="zh-CN" altLang="en-US" sz="1600" kern="1200" dirty="0"/>
        </a:p>
      </dsp:txBody>
      <dsp:txXfrm>
        <a:off x="5214097" y="3046194"/>
        <a:ext cx="5538924" cy="532887"/>
      </dsp:txXfrm>
    </dsp:sp>
    <dsp:sp modelId="{A66E6107-62CA-42DF-9914-7C3640C89870}">
      <dsp:nvSpPr>
        <dsp:cNvPr id="0" name=""/>
        <dsp:cNvSpPr/>
      </dsp:nvSpPr>
      <dsp:spPr>
        <a:xfrm rot="16692882">
          <a:off x="948594" y="2414553"/>
          <a:ext cx="682569" cy="11436"/>
        </a:xfrm>
        <a:custGeom>
          <a:avLst/>
          <a:gdLst/>
          <a:ahLst/>
          <a:cxnLst/>
          <a:rect l="0" t="0" r="0" b="0"/>
          <a:pathLst>
            <a:path>
              <a:moveTo>
                <a:pt x="0" y="5718"/>
              </a:moveTo>
              <a:lnTo>
                <a:pt x="682569" y="57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l" defTabSz="889000">
            <a:lnSpc>
              <a:spcPct val="100000"/>
            </a:lnSpc>
            <a:spcBef>
              <a:spcPct val="0"/>
            </a:spcBef>
            <a:spcAft>
              <a:spcPct val="35000"/>
            </a:spcAft>
          </a:pPr>
          <a:endParaRPr lang="zh-CN" altLang="en-US" sz="2000" kern="1200"/>
        </a:p>
      </dsp:txBody>
      <dsp:txXfrm>
        <a:off x="1272814" y="2403207"/>
        <a:ext cx="34128" cy="34128"/>
      </dsp:txXfrm>
    </dsp:sp>
    <dsp:sp modelId="{DE73F6A3-8DDD-470D-B6F0-7738A08F809A}">
      <dsp:nvSpPr>
        <dsp:cNvPr id="0" name=""/>
        <dsp:cNvSpPr/>
      </dsp:nvSpPr>
      <dsp:spPr>
        <a:xfrm>
          <a:off x="1338642" y="1969562"/>
          <a:ext cx="1737062" cy="2258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l" defTabSz="889000">
            <a:lnSpc>
              <a:spcPct val="100000"/>
            </a:lnSpc>
            <a:spcBef>
              <a:spcPct val="0"/>
            </a:spcBef>
            <a:spcAft>
              <a:spcPct val="35000"/>
            </a:spcAft>
          </a:pPr>
          <a:r>
            <a:rPr lang="zh-CN" altLang="en-US" sz="2000" kern="1200" dirty="0" smtClean="0"/>
            <a:t>枚举类型 </a:t>
          </a:r>
          <a:r>
            <a:rPr lang="en-US" altLang="zh-CN" sz="2000" kern="1200" dirty="0" err="1" smtClean="0"/>
            <a:t>enum</a:t>
          </a:r>
          <a:endParaRPr lang="zh-CN" altLang="en-US" sz="2000" kern="1200" dirty="0"/>
        </a:p>
      </dsp:txBody>
      <dsp:txXfrm>
        <a:off x="1345257" y="1976177"/>
        <a:ext cx="1723832" cy="212623"/>
      </dsp:txXfrm>
    </dsp:sp>
    <dsp:sp modelId="{6BDEA67C-C9C2-4CBE-9A70-FAEF124DC6C7}">
      <dsp:nvSpPr>
        <dsp:cNvPr id="0" name=""/>
        <dsp:cNvSpPr/>
      </dsp:nvSpPr>
      <dsp:spPr>
        <a:xfrm rot="18931203">
          <a:off x="1196384" y="2642944"/>
          <a:ext cx="312254" cy="11436"/>
        </a:xfrm>
        <a:custGeom>
          <a:avLst/>
          <a:gdLst/>
          <a:ahLst/>
          <a:cxnLst/>
          <a:rect l="0" t="0" r="0" b="0"/>
          <a:pathLst>
            <a:path>
              <a:moveTo>
                <a:pt x="0" y="5718"/>
              </a:moveTo>
              <a:lnTo>
                <a:pt x="312254" y="57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l" defTabSz="889000">
            <a:lnSpc>
              <a:spcPct val="100000"/>
            </a:lnSpc>
            <a:spcBef>
              <a:spcPct val="0"/>
            </a:spcBef>
            <a:spcAft>
              <a:spcPct val="35000"/>
            </a:spcAft>
          </a:pPr>
          <a:endParaRPr lang="zh-CN" altLang="en-US" sz="2000" kern="1200"/>
        </a:p>
      </dsp:txBody>
      <dsp:txXfrm>
        <a:off x="1344705" y="2640856"/>
        <a:ext cx="15612" cy="15612"/>
      </dsp:txXfrm>
    </dsp:sp>
    <dsp:sp modelId="{71CDB5A4-2C52-4804-BDB5-8A65A8A88575}">
      <dsp:nvSpPr>
        <dsp:cNvPr id="0" name=""/>
        <dsp:cNvSpPr/>
      </dsp:nvSpPr>
      <dsp:spPr>
        <a:xfrm>
          <a:off x="1463907" y="2400025"/>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l" defTabSz="889000">
            <a:lnSpc>
              <a:spcPct val="100000"/>
            </a:lnSpc>
            <a:spcBef>
              <a:spcPct val="0"/>
            </a:spcBef>
            <a:spcAft>
              <a:spcPct val="35000"/>
            </a:spcAft>
          </a:pPr>
          <a:r>
            <a:rPr lang="zh-CN" altLang="en-US" sz="2000" kern="1200" dirty="0" smtClean="0"/>
            <a:t>空类型 </a:t>
          </a:r>
          <a:r>
            <a:rPr lang="en-US" altLang="zh-CN" sz="2000" kern="1200" dirty="0" smtClean="0"/>
            <a:t>void</a:t>
          </a:r>
          <a:endParaRPr lang="zh-CN" altLang="en-US" sz="2000" kern="1200" dirty="0"/>
        </a:p>
      </dsp:txBody>
      <dsp:txXfrm>
        <a:off x="1472064" y="2408182"/>
        <a:ext cx="1620530" cy="262176"/>
      </dsp:txXfrm>
    </dsp:sp>
    <dsp:sp modelId="{13543686-6086-43A7-A710-E304DD3B5C9A}">
      <dsp:nvSpPr>
        <dsp:cNvPr id="0" name=""/>
        <dsp:cNvSpPr/>
      </dsp:nvSpPr>
      <dsp:spPr>
        <a:xfrm rot="4473635">
          <a:off x="934073" y="3155673"/>
          <a:ext cx="836875" cy="11436"/>
        </a:xfrm>
        <a:custGeom>
          <a:avLst/>
          <a:gdLst/>
          <a:ahLst/>
          <a:cxnLst/>
          <a:rect l="0" t="0" r="0" b="0"/>
          <a:pathLst>
            <a:path>
              <a:moveTo>
                <a:pt x="0" y="5718"/>
              </a:moveTo>
              <a:lnTo>
                <a:pt x="836875" y="57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l" defTabSz="889000">
            <a:lnSpc>
              <a:spcPct val="100000"/>
            </a:lnSpc>
            <a:spcBef>
              <a:spcPct val="0"/>
            </a:spcBef>
            <a:spcAft>
              <a:spcPct val="35000"/>
            </a:spcAft>
          </a:pPr>
          <a:endParaRPr lang="zh-CN" altLang="en-US" sz="2000" kern="1200"/>
        </a:p>
      </dsp:txBody>
      <dsp:txXfrm>
        <a:off x="1331589" y="3140470"/>
        <a:ext cx="41843" cy="41843"/>
      </dsp:txXfrm>
    </dsp:sp>
    <dsp:sp modelId="{07122852-5630-47F3-9F83-2DA84748F58D}">
      <dsp:nvSpPr>
        <dsp:cNvPr id="0" name=""/>
        <dsp:cNvSpPr/>
      </dsp:nvSpPr>
      <dsp:spPr>
        <a:xfrm>
          <a:off x="1463907" y="3425484"/>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l" defTabSz="889000">
            <a:lnSpc>
              <a:spcPct val="100000"/>
            </a:lnSpc>
            <a:spcBef>
              <a:spcPct val="0"/>
            </a:spcBef>
            <a:spcAft>
              <a:spcPct val="35000"/>
            </a:spcAft>
          </a:pPr>
          <a:r>
            <a:rPr lang="zh-CN" altLang="en-US" sz="2000" kern="1200" smtClean="0"/>
            <a:t>派生类型</a:t>
          </a:r>
          <a:endParaRPr lang="zh-CN" altLang="en-US" sz="2000" kern="1200"/>
        </a:p>
      </dsp:txBody>
      <dsp:txXfrm>
        <a:off x="1472064" y="3433641"/>
        <a:ext cx="1620530" cy="262176"/>
      </dsp:txXfrm>
    </dsp:sp>
    <dsp:sp modelId="{187D4ECE-0ECB-4B66-A3B7-2E0F1126BBA5}">
      <dsp:nvSpPr>
        <dsp:cNvPr id="0" name=""/>
        <dsp:cNvSpPr/>
      </dsp:nvSpPr>
      <dsp:spPr>
        <a:xfrm rot="17692822">
          <a:off x="2947376" y="3318813"/>
          <a:ext cx="529544" cy="11436"/>
        </a:xfrm>
        <a:custGeom>
          <a:avLst/>
          <a:gdLst/>
          <a:ahLst/>
          <a:cxnLst/>
          <a:rect l="0" t="0" r="0" b="0"/>
          <a:pathLst>
            <a:path>
              <a:moveTo>
                <a:pt x="0" y="5718"/>
              </a:moveTo>
              <a:lnTo>
                <a:pt x="529544"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l" defTabSz="889000">
            <a:lnSpc>
              <a:spcPct val="100000"/>
            </a:lnSpc>
            <a:spcBef>
              <a:spcPct val="0"/>
            </a:spcBef>
            <a:spcAft>
              <a:spcPct val="35000"/>
            </a:spcAft>
          </a:pPr>
          <a:endParaRPr lang="zh-CN" altLang="en-US" sz="2000" kern="1200"/>
        </a:p>
      </dsp:txBody>
      <dsp:txXfrm>
        <a:off x="3198909" y="3311293"/>
        <a:ext cx="26477" cy="26477"/>
      </dsp:txXfrm>
    </dsp:sp>
    <dsp:sp modelId="{B22F0157-FC23-420A-82AA-CCFA30A3806A}">
      <dsp:nvSpPr>
        <dsp:cNvPr id="0" name=""/>
        <dsp:cNvSpPr/>
      </dsp:nvSpPr>
      <dsp:spPr>
        <a:xfrm>
          <a:off x="3323544" y="2945088"/>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l" defTabSz="889000">
            <a:lnSpc>
              <a:spcPct val="100000"/>
            </a:lnSpc>
            <a:spcBef>
              <a:spcPct val="0"/>
            </a:spcBef>
            <a:spcAft>
              <a:spcPct val="35000"/>
            </a:spcAft>
          </a:pPr>
          <a:r>
            <a:rPr lang="zh-CN" altLang="en-US" sz="2000" kern="1200" dirty="0" smtClean="0"/>
            <a:t>指针类型*</a:t>
          </a:r>
          <a:endParaRPr lang="zh-CN" altLang="en-US" sz="2000" kern="1200" dirty="0"/>
        </a:p>
      </dsp:txBody>
      <dsp:txXfrm>
        <a:off x="3331701" y="2953245"/>
        <a:ext cx="1620530" cy="262176"/>
      </dsp:txXfrm>
    </dsp:sp>
    <dsp:sp modelId="{3E63B4C8-18E5-4D35-B91D-741452CBD1CE}">
      <dsp:nvSpPr>
        <dsp:cNvPr id="0" name=""/>
        <dsp:cNvSpPr/>
      </dsp:nvSpPr>
      <dsp:spPr>
        <a:xfrm rot="19457599">
          <a:off x="3074963" y="3478945"/>
          <a:ext cx="274369" cy="11436"/>
        </a:xfrm>
        <a:custGeom>
          <a:avLst/>
          <a:gdLst/>
          <a:ahLst/>
          <a:cxnLst/>
          <a:rect l="0" t="0" r="0" b="0"/>
          <a:pathLst>
            <a:path>
              <a:moveTo>
                <a:pt x="0" y="5718"/>
              </a:moveTo>
              <a:lnTo>
                <a:pt x="27436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l" defTabSz="889000">
            <a:lnSpc>
              <a:spcPct val="100000"/>
            </a:lnSpc>
            <a:spcBef>
              <a:spcPct val="0"/>
            </a:spcBef>
            <a:spcAft>
              <a:spcPct val="35000"/>
            </a:spcAft>
          </a:pPr>
          <a:endParaRPr lang="zh-CN" altLang="en-US" sz="2000" kern="1200"/>
        </a:p>
      </dsp:txBody>
      <dsp:txXfrm>
        <a:off x="3205289" y="3477804"/>
        <a:ext cx="13718" cy="13718"/>
      </dsp:txXfrm>
    </dsp:sp>
    <dsp:sp modelId="{CC06FC97-57E2-4C8E-97D2-AB4BB305498F}">
      <dsp:nvSpPr>
        <dsp:cNvPr id="0" name=""/>
        <dsp:cNvSpPr/>
      </dsp:nvSpPr>
      <dsp:spPr>
        <a:xfrm>
          <a:off x="3323544" y="3265352"/>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l" defTabSz="889000">
            <a:lnSpc>
              <a:spcPct val="100000"/>
            </a:lnSpc>
            <a:spcBef>
              <a:spcPct val="0"/>
            </a:spcBef>
            <a:spcAft>
              <a:spcPct val="35000"/>
            </a:spcAft>
          </a:pPr>
          <a:r>
            <a:rPr lang="zh-CN" altLang="en-US" sz="2000" kern="1200" dirty="0" smtClean="0"/>
            <a:t>数组类型</a:t>
          </a:r>
          <a:r>
            <a:rPr lang="en-US" altLang="zh-CN" sz="2000" kern="1200" dirty="0" smtClean="0"/>
            <a:t>[ ]</a:t>
          </a:r>
          <a:endParaRPr lang="zh-CN" altLang="en-US" sz="2000" kern="1200" dirty="0"/>
        </a:p>
      </dsp:txBody>
      <dsp:txXfrm>
        <a:off x="3331701" y="3273509"/>
        <a:ext cx="1620530" cy="262176"/>
      </dsp:txXfrm>
    </dsp:sp>
    <dsp:sp modelId="{C4D781F4-6FF3-4EC1-B429-1C37C84379F4}">
      <dsp:nvSpPr>
        <dsp:cNvPr id="0" name=""/>
        <dsp:cNvSpPr/>
      </dsp:nvSpPr>
      <dsp:spPr>
        <a:xfrm rot="2142401">
          <a:off x="3074963" y="3639077"/>
          <a:ext cx="274369" cy="11436"/>
        </a:xfrm>
        <a:custGeom>
          <a:avLst/>
          <a:gdLst/>
          <a:ahLst/>
          <a:cxnLst/>
          <a:rect l="0" t="0" r="0" b="0"/>
          <a:pathLst>
            <a:path>
              <a:moveTo>
                <a:pt x="0" y="5718"/>
              </a:moveTo>
              <a:lnTo>
                <a:pt x="27436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l" defTabSz="889000">
            <a:lnSpc>
              <a:spcPct val="100000"/>
            </a:lnSpc>
            <a:spcBef>
              <a:spcPct val="0"/>
            </a:spcBef>
            <a:spcAft>
              <a:spcPct val="35000"/>
            </a:spcAft>
          </a:pPr>
          <a:endParaRPr lang="zh-CN" altLang="en-US" sz="2000" kern="1200"/>
        </a:p>
      </dsp:txBody>
      <dsp:txXfrm>
        <a:off x="3205289" y="3637936"/>
        <a:ext cx="13718" cy="13718"/>
      </dsp:txXfrm>
    </dsp:sp>
    <dsp:sp modelId="{6F6F0635-C4B0-484E-BD17-54C1D208D7BA}">
      <dsp:nvSpPr>
        <dsp:cNvPr id="0" name=""/>
        <dsp:cNvSpPr/>
      </dsp:nvSpPr>
      <dsp:spPr>
        <a:xfrm>
          <a:off x="3323544" y="3585616"/>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l" defTabSz="889000">
            <a:lnSpc>
              <a:spcPct val="100000"/>
            </a:lnSpc>
            <a:spcBef>
              <a:spcPct val="0"/>
            </a:spcBef>
            <a:spcAft>
              <a:spcPct val="35000"/>
            </a:spcAft>
          </a:pPr>
          <a:r>
            <a:rPr lang="zh-CN" altLang="en-US" sz="2000" kern="1200" dirty="0" smtClean="0"/>
            <a:t>结构体类型</a:t>
          </a:r>
          <a:endParaRPr lang="zh-CN" altLang="en-US" sz="2000" kern="1200" dirty="0"/>
        </a:p>
      </dsp:txBody>
      <dsp:txXfrm>
        <a:off x="3331701" y="3593773"/>
        <a:ext cx="1620530" cy="262176"/>
      </dsp:txXfrm>
    </dsp:sp>
    <dsp:sp modelId="{FD858F46-B97C-4FA7-9DF3-AABA7D549D7C}">
      <dsp:nvSpPr>
        <dsp:cNvPr id="0" name=""/>
        <dsp:cNvSpPr/>
      </dsp:nvSpPr>
      <dsp:spPr>
        <a:xfrm rot="3907178">
          <a:off x="2947376" y="3799209"/>
          <a:ext cx="529544" cy="11436"/>
        </a:xfrm>
        <a:custGeom>
          <a:avLst/>
          <a:gdLst/>
          <a:ahLst/>
          <a:cxnLst/>
          <a:rect l="0" t="0" r="0" b="0"/>
          <a:pathLst>
            <a:path>
              <a:moveTo>
                <a:pt x="0" y="5718"/>
              </a:moveTo>
              <a:lnTo>
                <a:pt x="529544"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l" defTabSz="889000">
            <a:lnSpc>
              <a:spcPct val="100000"/>
            </a:lnSpc>
            <a:spcBef>
              <a:spcPct val="0"/>
            </a:spcBef>
            <a:spcAft>
              <a:spcPct val="35000"/>
            </a:spcAft>
          </a:pPr>
          <a:endParaRPr lang="zh-CN" altLang="en-US" sz="2000" kern="1200"/>
        </a:p>
      </dsp:txBody>
      <dsp:txXfrm>
        <a:off x="3198909" y="3791689"/>
        <a:ext cx="26477" cy="26477"/>
      </dsp:txXfrm>
    </dsp:sp>
    <dsp:sp modelId="{3FD0CACF-FBFA-48E1-BCB3-B02BD668D2B5}">
      <dsp:nvSpPr>
        <dsp:cNvPr id="0" name=""/>
        <dsp:cNvSpPr/>
      </dsp:nvSpPr>
      <dsp:spPr>
        <a:xfrm>
          <a:off x="3323544" y="3905880"/>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l" defTabSz="889000">
            <a:lnSpc>
              <a:spcPct val="100000"/>
            </a:lnSpc>
            <a:spcBef>
              <a:spcPct val="0"/>
            </a:spcBef>
            <a:spcAft>
              <a:spcPct val="35000"/>
            </a:spcAft>
          </a:pPr>
          <a:r>
            <a:rPr lang="zh-CN" altLang="en-US" sz="2000" kern="1200" dirty="0" smtClean="0"/>
            <a:t>函数类型</a:t>
          </a:r>
          <a:endParaRPr lang="zh-CN" altLang="en-US" sz="2000" kern="1200" dirty="0"/>
        </a:p>
      </dsp:txBody>
      <dsp:txXfrm>
        <a:off x="3331701" y="3914037"/>
        <a:ext cx="1620530" cy="2621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778ADB-A854-4126-A6F5-CE10FB9FF245}">
      <dsp:nvSpPr>
        <dsp:cNvPr id="0" name=""/>
        <dsp:cNvSpPr/>
      </dsp:nvSpPr>
      <dsp:spPr>
        <a:xfrm>
          <a:off x="5786661" y="732615"/>
          <a:ext cx="2886884" cy="275183"/>
        </a:xfrm>
        <a:custGeom>
          <a:avLst/>
          <a:gdLst/>
          <a:ahLst/>
          <a:cxnLst/>
          <a:rect l="0" t="0" r="0" b="0"/>
          <a:pathLst>
            <a:path>
              <a:moveTo>
                <a:pt x="0" y="0"/>
              </a:moveTo>
              <a:lnTo>
                <a:pt x="0" y="187529"/>
              </a:lnTo>
              <a:lnTo>
                <a:pt x="2886884" y="187529"/>
              </a:lnTo>
              <a:lnTo>
                <a:pt x="2886884" y="275183"/>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5C3BF6C-AE0D-4680-ABA0-6E0D541D1577}">
      <dsp:nvSpPr>
        <dsp:cNvPr id="0" name=""/>
        <dsp:cNvSpPr/>
      </dsp:nvSpPr>
      <dsp:spPr>
        <a:xfrm>
          <a:off x="5786661" y="732615"/>
          <a:ext cx="962029" cy="275183"/>
        </a:xfrm>
        <a:custGeom>
          <a:avLst/>
          <a:gdLst/>
          <a:ahLst/>
          <a:cxnLst/>
          <a:rect l="0" t="0" r="0" b="0"/>
          <a:pathLst>
            <a:path>
              <a:moveTo>
                <a:pt x="0" y="0"/>
              </a:moveTo>
              <a:lnTo>
                <a:pt x="0" y="187529"/>
              </a:lnTo>
              <a:lnTo>
                <a:pt x="962029" y="187529"/>
              </a:lnTo>
              <a:lnTo>
                <a:pt x="962029" y="275183"/>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19C4149-678E-495D-B43A-1E9BCE0060B1}">
      <dsp:nvSpPr>
        <dsp:cNvPr id="0" name=""/>
        <dsp:cNvSpPr/>
      </dsp:nvSpPr>
      <dsp:spPr>
        <a:xfrm>
          <a:off x="4823836" y="1737729"/>
          <a:ext cx="3848914" cy="275183"/>
        </a:xfrm>
        <a:custGeom>
          <a:avLst/>
          <a:gdLst/>
          <a:ahLst/>
          <a:cxnLst/>
          <a:rect l="0" t="0" r="0" b="0"/>
          <a:pathLst>
            <a:path>
              <a:moveTo>
                <a:pt x="0" y="0"/>
              </a:moveTo>
              <a:lnTo>
                <a:pt x="0" y="187529"/>
              </a:lnTo>
              <a:lnTo>
                <a:pt x="3848914" y="187529"/>
              </a:lnTo>
              <a:lnTo>
                <a:pt x="3848914"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13C3E8F-868B-486F-97C2-5624E5B1B440}">
      <dsp:nvSpPr>
        <dsp:cNvPr id="0" name=""/>
        <dsp:cNvSpPr/>
      </dsp:nvSpPr>
      <dsp:spPr>
        <a:xfrm>
          <a:off x="4823836" y="1737729"/>
          <a:ext cx="1924059" cy="275183"/>
        </a:xfrm>
        <a:custGeom>
          <a:avLst/>
          <a:gdLst/>
          <a:ahLst/>
          <a:cxnLst/>
          <a:rect l="0" t="0" r="0" b="0"/>
          <a:pathLst>
            <a:path>
              <a:moveTo>
                <a:pt x="0" y="0"/>
              </a:moveTo>
              <a:lnTo>
                <a:pt x="0" y="187529"/>
              </a:lnTo>
              <a:lnTo>
                <a:pt x="1924059" y="187529"/>
              </a:lnTo>
              <a:lnTo>
                <a:pt x="1924059"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FD2C8E3-110C-4B28-A767-271717D906F1}">
      <dsp:nvSpPr>
        <dsp:cNvPr id="0" name=""/>
        <dsp:cNvSpPr/>
      </dsp:nvSpPr>
      <dsp:spPr>
        <a:xfrm>
          <a:off x="5785071" y="3747958"/>
          <a:ext cx="962029" cy="275183"/>
        </a:xfrm>
        <a:custGeom>
          <a:avLst/>
          <a:gdLst/>
          <a:ahLst/>
          <a:cxnLst/>
          <a:rect l="0" t="0" r="0" b="0"/>
          <a:pathLst>
            <a:path>
              <a:moveTo>
                <a:pt x="0" y="0"/>
              </a:moveTo>
              <a:lnTo>
                <a:pt x="0" y="187529"/>
              </a:lnTo>
              <a:lnTo>
                <a:pt x="962029" y="187529"/>
              </a:lnTo>
              <a:lnTo>
                <a:pt x="962029"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E53E483-DA6E-420F-956A-6703D7E3A085}">
      <dsp:nvSpPr>
        <dsp:cNvPr id="0" name=""/>
        <dsp:cNvSpPr/>
      </dsp:nvSpPr>
      <dsp:spPr>
        <a:xfrm>
          <a:off x="4823041" y="3747958"/>
          <a:ext cx="962029" cy="275183"/>
        </a:xfrm>
        <a:custGeom>
          <a:avLst/>
          <a:gdLst/>
          <a:ahLst/>
          <a:cxnLst/>
          <a:rect l="0" t="0" r="0" b="0"/>
          <a:pathLst>
            <a:path>
              <a:moveTo>
                <a:pt x="962029" y="0"/>
              </a:moveTo>
              <a:lnTo>
                <a:pt x="962029" y="187529"/>
              </a:lnTo>
              <a:lnTo>
                <a:pt x="0" y="187529"/>
              </a:lnTo>
              <a:lnTo>
                <a:pt x="0"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D9D4F76-AACD-4919-B590-C1111B484AF7}">
      <dsp:nvSpPr>
        <dsp:cNvPr id="0" name=""/>
        <dsp:cNvSpPr/>
      </dsp:nvSpPr>
      <dsp:spPr>
        <a:xfrm>
          <a:off x="4823041" y="2742844"/>
          <a:ext cx="962029" cy="275183"/>
        </a:xfrm>
        <a:custGeom>
          <a:avLst/>
          <a:gdLst/>
          <a:ahLst/>
          <a:cxnLst/>
          <a:rect l="0" t="0" r="0" b="0"/>
          <a:pathLst>
            <a:path>
              <a:moveTo>
                <a:pt x="0" y="0"/>
              </a:moveTo>
              <a:lnTo>
                <a:pt x="0" y="187529"/>
              </a:lnTo>
              <a:lnTo>
                <a:pt x="962029" y="187529"/>
              </a:lnTo>
              <a:lnTo>
                <a:pt x="962029"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41E6159-4B5F-4AB2-A2A4-75F8D4BB8CA3}">
      <dsp:nvSpPr>
        <dsp:cNvPr id="0" name=""/>
        <dsp:cNvSpPr/>
      </dsp:nvSpPr>
      <dsp:spPr>
        <a:xfrm>
          <a:off x="3861011" y="2742844"/>
          <a:ext cx="962029" cy="275183"/>
        </a:xfrm>
        <a:custGeom>
          <a:avLst/>
          <a:gdLst/>
          <a:ahLst/>
          <a:cxnLst/>
          <a:rect l="0" t="0" r="0" b="0"/>
          <a:pathLst>
            <a:path>
              <a:moveTo>
                <a:pt x="962029" y="0"/>
              </a:moveTo>
              <a:lnTo>
                <a:pt x="962029" y="187529"/>
              </a:lnTo>
              <a:lnTo>
                <a:pt x="0" y="187529"/>
              </a:lnTo>
              <a:lnTo>
                <a:pt x="0"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51E9983-E675-4BA5-8E2C-10EF69A8989D}">
      <dsp:nvSpPr>
        <dsp:cNvPr id="0" name=""/>
        <dsp:cNvSpPr/>
      </dsp:nvSpPr>
      <dsp:spPr>
        <a:xfrm>
          <a:off x="4777321" y="1737729"/>
          <a:ext cx="91440" cy="275183"/>
        </a:xfrm>
        <a:custGeom>
          <a:avLst/>
          <a:gdLst/>
          <a:ahLst/>
          <a:cxnLst/>
          <a:rect l="0" t="0" r="0" b="0"/>
          <a:pathLst>
            <a:path>
              <a:moveTo>
                <a:pt x="46514" y="0"/>
              </a:moveTo>
              <a:lnTo>
                <a:pt x="46514" y="187529"/>
              </a:lnTo>
              <a:lnTo>
                <a:pt x="45720" y="187529"/>
              </a:lnTo>
              <a:lnTo>
                <a:pt x="45720"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D943899-CD4F-4A6A-8E7F-11349FC93D4B}">
      <dsp:nvSpPr>
        <dsp:cNvPr id="0" name=""/>
        <dsp:cNvSpPr/>
      </dsp:nvSpPr>
      <dsp:spPr>
        <a:xfrm>
          <a:off x="2898981" y="1737729"/>
          <a:ext cx="1924854" cy="275183"/>
        </a:xfrm>
        <a:custGeom>
          <a:avLst/>
          <a:gdLst/>
          <a:ahLst/>
          <a:cxnLst/>
          <a:rect l="0" t="0" r="0" b="0"/>
          <a:pathLst>
            <a:path>
              <a:moveTo>
                <a:pt x="1924854" y="0"/>
              </a:moveTo>
              <a:lnTo>
                <a:pt x="1924854" y="187529"/>
              </a:lnTo>
              <a:lnTo>
                <a:pt x="0" y="187529"/>
              </a:lnTo>
              <a:lnTo>
                <a:pt x="0"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69DF1B7-E819-4C57-BB8C-7791BE2191BF}">
      <dsp:nvSpPr>
        <dsp:cNvPr id="0" name=""/>
        <dsp:cNvSpPr/>
      </dsp:nvSpPr>
      <dsp:spPr>
        <a:xfrm>
          <a:off x="974921" y="1737729"/>
          <a:ext cx="3848914" cy="275183"/>
        </a:xfrm>
        <a:custGeom>
          <a:avLst/>
          <a:gdLst/>
          <a:ahLst/>
          <a:cxnLst/>
          <a:rect l="0" t="0" r="0" b="0"/>
          <a:pathLst>
            <a:path>
              <a:moveTo>
                <a:pt x="3848914" y="0"/>
              </a:moveTo>
              <a:lnTo>
                <a:pt x="3848914" y="187529"/>
              </a:lnTo>
              <a:lnTo>
                <a:pt x="0" y="187529"/>
              </a:lnTo>
              <a:lnTo>
                <a:pt x="0"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4338D9C-E55D-4F15-BEBA-E99360731CF5}">
      <dsp:nvSpPr>
        <dsp:cNvPr id="0" name=""/>
        <dsp:cNvSpPr/>
      </dsp:nvSpPr>
      <dsp:spPr>
        <a:xfrm>
          <a:off x="4823836" y="732615"/>
          <a:ext cx="962824" cy="275183"/>
        </a:xfrm>
        <a:custGeom>
          <a:avLst/>
          <a:gdLst/>
          <a:ahLst/>
          <a:cxnLst/>
          <a:rect l="0" t="0" r="0" b="0"/>
          <a:pathLst>
            <a:path>
              <a:moveTo>
                <a:pt x="962824" y="0"/>
              </a:moveTo>
              <a:lnTo>
                <a:pt x="962824" y="187529"/>
              </a:lnTo>
              <a:lnTo>
                <a:pt x="0" y="187529"/>
              </a:lnTo>
              <a:lnTo>
                <a:pt x="0" y="275183"/>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5CD1A1E-7672-4226-B079-4CF1DECD6C38}">
      <dsp:nvSpPr>
        <dsp:cNvPr id="0" name=""/>
        <dsp:cNvSpPr/>
      </dsp:nvSpPr>
      <dsp:spPr>
        <a:xfrm>
          <a:off x="2899776" y="732615"/>
          <a:ext cx="2886884" cy="275183"/>
        </a:xfrm>
        <a:custGeom>
          <a:avLst/>
          <a:gdLst/>
          <a:ahLst/>
          <a:cxnLst/>
          <a:rect l="0" t="0" r="0" b="0"/>
          <a:pathLst>
            <a:path>
              <a:moveTo>
                <a:pt x="2886884" y="0"/>
              </a:moveTo>
              <a:lnTo>
                <a:pt x="2886884" y="187529"/>
              </a:lnTo>
              <a:lnTo>
                <a:pt x="0" y="187529"/>
              </a:lnTo>
              <a:lnTo>
                <a:pt x="0" y="275183"/>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9DC1173-F9D6-45CE-91A9-282F47E20978}">
      <dsp:nvSpPr>
        <dsp:cNvPr id="0" name=""/>
        <dsp:cNvSpPr/>
      </dsp:nvSpPr>
      <dsp:spPr>
        <a:xfrm>
          <a:off x="4929763" y="2684"/>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75E05F1-0610-4ACB-9957-90074DF8C235}">
      <dsp:nvSpPr>
        <dsp:cNvPr id="0" name=""/>
        <dsp:cNvSpPr/>
      </dsp:nvSpPr>
      <dsp:spPr>
        <a:xfrm>
          <a:off x="5034895" y="102560"/>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b="0" kern="1200" smtClean="0">
              <a:latin typeface="+mn-ea"/>
              <a:ea typeface="+mn-ea"/>
            </a:rPr>
            <a:t>C</a:t>
          </a:r>
          <a:r>
            <a:rPr lang="zh-CN" altLang="en-US" sz="2000" b="0" kern="1200" smtClean="0">
              <a:latin typeface="+mn-ea"/>
              <a:ea typeface="+mn-ea"/>
            </a:rPr>
            <a:t>程序</a:t>
          </a:r>
          <a:endParaRPr lang="zh-CN" altLang="en-US" sz="2000" b="0" kern="1200">
            <a:latin typeface="+mn-ea"/>
            <a:ea typeface="+mn-ea"/>
          </a:endParaRPr>
        </a:p>
      </dsp:txBody>
      <dsp:txXfrm>
        <a:off x="5056274" y="123939"/>
        <a:ext cx="1671037" cy="687172"/>
      </dsp:txXfrm>
    </dsp:sp>
    <dsp:sp modelId="{647B0E99-EE12-4CC8-BE68-F7CFD9E72EEA}">
      <dsp:nvSpPr>
        <dsp:cNvPr id="0" name=""/>
        <dsp:cNvSpPr/>
      </dsp:nvSpPr>
      <dsp:spPr>
        <a:xfrm>
          <a:off x="2042878" y="1007798"/>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F66962D9-0A87-4346-A9F9-284051CF8E21}">
      <dsp:nvSpPr>
        <dsp:cNvPr id="0" name=""/>
        <dsp:cNvSpPr/>
      </dsp:nvSpPr>
      <dsp:spPr>
        <a:xfrm>
          <a:off x="2148011" y="1107674"/>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kern="1200" smtClean="0">
              <a:latin typeface="+mn-ea"/>
              <a:ea typeface="+mn-ea"/>
            </a:rPr>
            <a:t>源程序文件</a:t>
          </a:r>
          <a:r>
            <a:rPr lang="en-US" altLang="zh-CN" sz="2000" b="0" kern="1200" smtClean="0">
              <a:latin typeface="+mn-ea"/>
              <a:ea typeface="+mn-ea"/>
            </a:rPr>
            <a:t>1</a:t>
          </a:r>
          <a:endParaRPr lang="zh-CN" altLang="en-US" sz="2000" b="0" kern="1200">
            <a:latin typeface="+mn-ea"/>
            <a:ea typeface="+mn-ea"/>
          </a:endParaRPr>
        </a:p>
      </dsp:txBody>
      <dsp:txXfrm>
        <a:off x="2169390" y="1129053"/>
        <a:ext cx="1671037" cy="687172"/>
      </dsp:txXfrm>
    </dsp:sp>
    <dsp:sp modelId="{83B640D3-B474-4475-82D1-4545B987FDDF}">
      <dsp:nvSpPr>
        <dsp:cNvPr id="0" name=""/>
        <dsp:cNvSpPr/>
      </dsp:nvSpPr>
      <dsp:spPr>
        <a:xfrm>
          <a:off x="3966938" y="1007798"/>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60DAD33C-85AD-4DD2-9B7C-0C86F67B1B5B}">
      <dsp:nvSpPr>
        <dsp:cNvPr id="0" name=""/>
        <dsp:cNvSpPr/>
      </dsp:nvSpPr>
      <dsp:spPr>
        <a:xfrm>
          <a:off x="4072070" y="1107674"/>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kern="1200" smtClean="0">
              <a:latin typeface="+mn-ea"/>
              <a:ea typeface="+mn-ea"/>
            </a:rPr>
            <a:t>源程序文件</a:t>
          </a:r>
          <a:r>
            <a:rPr lang="en-US" altLang="zh-CN" sz="2000" b="0" kern="1200" smtClean="0">
              <a:latin typeface="+mn-ea"/>
              <a:ea typeface="+mn-ea"/>
            </a:rPr>
            <a:t>2</a:t>
          </a:r>
          <a:endParaRPr lang="zh-CN" altLang="en-US" sz="2000" b="0" kern="1200">
            <a:latin typeface="+mn-ea"/>
            <a:ea typeface="+mn-ea"/>
          </a:endParaRPr>
        </a:p>
      </dsp:txBody>
      <dsp:txXfrm>
        <a:off x="4093449" y="1129053"/>
        <a:ext cx="1671037" cy="687172"/>
      </dsp:txXfrm>
    </dsp:sp>
    <dsp:sp modelId="{AF17E07E-D3DC-4840-8B72-EF3A3B867DD5}">
      <dsp:nvSpPr>
        <dsp:cNvPr id="0" name=""/>
        <dsp:cNvSpPr/>
      </dsp:nvSpPr>
      <dsp:spPr>
        <a:xfrm>
          <a:off x="118024" y="2012913"/>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95AF3699-A0DA-47F0-8F0D-3DE031834FEC}">
      <dsp:nvSpPr>
        <dsp:cNvPr id="0" name=""/>
        <dsp:cNvSpPr/>
      </dsp:nvSpPr>
      <dsp:spPr>
        <a:xfrm>
          <a:off x="223156" y="2112788"/>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kern="1200" smtClean="0">
              <a:latin typeface="+mn-ea"/>
              <a:ea typeface="+mn-ea"/>
            </a:rPr>
            <a:t>预处理指令</a:t>
          </a:r>
          <a:endParaRPr lang="zh-CN" altLang="en-US" sz="2000" b="0" kern="1200">
            <a:latin typeface="+mn-ea"/>
            <a:ea typeface="+mn-ea"/>
          </a:endParaRPr>
        </a:p>
      </dsp:txBody>
      <dsp:txXfrm>
        <a:off x="244535" y="2134167"/>
        <a:ext cx="1671037" cy="687172"/>
      </dsp:txXfrm>
    </dsp:sp>
    <dsp:sp modelId="{E8A11E01-3ABE-4EC0-99B3-F6B8C278F082}">
      <dsp:nvSpPr>
        <dsp:cNvPr id="0" name=""/>
        <dsp:cNvSpPr/>
      </dsp:nvSpPr>
      <dsp:spPr>
        <a:xfrm>
          <a:off x="2042084" y="2012913"/>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E36818F4-7E25-45F2-8E79-9DC9A1CFA7AA}">
      <dsp:nvSpPr>
        <dsp:cNvPr id="0" name=""/>
        <dsp:cNvSpPr/>
      </dsp:nvSpPr>
      <dsp:spPr>
        <a:xfrm>
          <a:off x="2147216" y="2112788"/>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kern="1200" smtClean="0">
              <a:latin typeface="+mn-ea"/>
              <a:ea typeface="+mn-ea"/>
            </a:rPr>
            <a:t>数据声明</a:t>
          </a:r>
          <a:endParaRPr lang="zh-CN" altLang="en-US" sz="2000" b="0" kern="1200">
            <a:latin typeface="+mn-ea"/>
            <a:ea typeface="+mn-ea"/>
          </a:endParaRPr>
        </a:p>
      </dsp:txBody>
      <dsp:txXfrm>
        <a:off x="2168595" y="2134167"/>
        <a:ext cx="1671037" cy="687172"/>
      </dsp:txXfrm>
    </dsp:sp>
    <dsp:sp modelId="{4457C76A-29D9-49DD-BE0D-91C789861EDF}">
      <dsp:nvSpPr>
        <dsp:cNvPr id="0" name=""/>
        <dsp:cNvSpPr/>
      </dsp:nvSpPr>
      <dsp:spPr>
        <a:xfrm>
          <a:off x="3966143" y="2012913"/>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F2E19DCD-49C4-4721-819D-444EC49D177B}">
      <dsp:nvSpPr>
        <dsp:cNvPr id="0" name=""/>
        <dsp:cNvSpPr/>
      </dsp:nvSpPr>
      <dsp:spPr>
        <a:xfrm>
          <a:off x="4071276" y="2112788"/>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kern="1200" smtClean="0">
              <a:latin typeface="+mn-ea"/>
              <a:ea typeface="+mn-ea"/>
            </a:rPr>
            <a:t>函数</a:t>
          </a:r>
          <a:r>
            <a:rPr lang="en-US" altLang="zh-CN" sz="2000" b="0" kern="1200" smtClean="0">
              <a:latin typeface="+mn-ea"/>
              <a:ea typeface="+mn-ea"/>
            </a:rPr>
            <a:t>1</a:t>
          </a:r>
          <a:endParaRPr lang="zh-CN" altLang="en-US" sz="2000" b="0" kern="1200">
            <a:latin typeface="+mn-ea"/>
            <a:ea typeface="+mn-ea"/>
          </a:endParaRPr>
        </a:p>
      </dsp:txBody>
      <dsp:txXfrm>
        <a:off x="4092655" y="2134167"/>
        <a:ext cx="1671037" cy="687172"/>
      </dsp:txXfrm>
    </dsp:sp>
    <dsp:sp modelId="{E0AF7409-867C-4958-89B8-2EC3276204DC}">
      <dsp:nvSpPr>
        <dsp:cNvPr id="0" name=""/>
        <dsp:cNvSpPr/>
      </dsp:nvSpPr>
      <dsp:spPr>
        <a:xfrm>
          <a:off x="3004113" y="3018027"/>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78389421-6BC1-4742-8335-6F0DE14C5BD6}">
      <dsp:nvSpPr>
        <dsp:cNvPr id="0" name=""/>
        <dsp:cNvSpPr/>
      </dsp:nvSpPr>
      <dsp:spPr>
        <a:xfrm>
          <a:off x="3109246" y="3117903"/>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kern="1200" smtClean="0">
              <a:latin typeface="+mn-ea"/>
              <a:ea typeface="+mn-ea"/>
            </a:rPr>
            <a:t>函数首部</a:t>
          </a:r>
          <a:endParaRPr lang="zh-CN" altLang="en-US" sz="2000" b="0" kern="1200">
            <a:latin typeface="+mn-ea"/>
            <a:ea typeface="+mn-ea"/>
          </a:endParaRPr>
        </a:p>
      </dsp:txBody>
      <dsp:txXfrm>
        <a:off x="3130625" y="3139282"/>
        <a:ext cx="1671037" cy="687172"/>
      </dsp:txXfrm>
    </dsp:sp>
    <dsp:sp modelId="{64DCEE1D-5101-44B7-9EC1-331F83C45215}">
      <dsp:nvSpPr>
        <dsp:cNvPr id="0" name=""/>
        <dsp:cNvSpPr/>
      </dsp:nvSpPr>
      <dsp:spPr>
        <a:xfrm>
          <a:off x="4928173" y="3018027"/>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8CCBD36D-573A-464D-AB6B-F238D9EF7509}">
      <dsp:nvSpPr>
        <dsp:cNvPr id="0" name=""/>
        <dsp:cNvSpPr/>
      </dsp:nvSpPr>
      <dsp:spPr>
        <a:xfrm>
          <a:off x="5033306" y="3117903"/>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kern="1200" smtClean="0">
              <a:latin typeface="+mn-ea"/>
              <a:ea typeface="+mn-ea"/>
            </a:rPr>
            <a:t>函数体</a:t>
          </a:r>
          <a:endParaRPr lang="zh-CN" altLang="en-US" sz="2000" b="0" kern="1200">
            <a:latin typeface="+mn-ea"/>
            <a:ea typeface="+mn-ea"/>
          </a:endParaRPr>
        </a:p>
      </dsp:txBody>
      <dsp:txXfrm>
        <a:off x="5054685" y="3139282"/>
        <a:ext cx="1671037" cy="687172"/>
      </dsp:txXfrm>
    </dsp:sp>
    <dsp:sp modelId="{32D7E085-498A-45C8-A608-CAFEE3B369EF}">
      <dsp:nvSpPr>
        <dsp:cNvPr id="0" name=""/>
        <dsp:cNvSpPr/>
      </dsp:nvSpPr>
      <dsp:spPr>
        <a:xfrm>
          <a:off x="3966143" y="4023142"/>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B6F06E70-3A19-4D11-939A-0EE45858207B}">
      <dsp:nvSpPr>
        <dsp:cNvPr id="0" name=""/>
        <dsp:cNvSpPr/>
      </dsp:nvSpPr>
      <dsp:spPr>
        <a:xfrm>
          <a:off x="4071276" y="4123017"/>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kern="1200" smtClean="0">
              <a:latin typeface="+mn-ea"/>
              <a:ea typeface="+mn-ea"/>
            </a:rPr>
            <a:t>数据声明</a:t>
          </a:r>
          <a:endParaRPr lang="zh-CN" altLang="en-US" sz="2000" b="0" kern="1200">
            <a:latin typeface="+mn-ea"/>
            <a:ea typeface="+mn-ea"/>
          </a:endParaRPr>
        </a:p>
      </dsp:txBody>
      <dsp:txXfrm>
        <a:off x="4092655" y="4144396"/>
        <a:ext cx="1671037" cy="687172"/>
      </dsp:txXfrm>
    </dsp:sp>
    <dsp:sp modelId="{571055EC-442A-4526-B69B-AC97B4BD4B9A}">
      <dsp:nvSpPr>
        <dsp:cNvPr id="0" name=""/>
        <dsp:cNvSpPr/>
      </dsp:nvSpPr>
      <dsp:spPr>
        <a:xfrm>
          <a:off x="5890203" y="4023142"/>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1386DCC5-E831-4952-BA70-3D39A3E702ED}">
      <dsp:nvSpPr>
        <dsp:cNvPr id="0" name=""/>
        <dsp:cNvSpPr/>
      </dsp:nvSpPr>
      <dsp:spPr>
        <a:xfrm>
          <a:off x="5995336" y="4123017"/>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kern="1200" smtClean="0">
              <a:latin typeface="+mn-ea"/>
              <a:ea typeface="+mn-ea"/>
            </a:rPr>
            <a:t>执行语句</a:t>
          </a:r>
          <a:endParaRPr lang="zh-CN" altLang="en-US" sz="2000" b="0" kern="1200">
            <a:latin typeface="+mn-ea"/>
            <a:ea typeface="+mn-ea"/>
          </a:endParaRPr>
        </a:p>
      </dsp:txBody>
      <dsp:txXfrm>
        <a:off x="6016715" y="4144396"/>
        <a:ext cx="1671037" cy="687172"/>
      </dsp:txXfrm>
    </dsp:sp>
    <dsp:sp modelId="{9CDEA476-34CB-4C83-A1B5-C8707A78CB8D}">
      <dsp:nvSpPr>
        <dsp:cNvPr id="0" name=""/>
        <dsp:cNvSpPr/>
      </dsp:nvSpPr>
      <dsp:spPr>
        <a:xfrm>
          <a:off x="5890203" y="2012913"/>
          <a:ext cx="1715385" cy="445810"/>
        </a:xfrm>
        <a:prstGeom prst="roundRect">
          <a:avLst>
            <a:gd name="adj" fmla="val 10000"/>
          </a:avLst>
        </a:prstGeom>
        <a:solidFill>
          <a:schemeClr val="bg1"/>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0E59D94F-553B-417E-BE7C-3C58FA423651}">
      <dsp:nvSpPr>
        <dsp:cNvPr id="0" name=""/>
        <dsp:cNvSpPr/>
      </dsp:nvSpPr>
      <dsp:spPr>
        <a:xfrm>
          <a:off x="5995336" y="2112788"/>
          <a:ext cx="1715385" cy="445810"/>
        </a:xfrm>
        <a:prstGeom prst="roundRect">
          <a:avLst>
            <a:gd name="adj" fmla="val 10000"/>
          </a:avLst>
        </a:prstGeom>
        <a:solidFill>
          <a:schemeClr val="bg1">
            <a:alpha val="90000"/>
          </a:schemeClr>
        </a:solidFill>
        <a:ln w="6350" cap="flat" cmpd="sng" algn="ctr">
          <a:no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b="0" kern="1200" smtClean="0">
              <a:latin typeface="+mn-ea"/>
              <a:ea typeface="+mn-ea"/>
            </a:rPr>
            <a:t>……</a:t>
          </a:r>
          <a:endParaRPr lang="zh-CN" altLang="en-US" sz="2000" b="0" kern="1200">
            <a:latin typeface="+mn-ea"/>
            <a:ea typeface="+mn-ea"/>
          </a:endParaRPr>
        </a:p>
      </dsp:txBody>
      <dsp:txXfrm>
        <a:off x="6008393" y="2125845"/>
        <a:ext cx="1689271" cy="419696"/>
      </dsp:txXfrm>
    </dsp:sp>
    <dsp:sp modelId="{02826921-D0CA-4328-A441-1B64D77BDD63}">
      <dsp:nvSpPr>
        <dsp:cNvPr id="0" name=""/>
        <dsp:cNvSpPr/>
      </dsp:nvSpPr>
      <dsp:spPr>
        <a:xfrm>
          <a:off x="7815853" y="2012913"/>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0A87B4D3-6CF2-47A1-AA5D-C4B5D705C3C5}">
      <dsp:nvSpPr>
        <dsp:cNvPr id="0" name=""/>
        <dsp:cNvSpPr/>
      </dsp:nvSpPr>
      <dsp:spPr>
        <a:xfrm>
          <a:off x="7920985" y="2112788"/>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kern="1200" smtClean="0">
              <a:latin typeface="+mn-ea"/>
              <a:ea typeface="+mn-ea"/>
            </a:rPr>
            <a:t>函数</a:t>
          </a:r>
          <a:r>
            <a:rPr lang="en-US" altLang="zh-CN" sz="2000" b="0" kern="1200" smtClean="0">
              <a:latin typeface="+mn-ea"/>
              <a:ea typeface="+mn-ea"/>
            </a:rPr>
            <a:t>n</a:t>
          </a:r>
          <a:endParaRPr lang="zh-CN" altLang="en-US" sz="2000" b="0" kern="1200">
            <a:latin typeface="+mn-ea"/>
            <a:ea typeface="+mn-ea"/>
          </a:endParaRPr>
        </a:p>
      </dsp:txBody>
      <dsp:txXfrm>
        <a:off x="7942364" y="2134167"/>
        <a:ext cx="1671037" cy="687172"/>
      </dsp:txXfrm>
    </dsp:sp>
    <dsp:sp modelId="{34BC9333-174D-4F08-8B37-A39E77606FC0}">
      <dsp:nvSpPr>
        <dsp:cNvPr id="0" name=""/>
        <dsp:cNvSpPr/>
      </dsp:nvSpPr>
      <dsp:spPr>
        <a:xfrm>
          <a:off x="5890998" y="1007798"/>
          <a:ext cx="1715385" cy="445810"/>
        </a:xfrm>
        <a:prstGeom prst="roundRect">
          <a:avLst>
            <a:gd name="adj" fmla="val 10000"/>
          </a:avLst>
        </a:prstGeom>
        <a:solidFill>
          <a:schemeClr val="bg1"/>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00391075-BE06-4C0E-A052-60B49255D618}">
      <dsp:nvSpPr>
        <dsp:cNvPr id="0" name=""/>
        <dsp:cNvSpPr/>
      </dsp:nvSpPr>
      <dsp:spPr>
        <a:xfrm>
          <a:off x="5996130" y="1107674"/>
          <a:ext cx="1715385" cy="445810"/>
        </a:xfrm>
        <a:prstGeom prst="roundRect">
          <a:avLst>
            <a:gd name="adj" fmla="val 10000"/>
          </a:avLst>
        </a:prstGeom>
        <a:solidFill>
          <a:schemeClr val="bg1">
            <a:alpha val="90000"/>
          </a:schemeClr>
        </a:solidFill>
        <a:ln w="6350" cap="flat" cmpd="sng" algn="ctr">
          <a:no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b="0" kern="1200" smtClean="0">
              <a:latin typeface="+mn-ea"/>
              <a:ea typeface="+mn-ea"/>
            </a:rPr>
            <a:t>……</a:t>
          </a:r>
          <a:endParaRPr lang="zh-CN" altLang="en-US" sz="2000" b="0" kern="1200">
            <a:latin typeface="+mn-ea"/>
            <a:ea typeface="+mn-ea"/>
          </a:endParaRPr>
        </a:p>
      </dsp:txBody>
      <dsp:txXfrm>
        <a:off x="6009187" y="1120731"/>
        <a:ext cx="1689271" cy="419696"/>
      </dsp:txXfrm>
    </dsp:sp>
    <dsp:sp modelId="{C8BEF6F1-CD53-4365-BEC9-622098B5F8F2}">
      <dsp:nvSpPr>
        <dsp:cNvPr id="0" name=""/>
        <dsp:cNvSpPr/>
      </dsp:nvSpPr>
      <dsp:spPr>
        <a:xfrm>
          <a:off x="7816648" y="1007798"/>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5D43757A-561B-455C-A396-806BA02E8279}">
      <dsp:nvSpPr>
        <dsp:cNvPr id="0" name=""/>
        <dsp:cNvSpPr/>
      </dsp:nvSpPr>
      <dsp:spPr>
        <a:xfrm>
          <a:off x="7921780" y="1107674"/>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kern="1200" smtClean="0">
              <a:latin typeface="+mn-ea"/>
              <a:ea typeface="+mn-ea"/>
            </a:rPr>
            <a:t>源程序文件</a:t>
          </a:r>
          <a:r>
            <a:rPr lang="en-US" altLang="zh-CN" sz="2000" b="0" kern="1200" smtClean="0">
              <a:latin typeface="+mn-ea"/>
              <a:ea typeface="+mn-ea"/>
            </a:rPr>
            <a:t>n</a:t>
          </a:r>
          <a:endParaRPr lang="zh-CN" altLang="en-US" sz="2000" b="0" kern="1200">
            <a:latin typeface="+mn-ea"/>
            <a:ea typeface="+mn-ea"/>
          </a:endParaRPr>
        </a:p>
      </dsp:txBody>
      <dsp:txXfrm>
        <a:off x="7943159" y="1129053"/>
        <a:ext cx="1671037" cy="68717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DE993-7C9B-4F76-A5D2-51F22BFA1A20}" type="datetimeFigureOut">
              <a:rPr lang="zh-CN" altLang="en-US" smtClean="0"/>
              <a:pPr/>
              <a:t>2018/10/23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ADBE2-52C4-423E-AEC4-CA623BCE1D45}" type="slidenum">
              <a:rPr lang="zh-CN" altLang="en-US" smtClean="0"/>
              <a:pPr/>
              <a:t>‹#›</a:t>
            </a:fld>
            <a:endParaRPr lang="zh-CN" altLang="en-US"/>
          </a:p>
        </p:txBody>
      </p:sp>
    </p:spTree>
    <p:extLst>
      <p:ext uri="{BB962C8B-B14F-4D97-AF65-F5344CB8AC3E}">
        <p14:creationId xmlns:p14="http://schemas.microsoft.com/office/powerpoint/2010/main" val="3340275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a:t>
            </a:fld>
            <a:endParaRPr lang="zh-CN" altLang="en-US"/>
          </a:p>
        </p:txBody>
      </p:sp>
    </p:spTree>
    <p:extLst>
      <p:ext uri="{BB962C8B-B14F-4D97-AF65-F5344CB8AC3E}">
        <p14:creationId xmlns:p14="http://schemas.microsoft.com/office/powerpoint/2010/main" val="4047456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pPr/>
              <a:t>37</a:t>
            </a:fld>
            <a:endParaRPr lang="zh-CN" altLang="en-US"/>
          </a:p>
        </p:txBody>
      </p:sp>
    </p:spTree>
    <p:extLst>
      <p:ext uri="{BB962C8B-B14F-4D97-AF65-F5344CB8AC3E}">
        <p14:creationId xmlns:p14="http://schemas.microsoft.com/office/powerpoint/2010/main" val="1616364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pPr/>
              <a:t>38</a:t>
            </a:fld>
            <a:endParaRPr lang="zh-CN" altLang="en-US"/>
          </a:p>
        </p:txBody>
      </p:sp>
    </p:spTree>
    <p:extLst>
      <p:ext uri="{BB962C8B-B14F-4D97-AF65-F5344CB8AC3E}">
        <p14:creationId xmlns:p14="http://schemas.microsoft.com/office/powerpoint/2010/main" val="2574388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pPr/>
              <a:t>39</a:t>
            </a:fld>
            <a:endParaRPr lang="zh-CN" altLang="en-US"/>
          </a:p>
        </p:txBody>
      </p:sp>
    </p:spTree>
    <p:extLst>
      <p:ext uri="{BB962C8B-B14F-4D97-AF65-F5344CB8AC3E}">
        <p14:creationId xmlns:p14="http://schemas.microsoft.com/office/powerpoint/2010/main" val="1121298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pPr/>
              <a:t>40</a:t>
            </a:fld>
            <a:endParaRPr lang="zh-CN" altLang="en-US"/>
          </a:p>
        </p:txBody>
      </p:sp>
    </p:spTree>
    <p:extLst>
      <p:ext uri="{BB962C8B-B14F-4D97-AF65-F5344CB8AC3E}">
        <p14:creationId xmlns:p14="http://schemas.microsoft.com/office/powerpoint/2010/main" val="716103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pPr/>
              <a:t>41</a:t>
            </a:fld>
            <a:endParaRPr lang="zh-CN" altLang="en-US"/>
          </a:p>
        </p:txBody>
      </p:sp>
    </p:spTree>
    <p:extLst>
      <p:ext uri="{BB962C8B-B14F-4D97-AF65-F5344CB8AC3E}">
        <p14:creationId xmlns:p14="http://schemas.microsoft.com/office/powerpoint/2010/main" val="4276072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200" dirty="0" smtClean="0"/>
              <a:t>指数形式：</a:t>
            </a:r>
            <a:r>
              <a:rPr lang="en-US" altLang="zh-CN" sz="1200" dirty="0" smtClean="0"/>
              <a:t>d</a:t>
            </a:r>
            <a:r>
              <a:rPr lang="zh-CN" altLang="en-US" sz="1200" dirty="0" smtClean="0"/>
              <a:t>表示有效位数字</a:t>
            </a:r>
            <a:endParaRPr lang="en-US" altLang="zh-CN" sz="1200" dirty="0" smtClean="0"/>
          </a:p>
          <a:p>
            <a:pPr algn="l"/>
            <a:r>
              <a:rPr lang="en-US" altLang="zh-CN" sz="1200" dirty="0" err="1" smtClean="0"/>
              <a:t>d.ddddE+n</a:t>
            </a:r>
            <a:r>
              <a:rPr lang="en-US" altLang="zh-CN" sz="1200" dirty="0" smtClean="0"/>
              <a:t>  </a:t>
            </a:r>
            <a:r>
              <a:rPr lang="zh-CN" altLang="en-US" sz="1200" dirty="0" smtClean="0"/>
              <a:t>小数点向右移动</a:t>
            </a:r>
            <a:r>
              <a:rPr lang="en-US" altLang="zh-CN" sz="1200" dirty="0" smtClean="0"/>
              <a:t>n</a:t>
            </a:r>
            <a:r>
              <a:rPr lang="zh-CN" altLang="en-US" sz="1200" dirty="0" smtClean="0"/>
              <a:t>位</a:t>
            </a:r>
            <a:r>
              <a:rPr lang="en-US" altLang="zh-CN" sz="1200" dirty="0" smtClean="0"/>
              <a:t>,</a:t>
            </a:r>
            <a:r>
              <a:rPr lang="en-US" altLang="zh-CN" sz="1200" dirty="0" err="1" smtClean="0"/>
              <a:t>d.dddd</a:t>
            </a:r>
            <a:r>
              <a:rPr lang="zh-CN" altLang="en-US" sz="1200" dirty="0" smtClean="0"/>
              <a:t>*</a:t>
            </a:r>
            <a:r>
              <a:rPr lang="en-US" altLang="zh-CN" sz="1200" dirty="0" smtClean="0"/>
              <a:t>10</a:t>
            </a:r>
            <a:r>
              <a:rPr lang="en-US" altLang="zh-CN" sz="1200" baseline="30000" dirty="0" smtClean="0"/>
              <a:t>n</a:t>
            </a:r>
          </a:p>
          <a:p>
            <a:pPr algn="l"/>
            <a:r>
              <a:rPr lang="en-US" altLang="zh-CN" sz="1200" dirty="0" err="1" smtClean="0"/>
              <a:t>d.ddddE</a:t>
            </a:r>
            <a:r>
              <a:rPr lang="en-US" altLang="zh-CN" sz="1200" dirty="0" smtClean="0"/>
              <a:t>-n  </a:t>
            </a:r>
            <a:r>
              <a:rPr lang="zh-CN" altLang="en-US" sz="1200" dirty="0" smtClean="0"/>
              <a:t>小数点向左移动</a:t>
            </a:r>
            <a:r>
              <a:rPr lang="en-US" altLang="zh-CN" sz="1200" dirty="0" smtClean="0"/>
              <a:t>n</a:t>
            </a:r>
            <a:r>
              <a:rPr lang="zh-CN" altLang="en-US" sz="1200" dirty="0" smtClean="0"/>
              <a:t>位</a:t>
            </a:r>
            <a:r>
              <a:rPr lang="en-US" altLang="zh-CN" sz="1200" dirty="0" smtClean="0"/>
              <a:t>,</a:t>
            </a:r>
            <a:r>
              <a:rPr lang="en-US" altLang="zh-CN" sz="1200" dirty="0" err="1" smtClean="0"/>
              <a:t>d.dddd</a:t>
            </a:r>
            <a:r>
              <a:rPr lang="zh-CN" altLang="en-US" sz="1200" dirty="0" smtClean="0"/>
              <a:t>*</a:t>
            </a:r>
            <a:r>
              <a:rPr lang="en-US" altLang="zh-CN" sz="1200" dirty="0" smtClean="0"/>
              <a:t>10</a:t>
            </a:r>
            <a:r>
              <a:rPr lang="en-US" altLang="zh-CN" sz="1200" baseline="30000" dirty="0" smtClean="0"/>
              <a:t>-n</a:t>
            </a:r>
            <a:endParaRPr lang="en-US" altLang="zh-CN" sz="1200" dirty="0" smtClean="0"/>
          </a:p>
          <a:p>
            <a:pPr algn="l"/>
            <a:r>
              <a:rPr lang="zh-CN" altLang="en-US" sz="1200" dirty="0" smtClean="0"/>
              <a:t>小数点可以移动，因此实型又称为浮点数</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0000FF"/>
                </a:solidFill>
                <a:latin typeface="Tahoma" pitchFamily="34" charset="0"/>
                <a:ea typeface="宋体" pitchFamily="2" charset="-122"/>
              </a:rPr>
              <a:t>E</a:t>
            </a:r>
            <a:r>
              <a:rPr lang="zh-CN" altLang="en-US" sz="1200" dirty="0" smtClean="0">
                <a:solidFill>
                  <a:srgbClr val="0000FF"/>
                </a:solidFill>
                <a:latin typeface="Tahoma" pitchFamily="34" charset="0"/>
                <a:ea typeface="宋体" pitchFamily="2" charset="-122"/>
              </a:rPr>
              <a:t>前必须有数字，</a:t>
            </a:r>
            <a:r>
              <a:rPr lang="en-US" altLang="zh-CN" sz="1200" dirty="0" smtClean="0">
                <a:solidFill>
                  <a:srgbClr val="0000FF"/>
                </a:solidFill>
                <a:latin typeface="Tahoma" pitchFamily="34" charset="0"/>
                <a:ea typeface="宋体" pitchFamily="2" charset="-122"/>
              </a:rPr>
              <a:t>E</a:t>
            </a:r>
            <a:r>
              <a:rPr lang="zh-CN" altLang="en-US" sz="1200" dirty="0" smtClean="0">
                <a:solidFill>
                  <a:srgbClr val="0000FF"/>
                </a:solidFill>
                <a:latin typeface="Tahoma" pitchFamily="34" charset="0"/>
                <a:ea typeface="宋体" pitchFamily="2" charset="-122"/>
              </a:rPr>
              <a:t>后必须是（</a:t>
            </a:r>
            <a:r>
              <a:rPr lang="en-US" altLang="zh-CN" sz="1200" dirty="0" smtClean="0">
                <a:solidFill>
                  <a:srgbClr val="0000FF"/>
                </a:solidFill>
                <a:latin typeface="Tahoma" pitchFamily="34" charset="0"/>
                <a:ea typeface="宋体" pitchFamily="2" charset="-122"/>
              </a:rPr>
              <a:t>+</a:t>
            </a:r>
            <a:r>
              <a:rPr lang="zh-CN" altLang="en-US" sz="1200" dirty="0" smtClean="0">
                <a:solidFill>
                  <a:srgbClr val="0000FF"/>
                </a:solidFill>
                <a:latin typeface="Tahoma" pitchFamily="34" charset="0"/>
                <a:ea typeface="宋体" pitchFamily="2" charset="-122"/>
              </a:rPr>
              <a:t>，</a:t>
            </a:r>
            <a:r>
              <a:rPr lang="en-US" altLang="zh-CN" sz="1200" dirty="0" smtClean="0">
                <a:solidFill>
                  <a:srgbClr val="0000FF"/>
                </a:solidFill>
                <a:latin typeface="Tahoma" pitchFamily="34" charset="0"/>
                <a:ea typeface="宋体" pitchFamily="2" charset="-122"/>
              </a:rPr>
              <a:t>-</a:t>
            </a:r>
            <a:r>
              <a:rPr lang="zh-CN" altLang="en-US" sz="1200" dirty="0" smtClean="0">
                <a:solidFill>
                  <a:srgbClr val="0000FF"/>
                </a:solidFill>
                <a:latin typeface="Tahoma" pitchFamily="34" charset="0"/>
                <a:ea typeface="宋体" pitchFamily="2" charset="-122"/>
              </a:rPr>
              <a:t>）整数，</a:t>
            </a:r>
            <a:r>
              <a:rPr lang="en-US" altLang="zh-CN" sz="1200" dirty="0" smtClean="0">
                <a:solidFill>
                  <a:srgbClr val="0000FF"/>
                </a:solidFill>
                <a:latin typeface="Tahoma" pitchFamily="34" charset="0"/>
                <a:ea typeface="宋体" pitchFamily="2" charset="-122"/>
              </a:rPr>
              <a:t>+</a:t>
            </a:r>
            <a:r>
              <a:rPr lang="zh-CN" altLang="en-US" sz="1200" dirty="0" smtClean="0">
                <a:solidFill>
                  <a:srgbClr val="0000FF"/>
                </a:solidFill>
                <a:latin typeface="Tahoma" pitchFamily="34" charset="0"/>
                <a:ea typeface="宋体" pitchFamily="2" charset="-122"/>
              </a:rPr>
              <a:t>号可以省略。</a:t>
            </a:r>
            <a:endParaRPr lang="en-US" altLang="zh-CN" sz="1200" dirty="0" smtClean="0">
              <a:solidFill>
                <a:srgbClr val="0000FF"/>
              </a:solidFill>
              <a:latin typeface="Tahoma" pitchFamily="34" charset="0"/>
              <a:ea typeface="宋体" pitchFamily="2"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altLang="zh-CN" sz="1200" dirty="0" smtClean="0">
                <a:solidFill>
                  <a:schemeClr val="tx1"/>
                </a:solidFill>
                <a:latin typeface="Tahoma" pitchFamily="34" charset="0"/>
                <a:ea typeface="宋体" pitchFamily="2" charset="-122"/>
              </a:rPr>
              <a:t>e+03 ， -e-.2</a:t>
            </a:r>
            <a:r>
              <a:rPr lang="zh-CN" altLang="en-GB" sz="1200" dirty="0" smtClean="0">
                <a:solidFill>
                  <a:schemeClr val="tx1"/>
                </a:solidFill>
                <a:latin typeface="Tahoma" pitchFamily="34" charset="0"/>
                <a:ea typeface="宋体" pitchFamily="2" charset="-122"/>
              </a:rPr>
              <a:t>均为不合法的指数形式</a:t>
            </a:r>
            <a:endParaRPr lang="zh-CN" altLang="en-US" sz="1200" dirty="0" smtClean="0">
              <a:solidFill>
                <a:schemeClr val="tx1"/>
              </a:solidFill>
              <a:latin typeface="Tahoma" pitchFamily="34" charset="0"/>
              <a:ea typeface="宋体" pitchFamily="2"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rgbClr val="0000FF"/>
              </a:solidFill>
              <a:latin typeface="Tahoma" pitchFamily="34" charset="0"/>
              <a:ea typeface="宋体" pitchFamily="2"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0000FF"/>
                </a:solidFill>
                <a:latin typeface="Tahoma" pitchFamily="34" charset="0"/>
                <a:ea typeface="宋体" pitchFamily="2" charset="-122"/>
              </a:rPr>
              <a:t>float </a:t>
            </a:r>
            <a:r>
              <a:rPr lang="en-US" altLang="zh-CN" sz="1200" dirty="0" err="1" smtClean="0">
                <a:solidFill>
                  <a:srgbClr val="0000FF"/>
                </a:solidFill>
                <a:latin typeface="Tahoma" pitchFamily="34" charset="0"/>
                <a:ea typeface="宋体" pitchFamily="2" charset="-122"/>
              </a:rPr>
              <a:t>a,b</a:t>
            </a:r>
            <a:r>
              <a:rPr lang="en-US" altLang="zh-CN" sz="1200" dirty="0" smtClean="0">
                <a:solidFill>
                  <a:srgbClr val="0000FF"/>
                </a:solidFill>
                <a:latin typeface="Tahoma" pitchFamily="34" charset="0"/>
                <a:ea typeface="宋体" pitchFamily="2" charset="-122"/>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0000FF"/>
                </a:solidFill>
                <a:latin typeface="Tahoma" pitchFamily="34" charset="0"/>
                <a:ea typeface="宋体" pitchFamily="2" charset="-122"/>
              </a:rPr>
              <a:t>a=123456.789E5;</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0000FF"/>
                </a:solidFill>
                <a:latin typeface="Tahoma" pitchFamily="34" charset="0"/>
                <a:ea typeface="宋体" pitchFamily="2" charset="-122"/>
              </a:rPr>
              <a:t>b=a+20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smtClean="0">
                <a:solidFill>
                  <a:srgbClr val="0000FF"/>
                </a:solidFill>
                <a:latin typeface="Tahoma" pitchFamily="34" charset="0"/>
                <a:ea typeface="宋体" pitchFamily="2" charset="-122"/>
              </a:rPr>
              <a:t>printf</a:t>
            </a:r>
            <a:r>
              <a:rPr lang="en-US" altLang="zh-CN" sz="1200" dirty="0" smtClean="0">
                <a:solidFill>
                  <a:srgbClr val="0000FF"/>
                </a:solidFill>
                <a:latin typeface="Tahoma" pitchFamily="34" charset="0"/>
                <a:ea typeface="宋体" pitchFamily="2" charset="-122"/>
              </a:rPr>
              <a:t>(“%</a:t>
            </a:r>
            <a:r>
              <a:rPr lang="en-US" altLang="zh-CN" sz="1200" dirty="0" err="1" smtClean="0">
                <a:solidFill>
                  <a:srgbClr val="0000FF"/>
                </a:solidFill>
                <a:latin typeface="Tahoma" pitchFamily="34" charset="0"/>
                <a:ea typeface="宋体" pitchFamily="2" charset="-122"/>
              </a:rPr>
              <a:t>f,%f</a:t>
            </a:r>
            <a:r>
              <a:rPr lang="zh-CN" altLang="en-US" sz="1200" dirty="0" smtClean="0">
                <a:solidFill>
                  <a:srgbClr val="0000FF"/>
                </a:solidFill>
                <a:latin typeface="Tahoma" pitchFamily="34" charset="0"/>
                <a:ea typeface="宋体" pitchFamily="2" charset="-122"/>
              </a:rPr>
              <a:t>”</a:t>
            </a:r>
            <a:r>
              <a:rPr lang="en-US" altLang="zh-CN" sz="1200" dirty="0" smtClean="0">
                <a:solidFill>
                  <a:srgbClr val="0000FF"/>
                </a:solidFill>
                <a:latin typeface="Tahoma" pitchFamily="34" charset="0"/>
                <a:ea typeface="宋体" pitchFamily="2" charset="-122"/>
              </a:rPr>
              <a:t>,</a:t>
            </a:r>
            <a:r>
              <a:rPr lang="en-US" altLang="zh-CN" sz="1200" dirty="0" err="1" smtClean="0">
                <a:solidFill>
                  <a:srgbClr val="0000FF"/>
                </a:solidFill>
                <a:latin typeface="Tahoma" pitchFamily="34" charset="0"/>
                <a:ea typeface="宋体" pitchFamily="2" charset="-122"/>
              </a:rPr>
              <a:t>a,b</a:t>
            </a:r>
            <a:r>
              <a:rPr lang="en-US" altLang="zh-CN" sz="1200" dirty="0" smtClean="0">
                <a:solidFill>
                  <a:srgbClr val="0000FF"/>
                </a:solidFill>
                <a:latin typeface="Tahoma" pitchFamily="34" charset="0"/>
                <a:ea typeface="宋体" pitchFamily="2" charset="-122"/>
              </a:rPr>
              <a:t>);  // a=b=12345678.000000</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rgbClr val="0000FF"/>
              </a:solidFill>
              <a:latin typeface="Tahoma" pitchFamily="34" charset="0"/>
              <a:ea typeface="宋体" pitchFamily="2" charset="-122"/>
            </a:endParaRPr>
          </a:p>
          <a:p>
            <a:pPr eaLnBrk="1" hangingPunct="1"/>
            <a:endParaRPr lang="en-US" altLang="zh-CN" dirty="0" smtClean="0"/>
          </a:p>
          <a:p>
            <a:pPr eaLnBrk="1" hangingPunct="1"/>
            <a:r>
              <a:rPr lang="zh-CN" altLang="en-US" dirty="0" smtClean="0"/>
              <a:t>对于大小为</a:t>
            </a:r>
            <a:r>
              <a:rPr lang="en-US" altLang="zh-CN" dirty="0" smtClean="0"/>
              <a:t>32-bit</a:t>
            </a:r>
            <a:r>
              <a:rPr lang="zh-CN" altLang="en-US" dirty="0" smtClean="0"/>
              <a:t>的浮点数（</a:t>
            </a:r>
            <a:r>
              <a:rPr lang="en-US" altLang="zh-CN" dirty="0" smtClean="0"/>
              <a:t>32-bit</a:t>
            </a:r>
            <a:r>
              <a:rPr lang="zh-CN" altLang="en-US" dirty="0" smtClean="0"/>
              <a:t>为单精度，</a:t>
            </a:r>
            <a:r>
              <a:rPr lang="en-US" altLang="zh-CN" dirty="0" smtClean="0"/>
              <a:t>64-bit</a:t>
            </a:r>
            <a:r>
              <a:rPr lang="zh-CN" altLang="en-US" dirty="0" smtClean="0"/>
              <a:t>浮点数为双精度，</a:t>
            </a:r>
            <a:r>
              <a:rPr lang="en-US" altLang="zh-CN" dirty="0" smtClean="0"/>
              <a:t>80-bit</a:t>
            </a:r>
            <a:r>
              <a:rPr lang="zh-CN" altLang="en-US" dirty="0" smtClean="0"/>
              <a:t>为扩展精度浮点数），   </a:t>
            </a:r>
            <a:endParaRPr lang="en-US" altLang="zh-CN" dirty="0" smtClean="0"/>
          </a:p>
          <a:p>
            <a:pPr eaLnBrk="1" hangingPunct="1"/>
            <a:r>
              <a:rPr lang="en-US" altLang="zh-CN" dirty="0" smtClean="0"/>
              <a:t>1</a:t>
            </a:r>
            <a:r>
              <a:rPr lang="zh-CN" altLang="en-US" dirty="0" smtClean="0"/>
              <a:t>、其第</a:t>
            </a:r>
            <a:r>
              <a:rPr lang="en-US" altLang="zh-CN" dirty="0" smtClean="0"/>
              <a:t>31 bit</a:t>
            </a:r>
            <a:r>
              <a:rPr lang="zh-CN" altLang="en-US" dirty="0" smtClean="0"/>
              <a:t>为符号位，为</a:t>
            </a:r>
            <a:r>
              <a:rPr lang="en-US" altLang="zh-CN" dirty="0" smtClean="0"/>
              <a:t>0</a:t>
            </a:r>
            <a:r>
              <a:rPr lang="zh-CN" altLang="en-US" dirty="0" smtClean="0"/>
              <a:t>则表示正数，反之为负数，其读数值用</a:t>
            </a:r>
            <a:r>
              <a:rPr lang="en-US" altLang="zh-CN" dirty="0" smtClean="0"/>
              <a:t>s</a:t>
            </a:r>
            <a:r>
              <a:rPr lang="zh-CN" altLang="en-US" dirty="0" smtClean="0"/>
              <a:t>表示；   </a:t>
            </a:r>
            <a:endParaRPr lang="en-US" altLang="zh-CN" dirty="0" smtClean="0"/>
          </a:p>
          <a:p>
            <a:pPr eaLnBrk="1" hangingPunct="1"/>
            <a:r>
              <a:rPr lang="en-US" altLang="zh-CN" dirty="0" smtClean="0"/>
              <a:t>2</a:t>
            </a:r>
            <a:r>
              <a:rPr lang="zh-CN" altLang="en-US" dirty="0" smtClean="0"/>
              <a:t>、第</a:t>
            </a:r>
            <a:r>
              <a:rPr lang="en-US" altLang="zh-CN" dirty="0" smtClean="0"/>
              <a:t>30</a:t>
            </a:r>
            <a:r>
              <a:rPr lang="zh-CN" altLang="en-US" dirty="0" smtClean="0"/>
              <a:t>～</a:t>
            </a:r>
            <a:r>
              <a:rPr lang="en-US" altLang="zh-CN" dirty="0" smtClean="0"/>
              <a:t>23 bit</a:t>
            </a:r>
            <a:r>
              <a:rPr lang="zh-CN" altLang="en-US" dirty="0" smtClean="0"/>
              <a:t>为幂数，其读数值用</a:t>
            </a:r>
            <a:r>
              <a:rPr lang="en-US" altLang="zh-CN" dirty="0" smtClean="0"/>
              <a:t>e</a:t>
            </a:r>
            <a:r>
              <a:rPr lang="zh-CN" altLang="en-US" dirty="0" smtClean="0"/>
              <a:t>表示，即用</a:t>
            </a:r>
            <a:r>
              <a:rPr lang="en-US" altLang="zh-CN" dirty="0" smtClean="0"/>
              <a:t>1</a:t>
            </a:r>
            <a:r>
              <a:rPr lang="zh-CN" altLang="en-US" dirty="0" smtClean="0"/>
              <a:t>个字节表示幂数；   </a:t>
            </a:r>
            <a:endParaRPr lang="en-US" altLang="zh-CN" dirty="0" smtClean="0"/>
          </a:p>
          <a:p>
            <a:pPr eaLnBrk="1" hangingPunct="1"/>
            <a:r>
              <a:rPr lang="en-US" altLang="zh-CN" dirty="0" smtClean="0"/>
              <a:t>3</a:t>
            </a:r>
            <a:r>
              <a:rPr lang="zh-CN" altLang="en-US" dirty="0" smtClean="0"/>
              <a:t>、第</a:t>
            </a:r>
            <a:r>
              <a:rPr lang="en-US" altLang="zh-CN" dirty="0" smtClean="0"/>
              <a:t>22</a:t>
            </a:r>
            <a:r>
              <a:rPr lang="zh-CN" altLang="en-US" dirty="0" smtClean="0"/>
              <a:t>～</a:t>
            </a:r>
            <a:r>
              <a:rPr lang="en-US" altLang="zh-CN" dirty="0" smtClean="0"/>
              <a:t>0 bit</a:t>
            </a:r>
            <a:r>
              <a:rPr lang="zh-CN" altLang="en-US" dirty="0" smtClean="0"/>
              <a:t>共</a:t>
            </a:r>
            <a:r>
              <a:rPr lang="en-US" altLang="zh-CN" b="1" dirty="0" smtClean="0"/>
              <a:t>23 bit</a:t>
            </a:r>
            <a:r>
              <a:rPr lang="zh-CN" altLang="en-US" dirty="0" smtClean="0"/>
              <a:t>作为系数，视为二进制纯小数，假定该小数的十进制值为</a:t>
            </a:r>
            <a:r>
              <a:rPr lang="en-US" altLang="zh-CN" dirty="0" smtClean="0"/>
              <a:t>x</a:t>
            </a:r>
            <a:r>
              <a:rPr lang="zh-CN" altLang="en-US" dirty="0" smtClean="0"/>
              <a:t>，用</a:t>
            </a:r>
            <a:r>
              <a:rPr lang="en-US" altLang="zh-CN" dirty="0" smtClean="0"/>
              <a:t>3</a:t>
            </a:r>
            <a:r>
              <a:rPr lang="zh-CN" altLang="en-US" dirty="0" smtClean="0"/>
              <a:t>个字节表示；   </a:t>
            </a:r>
            <a:endParaRPr lang="en-US" altLang="zh-CN" dirty="0" smtClean="0"/>
          </a:p>
          <a:p>
            <a:pPr eaLnBrk="1" hangingPunct="1"/>
            <a:endParaRPr lang="en-US" altLang="zh-CN" dirty="0" smtClean="0"/>
          </a:p>
          <a:p>
            <a:pPr eaLnBrk="1" hangingPunct="1"/>
            <a:r>
              <a:rPr lang="zh-CN" altLang="en-US" dirty="0" smtClean="0"/>
              <a:t>十进制转浮点数的计算方法：则按照规定，十进制的值用浮点数表示为：</a:t>
            </a:r>
            <a:endParaRPr lang="en-US" altLang="zh-CN" dirty="0" smtClean="0"/>
          </a:p>
          <a:p>
            <a:pPr eaLnBrk="1" hangingPunct="1"/>
            <a:r>
              <a:rPr lang="zh-CN" altLang="en-US" dirty="0" smtClean="0"/>
              <a:t>如果十进制为正，则</a:t>
            </a:r>
            <a:r>
              <a:rPr lang="en-US" altLang="zh-CN" dirty="0" smtClean="0"/>
              <a:t>s = 0</a:t>
            </a:r>
            <a:r>
              <a:rPr lang="zh-CN" altLang="en-US" dirty="0" smtClean="0"/>
              <a:t>，否则</a:t>
            </a:r>
            <a:r>
              <a:rPr lang="en-US" altLang="zh-CN" dirty="0" smtClean="0"/>
              <a:t>s = 1</a:t>
            </a:r>
            <a:r>
              <a:rPr lang="zh-CN" altLang="en-US" dirty="0" smtClean="0"/>
              <a:t>；将十进制数表示成二进制，然后将小数点向左移动，直到这个数变为</a:t>
            </a:r>
            <a:r>
              <a:rPr lang="en-US" altLang="zh-CN" dirty="0" smtClean="0"/>
              <a:t>1.x</a:t>
            </a:r>
            <a:r>
              <a:rPr lang="zh-CN" altLang="en-US" dirty="0" smtClean="0"/>
              <a:t>的形式即尾数，移动的个数即位指数。为了保证指数为正，将移动的个数都加上</a:t>
            </a:r>
            <a:r>
              <a:rPr lang="en-US" altLang="zh-CN" dirty="0" smtClean="0"/>
              <a:t>127</a:t>
            </a:r>
            <a:r>
              <a:rPr lang="zh-CN" altLang="en-US" dirty="0" smtClean="0"/>
              <a:t>，由于尾数的整数位始终为</a:t>
            </a:r>
            <a:r>
              <a:rPr lang="en-US" altLang="zh-CN" dirty="0" smtClean="0"/>
              <a:t>1</a:t>
            </a:r>
            <a:r>
              <a:rPr lang="zh-CN" altLang="en-US" dirty="0" smtClean="0"/>
              <a:t>，故舍去不做记忆。</a:t>
            </a:r>
            <a:endParaRPr lang="en-US" altLang="zh-CN" dirty="0" smtClean="0"/>
          </a:p>
          <a:p>
            <a:pPr eaLnBrk="1" hangingPunct="1"/>
            <a:endParaRPr lang="en-US" altLang="zh-CN" dirty="0" smtClean="0"/>
          </a:p>
          <a:p>
            <a:pPr eaLnBrk="1" hangingPunct="1"/>
            <a:r>
              <a:rPr lang="zh-CN" altLang="en-US" dirty="0" smtClean="0"/>
              <a:t>对</a:t>
            </a:r>
            <a:r>
              <a:rPr lang="en-US" altLang="zh-CN" dirty="0" smtClean="0"/>
              <a:t>3.141592654</a:t>
            </a:r>
            <a:r>
              <a:rPr lang="zh-CN" altLang="en-US" dirty="0" smtClean="0"/>
              <a:t>来说， </a:t>
            </a:r>
            <a:endParaRPr lang="en-US" altLang="zh-CN" dirty="0" smtClean="0"/>
          </a:p>
          <a:p>
            <a:pPr eaLnBrk="1" hangingPunct="1"/>
            <a:r>
              <a:rPr lang="en-US" altLang="zh-CN" dirty="0" smtClean="0"/>
              <a:t>1</a:t>
            </a:r>
            <a:r>
              <a:rPr lang="zh-CN" altLang="en-US" dirty="0" smtClean="0"/>
              <a:t>、正数，</a:t>
            </a:r>
            <a:r>
              <a:rPr lang="en-US" altLang="zh-CN" dirty="0" smtClean="0"/>
              <a:t>s = 0</a:t>
            </a:r>
            <a:r>
              <a:rPr lang="zh-CN" altLang="en-US" dirty="0" smtClean="0"/>
              <a:t>；</a:t>
            </a:r>
            <a:endParaRPr lang="en-US" altLang="zh-CN" dirty="0" smtClean="0"/>
          </a:p>
          <a:p>
            <a:pPr eaLnBrk="1" hangingPunct="1"/>
            <a:r>
              <a:rPr lang="en-US" altLang="zh-CN" dirty="0" smtClean="0"/>
              <a:t>2</a:t>
            </a:r>
            <a:r>
              <a:rPr lang="zh-CN" altLang="en-US" dirty="0" smtClean="0"/>
              <a:t>、</a:t>
            </a:r>
            <a:r>
              <a:rPr lang="en-US" altLang="zh-CN" dirty="0" smtClean="0"/>
              <a:t>3.141592654</a:t>
            </a:r>
            <a:r>
              <a:rPr lang="zh-CN" altLang="en-US" dirty="0" smtClean="0"/>
              <a:t>的二进制形式为正数部分计算方法是除以二取余，即得</a:t>
            </a:r>
            <a:r>
              <a:rPr lang="en-US" altLang="zh-CN" dirty="0" smtClean="0"/>
              <a:t>11</a:t>
            </a:r>
            <a:r>
              <a:rPr lang="zh-CN" altLang="en-US" dirty="0" smtClean="0"/>
              <a:t>，小数部分的计算方法是乘以二取其整数，得</a:t>
            </a:r>
            <a:r>
              <a:rPr lang="en-US" altLang="zh-CN" dirty="0" smtClean="0"/>
              <a:t>0.0010 0100 0011 1111 0110 1010 1000</a:t>
            </a:r>
            <a:r>
              <a:rPr lang="zh-CN" altLang="en-US" dirty="0" smtClean="0"/>
              <a:t>，那么它的二进制数表示为</a:t>
            </a:r>
            <a:r>
              <a:rPr lang="en-US" altLang="zh-CN" dirty="0" smtClean="0"/>
              <a:t>11.0010 0100 0011 1111 0110 1010 1</a:t>
            </a:r>
            <a:r>
              <a:rPr lang="zh-CN" altLang="en-US" dirty="0" smtClean="0"/>
              <a:t>；  </a:t>
            </a:r>
            <a:endParaRPr lang="en-US" altLang="zh-CN" dirty="0" smtClean="0"/>
          </a:p>
          <a:p>
            <a:pPr eaLnBrk="1" hangingPunct="1"/>
            <a:r>
              <a:rPr lang="en-US" altLang="zh-CN" dirty="0" smtClean="0"/>
              <a:t>3</a:t>
            </a:r>
            <a:r>
              <a:rPr lang="zh-CN" altLang="en-US" dirty="0" smtClean="0"/>
              <a:t>、将小数点向左移一位，那么它就变为</a:t>
            </a:r>
            <a:r>
              <a:rPr lang="en-US" altLang="zh-CN" dirty="0" smtClean="0"/>
              <a:t>1.1001 0010 0001 1111 1011 0101 01</a:t>
            </a:r>
            <a:r>
              <a:rPr lang="zh-CN" altLang="en-US" dirty="0" smtClean="0"/>
              <a:t>，所以指数为</a:t>
            </a:r>
            <a:r>
              <a:rPr lang="en-US" altLang="zh-CN" dirty="0" smtClean="0"/>
              <a:t>1+127=128</a:t>
            </a:r>
            <a:r>
              <a:rPr lang="zh-CN" altLang="en-US" dirty="0" smtClean="0"/>
              <a:t>，</a:t>
            </a:r>
            <a:r>
              <a:rPr lang="en-US" altLang="zh-CN" dirty="0" smtClean="0"/>
              <a:t>e = 128 = 1000 0000</a:t>
            </a:r>
            <a:r>
              <a:rPr lang="zh-CN" altLang="en-US" dirty="0" smtClean="0"/>
              <a:t>； </a:t>
            </a:r>
            <a:endParaRPr lang="en-US" altLang="zh-CN" dirty="0" smtClean="0"/>
          </a:p>
          <a:p>
            <a:pPr eaLnBrk="1" hangingPunct="1"/>
            <a:r>
              <a:rPr lang="en-US" altLang="zh-CN" dirty="0" smtClean="0"/>
              <a:t>4</a:t>
            </a:r>
            <a:r>
              <a:rPr lang="zh-CN" altLang="en-US" dirty="0" smtClean="0"/>
              <a:t>、舍掉尾数的整数部分</a:t>
            </a:r>
            <a:r>
              <a:rPr lang="en-US" altLang="zh-CN" dirty="0" smtClean="0"/>
              <a:t>1</a:t>
            </a:r>
            <a:r>
              <a:rPr lang="zh-CN" altLang="en-US" dirty="0" smtClean="0"/>
              <a:t>，尾数写成</a:t>
            </a:r>
            <a:r>
              <a:rPr lang="en-US" altLang="zh-CN" dirty="0" smtClean="0"/>
              <a:t>0.1001 0010 0001 1111 1011 0101 01</a:t>
            </a:r>
            <a:r>
              <a:rPr lang="zh-CN" altLang="en-US" dirty="0" smtClean="0"/>
              <a:t>，</a:t>
            </a:r>
            <a:r>
              <a:rPr lang="en-US" altLang="zh-CN" dirty="0" smtClean="0"/>
              <a:t>x = 921FB6  </a:t>
            </a:r>
          </a:p>
          <a:p>
            <a:pPr eaLnBrk="1" hangingPunct="1"/>
            <a:r>
              <a:rPr lang="en-US" altLang="zh-CN" dirty="0" smtClean="0"/>
              <a:t>5</a:t>
            </a:r>
            <a:r>
              <a:rPr lang="zh-CN" altLang="en-US" dirty="0" smtClean="0"/>
              <a:t>、最后它的浮点是表示为</a:t>
            </a:r>
            <a:r>
              <a:rPr lang="en-US" altLang="zh-CN" dirty="0" smtClean="0"/>
              <a:t>0 1000 0000 1001 0010 0001 1111 1011 0101 = 40490FDA   </a:t>
            </a:r>
          </a:p>
          <a:p>
            <a:pPr eaLnBrk="1" hangingPunct="1"/>
            <a:endParaRPr lang="en-US" altLang="zh-CN" dirty="0" smtClean="0"/>
          </a:p>
          <a:p>
            <a:pPr eaLnBrk="1" hangingPunct="1"/>
            <a:r>
              <a:rPr lang="zh-CN" altLang="en-US" dirty="0" smtClean="0"/>
              <a:t>浮点数转十进制的计算方法：   则按照规定，浮点数的值用十进制表示为：  ＝ </a:t>
            </a:r>
            <a:r>
              <a:rPr lang="en-US" altLang="zh-CN" dirty="0" smtClean="0"/>
              <a:t>(-1)^s  * (1 + x) * 2^(e - 127)</a:t>
            </a:r>
            <a:r>
              <a:rPr lang="zh-CN" altLang="en-US" dirty="0" smtClean="0"/>
              <a:t> </a:t>
            </a:r>
            <a:endParaRPr lang="en-US" altLang="zh-CN" dirty="0" smtClean="0"/>
          </a:p>
          <a:p>
            <a:pPr eaLnBrk="1" hangingPunct="1"/>
            <a:endParaRPr lang="en-US" altLang="zh-CN" dirty="0" smtClean="0"/>
          </a:p>
          <a:p>
            <a:pPr eaLnBrk="1" hangingPunct="1"/>
            <a:r>
              <a:rPr lang="zh-CN" altLang="en-US" dirty="0" smtClean="0"/>
              <a:t>浮点型简单讲就是实数的意思。浮点数在计算机中用以近似表示任意某个实数。具体的说，这个实数由一个整数或定点数（即尾数）乘以某个基数（计算机中通常是</a:t>
            </a:r>
            <a:r>
              <a:rPr lang="en-US" altLang="zh-CN" dirty="0" smtClean="0"/>
              <a:t>2</a:t>
            </a:r>
            <a:r>
              <a:rPr lang="zh-CN" altLang="en-US" dirty="0" smtClean="0"/>
              <a:t>）的整数次幂得到，这种表示方法类似于基数为</a:t>
            </a:r>
            <a:r>
              <a:rPr lang="en-US" altLang="zh-CN" dirty="0" smtClean="0"/>
              <a:t>10</a:t>
            </a:r>
            <a:r>
              <a:rPr lang="zh-CN" altLang="en-US" dirty="0" smtClean="0"/>
              <a:t>的科学记数法。</a:t>
            </a:r>
            <a:endParaRPr lang="en-US" altLang="zh-CN" dirty="0" smtClean="0"/>
          </a:p>
          <a:p>
            <a:pPr eaLnBrk="1" hangingPunct="1"/>
            <a:endParaRPr lang="en-US" altLang="zh-CN" dirty="0" smtClean="0"/>
          </a:p>
          <a:p>
            <a:pPr eaLnBrk="1" hangingPunct="1"/>
            <a:r>
              <a:rPr lang="zh-CN" altLang="en-US" dirty="0" smtClean="0"/>
              <a:t>注意：</a:t>
            </a:r>
            <a:r>
              <a:rPr lang="en-US" altLang="zh-CN" dirty="0" smtClean="0"/>
              <a:t>1.0/3*3 </a:t>
            </a:r>
            <a:r>
              <a:rPr lang="zh-CN" altLang="en-US" dirty="0" smtClean="0"/>
              <a:t>的结果并不等于</a:t>
            </a:r>
            <a:r>
              <a:rPr lang="en-US" altLang="zh-CN" dirty="0" smtClean="0"/>
              <a:t>1</a:t>
            </a:r>
            <a:r>
              <a:rPr lang="zh-CN" altLang="en-US" dirty="0" smtClean="0"/>
              <a:t>。</a:t>
            </a:r>
            <a:r>
              <a:rPr lang="en-US" altLang="zh-CN" dirty="0" smtClean="0"/>
              <a:t>【</a:t>
            </a:r>
            <a:r>
              <a:rPr lang="zh-CN" altLang="en-US" dirty="0" smtClean="0"/>
              <a:t>是</a:t>
            </a:r>
            <a:r>
              <a:rPr lang="en-US" altLang="zh-CN" dirty="0" smtClean="0"/>
              <a:t>1.000000】</a:t>
            </a:r>
            <a:endParaRPr lang="zh-CN" altLang="en-US" dirty="0" smtClean="0"/>
          </a:p>
          <a:p>
            <a:pPr eaLnBrk="1" hangingPunct="1"/>
            <a:endParaRPr lang="en-US" altLang="zh-CN" dirty="0" smtClean="0"/>
          </a:p>
          <a:p>
            <a:pPr eaLnBrk="1" hangingPunct="1"/>
            <a:endParaRPr lang="en-US" altLang="zh-CN" dirty="0" smtClean="0"/>
          </a:p>
          <a:p>
            <a:pPr eaLnBrk="1" hangingPunct="1"/>
            <a:r>
              <a:rPr lang="en-US" altLang="zh-CN" dirty="0" smtClean="0"/>
              <a:t>void </a:t>
            </a:r>
            <a:r>
              <a:rPr lang="en-US" altLang="zh-CN" dirty="0" err="1" smtClean="0"/>
              <a:t>floatTest</a:t>
            </a:r>
            <a:r>
              <a:rPr lang="en-US" altLang="zh-CN" dirty="0" smtClean="0"/>
              <a:t>()</a:t>
            </a:r>
          </a:p>
          <a:p>
            <a:pPr eaLnBrk="1" hangingPunct="1"/>
            <a:r>
              <a:rPr lang="en-US" altLang="zh-CN" dirty="0" smtClean="0"/>
              <a:t>{</a:t>
            </a:r>
          </a:p>
          <a:p>
            <a:pPr eaLnBrk="1" hangingPunct="1"/>
            <a:r>
              <a:rPr lang="en-US" altLang="zh-CN" dirty="0" smtClean="0"/>
              <a:t>	float </a:t>
            </a:r>
            <a:r>
              <a:rPr lang="en-US" altLang="zh-CN" dirty="0" err="1" smtClean="0"/>
              <a:t>a,b</a:t>
            </a:r>
            <a:r>
              <a:rPr lang="en-US" altLang="zh-CN" dirty="0" smtClean="0"/>
              <a:t>;</a:t>
            </a:r>
          </a:p>
          <a:p>
            <a:pPr eaLnBrk="1" hangingPunct="1"/>
            <a:r>
              <a:rPr lang="en-US" altLang="zh-CN" dirty="0" smtClean="0"/>
              <a:t>	a=123456.789E5; // warning C4305: “=”: </a:t>
            </a:r>
            <a:r>
              <a:rPr lang="zh-CN" altLang="en-US" dirty="0" smtClean="0"/>
              <a:t>从“</a:t>
            </a:r>
            <a:r>
              <a:rPr lang="en-US" altLang="zh-CN" dirty="0" smtClean="0"/>
              <a:t>double”</a:t>
            </a:r>
            <a:r>
              <a:rPr lang="zh-CN" altLang="en-US" dirty="0" smtClean="0"/>
              <a:t>到“</a:t>
            </a:r>
            <a:r>
              <a:rPr lang="en-US" altLang="zh-CN" dirty="0" smtClean="0"/>
              <a:t>float”</a:t>
            </a:r>
            <a:r>
              <a:rPr lang="zh-CN" altLang="en-US" dirty="0" smtClean="0"/>
              <a:t>截断</a:t>
            </a:r>
          </a:p>
          <a:p>
            <a:pPr eaLnBrk="1" hangingPunct="1"/>
            <a:r>
              <a:rPr lang="zh-CN" altLang="en-US" dirty="0" smtClean="0"/>
              <a:t>	</a:t>
            </a:r>
            <a:r>
              <a:rPr lang="en-US" altLang="zh-CN" dirty="0" smtClean="0"/>
              <a:t>b=a+20;</a:t>
            </a:r>
          </a:p>
          <a:p>
            <a:pPr eaLnBrk="1" hangingPunct="1"/>
            <a:r>
              <a:rPr lang="en-US" altLang="zh-CN" dirty="0" smtClean="0"/>
              <a:t>	</a:t>
            </a:r>
            <a:r>
              <a:rPr lang="en-US" altLang="zh-CN" dirty="0" err="1" smtClean="0"/>
              <a:t>printf</a:t>
            </a:r>
            <a:r>
              <a:rPr lang="en-US" altLang="zh-CN" dirty="0" smtClean="0"/>
              <a:t>("a=%</a:t>
            </a:r>
            <a:r>
              <a:rPr lang="en-US" altLang="zh-CN" dirty="0" err="1" smtClean="0"/>
              <a:t>f,b</a:t>
            </a:r>
            <a:r>
              <a:rPr lang="en-US" altLang="zh-CN" dirty="0" smtClean="0"/>
              <a:t>=%f\n",</a:t>
            </a:r>
            <a:r>
              <a:rPr lang="en-US" altLang="zh-CN" dirty="0" err="1" smtClean="0"/>
              <a:t>a,b</a:t>
            </a:r>
            <a:r>
              <a:rPr lang="en-US" altLang="zh-CN" dirty="0" smtClean="0"/>
              <a:t>); // a=12345678848.000000,b=12345678848.000000</a:t>
            </a:r>
          </a:p>
          <a:p>
            <a:pPr eaLnBrk="1" hangingPunct="1"/>
            <a:endParaRPr lang="en-US" altLang="zh-CN" dirty="0" smtClean="0"/>
          </a:p>
          <a:p>
            <a:pPr eaLnBrk="1" hangingPunct="1"/>
            <a:r>
              <a:rPr lang="en-US" altLang="zh-CN" dirty="0" smtClean="0"/>
              <a:t>	float c1=12345678.9, c2=1234567.89, c3=123456789.123; //  warning C4305: “</a:t>
            </a:r>
            <a:r>
              <a:rPr lang="zh-CN" altLang="en-US" dirty="0" smtClean="0"/>
              <a:t>初始化”</a:t>
            </a:r>
            <a:r>
              <a:rPr lang="en-US" altLang="zh-CN" dirty="0" smtClean="0"/>
              <a:t>: </a:t>
            </a:r>
            <a:r>
              <a:rPr lang="zh-CN" altLang="en-US" dirty="0" smtClean="0"/>
              <a:t>从“</a:t>
            </a:r>
            <a:r>
              <a:rPr lang="en-US" altLang="zh-CN" dirty="0" smtClean="0"/>
              <a:t>double”</a:t>
            </a:r>
            <a:r>
              <a:rPr lang="zh-CN" altLang="en-US" dirty="0" smtClean="0"/>
              <a:t>到“</a:t>
            </a:r>
            <a:r>
              <a:rPr lang="en-US" altLang="zh-CN" dirty="0" smtClean="0"/>
              <a:t>float”</a:t>
            </a:r>
            <a:r>
              <a:rPr lang="zh-CN" altLang="en-US" dirty="0" smtClean="0"/>
              <a:t>截断</a:t>
            </a:r>
          </a:p>
          <a:p>
            <a:pPr eaLnBrk="1" hangingPunct="1"/>
            <a:r>
              <a:rPr lang="zh-CN" altLang="en-US" dirty="0" smtClean="0"/>
              <a:t>	</a:t>
            </a:r>
            <a:r>
              <a:rPr lang="en-US" altLang="zh-CN" dirty="0" err="1" smtClean="0"/>
              <a:t>printf</a:t>
            </a:r>
            <a:r>
              <a:rPr lang="en-US" altLang="zh-CN" dirty="0" smtClean="0"/>
              <a:t>("c=%</a:t>
            </a:r>
            <a:r>
              <a:rPr lang="en-US" altLang="zh-CN" dirty="0" err="1" smtClean="0"/>
              <a:t>f,%f,%f</a:t>
            </a:r>
            <a:r>
              <a:rPr lang="en-US" altLang="zh-CN" dirty="0" smtClean="0"/>
              <a:t>\n",c1,c2,c3); // c=12345679.000000,1234567.875000,123456792.000000</a:t>
            </a:r>
          </a:p>
          <a:p>
            <a:pPr eaLnBrk="1" hangingPunct="1"/>
            <a:r>
              <a:rPr lang="en-US" altLang="zh-CN" dirty="0" smtClean="0"/>
              <a:t>	</a:t>
            </a:r>
          </a:p>
          <a:p>
            <a:pPr eaLnBrk="1" hangingPunct="1"/>
            <a:r>
              <a:rPr lang="en-US" altLang="zh-CN" dirty="0" smtClean="0"/>
              <a:t>	float d=3.4E30; // warning C4305: “</a:t>
            </a:r>
            <a:r>
              <a:rPr lang="zh-CN" altLang="en-US" dirty="0" smtClean="0"/>
              <a:t>初始化”</a:t>
            </a:r>
            <a:r>
              <a:rPr lang="en-US" altLang="zh-CN" dirty="0" smtClean="0"/>
              <a:t>: </a:t>
            </a:r>
            <a:r>
              <a:rPr lang="zh-CN" altLang="en-US" dirty="0" smtClean="0"/>
              <a:t>从“</a:t>
            </a:r>
            <a:r>
              <a:rPr lang="en-US" altLang="zh-CN" dirty="0" smtClean="0"/>
              <a:t>double”</a:t>
            </a:r>
            <a:r>
              <a:rPr lang="zh-CN" altLang="en-US" dirty="0" smtClean="0"/>
              <a:t>到“</a:t>
            </a:r>
            <a:r>
              <a:rPr lang="en-US" altLang="zh-CN" dirty="0" smtClean="0"/>
              <a:t>float”</a:t>
            </a:r>
            <a:r>
              <a:rPr lang="zh-CN" altLang="en-US" dirty="0" smtClean="0"/>
              <a:t>截断</a:t>
            </a:r>
          </a:p>
          <a:p>
            <a:pPr eaLnBrk="1" hangingPunct="1"/>
            <a:r>
              <a:rPr lang="zh-CN" altLang="en-US" dirty="0" smtClean="0"/>
              <a:t>	</a:t>
            </a:r>
            <a:r>
              <a:rPr lang="en-US" altLang="zh-CN" dirty="0" err="1" smtClean="0"/>
              <a:t>printf</a:t>
            </a:r>
            <a:r>
              <a:rPr lang="en-US" altLang="zh-CN" dirty="0" smtClean="0"/>
              <a:t>("d=%</a:t>
            </a:r>
            <a:r>
              <a:rPr lang="en-US" altLang="zh-CN" dirty="0" err="1" smtClean="0"/>
              <a:t>f,%e</a:t>
            </a:r>
            <a:r>
              <a:rPr lang="en-US" altLang="zh-CN" dirty="0" smtClean="0"/>
              <a:t>\n",</a:t>
            </a:r>
            <a:r>
              <a:rPr lang="en-US" altLang="zh-CN" dirty="0" err="1" smtClean="0"/>
              <a:t>d,d</a:t>
            </a:r>
            <a:r>
              <a:rPr lang="en-US" altLang="zh-CN" dirty="0" smtClean="0"/>
              <a:t>); // d=3399999900045657700000000000000.000000,3.400000e+030</a:t>
            </a:r>
          </a:p>
          <a:p>
            <a:pPr eaLnBrk="1" hangingPunct="1"/>
            <a:endParaRPr lang="en-US" altLang="zh-CN" dirty="0" smtClean="0"/>
          </a:p>
          <a:p>
            <a:pPr eaLnBrk="1" hangingPunct="1"/>
            <a:r>
              <a:rPr lang="en-US" altLang="zh-CN" dirty="0" smtClean="0"/>
              <a:t>	// </a:t>
            </a:r>
            <a:r>
              <a:rPr lang="zh-CN" altLang="en-US" dirty="0" smtClean="0"/>
              <a:t>有效位</a:t>
            </a:r>
            <a:r>
              <a:rPr lang="en-US" altLang="zh-CN" dirty="0" smtClean="0"/>
              <a:t>7,</a:t>
            </a:r>
            <a:r>
              <a:rPr lang="zh-CN" altLang="en-US" dirty="0" smtClean="0"/>
              <a:t>保证</a:t>
            </a:r>
            <a:r>
              <a:rPr lang="en-US" altLang="zh-CN" dirty="0" smtClean="0"/>
              <a:t>7</a:t>
            </a:r>
            <a:r>
              <a:rPr lang="zh-CN" altLang="en-US" dirty="0" smtClean="0"/>
              <a:t>为数字（小数点前后加起来）是正确的，超过</a:t>
            </a:r>
            <a:r>
              <a:rPr lang="en-US" altLang="zh-CN" dirty="0" smtClean="0"/>
              <a:t>7</a:t>
            </a:r>
            <a:r>
              <a:rPr lang="zh-CN" altLang="en-US" dirty="0" smtClean="0"/>
              <a:t>位，为无效数字。</a:t>
            </a:r>
          </a:p>
          <a:p>
            <a:pPr eaLnBrk="1" hangingPunct="1"/>
            <a:r>
              <a:rPr lang="zh-CN" altLang="en-US" dirty="0" smtClean="0"/>
              <a:t>	</a:t>
            </a:r>
            <a:r>
              <a:rPr lang="en-US" altLang="zh-CN" dirty="0" smtClean="0"/>
              <a:t>float f1=123.456789, f2=1.23456789,f3=12.345678,f4=123456.7; // warning C4305: “</a:t>
            </a:r>
            <a:r>
              <a:rPr lang="zh-CN" altLang="en-US" dirty="0" smtClean="0"/>
              <a:t>初始化”</a:t>
            </a:r>
            <a:r>
              <a:rPr lang="en-US" altLang="zh-CN" dirty="0" smtClean="0"/>
              <a:t>: </a:t>
            </a:r>
            <a:r>
              <a:rPr lang="zh-CN" altLang="en-US" dirty="0" smtClean="0"/>
              <a:t>从“</a:t>
            </a:r>
            <a:r>
              <a:rPr lang="en-US" altLang="zh-CN" dirty="0" smtClean="0"/>
              <a:t>double”</a:t>
            </a:r>
            <a:r>
              <a:rPr lang="zh-CN" altLang="en-US" dirty="0" smtClean="0"/>
              <a:t>到“</a:t>
            </a:r>
            <a:r>
              <a:rPr lang="en-US" altLang="zh-CN" dirty="0" smtClean="0"/>
              <a:t>float”</a:t>
            </a:r>
            <a:r>
              <a:rPr lang="zh-CN" altLang="en-US" dirty="0" smtClean="0"/>
              <a:t>截断</a:t>
            </a:r>
          </a:p>
          <a:p>
            <a:pPr eaLnBrk="1" hangingPunct="1"/>
            <a:r>
              <a:rPr lang="zh-CN" altLang="en-US" dirty="0" smtClean="0"/>
              <a:t>	</a:t>
            </a:r>
            <a:r>
              <a:rPr lang="en-US" altLang="zh-CN" dirty="0" err="1" smtClean="0"/>
              <a:t>printf</a:t>
            </a:r>
            <a:r>
              <a:rPr lang="en-US" altLang="zh-CN" dirty="0" smtClean="0"/>
              <a:t>("f=%</a:t>
            </a:r>
            <a:r>
              <a:rPr lang="en-US" altLang="zh-CN" dirty="0" err="1" smtClean="0"/>
              <a:t>f,%f,%f,%f</a:t>
            </a:r>
            <a:r>
              <a:rPr lang="en-US" altLang="zh-CN" dirty="0" smtClean="0"/>
              <a:t>\n",f1,f2,f3,f4); // f=123.456787,1.234568,12.345678,123456.703125</a:t>
            </a:r>
          </a:p>
          <a:p>
            <a:pPr eaLnBrk="1" hangingPunct="1"/>
            <a:r>
              <a:rPr lang="en-US" altLang="zh-CN" dirty="0" smtClean="0"/>
              <a:t>		</a:t>
            </a:r>
          </a:p>
          <a:p>
            <a:pPr eaLnBrk="1" hangingPunct="1"/>
            <a:r>
              <a:rPr lang="en-US" altLang="zh-CN" dirty="0" smtClean="0"/>
              <a:t>	float f11=123.4567, f21=1.234567,f31=12.34567,f41=123456.7; // warning C4305: “</a:t>
            </a:r>
            <a:r>
              <a:rPr lang="zh-CN" altLang="en-US" dirty="0" smtClean="0"/>
              <a:t>初始化”</a:t>
            </a:r>
            <a:r>
              <a:rPr lang="en-US" altLang="zh-CN" dirty="0" smtClean="0"/>
              <a:t>: </a:t>
            </a:r>
            <a:r>
              <a:rPr lang="zh-CN" altLang="en-US" dirty="0" smtClean="0"/>
              <a:t>从“</a:t>
            </a:r>
            <a:r>
              <a:rPr lang="en-US" altLang="zh-CN" dirty="0" smtClean="0"/>
              <a:t>double”</a:t>
            </a:r>
            <a:r>
              <a:rPr lang="zh-CN" altLang="en-US" dirty="0" smtClean="0"/>
              <a:t>到“</a:t>
            </a:r>
            <a:r>
              <a:rPr lang="en-US" altLang="zh-CN" dirty="0" smtClean="0"/>
              <a:t>float”</a:t>
            </a:r>
            <a:r>
              <a:rPr lang="zh-CN" altLang="en-US" dirty="0" smtClean="0"/>
              <a:t>截断</a:t>
            </a:r>
          </a:p>
          <a:p>
            <a:pPr eaLnBrk="1" hangingPunct="1"/>
            <a:r>
              <a:rPr lang="zh-CN" altLang="en-US" dirty="0" smtClean="0"/>
              <a:t>	</a:t>
            </a:r>
            <a:r>
              <a:rPr lang="en-US" altLang="zh-CN" dirty="0" err="1" smtClean="0"/>
              <a:t>printf</a:t>
            </a:r>
            <a:r>
              <a:rPr lang="en-US" altLang="zh-CN" dirty="0" smtClean="0"/>
              <a:t>("f=%</a:t>
            </a:r>
            <a:r>
              <a:rPr lang="en-US" altLang="zh-CN" dirty="0" err="1" smtClean="0"/>
              <a:t>f,%f,%f,%f</a:t>
            </a:r>
            <a:r>
              <a:rPr lang="en-US" altLang="zh-CN" dirty="0" smtClean="0"/>
              <a:t>\n",f11,f21,f31,f41); // f=123.456703,1.234567,12.345670,123456.703125</a:t>
            </a:r>
          </a:p>
          <a:p>
            <a:pPr eaLnBrk="1" hangingPunct="1"/>
            <a:endParaRPr lang="en-US" altLang="zh-CN" dirty="0" smtClean="0"/>
          </a:p>
          <a:p>
            <a:pPr eaLnBrk="1" hangingPunct="1"/>
            <a:endParaRPr lang="en-US" altLang="zh-CN" dirty="0" smtClean="0"/>
          </a:p>
          <a:p>
            <a:pPr eaLnBrk="1" hangingPunct="1"/>
            <a:r>
              <a:rPr lang="en-US" altLang="zh-CN" dirty="0" smtClean="0"/>
              <a:t>	float f12=1234567000, f22=0.001234567,f32=123456000,f42=0.00123456; // warning C4305: “</a:t>
            </a:r>
            <a:r>
              <a:rPr lang="zh-CN" altLang="en-US" dirty="0" smtClean="0"/>
              <a:t>初始化”</a:t>
            </a:r>
            <a:r>
              <a:rPr lang="en-US" altLang="zh-CN" dirty="0" smtClean="0"/>
              <a:t>: </a:t>
            </a:r>
            <a:r>
              <a:rPr lang="zh-CN" altLang="en-US" dirty="0" smtClean="0"/>
              <a:t>从“</a:t>
            </a:r>
            <a:r>
              <a:rPr lang="en-US" altLang="zh-CN" dirty="0" smtClean="0"/>
              <a:t>double”</a:t>
            </a:r>
            <a:r>
              <a:rPr lang="zh-CN" altLang="en-US" dirty="0" smtClean="0"/>
              <a:t>到“</a:t>
            </a:r>
            <a:r>
              <a:rPr lang="en-US" altLang="zh-CN" dirty="0" smtClean="0"/>
              <a:t>float”</a:t>
            </a:r>
            <a:r>
              <a:rPr lang="zh-CN" altLang="en-US" dirty="0" smtClean="0"/>
              <a:t>截断</a:t>
            </a:r>
          </a:p>
          <a:p>
            <a:pPr eaLnBrk="1" hangingPunct="1"/>
            <a:r>
              <a:rPr lang="zh-CN" altLang="en-US" dirty="0" smtClean="0"/>
              <a:t>	</a:t>
            </a:r>
            <a:r>
              <a:rPr lang="en-US" altLang="zh-CN" dirty="0" err="1" smtClean="0"/>
              <a:t>printf</a:t>
            </a:r>
            <a:r>
              <a:rPr lang="en-US" altLang="zh-CN" dirty="0" smtClean="0"/>
              <a:t>("f=%</a:t>
            </a:r>
            <a:r>
              <a:rPr lang="en-US" altLang="zh-CN" dirty="0" err="1" smtClean="0"/>
              <a:t>f,%f,%f,%f</a:t>
            </a:r>
            <a:r>
              <a:rPr lang="en-US" altLang="zh-CN" dirty="0" smtClean="0"/>
              <a:t>\n",f12,f22,f32,f42); // f=1234567040.000000,0.001235,123456000.000000,0.001235}</a:t>
            </a:r>
          </a:p>
          <a:p>
            <a:pPr eaLnBrk="1" hangingPunct="1"/>
            <a:endParaRPr lang="en-US" altLang="zh-CN" dirty="0" smtClean="0"/>
          </a:p>
          <a:p>
            <a:pPr eaLnBrk="1" hangingPunct="1"/>
            <a:r>
              <a:rPr lang="en-US" altLang="zh-CN" dirty="0" smtClean="0"/>
              <a:t>void </a:t>
            </a:r>
            <a:r>
              <a:rPr lang="en-US" altLang="zh-CN" dirty="0" err="1" smtClean="0"/>
              <a:t>doubleTest</a:t>
            </a:r>
            <a:r>
              <a:rPr lang="en-US" altLang="zh-CN" dirty="0" smtClean="0"/>
              <a:t>()</a:t>
            </a:r>
          </a:p>
          <a:p>
            <a:pPr eaLnBrk="1" hangingPunct="1"/>
            <a:r>
              <a:rPr lang="en-US" altLang="zh-CN" dirty="0" smtClean="0"/>
              <a:t>{</a:t>
            </a:r>
          </a:p>
          <a:p>
            <a:pPr eaLnBrk="1" hangingPunct="1"/>
            <a:r>
              <a:rPr lang="en-US" altLang="zh-CN" dirty="0" smtClean="0"/>
              <a:t>	double </a:t>
            </a:r>
            <a:r>
              <a:rPr lang="en-US" altLang="zh-CN" dirty="0" err="1" smtClean="0"/>
              <a:t>a,b</a:t>
            </a:r>
            <a:r>
              <a:rPr lang="en-US" altLang="zh-CN" dirty="0" smtClean="0"/>
              <a:t>;</a:t>
            </a:r>
          </a:p>
          <a:p>
            <a:pPr eaLnBrk="1" hangingPunct="1"/>
            <a:r>
              <a:rPr lang="en-US" altLang="zh-CN" dirty="0" smtClean="0"/>
              <a:t>	a=123456.789E5; </a:t>
            </a:r>
          </a:p>
          <a:p>
            <a:pPr eaLnBrk="1" hangingPunct="1"/>
            <a:r>
              <a:rPr lang="en-US" altLang="zh-CN" dirty="0" smtClean="0"/>
              <a:t>	b=a+20;</a:t>
            </a:r>
          </a:p>
          <a:p>
            <a:pPr eaLnBrk="1" hangingPunct="1"/>
            <a:r>
              <a:rPr lang="en-US" altLang="zh-CN" dirty="0" smtClean="0"/>
              <a:t>	</a:t>
            </a:r>
            <a:r>
              <a:rPr lang="en-US" altLang="zh-CN" dirty="0" err="1" smtClean="0"/>
              <a:t>printf</a:t>
            </a:r>
            <a:r>
              <a:rPr lang="en-US" altLang="zh-CN" dirty="0" smtClean="0"/>
              <a:t>("a=%</a:t>
            </a:r>
            <a:r>
              <a:rPr lang="en-US" altLang="zh-CN" dirty="0" err="1" smtClean="0"/>
              <a:t>f,b</a:t>
            </a:r>
            <a:r>
              <a:rPr lang="en-US" altLang="zh-CN" dirty="0" smtClean="0"/>
              <a:t>=%f\n",</a:t>
            </a:r>
            <a:r>
              <a:rPr lang="en-US" altLang="zh-CN" dirty="0" err="1" smtClean="0"/>
              <a:t>a,b</a:t>
            </a:r>
            <a:r>
              <a:rPr lang="en-US" altLang="zh-CN" dirty="0" smtClean="0"/>
              <a:t>); // a=12345678900.000000,b=12345678920.000000</a:t>
            </a:r>
          </a:p>
          <a:p>
            <a:pPr eaLnBrk="1" hangingPunct="1"/>
            <a:r>
              <a:rPr lang="en-US" altLang="zh-CN" dirty="0" smtClean="0"/>
              <a:t>	</a:t>
            </a:r>
            <a:r>
              <a:rPr lang="en-US" altLang="zh-CN" dirty="0" err="1" smtClean="0"/>
              <a:t>printf</a:t>
            </a:r>
            <a:r>
              <a:rPr lang="en-US" altLang="zh-CN" dirty="0" smtClean="0"/>
              <a:t>("a=%</a:t>
            </a:r>
            <a:r>
              <a:rPr lang="en-US" altLang="zh-CN" dirty="0" err="1" smtClean="0"/>
              <a:t>e,b</a:t>
            </a:r>
            <a:r>
              <a:rPr lang="en-US" altLang="zh-CN" dirty="0" smtClean="0"/>
              <a:t>=%e\n",</a:t>
            </a:r>
            <a:r>
              <a:rPr lang="en-US" altLang="zh-CN" dirty="0" err="1" smtClean="0"/>
              <a:t>a,b</a:t>
            </a:r>
            <a:r>
              <a:rPr lang="en-US" altLang="zh-CN" dirty="0" smtClean="0"/>
              <a:t>); // a=1.234568e+010,b=1.234568e+010</a:t>
            </a:r>
          </a:p>
          <a:p>
            <a:pPr eaLnBrk="1" hangingPunct="1"/>
            <a:r>
              <a:rPr lang="en-US" altLang="zh-CN" dirty="0" smtClean="0"/>
              <a:t>}</a:t>
            </a:r>
          </a:p>
          <a:p>
            <a:pPr eaLnBrk="1" hangingPunct="1"/>
            <a:endParaRPr lang="en-US" altLang="zh-CN" dirty="0" smtClean="0"/>
          </a:p>
          <a:p>
            <a:pPr eaLnBrk="1" hangingPunct="1"/>
            <a:r>
              <a:rPr lang="zh-CN" altLang="en-US" dirty="0" smtClean="0"/>
              <a:t>一个</a:t>
            </a:r>
            <a:r>
              <a:rPr lang="en-US" altLang="zh-CN" b="1" dirty="0" smtClean="0"/>
              <a:t>float </a:t>
            </a:r>
            <a:r>
              <a:rPr lang="zh-CN" altLang="en-US" dirty="0" smtClean="0"/>
              <a:t>变量赋值为</a:t>
            </a:r>
            <a:r>
              <a:rPr lang="en-US" altLang="zh-CN" b="1" dirty="0" smtClean="0"/>
              <a:t>3.1 </a:t>
            </a:r>
            <a:r>
              <a:rPr lang="zh-CN" altLang="en-US" dirty="0" smtClean="0"/>
              <a:t>时</a:t>
            </a:r>
            <a:r>
              <a:rPr lang="en-US" altLang="zh-CN" b="1" dirty="0" smtClean="0"/>
              <a:t>, </a:t>
            </a:r>
            <a:r>
              <a:rPr lang="zh-CN" altLang="en-US" dirty="0" smtClean="0"/>
              <a:t>为什么</a:t>
            </a:r>
            <a:r>
              <a:rPr lang="en-US" altLang="zh-CN" b="1" dirty="0" err="1" smtClean="0"/>
              <a:t>printf</a:t>
            </a:r>
            <a:r>
              <a:rPr lang="en-US" altLang="zh-CN" b="1" dirty="0" smtClean="0"/>
              <a:t> </a:t>
            </a:r>
            <a:r>
              <a:rPr lang="zh-CN" altLang="en-US" dirty="0" smtClean="0"/>
              <a:t>输出的值为</a:t>
            </a:r>
            <a:r>
              <a:rPr lang="en-US" altLang="zh-CN" b="1" dirty="0" smtClean="0"/>
              <a:t>3.0999999</a:t>
            </a:r>
            <a:r>
              <a:rPr lang="zh-CN" altLang="en-US" dirty="0" smtClean="0"/>
              <a:t>？</a:t>
            </a:r>
          </a:p>
          <a:p>
            <a:pPr eaLnBrk="1" hangingPunct="1"/>
            <a:r>
              <a:rPr lang="zh-CN" altLang="en-US" dirty="0" smtClean="0"/>
              <a:t>大多数电脑都是用二进制来表示浮点和整数的。在十进制里</a:t>
            </a:r>
            <a:r>
              <a:rPr lang="en-US" altLang="zh-CN" dirty="0" smtClean="0"/>
              <a:t>, 0.1 </a:t>
            </a:r>
            <a:r>
              <a:rPr lang="zh-CN" altLang="en-US" dirty="0" smtClean="0"/>
              <a:t>是个简单、</a:t>
            </a:r>
          </a:p>
          <a:p>
            <a:pPr eaLnBrk="1" hangingPunct="1"/>
            <a:r>
              <a:rPr lang="zh-CN" altLang="en-US" dirty="0" smtClean="0"/>
              <a:t>精确的小数</a:t>
            </a:r>
            <a:r>
              <a:rPr lang="en-US" altLang="zh-CN" dirty="0" smtClean="0"/>
              <a:t>, </a:t>
            </a:r>
            <a:r>
              <a:rPr lang="zh-CN" altLang="en-US" dirty="0" smtClean="0"/>
              <a:t>但是用二进制表示起来却是个循环小数</a:t>
            </a:r>
            <a:r>
              <a:rPr lang="en-US" altLang="zh-CN" dirty="0" smtClean="0"/>
              <a:t>0.0001100110011 . . . </a:t>
            </a:r>
            <a:r>
              <a:rPr lang="zh-CN" altLang="en-US" dirty="0" smtClean="0"/>
              <a:t>。</a:t>
            </a:r>
            <a:endParaRPr lang="en-US" altLang="zh-CN" dirty="0" smtClean="0"/>
          </a:p>
          <a:p>
            <a:pPr eaLnBrk="1" hangingPunct="1"/>
            <a:r>
              <a:rPr lang="zh-CN" altLang="en-US" dirty="0" smtClean="0"/>
              <a:t>所以</a:t>
            </a:r>
            <a:r>
              <a:rPr lang="en-US" altLang="zh-CN" dirty="0" smtClean="0"/>
              <a:t>3.1 </a:t>
            </a:r>
            <a:r>
              <a:rPr lang="zh-CN" altLang="en-US" dirty="0" smtClean="0"/>
              <a:t>在十进制内可以准确地表达</a:t>
            </a:r>
            <a:r>
              <a:rPr lang="en-US" altLang="zh-CN" dirty="0" smtClean="0"/>
              <a:t>, </a:t>
            </a:r>
            <a:r>
              <a:rPr lang="zh-CN" altLang="en-US" dirty="0" smtClean="0"/>
              <a:t>而在二进制下不能。</a:t>
            </a:r>
          </a:p>
          <a:p>
            <a:pPr eaLnBrk="1" hangingPunct="1"/>
            <a:r>
              <a:rPr lang="zh-CN" altLang="en-US" dirty="0" smtClean="0"/>
              <a:t>在对一些二进制中无法精确表示的小数进行赋值或读入再输出时</a:t>
            </a:r>
            <a:r>
              <a:rPr lang="en-US" altLang="zh-CN" dirty="0" smtClean="0"/>
              <a:t>, </a:t>
            </a:r>
            <a:r>
              <a:rPr lang="zh-CN" altLang="en-US" dirty="0" smtClean="0"/>
              <a:t>也就是从</a:t>
            </a:r>
          </a:p>
          <a:p>
            <a:pPr eaLnBrk="1" hangingPunct="1"/>
            <a:r>
              <a:rPr lang="zh-CN" altLang="en-US" dirty="0" smtClean="0"/>
              <a:t>十进制转成二进制再转回十进制</a:t>
            </a:r>
            <a:r>
              <a:rPr lang="en-US" altLang="zh-CN" dirty="0" smtClean="0"/>
              <a:t>, </a:t>
            </a:r>
            <a:r>
              <a:rPr lang="zh-CN" altLang="en-US" dirty="0" smtClean="0"/>
              <a:t>你会观察到数值的不一致</a:t>
            </a:r>
            <a:r>
              <a:rPr lang="en-US" altLang="zh-CN" dirty="0" smtClean="0"/>
              <a:t>. </a:t>
            </a:r>
            <a:r>
              <a:rPr lang="zh-CN" altLang="en-US" dirty="0" smtClean="0"/>
              <a:t>这是由于编译器二进</a:t>
            </a:r>
          </a:p>
          <a:p>
            <a:pPr eaLnBrk="1" hangingPunct="1"/>
            <a:r>
              <a:rPr lang="zh-CN" altLang="en-US" dirty="0" smtClean="0"/>
              <a:t>制</a:t>
            </a:r>
            <a:r>
              <a:rPr lang="en-US" altLang="zh-CN" dirty="0" smtClean="0"/>
              <a:t>/</a:t>
            </a:r>
            <a:r>
              <a:rPr lang="zh-CN" altLang="en-US" dirty="0" smtClean="0"/>
              <a:t>十进制转换例程的精确度引起的</a:t>
            </a:r>
            <a:r>
              <a:rPr lang="en-US" altLang="zh-CN" dirty="0" smtClean="0"/>
              <a:t>, </a:t>
            </a:r>
            <a:r>
              <a:rPr lang="zh-CN" altLang="en-US" dirty="0" smtClean="0"/>
              <a:t>这些例程也用在</a:t>
            </a:r>
            <a:r>
              <a:rPr lang="en-US" altLang="zh-CN" dirty="0" err="1" smtClean="0"/>
              <a:t>printf</a:t>
            </a:r>
            <a:r>
              <a:rPr lang="en-US" altLang="zh-CN" dirty="0" smtClean="0"/>
              <a:t> </a:t>
            </a:r>
            <a:r>
              <a:rPr lang="zh-CN" altLang="en-US" dirty="0" smtClean="0"/>
              <a:t>中。</a:t>
            </a:r>
            <a:endParaRPr lang="en-US" altLang="zh-CN" dirty="0" smtClean="0"/>
          </a:p>
          <a:p>
            <a:pPr eaLnBrk="1" hangingPunct="1"/>
            <a:endParaRPr lang="en-US" altLang="zh-CN" dirty="0" smtClean="0"/>
          </a:p>
          <a:p>
            <a:pPr eaLnBrk="1" hangingPunct="1"/>
            <a:r>
              <a:rPr lang="zh-CN" altLang="en-US" dirty="0" smtClean="0"/>
              <a:t>实型变量分为：单精度（</a:t>
            </a:r>
            <a:r>
              <a:rPr lang="en-US" altLang="zh-CN" dirty="0" smtClean="0"/>
              <a:t>float </a:t>
            </a:r>
            <a:r>
              <a:rPr lang="zh-CN" altLang="en-US" dirty="0" smtClean="0"/>
              <a:t>型）、双精度（</a:t>
            </a:r>
            <a:r>
              <a:rPr lang="en-US" altLang="zh-CN" dirty="0" smtClean="0"/>
              <a:t>double </a:t>
            </a:r>
            <a:r>
              <a:rPr lang="zh-CN" altLang="en-US" dirty="0" smtClean="0"/>
              <a:t>型）和长双精度（</a:t>
            </a:r>
            <a:r>
              <a:rPr lang="en-US" altLang="zh-CN" dirty="0" smtClean="0"/>
              <a:t>long double </a:t>
            </a:r>
            <a:r>
              <a:rPr lang="zh-CN" altLang="en-US" dirty="0" smtClean="0"/>
              <a:t>型）三类。</a:t>
            </a:r>
          </a:p>
          <a:p>
            <a:pPr eaLnBrk="1" hangingPunct="1"/>
            <a:r>
              <a:rPr lang="zh-CN" altLang="en-US" dirty="0" smtClean="0"/>
              <a:t>在</a:t>
            </a:r>
            <a:r>
              <a:rPr lang="en-US" altLang="zh-CN" dirty="0" smtClean="0"/>
              <a:t>Turbo C </a:t>
            </a:r>
            <a:r>
              <a:rPr lang="zh-CN" altLang="en-US" dirty="0" smtClean="0"/>
              <a:t>中单精度型占</a:t>
            </a:r>
            <a:r>
              <a:rPr lang="en-US" altLang="zh-CN" dirty="0" smtClean="0"/>
              <a:t>4 </a:t>
            </a:r>
            <a:r>
              <a:rPr lang="zh-CN" altLang="en-US" dirty="0" smtClean="0"/>
              <a:t>个字节（</a:t>
            </a:r>
            <a:r>
              <a:rPr lang="en-US" altLang="zh-CN" dirty="0" smtClean="0"/>
              <a:t>32 </a:t>
            </a:r>
            <a:r>
              <a:rPr lang="zh-CN" altLang="en-US" dirty="0" smtClean="0"/>
              <a:t>位）内存空间，其数值范围为</a:t>
            </a:r>
            <a:r>
              <a:rPr lang="en-US" altLang="zh-CN" dirty="0" smtClean="0"/>
              <a:t>3.4E-38</a:t>
            </a:r>
            <a:r>
              <a:rPr lang="zh-CN" altLang="en-US" dirty="0" smtClean="0"/>
              <a:t>～</a:t>
            </a:r>
            <a:r>
              <a:rPr lang="en-US" altLang="zh-CN" dirty="0" smtClean="0"/>
              <a:t>3.4E+38</a:t>
            </a:r>
            <a:r>
              <a:rPr lang="zh-CN" altLang="en-US" dirty="0" smtClean="0"/>
              <a:t>，</a:t>
            </a:r>
          </a:p>
          <a:p>
            <a:pPr eaLnBrk="1" hangingPunct="1"/>
            <a:r>
              <a:rPr lang="zh-CN" altLang="en-US" dirty="0" smtClean="0"/>
              <a:t>只能提供七位有效数字。双精度型占</a:t>
            </a:r>
            <a:r>
              <a:rPr lang="en-US" altLang="zh-CN" dirty="0" smtClean="0"/>
              <a:t>8 </a:t>
            </a:r>
            <a:r>
              <a:rPr lang="zh-CN" altLang="en-US" dirty="0" smtClean="0"/>
              <a:t>个字节（</a:t>
            </a:r>
            <a:r>
              <a:rPr lang="en-US" altLang="zh-CN" dirty="0" smtClean="0"/>
              <a:t>64 </a:t>
            </a:r>
            <a:r>
              <a:rPr lang="zh-CN" altLang="en-US" dirty="0" smtClean="0"/>
              <a:t>位）内存空间，其数值范围为</a:t>
            </a:r>
            <a:r>
              <a:rPr lang="en-US" altLang="zh-CN" dirty="0" smtClean="0"/>
              <a:t>1.7E-308</a:t>
            </a:r>
            <a:r>
              <a:rPr lang="zh-CN" altLang="en-US" dirty="0" smtClean="0"/>
              <a:t>～</a:t>
            </a:r>
          </a:p>
          <a:p>
            <a:pPr eaLnBrk="1" hangingPunct="1"/>
            <a:r>
              <a:rPr lang="en-US" altLang="zh-CN" dirty="0" smtClean="0"/>
              <a:t>1.7E+308</a:t>
            </a:r>
            <a:r>
              <a:rPr lang="zh-CN" altLang="en-US" dirty="0" smtClean="0"/>
              <a:t>，可提供</a:t>
            </a:r>
            <a:r>
              <a:rPr lang="en-US" altLang="zh-CN" dirty="0" smtClean="0"/>
              <a:t>16 </a:t>
            </a:r>
            <a:r>
              <a:rPr lang="zh-CN" altLang="en-US" dirty="0" smtClean="0"/>
              <a:t>位有效数字。</a:t>
            </a:r>
          </a:p>
          <a:p>
            <a:pPr eaLnBrk="1" hangingPunct="1"/>
            <a:r>
              <a:rPr lang="zh-CN" altLang="en-US" dirty="0" smtClean="0"/>
              <a:t>类型说明符 比特数（字节数） 有效数字    数的范围</a:t>
            </a:r>
          </a:p>
          <a:p>
            <a:pPr eaLnBrk="1" hangingPunct="1"/>
            <a:r>
              <a:rPr lang="en-US" altLang="zh-CN" dirty="0" smtClean="0"/>
              <a:t>float       32</a:t>
            </a:r>
            <a:r>
              <a:rPr lang="zh-CN" altLang="en-US" dirty="0" smtClean="0"/>
              <a:t>（</a:t>
            </a:r>
            <a:r>
              <a:rPr lang="en-US" altLang="zh-CN" dirty="0" smtClean="0"/>
              <a:t>4</a:t>
            </a:r>
            <a:r>
              <a:rPr lang="zh-CN" altLang="en-US" dirty="0" smtClean="0"/>
              <a:t>）             </a:t>
            </a:r>
            <a:r>
              <a:rPr lang="en-US" altLang="zh-CN" dirty="0" smtClean="0"/>
              <a:t>6~7      10</a:t>
            </a:r>
            <a:r>
              <a:rPr lang="en-US" altLang="zh-CN" baseline="30000" dirty="0" smtClean="0"/>
              <a:t>-37</a:t>
            </a:r>
            <a:r>
              <a:rPr lang="en-US" altLang="zh-CN" dirty="0" smtClean="0"/>
              <a:t>~10</a:t>
            </a:r>
            <a:r>
              <a:rPr lang="en-US" altLang="zh-CN" baseline="30000" dirty="0" smtClean="0"/>
              <a:t>38</a:t>
            </a:r>
            <a:endParaRPr lang="en-US" altLang="zh-CN" dirty="0" smtClean="0"/>
          </a:p>
          <a:p>
            <a:pPr eaLnBrk="1" hangingPunct="1"/>
            <a:r>
              <a:rPr lang="en-US" altLang="zh-CN" dirty="0" smtClean="0"/>
              <a:t>double      64(8)              15~16     10</a:t>
            </a:r>
            <a:r>
              <a:rPr lang="en-US" altLang="zh-CN" baseline="30000" dirty="0" smtClean="0"/>
              <a:t>-307</a:t>
            </a:r>
            <a:r>
              <a:rPr lang="en-US" altLang="zh-CN" dirty="0" smtClean="0"/>
              <a:t>~10</a:t>
            </a:r>
            <a:r>
              <a:rPr lang="en-US" altLang="zh-CN" baseline="30000" dirty="0" smtClean="0"/>
              <a:t>308</a:t>
            </a:r>
            <a:endParaRPr lang="en-US" altLang="zh-CN" dirty="0" smtClean="0"/>
          </a:p>
          <a:p>
            <a:pPr eaLnBrk="1" hangingPunct="1"/>
            <a:r>
              <a:rPr lang="en-US" altLang="zh-CN" dirty="0" smtClean="0"/>
              <a:t>long double 128(16)            18~19     10</a:t>
            </a:r>
            <a:r>
              <a:rPr lang="en-US" altLang="zh-CN" baseline="30000" dirty="0" smtClean="0"/>
              <a:t>-4931</a:t>
            </a:r>
            <a:r>
              <a:rPr lang="en-US" altLang="zh-CN" dirty="0" smtClean="0"/>
              <a:t>~10</a:t>
            </a:r>
            <a:r>
              <a:rPr lang="en-US" altLang="zh-CN" baseline="30000" dirty="0" smtClean="0"/>
              <a:t>4932</a:t>
            </a:r>
            <a:endParaRPr lang="en-US" altLang="zh-CN" dirty="0" smtClean="0"/>
          </a:p>
          <a:p>
            <a:pPr eaLnBrk="1" hangingPunct="1"/>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solidFill>
                <a:srgbClr val="0000FF"/>
              </a:solidFill>
              <a:latin typeface="Tahoma" pitchFamily="34" charset="0"/>
              <a:ea typeface="宋体" pitchFamily="2" charset="-122"/>
            </a:endParaRPr>
          </a:p>
          <a:p>
            <a:pPr algn="l"/>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47</a:t>
            </a:fld>
            <a:endParaRPr lang="zh-CN" altLang="en-US"/>
          </a:p>
        </p:txBody>
      </p:sp>
    </p:spTree>
    <p:extLst>
      <p:ext uri="{BB962C8B-B14F-4D97-AF65-F5344CB8AC3E}">
        <p14:creationId xmlns:p14="http://schemas.microsoft.com/office/powerpoint/2010/main" val="30851162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7219B7F3-5951-4AE1-B7EA-DA62219FC0D8}" type="slidenum">
              <a:rPr lang="zh-CN" altLang="en-US" smtClean="0">
                <a:latin typeface="Calibri" panose="020F0502020204030204" pitchFamily="34" charset="0"/>
              </a:rPr>
              <a:pPr/>
              <a:t>53</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8934028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#include&lt;</a:t>
            </a:r>
            <a:r>
              <a:rPr lang="en-US" altLang="zh-CN" dirty="0" err="1" smtClean="0"/>
              <a:t>math.h</a:t>
            </a:r>
            <a:r>
              <a:rPr lang="en-US" altLang="zh-CN" dirty="0" smtClean="0"/>
              <a:t>&gt;</a:t>
            </a:r>
          </a:p>
          <a:p>
            <a:r>
              <a:rPr lang="en-US" altLang="zh-CN" dirty="0" err="1" smtClean="0"/>
              <a:t>int</a:t>
            </a:r>
            <a:r>
              <a:rPr lang="en-US" altLang="zh-CN" dirty="0" smtClean="0"/>
              <a:t> main1()</a:t>
            </a:r>
          </a:p>
          <a:p>
            <a:r>
              <a:rPr lang="en-US" altLang="zh-CN" dirty="0" smtClean="0"/>
              <a:t>{</a:t>
            </a:r>
          </a:p>
          <a:p>
            <a:r>
              <a:rPr lang="en-US" altLang="zh-CN" dirty="0" smtClean="0"/>
              <a:t>  </a:t>
            </a:r>
            <a:r>
              <a:rPr lang="en-US" altLang="zh-CN" dirty="0" err="1" smtClean="0"/>
              <a:t>int</a:t>
            </a:r>
            <a:r>
              <a:rPr lang="en-US" altLang="zh-CN" dirty="0" smtClean="0"/>
              <a:t> sign=1;  </a:t>
            </a:r>
            <a:r>
              <a:rPr lang="en-US" altLang="zh-CN" dirty="0" err="1" smtClean="0"/>
              <a:t>int</a:t>
            </a:r>
            <a:r>
              <a:rPr lang="en-US" altLang="zh-CN" dirty="0" smtClean="0"/>
              <a:t> </a:t>
            </a:r>
            <a:r>
              <a:rPr lang="en-US" altLang="zh-CN" dirty="0" err="1" smtClean="0"/>
              <a:t>num</a:t>
            </a:r>
            <a:r>
              <a:rPr lang="en-US" altLang="zh-CN" dirty="0" smtClean="0"/>
              <a:t>=1;            // sign</a:t>
            </a:r>
            <a:r>
              <a:rPr lang="zh-CN" altLang="en-US" dirty="0" smtClean="0"/>
              <a:t>用来表示数值的符号</a:t>
            </a:r>
            <a:r>
              <a:rPr lang="en-US" altLang="zh-CN" dirty="0" smtClean="0"/>
              <a:t>, </a:t>
            </a:r>
            <a:r>
              <a:rPr lang="zh-CN" altLang="en-US" dirty="0" smtClean="0"/>
              <a:t>辅助变量</a:t>
            </a:r>
            <a:r>
              <a:rPr lang="en-US" altLang="zh-CN" dirty="0" err="1" smtClean="0"/>
              <a:t>num</a:t>
            </a:r>
            <a:r>
              <a:rPr lang="zh-CN" altLang="en-US" dirty="0" smtClean="0"/>
              <a:t>记录循环次数 </a:t>
            </a:r>
          </a:p>
          <a:p>
            <a:r>
              <a:rPr lang="zh-CN" altLang="en-US" dirty="0" smtClean="0"/>
              <a:t>  </a:t>
            </a:r>
            <a:r>
              <a:rPr lang="en-US" altLang="zh-CN" dirty="0" smtClean="0"/>
              <a:t>double pi=0.0,n=1.0,term=1.0;      // pi</a:t>
            </a:r>
            <a:r>
              <a:rPr lang="zh-CN" altLang="en-US" dirty="0" smtClean="0"/>
              <a:t>代表</a:t>
            </a:r>
            <a:r>
              <a:rPr lang="el-GR" altLang="zh-CN" dirty="0" smtClean="0"/>
              <a:t>π,</a:t>
            </a:r>
            <a:r>
              <a:rPr lang="en-US" altLang="zh-CN" dirty="0" smtClean="0"/>
              <a:t>n</a:t>
            </a:r>
            <a:r>
              <a:rPr lang="zh-CN" altLang="en-US" dirty="0" smtClean="0"/>
              <a:t>代表分母，</a:t>
            </a:r>
            <a:r>
              <a:rPr lang="en-US" altLang="zh-CN" dirty="0" smtClean="0"/>
              <a:t>term</a:t>
            </a:r>
            <a:r>
              <a:rPr lang="zh-CN" altLang="en-US" dirty="0" smtClean="0"/>
              <a:t>代表当前项的值</a:t>
            </a:r>
          </a:p>
          <a:p>
            <a:r>
              <a:rPr lang="zh-CN" altLang="en-US" dirty="0" smtClean="0"/>
              <a:t>  </a:t>
            </a:r>
            <a:r>
              <a:rPr lang="en-US" altLang="zh-CN" dirty="0" smtClean="0"/>
              <a:t>while(</a:t>
            </a:r>
            <a:r>
              <a:rPr lang="en-US" altLang="zh-CN" dirty="0" err="1" smtClean="0"/>
              <a:t>fabs</a:t>
            </a:r>
            <a:r>
              <a:rPr lang="en-US" altLang="zh-CN" dirty="0" smtClean="0"/>
              <a:t>(term)&gt;=1e-6)            // </a:t>
            </a:r>
            <a:r>
              <a:rPr lang="zh-CN" altLang="en-US" dirty="0" smtClean="0"/>
              <a:t>检查当前项</a:t>
            </a:r>
            <a:r>
              <a:rPr lang="en-US" altLang="zh-CN" dirty="0" smtClean="0"/>
              <a:t>term</a:t>
            </a:r>
            <a:r>
              <a:rPr lang="zh-CN" altLang="en-US" dirty="0" smtClean="0"/>
              <a:t>的绝对值是否大于或等于</a:t>
            </a:r>
            <a:r>
              <a:rPr lang="en-US" altLang="zh-CN" dirty="0" smtClean="0"/>
              <a:t>10</a:t>
            </a:r>
            <a:r>
              <a:rPr lang="zh-CN" altLang="en-US" dirty="0" smtClean="0"/>
              <a:t>的</a:t>
            </a:r>
            <a:r>
              <a:rPr lang="en-US" altLang="zh-CN" dirty="0" smtClean="0"/>
              <a:t>(-6)</a:t>
            </a:r>
            <a:r>
              <a:rPr lang="zh-CN" altLang="en-US" dirty="0" smtClean="0"/>
              <a:t>次方</a:t>
            </a:r>
          </a:p>
          <a:p>
            <a:r>
              <a:rPr lang="zh-CN" altLang="en-US" dirty="0" smtClean="0"/>
              <a:t>  </a:t>
            </a:r>
            <a:r>
              <a:rPr lang="en-US" altLang="zh-CN" dirty="0" smtClean="0"/>
              <a:t>{</a:t>
            </a:r>
          </a:p>
          <a:p>
            <a:r>
              <a:rPr lang="en-US" altLang="zh-CN" dirty="0" smtClean="0"/>
              <a:t>     pi=</a:t>
            </a:r>
            <a:r>
              <a:rPr lang="en-US" altLang="zh-CN" dirty="0" err="1" smtClean="0"/>
              <a:t>pi+term</a:t>
            </a:r>
            <a:r>
              <a:rPr lang="en-US" altLang="zh-CN" dirty="0" smtClean="0"/>
              <a:t>;                     // </a:t>
            </a:r>
            <a:r>
              <a:rPr lang="zh-CN" altLang="en-US" dirty="0" smtClean="0"/>
              <a:t>把当前项</a:t>
            </a:r>
            <a:r>
              <a:rPr lang="en-US" altLang="zh-CN" dirty="0" smtClean="0"/>
              <a:t>term</a:t>
            </a:r>
            <a:r>
              <a:rPr lang="zh-CN" altLang="en-US" dirty="0" smtClean="0"/>
              <a:t>累加到</a:t>
            </a:r>
            <a:r>
              <a:rPr lang="en-US" altLang="zh-CN" dirty="0" smtClean="0"/>
              <a:t>pi</a:t>
            </a:r>
            <a:r>
              <a:rPr lang="zh-CN" altLang="en-US" dirty="0" smtClean="0"/>
              <a:t>中</a:t>
            </a:r>
          </a:p>
          <a:p>
            <a:r>
              <a:rPr lang="zh-CN" altLang="en-US" dirty="0" smtClean="0"/>
              <a:t>     </a:t>
            </a:r>
            <a:r>
              <a:rPr lang="en-US" altLang="zh-CN" dirty="0" smtClean="0"/>
              <a:t>n=n+2;                          // n+2</a:t>
            </a:r>
            <a:r>
              <a:rPr lang="zh-CN" altLang="en-US" dirty="0" smtClean="0"/>
              <a:t>是下一项的分母 </a:t>
            </a:r>
          </a:p>
          <a:p>
            <a:r>
              <a:rPr lang="zh-CN" altLang="en-US" dirty="0" smtClean="0"/>
              <a:t>     </a:t>
            </a:r>
            <a:r>
              <a:rPr lang="en-US" altLang="zh-CN" dirty="0" smtClean="0"/>
              <a:t>sign=-sign;                     // sign</a:t>
            </a:r>
            <a:r>
              <a:rPr lang="zh-CN" altLang="en-US" dirty="0" smtClean="0"/>
              <a:t>代表符号，下一项的符号与上一项符号相反</a:t>
            </a:r>
          </a:p>
          <a:p>
            <a:r>
              <a:rPr lang="zh-CN" altLang="en-US" dirty="0" smtClean="0"/>
              <a:t>     </a:t>
            </a:r>
            <a:r>
              <a:rPr lang="en-US" altLang="zh-CN" dirty="0" smtClean="0"/>
              <a:t>term=sign/n;                    // </a:t>
            </a:r>
            <a:r>
              <a:rPr lang="zh-CN" altLang="en-US" dirty="0" smtClean="0"/>
              <a:t>求出下一项的值</a:t>
            </a:r>
            <a:r>
              <a:rPr lang="en-US" altLang="zh-CN" dirty="0" smtClean="0"/>
              <a:t>term</a:t>
            </a:r>
          </a:p>
          <a:p>
            <a:r>
              <a:rPr lang="en-US" altLang="zh-CN" dirty="0" smtClean="0"/>
              <a:t>     </a:t>
            </a:r>
            <a:r>
              <a:rPr lang="en-US" altLang="zh-CN" dirty="0" err="1" smtClean="0"/>
              <a:t>num</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("%d\n",</a:t>
            </a:r>
            <a:r>
              <a:rPr lang="en-US" altLang="zh-CN" dirty="0" err="1" smtClean="0"/>
              <a:t>num</a:t>
            </a:r>
            <a:r>
              <a:rPr lang="en-US" altLang="zh-CN" dirty="0" smtClean="0"/>
              <a:t>);  // 500001</a:t>
            </a:r>
          </a:p>
          <a:p>
            <a:r>
              <a:rPr lang="en-US" altLang="zh-CN" dirty="0" smtClean="0"/>
              <a:t>  pi=pi*4;                           // </a:t>
            </a:r>
            <a:r>
              <a:rPr lang="zh-CN" altLang="en-US" dirty="0" smtClean="0"/>
              <a:t>多项式的和</a:t>
            </a:r>
            <a:r>
              <a:rPr lang="en-US" altLang="zh-CN" dirty="0" smtClean="0"/>
              <a:t>pi</a:t>
            </a:r>
            <a:r>
              <a:rPr lang="zh-CN" altLang="en-US" dirty="0" smtClean="0"/>
              <a:t>乘以</a:t>
            </a:r>
            <a:r>
              <a:rPr lang="en-US" altLang="zh-CN" dirty="0" smtClean="0"/>
              <a:t>4</a:t>
            </a:r>
            <a:r>
              <a:rPr lang="zh-CN" altLang="en-US" dirty="0" smtClean="0"/>
              <a:t>，才是</a:t>
            </a:r>
            <a:r>
              <a:rPr lang="el-GR" altLang="zh-CN" dirty="0" smtClean="0"/>
              <a:t>π</a:t>
            </a:r>
            <a:r>
              <a:rPr lang="zh-CN" altLang="en-US" dirty="0" smtClean="0"/>
              <a:t>的近似值</a:t>
            </a:r>
          </a:p>
          <a:p>
            <a:r>
              <a:rPr lang="zh-CN" altLang="en-US" dirty="0" smtClean="0"/>
              <a:t>  </a:t>
            </a:r>
            <a:r>
              <a:rPr lang="en-US" altLang="zh-CN" dirty="0" err="1" smtClean="0"/>
              <a:t>printf</a:t>
            </a:r>
            <a:r>
              <a:rPr lang="en-US" altLang="zh-CN" dirty="0" smtClean="0"/>
              <a:t>("pi=%10.8f\</a:t>
            </a:r>
            <a:r>
              <a:rPr lang="en-US" altLang="zh-CN" dirty="0" err="1" smtClean="0"/>
              <a:t>n",pi</a:t>
            </a:r>
            <a:r>
              <a:rPr lang="en-US" altLang="zh-CN" dirty="0" smtClean="0"/>
              <a:t>);          // pi=3.14159065 </a:t>
            </a:r>
            <a:r>
              <a:rPr lang="zh-CN" altLang="en-US" dirty="0" smtClean="0"/>
              <a:t>输出</a:t>
            </a:r>
            <a:r>
              <a:rPr lang="el-GR" altLang="zh-CN" dirty="0" smtClean="0"/>
              <a:t>π</a:t>
            </a:r>
            <a:r>
              <a:rPr lang="zh-CN" altLang="en-US" dirty="0" smtClean="0"/>
              <a:t>的近似值 </a:t>
            </a:r>
          </a:p>
          <a:p>
            <a:r>
              <a:rPr lang="zh-CN" altLang="en-US" dirty="0" smtClean="0"/>
              <a:t>  </a:t>
            </a:r>
          </a:p>
          <a:p>
            <a:r>
              <a:rPr lang="zh-CN" altLang="en-US" dirty="0" smtClean="0"/>
              <a:t>  </a:t>
            </a:r>
            <a:r>
              <a:rPr lang="en-US" altLang="zh-CN" dirty="0" smtClean="0"/>
              <a:t>// </a:t>
            </a:r>
            <a:r>
              <a:rPr lang="zh-CN" altLang="en-US" dirty="0" smtClean="0"/>
              <a:t>对于</a:t>
            </a:r>
            <a:r>
              <a:rPr lang="en-US" altLang="zh-CN" dirty="0" smtClean="0"/>
              <a:t>double</a:t>
            </a:r>
            <a:r>
              <a:rPr lang="zh-CN" altLang="en-US" dirty="0" smtClean="0"/>
              <a:t>类型的输出，</a:t>
            </a:r>
            <a:r>
              <a:rPr lang="en-US" altLang="zh-CN" dirty="0" smtClean="0"/>
              <a:t>"%f"</a:t>
            </a:r>
            <a:r>
              <a:rPr lang="zh-CN" altLang="en-US" dirty="0" smtClean="0"/>
              <a:t>和</a:t>
            </a:r>
            <a:r>
              <a:rPr lang="en-US" altLang="zh-CN" dirty="0" smtClean="0"/>
              <a:t>"%lf"</a:t>
            </a:r>
            <a:r>
              <a:rPr lang="zh-CN" altLang="en-US" dirty="0" smtClean="0"/>
              <a:t>是一致的，但是</a:t>
            </a:r>
            <a:r>
              <a:rPr lang="en-US" altLang="zh-CN" dirty="0" err="1" smtClean="0"/>
              <a:t>scanf</a:t>
            </a:r>
            <a:r>
              <a:rPr lang="zh-CN" altLang="en-US" dirty="0" smtClean="0"/>
              <a:t>中必须使用</a:t>
            </a:r>
            <a:r>
              <a:rPr lang="en-US" altLang="zh-CN" dirty="0" smtClean="0"/>
              <a:t>%lf </a:t>
            </a:r>
          </a:p>
          <a:p>
            <a:r>
              <a:rPr lang="en-US" altLang="zh-CN" dirty="0" smtClean="0"/>
              <a:t>  </a:t>
            </a:r>
            <a:r>
              <a:rPr lang="en-US" altLang="zh-CN" dirty="0" err="1" smtClean="0"/>
              <a:t>int</a:t>
            </a:r>
            <a:r>
              <a:rPr lang="en-US" altLang="zh-CN" dirty="0" smtClean="0"/>
              <a:t> ret =  </a:t>
            </a:r>
            <a:r>
              <a:rPr lang="en-US" altLang="zh-CN" dirty="0" err="1" smtClean="0"/>
              <a:t>printf</a:t>
            </a:r>
            <a:r>
              <a:rPr lang="en-US" altLang="zh-CN" dirty="0" smtClean="0"/>
              <a:t>("pi=%10.8f\</a:t>
            </a:r>
            <a:r>
              <a:rPr lang="en-US" altLang="zh-CN" dirty="0" err="1" smtClean="0"/>
              <a:t>n",pi</a:t>
            </a:r>
            <a:r>
              <a:rPr lang="en-US" altLang="zh-CN" dirty="0" smtClean="0"/>
              <a:t>); // pi=3.14159065</a:t>
            </a:r>
          </a:p>
          <a:p>
            <a:r>
              <a:rPr lang="en-US" altLang="zh-CN" dirty="0" smtClean="0"/>
              <a:t>  </a:t>
            </a:r>
            <a:r>
              <a:rPr lang="en-US" altLang="zh-CN" dirty="0" err="1" smtClean="0"/>
              <a:t>printf</a:t>
            </a:r>
            <a:r>
              <a:rPr lang="en-US" altLang="zh-CN" dirty="0" smtClean="0"/>
              <a:t>("%d\</a:t>
            </a:r>
            <a:r>
              <a:rPr lang="en-US" altLang="zh-CN" dirty="0" err="1" smtClean="0"/>
              <a:t>n",ret</a:t>
            </a:r>
            <a:r>
              <a:rPr lang="en-US" altLang="zh-CN" dirty="0" smtClean="0"/>
              <a:t>);  // 14 </a:t>
            </a:r>
            <a:r>
              <a:rPr lang="zh-CN" altLang="en-US" dirty="0" smtClean="0"/>
              <a:t>若成功则为写入的字符数，若发生错误则为负值。</a:t>
            </a:r>
          </a:p>
          <a:p>
            <a:r>
              <a:rPr lang="zh-CN" altLang="en-US" dirty="0" smtClean="0"/>
              <a:t>  </a:t>
            </a:r>
            <a:r>
              <a:rPr lang="en-US" altLang="zh-CN" dirty="0" smtClean="0"/>
              <a:t>ret =  </a:t>
            </a:r>
            <a:r>
              <a:rPr lang="en-US" altLang="zh-CN" dirty="0" err="1" smtClean="0"/>
              <a:t>printf</a:t>
            </a:r>
            <a:r>
              <a:rPr lang="en-US" altLang="zh-CN" dirty="0" smtClean="0"/>
              <a:t>("pi=%10.8lf\</a:t>
            </a:r>
            <a:r>
              <a:rPr lang="en-US" altLang="zh-CN" dirty="0" err="1" smtClean="0"/>
              <a:t>n",pi</a:t>
            </a:r>
            <a:r>
              <a:rPr lang="en-US" altLang="zh-CN" dirty="0" smtClean="0"/>
              <a:t>);  // pi=3.14159065</a:t>
            </a:r>
          </a:p>
          <a:p>
            <a:r>
              <a:rPr lang="en-US" altLang="zh-CN" dirty="0" smtClean="0"/>
              <a:t>  </a:t>
            </a:r>
            <a:r>
              <a:rPr lang="en-US" altLang="zh-CN" dirty="0" err="1" smtClean="0"/>
              <a:t>printf</a:t>
            </a:r>
            <a:r>
              <a:rPr lang="en-US" altLang="zh-CN" dirty="0" smtClean="0"/>
              <a:t>("%d\</a:t>
            </a:r>
            <a:r>
              <a:rPr lang="en-US" altLang="zh-CN" dirty="0" err="1" smtClean="0"/>
              <a:t>n",ret</a:t>
            </a:r>
            <a:r>
              <a:rPr lang="en-US" altLang="zh-CN" dirty="0" smtClean="0"/>
              <a:t>); // 14 </a:t>
            </a:r>
            <a:r>
              <a:rPr lang="zh-CN" altLang="en-US" dirty="0" smtClean="0"/>
              <a:t>若成功则为写入的字符数，若发生错误则为负值。</a:t>
            </a:r>
          </a:p>
          <a:p>
            <a:r>
              <a:rPr lang="zh-CN" altLang="en-US" dirty="0" smtClean="0"/>
              <a:t>  </a:t>
            </a:r>
            <a:r>
              <a:rPr lang="en-US" altLang="zh-CN" dirty="0" smtClean="0"/>
              <a:t>return 0;</a:t>
            </a:r>
          </a:p>
          <a:p>
            <a:r>
              <a:rPr lang="en-US" altLang="zh-CN" dirty="0" smtClean="0"/>
              <a:t>}</a:t>
            </a:r>
          </a:p>
          <a:p>
            <a:endParaRPr lang="en-US" altLang="zh-CN" dirty="0" smtClean="0"/>
          </a:p>
          <a:p>
            <a:r>
              <a:rPr lang="en-US" altLang="zh-CN" dirty="0" smtClean="0"/>
              <a:t>// while(n &lt;= 1e+6) </a:t>
            </a:r>
            <a:r>
              <a:rPr lang="zh-CN" altLang="en-US" dirty="0" smtClean="0"/>
              <a:t>等效 </a:t>
            </a:r>
            <a:r>
              <a:rPr lang="en-US" altLang="zh-CN" dirty="0" smtClean="0"/>
              <a:t>while(</a:t>
            </a:r>
            <a:r>
              <a:rPr lang="en-US" altLang="zh-CN" dirty="0" err="1" smtClean="0"/>
              <a:t>fabs</a:t>
            </a:r>
            <a:r>
              <a:rPr lang="en-US" altLang="zh-CN" dirty="0" smtClean="0"/>
              <a:t>(term)&gt;=1e-6) </a:t>
            </a:r>
          </a:p>
          <a:p>
            <a:r>
              <a:rPr lang="en-US" altLang="zh-CN" dirty="0" err="1" smtClean="0"/>
              <a:t>int</a:t>
            </a:r>
            <a:r>
              <a:rPr lang="en-US" altLang="zh-CN" dirty="0" smtClean="0"/>
              <a:t> main()</a:t>
            </a:r>
          </a:p>
          <a:p>
            <a:r>
              <a:rPr lang="en-US" altLang="zh-CN" dirty="0" smtClean="0"/>
              <a:t>{</a:t>
            </a:r>
          </a:p>
          <a:p>
            <a:r>
              <a:rPr lang="en-US" altLang="zh-CN" dirty="0" smtClean="0"/>
              <a:t>  </a:t>
            </a:r>
            <a:r>
              <a:rPr lang="en-US" altLang="zh-CN" dirty="0" err="1" smtClean="0"/>
              <a:t>int</a:t>
            </a:r>
            <a:r>
              <a:rPr lang="en-US" altLang="zh-CN" dirty="0" smtClean="0"/>
              <a:t> sign=1;     </a:t>
            </a:r>
            <a:r>
              <a:rPr lang="en-US" altLang="zh-CN" dirty="0" err="1" smtClean="0"/>
              <a:t>int</a:t>
            </a:r>
            <a:r>
              <a:rPr lang="en-US" altLang="zh-CN" dirty="0" smtClean="0"/>
              <a:t> </a:t>
            </a:r>
            <a:r>
              <a:rPr lang="en-US" altLang="zh-CN" dirty="0" err="1" smtClean="0"/>
              <a:t>num</a:t>
            </a:r>
            <a:r>
              <a:rPr lang="en-US" altLang="zh-CN" dirty="0" smtClean="0"/>
              <a:t>=1;         // sign</a:t>
            </a:r>
            <a:r>
              <a:rPr lang="zh-CN" altLang="en-US" dirty="0" smtClean="0"/>
              <a:t>用来表示数值的符号</a:t>
            </a:r>
            <a:r>
              <a:rPr lang="en-US" altLang="zh-CN" dirty="0" smtClean="0"/>
              <a:t>, </a:t>
            </a:r>
            <a:r>
              <a:rPr lang="zh-CN" altLang="en-US" dirty="0" smtClean="0"/>
              <a:t>辅助变量</a:t>
            </a:r>
            <a:r>
              <a:rPr lang="en-US" altLang="zh-CN" dirty="0" err="1" smtClean="0"/>
              <a:t>num</a:t>
            </a:r>
            <a:r>
              <a:rPr lang="zh-CN" altLang="en-US" dirty="0" smtClean="0"/>
              <a:t>记录循环次数</a:t>
            </a:r>
          </a:p>
          <a:p>
            <a:r>
              <a:rPr lang="zh-CN" altLang="en-US" dirty="0" smtClean="0"/>
              <a:t>  </a:t>
            </a:r>
            <a:r>
              <a:rPr lang="en-US" altLang="zh-CN" dirty="0" smtClean="0"/>
              <a:t>double pi=0.0,n=1.0,term=1.0;      // pi</a:t>
            </a:r>
            <a:r>
              <a:rPr lang="zh-CN" altLang="en-US" dirty="0" smtClean="0"/>
              <a:t>代表</a:t>
            </a:r>
            <a:r>
              <a:rPr lang="el-GR" altLang="zh-CN" dirty="0" smtClean="0"/>
              <a:t>π,</a:t>
            </a:r>
            <a:r>
              <a:rPr lang="en-US" altLang="zh-CN" dirty="0" smtClean="0"/>
              <a:t>n</a:t>
            </a:r>
            <a:r>
              <a:rPr lang="zh-CN" altLang="en-US" dirty="0" smtClean="0"/>
              <a:t>代表分母，</a:t>
            </a:r>
            <a:r>
              <a:rPr lang="en-US" altLang="zh-CN" dirty="0" smtClean="0"/>
              <a:t>term</a:t>
            </a:r>
            <a:r>
              <a:rPr lang="zh-CN" altLang="en-US" dirty="0" smtClean="0"/>
              <a:t>代表当前项的值</a:t>
            </a:r>
          </a:p>
          <a:p>
            <a:r>
              <a:rPr lang="zh-CN" altLang="en-US" dirty="0" smtClean="0"/>
              <a:t>  </a:t>
            </a:r>
            <a:r>
              <a:rPr lang="en-US" altLang="zh-CN" dirty="0" smtClean="0"/>
              <a:t>while(n &lt;= 1e+6)            // </a:t>
            </a:r>
            <a:r>
              <a:rPr lang="zh-CN" altLang="en-US" dirty="0" smtClean="0"/>
              <a:t>检查当前项</a:t>
            </a:r>
            <a:r>
              <a:rPr lang="en-US" altLang="zh-CN" dirty="0" smtClean="0"/>
              <a:t>term</a:t>
            </a:r>
            <a:r>
              <a:rPr lang="zh-CN" altLang="en-US" dirty="0" smtClean="0"/>
              <a:t>的绝对值是否大于或等于</a:t>
            </a:r>
            <a:r>
              <a:rPr lang="en-US" altLang="zh-CN" dirty="0" smtClean="0"/>
              <a:t>10</a:t>
            </a:r>
            <a:r>
              <a:rPr lang="zh-CN" altLang="en-US" dirty="0" smtClean="0"/>
              <a:t>的</a:t>
            </a:r>
            <a:r>
              <a:rPr lang="en-US" altLang="zh-CN" dirty="0" smtClean="0"/>
              <a:t>(-6)</a:t>
            </a:r>
            <a:r>
              <a:rPr lang="zh-CN" altLang="en-US" dirty="0" smtClean="0"/>
              <a:t>次方</a:t>
            </a:r>
          </a:p>
          <a:p>
            <a:r>
              <a:rPr lang="zh-CN" altLang="en-US" dirty="0" smtClean="0"/>
              <a:t>  </a:t>
            </a:r>
            <a:r>
              <a:rPr lang="en-US" altLang="zh-CN" dirty="0" smtClean="0"/>
              <a:t>{</a:t>
            </a:r>
          </a:p>
          <a:p>
            <a:r>
              <a:rPr lang="en-US" altLang="zh-CN" dirty="0" smtClean="0"/>
              <a:t>     pi=</a:t>
            </a:r>
            <a:r>
              <a:rPr lang="en-US" altLang="zh-CN" dirty="0" err="1" smtClean="0"/>
              <a:t>pi+term</a:t>
            </a:r>
            <a:r>
              <a:rPr lang="en-US" altLang="zh-CN" dirty="0" smtClean="0"/>
              <a:t>;                     // </a:t>
            </a:r>
            <a:r>
              <a:rPr lang="zh-CN" altLang="en-US" dirty="0" smtClean="0"/>
              <a:t>把当前项</a:t>
            </a:r>
            <a:r>
              <a:rPr lang="en-US" altLang="zh-CN" dirty="0" smtClean="0"/>
              <a:t>term</a:t>
            </a:r>
            <a:r>
              <a:rPr lang="zh-CN" altLang="en-US" dirty="0" smtClean="0"/>
              <a:t>累加到</a:t>
            </a:r>
            <a:r>
              <a:rPr lang="en-US" altLang="zh-CN" dirty="0" smtClean="0"/>
              <a:t>pi</a:t>
            </a:r>
            <a:r>
              <a:rPr lang="zh-CN" altLang="en-US" dirty="0" smtClean="0"/>
              <a:t>中</a:t>
            </a:r>
          </a:p>
          <a:p>
            <a:r>
              <a:rPr lang="zh-CN" altLang="en-US" dirty="0" smtClean="0"/>
              <a:t>     </a:t>
            </a:r>
            <a:r>
              <a:rPr lang="en-US" altLang="zh-CN" dirty="0" smtClean="0"/>
              <a:t>n=n+2;                          // n+2</a:t>
            </a:r>
            <a:r>
              <a:rPr lang="zh-CN" altLang="en-US" dirty="0" smtClean="0"/>
              <a:t>是下一项的分母 </a:t>
            </a:r>
          </a:p>
          <a:p>
            <a:r>
              <a:rPr lang="zh-CN" altLang="en-US" dirty="0" smtClean="0"/>
              <a:t>     </a:t>
            </a:r>
            <a:r>
              <a:rPr lang="en-US" altLang="zh-CN" dirty="0" smtClean="0"/>
              <a:t>sign=-sign;                     // sign</a:t>
            </a:r>
            <a:r>
              <a:rPr lang="zh-CN" altLang="en-US" dirty="0" smtClean="0"/>
              <a:t>代表符号，下一项的符号与上一项符号相反</a:t>
            </a:r>
          </a:p>
          <a:p>
            <a:r>
              <a:rPr lang="zh-CN" altLang="en-US" dirty="0" smtClean="0"/>
              <a:t>     </a:t>
            </a:r>
            <a:r>
              <a:rPr lang="en-US" altLang="zh-CN" dirty="0" smtClean="0"/>
              <a:t>term=sign/n;                    // </a:t>
            </a:r>
            <a:r>
              <a:rPr lang="zh-CN" altLang="en-US" dirty="0" smtClean="0"/>
              <a:t>求出下一项的值</a:t>
            </a:r>
            <a:r>
              <a:rPr lang="en-US" altLang="zh-CN" dirty="0" smtClean="0"/>
              <a:t>term</a:t>
            </a:r>
          </a:p>
          <a:p>
            <a:r>
              <a:rPr lang="en-US" altLang="zh-CN" dirty="0" smtClean="0"/>
              <a:t>     </a:t>
            </a:r>
            <a:r>
              <a:rPr lang="en-US" altLang="zh-CN" dirty="0" err="1" smtClean="0"/>
              <a:t>num</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("%d\n",</a:t>
            </a:r>
            <a:r>
              <a:rPr lang="en-US" altLang="zh-CN" dirty="0" err="1" smtClean="0"/>
              <a:t>num</a:t>
            </a:r>
            <a:r>
              <a:rPr lang="en-US" altLang="zh-CN" dirty="0" smtClean="0"/>
              <a:t>);  // 500001</a:t>
            </a:r>
          </a:p>
          <a:p>
            <a:r>
              <a:rPr lang="en-US" altLang="zh-CN" dirty="0" smtClean="0"/>
              <a:t>  pi=pi*4;                           // </a:t>
            </a:r>
            <a:r>
              <a:rPr lang="zh-CN" altLang="en-US" dirty="0" smtClean="0"/>
              <a:t>多项式的和</a:t>
            </a:r>
            <a:r>
              <a:rPr lang="en-US" altLang="zh-CN" dirty="0" smtClean="0"/>
              <a:t>pi</a:t>
            </a:r>
            <a:r>
              <a:rPr lang="zh-CN" altLang="en-US" dirty="0" smtClean="0"/>
              <a:t>乘以</a:t>
            </a:r>
            <a:r>
              <a:rPr lang="en-US" altLang="zh-CN" dirty="0" smtClean="0"/>
              <a:t>4</a:t>
            </a:r>
            <a:r>
              <a:rPr lang="zh-CN" altLang="en-US" dirty="0" smtClean="0"/>
              <a:t>，才是</a:t>
            </a:r>
            <a:r>
              <a:rPr lang="el-GR" altLang="zh-CN" dirty="0" smtClean="0"/>
              <a:t>π</a:t>
            </a:r>
            <a:r>
              <a:rPr lang="zh-CN" altLang="en-US" dirty="0" smtClean="0"/>
              <a:t>的近似值</a:t>
            </a:r>
          </a:p>
          <a:p>
            <a:r>
              <a:rPr lang="zh-CN" altLang="en-US" dirty="0" smtClean="0"/>
              <a:t>  </a:t>
            </a:r>
            <a:r>
              <a:rPr lang="en-US" altLang="zh-CN" dirty="0" err="1" smtClean="0"/>
              <a:t>printf</a:t>
            </a:r>
            <a:r>
              <a:rPr lang="en-US" altLang="zh-CN" dirty="0" smtClean="0"/>
              <a:t>("pi=%10.8f\</a:t>
            </a:r>
            <a:r>
              <a:rPr lang="en-US" altLang="zh-CN" dirty="0" err="1" smtClean="0"/>
              <a:t>n",pi</a:t>
            </a:r>
            <a:r>
              <a:rPr lang="en-US" altLang="zh-CN" dirty="0" smtClean="0"/>
              <a:t>);          // pi=3.14159065 </a:t>
            </a:r>
            <a:r>
              <a:rPr lang="zh-CN" altLang="en-US" dirty="0" smtClean="0"/>
              <a:t>输出</a:t>
            </a:r>
            <a:r>
              <a:rPr lang="el-GR" altLang="zh-CN" dirty="0" smtClean="0"/>
              <a:t>π</a:t>
            </a:r>
            <a:r>
              <a:rPr lang="zh-CN" altLang="en-US" dirty="0" smtClean="0"/>
              <a:t>的近似值 </a:t>
            </a:r>
          </a:p>
          <a:p>
            <a:r>
              <a:rPr lang="zh-CN" altLang="en-US" dirty="0" smtClean="0"/>
              <a:t>  </a:t>
            </a:r>
          </a:p>
          <a:p>
            <a:r>
              <a:rPr lang="zh-CN" altLang="en-US" dirty="0" smtClean="0"/>
              <a:t>  </a:t>
            </a:r>
            <a:r>
              <a:rPr lang="en-US" altLang="zh-CN" dirty="0" smtClean="0"/>
              <a:t>// </a:t>
            </a:r>
            <a:r>
              <a:rPr lang="zh-CN" altLang="en-US" dirty="0" smtClean="0"/>
              <a:t>对于</a:t>
            </a:r>
            <a:r>
              <a:rPr lang="en-US" altLang="zh-CN" dirty="0" smtClean="0"/>
              <a:t>double</a:t>
            </a:r>
            <a:r>
              <a:rPr lang="zh-CN" altLang="en-US" dirty="0" smtClean="0"/>
              <a:t>类型的输出，</a:t>
            </a:r>
            <a:r>
              <a:rPr lang="en-US" altLang="zh-CN" dirty="0" smtClean="0"/>
              <a:t>"%f"</a:t>
            </a:r>
            <a:r>
              <a:rPr lang="zh-CN" altLang="en-US" dirty="0" smtClean="0"/>
              <a:t>和</a:t>
            </a:r>
            <a:r>
              <a:rPr lang="en-US" altLang="zh-CN" dirty="0" smtClean="0"/>
              <a:t>"%lf"</a:t>
            </a:r>
            <a:r>
              <a:rPr lang="zh-CN" altLang="en-US" dirty="0" smtClean="0"/>
              <a:t>是一致的，但是</a:t>
            </a:r>
            <a:r>
              <a:rPr lang="en-US" altLang="zh-CN" dirty="0" err="1" smtClean="0"/>
              <a:t>scanf</a:t>
            </a:r>
            <a:r>
              <a:rPr lang="zh-CN" altLang="en-US" dirty="0" smtClean="0"/>
              <a:t>中必须使用</a:t>
            </a:r>
            <a:r>
              <a:rPr lang="en-US" altLang="zh-CN" dirty="0" smtClean="0"/>
              <a:t>%lf </a:t>
            </a:r>
          </a:p>
          <a:p>
            <a:r>
              <a:rPr lang="en-US" altLang="zh-CN" dirty="0" smtClean="0"/>
              <a:t>  </a:t>
            </a:r>
            <a:r>
              <a:rPr lang="en-US" altLang="zh-CN" dirty="0" err="1" smtClean="0"/>
              <a:t>int</a:t>
            </a:r>
            <a:r>
              <a:rPr lang="en-US" altLang="zh-CN" dirty="0" smtClean="0"/>
              <a:t> ret =  </a:t>
            </a:r>
            <a:r>
              <a:rPr lang="en-US" altLang="zh-CN" dirty="0" err="1" smtClean="0"/>
              <a:t>printf</a:t>
            </a:r>
            <a:r>
              <a:rPr lang="en-US" altLang="zh-CN" dirty="0" smtClean="0"/>
              <a:t>("pi=%10.8f\</a:t>
            </a:r>
            <a:r>
              <a:rPr lang="en-US" altLang="zh-CN" dirty="0" err="1" smtClean="0"/>
              <a:t>n",pi</a:t>
            </a:r>
            <a:r>
              <a:rPr lang="en-US" altLang="zh-CN" dirty="0" smtClean="0"/>
              <a:t>); // pi=3.14159065</a:t>
            </a:r>
          </a:p>
          <a:p>
            <a:r>
              <a:rPr lang="en-US" altLang="zh-CN" dirty="0" smtClean="0"/>
              <a:t>  </a:t>
            </a:r>
            <a:r>
              <a:rPr lang="en-US" altLang="zh-CN" dirty="0" err="1" smtClean="0"/>
              <a:t>printf</a:t>
            </a:r>
            <a:r>
              <a:rPr lang="en-US" altLang="zh-CN" dirty="0" smtClean="0"/>
              <a:t>("%d\</a:t>
            </a:r>
            <a:r>
              <a:rPr lang="en-US" altLang="zh-CN" dirty="0" err="1" smtClean="0"/>
              <a:t>n",ret</a:t>
            </a:r>
            <a:r>
              <a:rPr lang="en-US" altLang="zh-CN" dirty="0" smtClean="0"/>
              <a:t>);  // 14 </a:t>
            </a:r>
            <a:r>
              <a:rPr lang="zh-CN" altLang="en-US" dirty="0" smtClean="0"/>
              <a:t>若成功则为写入的字符数，若发生错误则为负值。</a:t>
            </a:r>
          </a:p>
          <a:p>
            <a:r>
              <a:rPr lang="zh-CN" altLang="en-US" dirty="0" smtClean="0"/>
              <a:t>  </a:t>
            </a:r>
            <a:r>
              <a:rPr lang="en-US" altLang="zh-CN" dirty="0" smtClean="0"/>
              <a:t>ret =  </a:t>
            </a:r>
            <a:r>
              <a:rPr lang="en-US" altLang="zh-CN" dirty="0" err="1" smtClean="0"/>
              <a:t>printf</a:t>
            </a:r>
            <a:r>
              <a:rPr lang="en-US" altLang="zh-CN" dirty="0" smtClean="0"/>
              <a:t>("pi=%10.8lf\</a:t>
            </a:r>
            <a:r>
              <a:rPr lang="en-US" altLang="zh-CN" dirty="0" err="1" smtClean="0"/>
              <a:t>n",pi</a:t>
            </a:r>
            <a:r>
              <a:rPr lang="en-US" altLang="zh-CN" dirty="0" smtClean="0"/>
              <a:t>);  // pi=3.14159065</a:t>
            </a:r>
          </a:p>
          <a:p>
            <a:r>
              <a:rPr lang="en-US" altLang="zh-CN" dirty="0" smtClean="0"/>
              <a:t>  </a:t>
            </a:r>
            <a:r>
              <a:rPr lang="en-US" altLang="zh-CN" dirty="0" err="1" smtClean="0"/>
              <a:t>printf</a:t>
            </a:r>
            <a:r>
              <a:rPr lang="en-US" altLang="zh-CN" dirty="0" smtClean="0"/>
              <a:t>("%d\</a:t>
            </a:r>
            <a:r>
              <a:rPr lang="en-US" altLang="zh-CN" dirty="0" err="1" smtClean="0"/>
              <a:t>n",ret</a:t>
            </a:r>
            <a:r>
              <a:rPr lang="en-US" altLang="zh-CN" dirty="0" smtClean="0"/>
              <a:t>); // 14 </a:t>
            </a:r>
            <a:r>
              <a:rPr lang="zh-CN" altLang="en-US" dirty="0" smtClean="0"/>
              <a:t>若成功则为写入的字符数，若发生错误则为负值。</a:t>
            </a:r>
          </a:p>
          <a:p>
            <a:r>
              <a:rPr lang="zh-CN" altLang="en-US" dirty="0" smtClean="0"/>
              <a:t>  </a:t>
            </a:r>
            <a:r>
              <a:rPr lang="en-US" altLang="zh-CN" dirty="0" smtClean="0"/>
              <a:t>return 0;</a:t>
            </a:r>
          </a:p>
          <a:p>
            <a:r>
              <a:rPr lang="en-US" altLang="zh-CN" dirty="0" smtClean="0"/>
              <a:t>}</a:t>
            </a:r>
            <a:endParaRPr lang="zh-CN" altLang="en-US" smtClean="0"/>
          </a:p>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58</a:t>
            </a:fld>
            <a:endParaRPr lang="zh-CN" altLang="en-US"/>
          </a:p>
        </p:txBody>
      </p:sp>
    </p:spTree>
    <p:extLst>
      <p:ext uri="{BB962C8B-B14F-4D97-AF65-F5344CB8AC3E}">
        <p14:creationId xmlns:p14="http://schemas.microsoft.com/office/powerpoint/2010/main" val="1445984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smtClean="0"/>
              <a:t>指数形式</a:t>
            </a:r>
            <a:r>
              <a:rPr lang="zh-CN" altLang="en-US" smtClean="0"/>
              <a:t>：由于在计算机输入或输出时无法表示上角或下角，故规定以字母</a:t>
            </a:r>
            <a:r>
              <a:rPr lang="en-US" altLang="zh-CN" smtClean="0"/>
              <a:t>e</a:t>
            </a:r>
            <a:r>
              <a:rPr lang="zh-CN" altLang="en-US" smtClean="0"/>
              <a:t>或</a:t>
            </a:r>
            <a:r>
              <a:rPr lang="en-US" altLang="zh-CN" smtClean="0"/>
              <a:t>E</a:t>
            </a:r>
            <a:r>
              <a:rPr lang="zh-CN" altLang="en-US" smtClean="0"/>
              <a:t>代表以</a:t>
            </a:r>
            <a:r>
              <a:rPr lang="en-US" altLang="zh-CN" smtClean="0"/>
              <a:t>10</a:t>
            </a:r>
            <a:r>
              <a:rPr lang="zh-CN" altLang="en-US" smtClean="0"/>
              <a:t>为底的指数。但应注意</a:t>
            </a:r>
            <a:r>
              <a:rPr lang="en-US" altLang="zh-CN" smtClean="0"/>
              <a:t>: e</a:t>
            </a:r>
            <a:r>
              <a:rPr lang="zh-CN" altLang="en-US" smtClean="0"/>
              <a:t>或</a:t>
            </a:r>
            <a:r>
              <a:rPr lang="en-US" altLang="zh-CN" smtClean="0"/>
              <a:t>E</a:t>
            </a:r>
            <a:r>
              <a:rPr lang="zh-CN" altLang="en-US" smtClean="0"/>
              <a:t>之前必须有数字，且</a:t>
            </a:r>
            <a:r>
              <a:rPr lang="en-US" altLang="zh-CN" smtClean="0"/>
              <a:t>e</a:t>
            </a:r>
            <a:r>
              <a:rPr lang="zh-CN" altLang="en-US" smtClean="0"/>
              <a:t>或</a:t>
            </a:r>
            <a:r>
              <a:rPr lang="en-US" altLang="zh-CN" smtClean="0"/>
              <a:t>E</a:t>
            </a:r>
            <a:r>
              <a:rPr lang="zh-CN" altLang="en-US" smtClean="0"/>
              <a:t>后面必须为整数。如不能写成</a:t>
            </a:r>
            <a:r>
              <a:rPr lang="en-US" altLang="zh-CN" smtClean="0"/>
              <a:t>e4</a:t>
            </a:r>
            <a:r>
              <a:rPr lang="zh-CN" altLang="en-US" smtClean="0"/>
              <a:t>，</a:t>
            </a:r>
            <a:r>
              <a:rPr lang="en-US" altLang="zh-CN" smtClean="0"/>
              <a:t>12e2.5</a:t>
            </a:r>
            <a:r>
              <a:rPr lang="zh-CN" altLang="en-US" smtClean="0"/>
              <a:t>。</a:t>
            </a:r>
            <a:endParaRPr lang="en-US" altLang="zh-CN" smtClean="0"/>
          </a:p>
          <a:p>
            <a:r>
              <a:rPr lang="zh-CN" altLang="en-US" b="1" smtClean="0"/>
              <a:t>普通字符</a:t>
            </a:r>
            <a:r>
              <a:rPr lang="zh-CN" altLang="en-US" smtClean="0"/>
              <a:t>：用单撇号括起来的一个字符。</a:t>
            </a: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smtClean="0"/>
              <a:t>转义字符</a:t>
            </a:r>
            <a:r>
              <a:rPr lang="zh-CN" altLang="en-US" smtClean="0"/>
              <a:t>：</a:t>
            </a:r>
            <a:r>
              <a:rPr lang="en-US" altLang="zh-CN" smtClean="0"/>
              <a:t>C</a:t>
            </a:r>
            <a:r>
              <a:rPr lang="zh-CN" altLang="en-US" smtClean="0"/>
              <a:t>语言还允许用一种特殊形式的字符常量，就是以字符“</a:t>
            </a:r>
            <a:r>
              <a:rPr lang="en-US" altLang="zh-CN" smtClean="0"/>
              <a:t>\”</a:t>
            </a:r>
            <a:r>
              <a:rPr lang="zh-CN" altLang="en-US" smtClean="0"/>
              <a:t>开头的字符序列。这是一种在屏幕上无法显示的“控制字符”。</a:t>
            </a:r>
            <a:endParaRPr lang="en-US" altLang="zh-CN" smtClean="0"/>
          </a:p>
          <a:p>
            <a:r>
              <a:rPr lang="zh-CN" altLang="en-US" b="1" smtClean="0"/>
              <a:t>字符串常量</a:t>
            </a:r>
            <a:r>
              <a:rPr lang="zh-CN" altLang="en-US" smtClean="0"/>
              <a:t>：用双引号把若干个字符括起来，字符串常量是双引号中的全部字符</a:t>
            </a:r>
            <a:r>
              <a:rPr lang="en-US" altLang="zh-CN" smtClean="0"/>
              <a:t>(</a:t>
            </a:r>
            <a:r>
              <a:rPr lang="zh-CN" altLang="en-US" smtClean="0"/>
              <a:t>但不包括双引号本身</a:t>
            </a:r>
            <a:r>
              <a:rPr lang="en-US" altLang="zh-CN" smtClean="0"/>
              <a:t>)</a:t>
            </a:r>
            <a:r>
              <a:rPr lang="zh-CN" altLang="en-US" smtClean="0"/>
              <a:t>。</a:t>
            </a:r>
            <a:endParaRPr lang="en-US" altLang="zh-CN" smtClean="0"/>
          </a:p>
          <a:p>
            <a:r>
              <a:rPr lang="zh-CN" altLang="en-US" b="1" smtClean="0"/>
              <a:t>符号常量</a:t>
            </a:r>
            <a:r>
              <a:rPr lang="zh-CN" altLang="en-US" smtClean="0"/>
              <a:t>：</a:t>
            </a:r>
            <a:r>
              <a:rPr lang="zh-CN" altLang="en-US" sz="1200" smtClean="0">
                <a:latin typeface="+mn-lt"/>
                <a:ea typeface="+mn-ea"/>
              </a:rPr>
              <a:t>用</a:t>
            </a:r>
            <a:r>
              <a:rPr lang="en-US" altLang="zh-CN" sz="1200" smtClean="0">
                <a:latin typeface="+mn-lt"/>
                <a:ea typeface="+mn-ea"/>
              </a:rPr>
              <a:t>#define</a:t>
            </a:r>
            <a:r>
              <a:rPr lang="zh-CN" altLang="en-US" sz="1200" smtClean="0">
                <a:latin typeface="+mn-lt"/>
                <a:ea typeface="+mn-ea"/>
              </a:rPr>
              <a:t>指令，指定用一个符号名称代表一个常量。</a:t>
            </a:r>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a:t>
            </a:fld>
            <a:endParaRPr lang="zh-CN" altLang="en-US"/>
          </a:p>
        </p:txBody>
      </p:sp>
    </p:spTree>
    <p:extLst>
      <p:ext uri="{BB962C8B-B14F-4D97-AF65-F5344CB8AC3E}">
        <p14:creationId xmlns:p14="http://schemas.microsoft.com/office/powerpoint/2010/main" val="635989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优先级相同，从左到右结合</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t>‘A’  &lt;= </a:t>
            </a:r>
            <a:r>
              <a:rPr lang="en-US" altLang="zh-CN" sz="1200" dirty="0" err="1" smtClean="0"/>
              <a:t>ch</a:t>
            </a:r>
            <a:r>
              <a:rPr lang="en-US" altLang="zh-CN" sz="1200" dirty="0" smtClean="0"/>
              <a:t> &lt;= ‘Z’ ===》</a:t>
            </a:r>
            <a:r>
              <a:rPr lang="en-US" altLang="zh-CN" sz="1200" baseline="0" dirty="0" smtClean="0"/>
              <a:t>  </a:t>
            </a:r>
            <a:r>
              <a:rPr lang="zh-CN" altLang="en-US" sz="1200" baseline="0" dirty="0" smtClean="0"/>
              <a:t>（</a:t>
            </a:r>
            <a:r>
              <a:rPr lang="en-US" altLang="zh-CN" sz="1200" dirty="0" smtClean="0"/>
              <a:t>‘A’ &lt;= </a:t>
            </a:r>
            <a:r>
              <a:rPr lang="en-US" altLang="zh-CN" sz="1200" dirty="0" err="1" smtClean="0"/>
              <a:t>ch</a:t>
            </a:r>
            <a:r>
              <a:rPr lang="en-US" altLang="zh-CN" sz="1200" dirty="0" smtClean="0"/>
              <a:t> </a:t>
            </a:r>
            <a:r>
              <a:rPr lang="zh-CN" altLang="en-US" sz="1200" dirty="0" smtClean="0"/>
              <a:t>）</a:t>
            </a:r>
            <a:r>
              <a:rPr lang="en-US" altLang="zh-CN" sz="1200" dirty="0" smtClean="0"/>
              <a:t> &lt;= ‘Z’ </a:t>
            </a:r>
            <a:endParaRPr lang="zh-CN" alt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p>
        </p:txBody>
      </p:sp>
    </p:spTree>
    <p:extLst>
      <p:ext uri="{BB962C8B-B14F-4D97-AF65-F5344CB8AC3E}">
        <p14:creationId xmlns:p14="http://schemas.microsoft.com/office/powerpoint/2010/main" val="3058619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误差与溢出</a:t>
            </a:r>
            <a:endParaRPr lang="en-US" altLang="zh-CN" dirty="0" smtClean="0"/>
          </a:p>
          <a:p>
            <a:endParaRPr lang="en-US" altLang="zh-CN" dirty="0" smtClean="0"/>
          </a:p>
          <a:p>
            <a:pPr algn="l"/>
            <a:r>
              <a:rPr lang="zh-CN" altLang="en-US" sz="1200" dirty="0" smtClean="0"/>
              <a:t>指数形式：</a:t>
            </a:r>
            <a:r>
              <a:rPr lang="en-US" altLang="zh-CN" sz="1200" dirty="0" smtClean="0"/>
              <a:t>d</a:t>
            </a:r>
            <a:r>
              <a:rPr lang="zh-CN" altLang="en-US" sz="1200" dirty="0" smtClean="0"/>
              <a:t>表示有效位数字</a:t>
            </a:r>
            <a:endParaRPr lang="en-US" altLang="zh-CN" sz="1200" dirty="0" smtClean="0"/>
          </a:p>
          <a:p>
            <a:pPr algn="l"/>
            <a:r>
              <a:rPr lang="en-US" altLang="zh-CN" sz="1200" dirty="0" err="1" smtClean="0"/>
              <a:t>d.ddddE+n</a:t>
            </a:r>
            <a:r>
              <a:rPr lang="en-US" altLang="zh-CN" sz="1200" dirty="0" smtClean="0"/>
              <a:t>  </a:t>
            </a:r>
            <a:r>
              <a:rPr lang="zh-CN" altLang="en-US" sz="1200" dirty="0" smtClean="0"/>
              <a:t>小数点向右移动</a:t>
            </a:r>
            <a:r>
              <a:rPr lang="en-US" altLang="zh-CN" sz="1200" dirty="0" smtClean="0"/>
              <a:t>n</a:t>
            </a:r>
            <a:r>
              <a:rPr lang="zh-CN" altLang="en-US" sz="1200" dirty="0" smtClean="0"/>
              <a:t>位</a:t>
            </a:r>
            <a:r>
              <a:rPr lang="en-US" altLang="zh-CN" sz="1200" dirty="0" smtClean="0"/>
              <a:t>,</a:t>
            </a:r>
            <a:r>
              <a:rPr lang="en-US" altLang="zh-CN" sz="1200" dirty="0" err="1" smtClean="0"/>
              <a:t>d.dddd</a:t>
            </a:r>
            <a:r>
              <a:rPr lang="zh-CN" altLang="en-US" sz="1200" dirty="0" smtClean="0"/>
              <a:t>*</a:t>
            </a:r>
            <a:r>
              <a:rPr lang="en-US" altLang="zh-CN" sz="1200" dirty="0" smtClean="0"/>
              <a:t>10</a:t>
            </a:r>
            <a:r>
              <a:rPr lang="en-US" altLang="zh-CN" sz="1200" baseline="30000" dirty="0" smtClean="0"/>
              <a:t>n</a:t>
            </a:r>
          </a:p>
          <a:p>
            <a:pPr algn="l"/>
            <a:r>
              <a:rPr lang="en-US" altLang="zh-CN" sz="1200" dirty="0" err="1" smtClean="0"/>
              <a:t>d.ddddE</a:t>
            </a:r>
            <a:r>
              <a:rPr lang="en-US" altLang="zh-CN" sz="1200" dirty="0" smtClean="0"/>
              <a:t>-n  </a:t>
            </a:r>
            <a:r>
              <a:rPr lang="zh-CN" altLang="en-US" sz="1200" dirty="0" smtClean="0"/>
              <a:t>小数点向左移动</a:t>
            </a:r>
            <a:r>
              <a:rPr lang="en-US" altLang="zh-CN" sz="1200" dirty="0" smtClean="0"/>
              <a:t>n</a:t>
            </a:r>
            <a:r>
              <a:rPr lang="zh-CN" altLang="en-US" sz="1200" dirty="0" smtClean="0"/>
              <a:t>位</a:t>
            </a:r>
            <a:r>
              <a:rPr lang="en-US" altLang="zh-CN" sz="1200" dirty="0" smtClean="0"/>
              <a:t>,</a:t>
            </a:r>
            <a:r>
              <a:rPr lang="en-US" altLang="zh-CN" sz="1200" dirty="0" err="1" smtClean="0"/>
              <a:t>d.dddd</a:t>
            </a:r>
            <a:r>
              <a:rPr lang="zh-CN" altLang="en-US" sz="1200" dirty="0" smtClean="0"/>
              <a:t>*</a:t>
            </a:r>
            <a:r>
              <a:rPr lang="en-US" altLang="zh-CN" sz="1200" dirty="0" smtClean="0"/>
              <a:t>10</a:t>
            </a:r>
            <a:r>
              <a:rPr lang="en-US" altLang="zh-CN" sz="1200" baseline="30000" dirty="0" smtClean="0"/>
              <a:t>-n</a:t>
            </a:r>
            <a:endParaRPr lang="en-US" altLang="zh-CN" sz="1200" dirty="0" smtClean="0"/>
          </a:p>
          <a:p>
            <a:pPr algn="l"/>
            <a:r>
              <a:rPr lang="zh-CN" altLang="en-US" sz="1200" dirty="0" smtClean="0"/>
              <a:t>小数点可以移动，因此实型又称为浮点数</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0000FF"/>
                </a:solidFill>
                <a:latin typeface="Tahoma" pitchFamily="34" charset="0"/>
                <a:ea typeface="宋体" pitchFamily="2" charset="-122"/>
              </a:rPr>
              <a:t>E</a:t>
            </a:r>
            <a:r>
              <a:rPr lang="zh-CN" altLang="en-US" sz="1200" dirty="0" smtClean="0">
                <a:solidFill>
                  <a:srgbClr val="0000FF"/>
                </a:solidFill>
                <a:latin typeface="Tahoma" pitchFamily="34" charset="0"/>
                <a:ea typeface="宋体" pitchFamily="2" charset="-122"/>
              </a:rPr>
              <a:t>前必须有数字，</a:t>
            </a:r>
            <a:r>
              <a:rPr lang="en-US" altLang="zh-CN" sz="1200" dirty="0" smtClean="0">
                <a:solidFill>
                  <a:srgbClr val="0000FF"/>
                </a:solidFill>
                <a:latin typeface="Tahoma" pitchFamily="34" charset="0"/>
                <a:ea typeface="宋体" pitchFamily="2" charset="-122"/>
              </a:rPr>
              <a:t>E</a:t>
            </a:r>
            <a:r>
              <a:rPr lang="zh-CN" altLang="en-US" sz="1200" dirty="0" smtClean="0">
                <a:solidFill>
                  <a:srgbClr val="0000FF"/>
                </a:solidFill>
                <a:latin typeface="Tahoma" pitchFamily="34" charset="0"/>
                <a:ea typeface="宋体" pitchFamily="2" charset="-122"/>
              </a:rPr>
              <a:t>后必须是（</a:t>
            </a:r>
            <a:r>
              <a:rPr lang="en-US" altLang="zh-CN" sz="1200" dirty="0" smtClean="0">
                <a:solidFill>
                  <a:srgbClr val="0000FF"/>
                </a:solidFill>
                <a:latin typeface="Tahoma" pitchFamily="34" charset="0"/>
                <a:ea typeface="宋体" pitchFamily="2" charset="-122"/>
              </a:rPr>
              <a:t>+</a:t>
            </a:r>
            <a:r>
              <a:rPr lang="zh-CN" altLang="en-US" sz="1200" dirty="0" smtClean="0">
                <a:solidFill>
                  <a:srgbClr val="0000FF"/>
                </a:solidFill>
                <a:latin typeface="Tahoma" pitchFamily="34" charset="0"/>
                <a:ea typeface="宋体" pitchFamily="2" charset="-122"/>
              </a:rPr>
              <a:t>，</a:t>
            </a:r>
            <a:r>
              <a:rPr lang="en-US" altLang="zh-CN" sz="1200" dirty="0" smtClean="0">
                <a:solidFill>
                  <a:srgbClr val="0000FF"/>
                </a:solidFill>
                <a:latin typeface="Tahoma" pitchFamily="34" charset="0"/>
                <a:ea typeface="宋体" pitchFamily="2" charset="-122"/>
              </a:rPr>
              <a:t>-</a:t>
            </a:r>
            <a:r>
              <a:rPr lang="zh-CN" altLang="en-US" sz="1200" dirty="0" smtClean="0">
                <a:solidFill>
                  <a:srgbClr val="0000FF"/>
                </a:solidFill>
                <a:latin typeface="Tahoma" pitchFamily="34" charset="0"/>
                <a:ea typeface="宋体" pitchFamily="2" charset="-122"/>
              </a:rPr>
              <a:t>）整数，</a:t>
            </a:r>
            <a:r>
              <a:rPr lang="en-US" altLang="zh-CN" sz="1200" dirty="0" smtClean="0">
                <a:solidFill>
                  <a:srgbClr val="0000FF"/>
                </a:solidFill>
                <a:latin typeface="Tahoma" pitchFamily="34" charset="0"/>
                <a:ea typeface="宋体" pitchFamily="2" charset="-122"/>
              </a:rPr>
              <a:t>+</a:t>
            </a:r>
            <a:r>
              <a:rPr lang="zh-CN" altLang="en-US" sz="1200" dirty="0" smtClean="0">
                <a:solidFill>
                  <a:srgbClr val="0000FF"/>
                </a:solidFill>
                <a:latin typeface="Tahoma" pitchFamily="34" charset="0"/>
                <a:ea typeface="宋体" pitchFamily="2" charset="-122"/>
              </a:rPr>
              <a:t>号可以省略。</a:t>
            </a:r>
            <a:endParaRPr lang="en-US" altLang="zh-CN" sz="1200" dirty="0" smtClean="0">
              <a:solidFill>
                <a:srgbClr val="0000FF"/>
              </a:solidFill>
              <a:latin typeface="Tahoma" pitchFamily="34" charset="0"/>
              <a:ea typeface="宋体" pitchFamily="2"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altLang="zh-CN" sz="1200" dirty="0" smtClean="0">
                <a:solidFill>
                  <a:schemeClr val="tx1"/>
                </a:solidFill>
                <a:latin typeface="Tahoma" pitchFamily="34" charset="0"/>
                <a:ea typeface="宋体" pitchFamily="2" charset="-122"/>
              </a:rPr>
              <a:t>e+03 ， -e-.2</a:t>
            </a:r>
            <a:r>
              <a:rPr lang="zh-CN" altLang="en-GB" sz="1200" dirty="0" smtClean="0">
                <a:solidFill>
                  <a:schemeClr val="tx1"/>
                </a:solidFill>
                <a:latin typeface="Tahoma" pitchFamily="34" charset="0"/>
                <a:ea typeface="宋体" pitchFamily="2" charset="-122"/>
              </a:rPr>
              <a:t>均为不合法的指数形式</a:t>
            </a:r>
            <a:endParaRPr lang="zh-CN" altLang="en-US" sz="1200" dirty="0" smtClean="0">
              <a:solidFill>
                <a:schemeClr val="tx1"/>
              </a:solidFill>
              <a:latin typeface="Tahoma" pitchFamily="34" charset="0"/>
              <a:ea typeface="宋体" pitchFamily="2"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rgbClr val="0000FF"/>
              </a:solidFill>
              <a:latin typeface="Tahoma" pitchFamily="34" charset="0"/>
              <a:ea typeface="宋体" pitchFamily="2"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0000FF"/>
                </a:solidFill>
                <a:latin typeface="Tahoma" pitchFamily="34" charset="0"/>
                <a:ea typeface="宋体" pitchFamily="2" charset="-122"/>
              </a:rPr>
              <a:t>float </a:t>
            </a:r>
            <a:r>
              <a:rPr lang="en-US" altLang="zh-CN" sz="1200" dirty="0" err="1" smtClean="0">
                <a:solidFill>
                  <a:srgbClr val="0000FF"/>
                </a:solidFill>
                <a:latin typeface="Tahoma" pitchFamily="34" charset="0"/>
                <a:ea typeface="宋体" pitchFamily="2" charset="-122"/>
              </a:rPr>
              <a:t>a,b</a:t>
            </a:r>
            <a:r>
              <a:rPr lang="en-US" altLang="zh-CN" sz="1200" dirty="0" smtClean="0">
                <a:solidFill>
                  <a:srgbClr val="0000FF"/>
                </a:solidFill>
                <a:latin typeface="Tahoma" pitchFamily="34" charset="0"/>
                <a:ea typeface="宋体" pitchFamily="2" charset="-122"/>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0000FF"/>
                </a:solidFill>
                <a:latin typeface="Tahoma" pitchFamily="34" charset="0"/>
                <a:ea typeface="宋体" pitchFamily="2" charset="-122"/>
              </a:rPr>
              <a:t>a=123456.789E5;</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0000FF"/>
                </a:solidFill>
                <a:latin typeface="Tahoma" pitchFamily="34" charset="0"/>
                <a:ea typeface="宋体" pitchFamily="2" charset="-122"/>
              </a:rPr>
              <a:t>b=a+20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smtClean="0">
                <a:solidFill>
                  <a:srgbClr val="0000FF"/>
                </a:solidFill>
                <a:latin typeface="Tahoma" pitchFamily="34" charset="0"/>
                <a:ea typeface="宋体" pitchFamily="2" charset="-122"/>
              </a:rPr>
              <a:t>printf</a:t>
            </a:r>
            <a:r>
              <a:rPr lang="en-US" altLang="zh-CN" sz="1200" dirty="0" smtClean="0">
                <a:solidFill>
                  <a:srgbClr val="0000FF"/>
                </a:solidFill>
                <a:latin typeface="Tahoma" pitchFamily="34" charset="0"/>
                <a:ea typeface="宋体" pitchFamily="2" charset="-122"/>
              </a:rPr>
              <a:t>(“%</a:t>
            </a:r>
            <a:r>
              <a:rPr lang="en-US" altLang="zh-CN" sz="1200" dirty="0" err="1" smtClean="0">
                <a:solidFill>
                  <a:srgbClr val="0000FF"/>
                </a:solidFill>
                <a:latin typeface="Tahoma" pitchFamily="34" charset="0"/>
                <a:ea typeface="宋体" pitchFamily="2" charset="-122"/>
              </a:rPr>
              <a:t>f,%f</a:t>
            </a:r>
            <a:r>
              <a:rPr lang="zh-CN" altLang="en-US" sz="1200" dirty="0" smtClean="0">
                <a:solidFill>
                  <a:srgbClr val="0000FF"/>
                </a:solidFill>
                <a:latin typeface="Tahoma" pitchFamily="34" charset="0"/>
                <a:ea typeface="宋体" pitchFamily="2" charset="-122"/>
              </a:rPr>
              <a:t>”</a:t>
            </a:r>
            <a:r>
              <a:rPr lang="en-US" altLang="zh-CN" sz="1200" dirty="0" smtClean="0">
                <a:solidFill>
                  <a:srgbClr val="0000FF"/>
                </a:solidFill>
                <a:latin typeface="Tahoma" pitchFamily="34" charset="0"/>
                <a:ea typeface="宋体" pitchFamily="2" charset="-122"/>
              </a:rPr>
              <a:t>,</a:t>
            </a:r>
            <a:r>
              <a:rPr lang="en-US" altLang="zh-CN" sz="1200" dirty="0" err="1" smtClean="0">
                <a:solidFill>
                  <a:srgbClr val="0000FF"/>
                </a:solidFill>
                <a:latin typeface="Tahoma" pitchFamily="34" charset="0"/>
                <a:ea typeface="宋体" pitchFamily="2" charset="-122"/>
              </a:rPr>
              <a:t>a,b</a:t>
            </a:r>
            <a:r>
              <a:rPr lang="en-US" altLang="zh-CN" sz="1200" dirty="0" smtClean="0">
                <a:solidFill>
                  <a:srgbClr val="0000FF"/>
                </a:solidFill>
                <a:latin typeface="Tahoma" pitchFamily="34" charset="0"/>
                <a:ea typeface="宋体" pitchFamily="2" charset="-122"/>
              </a:rPr>
              <a:t>);  // a=b=12345678.000000</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rgbClr val="0000FF"/>
              </a:solidFill>
              <a:latin typeface="Tahoma" pitchFamily="34" charset="0"/>
              <a:ea typeface="宋体" pitchFamily="2" charset="-122"/>
            </a:endParaRPr>
          </a:p>
          <a:p>
            <a:pPr eaLnBrk="1" hangingPunct="1"/>
            <a:endParaRPr lang="en-US" altLang="zh-CN" dirty="0" smtClean="0"/>
          </a:p>
          <a:p>
            <a:pPr eaLnBrk="1" hangingPunct="1"/>
            <a:r>
              <a:rPr lang="zh-CN" altLang="en-US" dirty="0" smtClean="0"/>
              <a:t>对于大小为</a:t>
            </a:r>
            <a:r>
              <a:rPr lang="en-US" altLang="zh-CN" dirty="0" smtClean="0"/>
              <a:t>32-bit</a:t>
            </a:r>
            <a:r>
              <a:rPr lang="zh-CN" altLang="en-US" dirty="0" smtClean="0"/>
              <a:t>的浮点数（</a:t>
            </a:r>
            <a:r>
              <a:rPr lang="en-US" altLang="zh-CN" dirty="0" smtClean="0"/>
              <a:t>32-bit</a:t>
            </a:r>
            <a:r>
              <a:rPr lang="zh-CN" altLang="en-US" dirty="0" smtClean="0"/>
              <a:t>为单精度，</a:t>
            </a:r>
            <a:r>
              <a:rPr lang="en-US" altLang="zh-CN" dirty="0" smtClean="0"/>
              <a:t>64-bit</a:t>
            </a:r>
            <a:r>
              <a:rPr lang="zh-CN" altLang="en-US" dirty="0" smtClean="0"/>
              <a:t>浮点数为双精度，</a:t>
            </a:r>
            <a:r>
              <a:rPr lang="en-US" altLang="zh-CN" dirty="0" smtClean="0"/>
              <a:t>80-bit</a:t>
            </a:r>
            <a:r>
              <a:rPr lang="zh-CN" altLang="en-US" dirty="0" smtClean="0"/>
              <a:t>为扩展精度浮点数），   </a:t>
            </a:r>
            <a:endParaRPr lang="en-US" altLang="zh-CN" dirty="0" smtClean="0"/>
          </a:p>
          <a:p>
            <a:pPr eaLnBrk="1" hangingPunct="1"/>
            <a:r>
              <a:rPr lang="en-US" altLang="zh-CN" dirty="0" smtClean="0"/>
              <a:t>1</a:t>
            </a:r>
            <a:r>
              <a:rPr lang="zh-CN" altLang="en-US" dirty="0" smtClean="0"/>
              <a:t>、其第</a:t>
            </a:r>
            <a:r>
              <a:rPr lang="en-US" altLang="zh-CN" dirty="0" smtClean="0"/>
              <a:t>31 bit</a:t>
            </a:r>
            <a:r>
              <a:rPr lang="zh-CN" altLang="en-US" dirty="0" smtClean="0"/>
              <a:t>为符号位，为</a:t>
            </a:r>
            <a:r>
              <a:rPr lang="en-US" altLang="zh-CN" dirty="0" smtClean="0"/>
              <a:t>0</a:t>
            </a:r>
            <a:r>
              <a:rPr lang="zh-CN" altLang="en-US" dirty="0" smtClean="0"/>
              <a:t>则表示正数，反之为负数，其读数值用</a:t>
            </a:r>
            <a:r>
              <a:rPr lang="en-US" altLang="zh-CN" dirty="0" smtClean="0"/>
              <a:t>s</a:t>
            </a:r>
            <a:r>
              <a:rPr lang="zh-CN" altLang="en-US" dirty="0" smtClean="0"/>
              <a:t>表示；   </a:t>
            </a:r>
            <a:endParaRPr lang="en-US" altLang="zh-CN" dirty="0" smtClean="0"/>
          </a:p>
          <a:p>
            <a:pPr eaLnBrk="1" hangingPunct="1"/>
            <a:r>
              <a:rPr lang="en-US" altLang="zh-CN" dirty="0" smtClean="0"/>
              <a:t>2</a:t>
            </a:r>
            <a:r>
              <a:rPr lang="zh-CN" altLang="en-US" dirty="0" smtClean="0"/>
              <a:t>、第</a:t>
            </a:r>
            <a:r>
              <a:rPr lang="en-US" altLang="zh-CN" dirty="0" smtClean="0"/>
              <a:t>30</a:t>
            </a:r>
            <a:r>
              <a:rPr lang="zh-CN" altLang="en-US" dirty="0" smtClean="0"/>
              <a:t>～</a:t>
            </a:r>
            <a:r>
              <a:rPr lang="en-US" altLang="zh-CN" dirty="0" smtClean="0"/>
              <a:t>23 bit</a:t>
            </a:r>
            <a:r>
              <a:rPr lang="zh-CN" altLang="en-US" dirty="0" smtClean="0"/>
              <a:t>为幂数，其读数值用</a:t>
            </a:r>
            <a:r>
              <a:rPr lang="en-US" altLang="zh-CN" dirty="0" smtClean="0"/>
              <a:t>e</a:t>
            </a:r>
            <a:r>
              <a:rPr lang="zh-CN" altLang="en-US" dirty="0" smtClean="0"/>
              <a:t>表示，即用</a:t>
            </a:r>
            <a:r>
              <a:rPr lang="en-US" altLang="zh-CN" dirty="0" smtClean="0"/>
              <a:t>1</a:t>
            </a:r>
            <a:r>
              <a:rPr lang="zh-CN" altLang="en-US" dirty="0" smtClean="0"/>
              <a:t>个字节表示幂数；   </a:t>
            </a:r>
            <a:endParaRPr lang="en-US" altLang="zh-CN" dirty="0" smtClean="0"/>
          </a:p>
          <a:p>
            <a:pPr eaLnBrk="1" hangingPunct="1"/>
            <a:r>
              <a:rPr lang="en-US" altLang="zh-CN" dirty="0" smtClean="0"/>
              <a:t>3</a:t>
            </a:r>
            <a:r>
              <a:rPr lang="zh-CN" altLang="en-US" dirty="0" smtClean="0"/>
              <a:t>、第</a:t>
            </a:r>
            <a:r>
              <a:rPr lang="en-US" altLang="zh-CN" dirty="0" smtClean="0"/>
              <a:t>22</a:t>
            </a:r>
            <a:r>
              <a:rPr lang="zh-CN" altLang="en-US" dirty="0" smtClean="0"/>
              <a:t>～</a:t>
            </a:r>
            <a:r>
              <a:rPr lang="en-US" altLang="zh-CN" dirty="0" smtClean="0"/>
              <a:t>0 bit</a:t>
            </a:r>
            <a:r>
              <a:rPr lang="zh-CN" altLang="en-US" dirty="0" smtClean="0"/>
              <a:t>共</a:t>
            </a:r>
            <a:r>
              <a:rPr lang="en-US" altLang="zh-CN" b="1" dirty="0" smtClean="0"/>
              <a:t>23 bit</a:t>
            </a:r>
            <a:r>
              <a:rPr lang="zh-CN" altLang="en-US" dirty="0" smtClean="0"/>
              <a:t>作为系数，视为二进制纯小数，假定该小数的十进制值为</a:t>
            </a:r>
            <a:r>
              <a:rPr lang="en-US" altLang="zh-CN" dirty="0" smtClean="0"/>
              <a:t>x</a:t>
            </a:r>
            <a:r>
              <a:rPr lang="zh-CN" altLang="en-US" dirty="0" smtClean="0"/>
              <a:t>，用</a:t>
            </a:r>
            <a:r>
              <a:rPr lang="en-US" altLang="zh-CN" dirty="0" smtClean="0"/>
              <a:t>3</a:t>
            </a:r>
            <a:r>
              <a:rPr lang="zh-CN" altLang="en-US" dirty="0" smtClean="0"/>
              <a:t>个字节表示；   </a:t>
            </a:r>
            <a:endParaRPr lang="en-US" altLang="zh-CN" dirty="0" smtClean="0"/>
          </a:p>
          <a:p>
            <a:pPr eaLnBrk="1" hangingPunct="1"/>
            <a:endParaRPr lang="en-US" altLang="zh-CN" dirty="0" smtClean="0"/>
          </a:p>
          <a:p>
            <a:pPr eaLnBrk="1" hangingPunct="1"/>
            <a:r>
              <a:rPr lang="zh-CN" altLang="en-US" dirty="0" smtClean="0"/>
              <a:t>十进制转浮点数的计算方法：则按照规定，十进制的值用浮点数表示为：</a:t>
            </a:r>
            <a:endParaRPr lang="en-US" altLang="zh-CN" dirty="0" smtClean="0"/>
          </a:p>
          <a:p>
            <a:pPr eaLnBrk="1" hangingPunct="1"/>
            <a:r>
              <a:rPr lang="zh-CN" altLang="en-US" dirty="0" smtClean="0"/>
              <a:t>如果十进制为正，则</a:t>
            </a:r>
            <a:r>
              <a:rPr lang="en-US" altLang="zh-CN" dirty="0" smtClean="0"/>
              <a:t>s = 0</a:t>
            </a:r>
            <a:r>
              <a:rPr lang="zh-CN" altLang="en-US" dirty="0" smtClean="0"/>
              <a:t>，否则</a:t>
            </a:r>
            <a:r>
              <a:rPr lang="en-US" altLang="zh-CN" dirty="0" smtClean="0"/>
              <a:t>s = 1</a:t>
            </a:r>
            <a:r>
              <a:rPr lang="zh-CN" altLang="en-US" dirty="0" smtClean="0"/>
              <a:t>；将十进制数表示成二进制，然后将小数点向左移动，直到这个数变为</a:t>
            </a:r>
            <a:r>
              <a:rPr lang="en-US" altLang="zh-CN" dirty="0" smtClean="0"/>
              <a:t>1.x</a:t>
            </a:r>
            <a:r>
              <a:rPr lang="zh-CN" altLang="en-US" dirty="0" smtClean="0"/>
              <a:t>的形式即尾数，移动的个数即位指数。为了保证指数为正，将移动的个数都加上</a:t>
            </a:r>
            <a:r>
              <a:rPr lang="en-US" altLang="zh-CN" dirty="0" smtClean="0"/>
              <a:t>127</a:t>
            </a:r>
            <a:r>
              <a:rPr lang="zh-CN" altLang="en-US" dirty="0" smtClean="0"/>
              <a:t>，由于尾数的整数位始终为</a:t>
            </a:r>
            <a:r>
              <a:rPr lang="en-US" altLang="zh-CN" dirty="0" smtClean="0"/>
              <a:t>1</a:t>
            </a:r>
            <a:r>
              <a:rPr lang="zh-CN" altLang="en-US" dirty="0" smtClean="0"/>
              <a:t>，故舍去不做记忆。</a:t>
            </a:r>
            <a:endParaRPr lang="en-US" altLang="zh-CN" dirty="0" smtClean="0"/>
          </a:p>
          <a:p>
            <a:pPr eaLnBrk="1" hangingPunct="1"/>
            <a:endParaRPr lang="en-US" altLang="zh-CN" dirty="0" smtClean="0"/>
          </a:p>
          <a:p>
            <a:pPr eaLnBrk="1" hangingPunct="1"/>
            <a:r>
              <a:rPr lang="zh-CN" altLang="en-US" dirty="0" smtClean="0"/>
              <a:t>对</a:t>
            </a:r>
            <a:r>
              <a:rPr lang="en-US" altLang="zh-CN" dirty="0" smtClean="0"/>
              <a:t>3.141592654</a:t>
            </a:r>
            <a:r>
              <a:rPr lang="zh-CN" altLang="en-US" dirty="0" smtClean="0"/>
              <a:t>来说， </a:t>
            </a:r>
            <a:endParaRPr lang="en-US" altLang="zh-CN" dirty="0" smtClean="0"/>
          </a:p>
          <a:p>
            <a:pPr eaLnBrk="1" hangingPunct="1"/>
            <a:r>
              <a:rPr lang="en-US" altLang="zh-CN" dirty="0" smtClean="0"/>
              <a:t>1</a:t>
            </a:r>
            <a:r>
              <a:rPr lang="zh-CN" altLang="en-US" dirty="0" smtClean="0"/>
              <a:t>、正数，</a:t>
            </a:r>
            <a:r>
              <a:rPr lang="en-US" altLang="zh-CN" dirty="0" smtClean="0"/>
              <a:t>s = 0</a:t>
            </a:r>
            <a:r>
              <a:rPr lang="zh-CN" altLang="en-US" dirty="0" smtClean="0"/>
              <a:t>；</a:t>
            </a:r>
            <a:endParaRPr lang="en-US" altLang="zh-CN" dirty="0" smtClean="0"/>
          </a:p>
          <a:p>
            <a:pPr eaLnBrk="1" hangingPunct="1"/>
            <a:r>
              <a:rPr lang="en-US" altLang="zh-CN" dirty="0" smtClean="0"/>
              <a:t>2</a:t>
            </a:r>
            <a:r>
              <a:rPr lang="zh-CN" altLang="en-US" dirty="0" smtClean="0"/>
              <a:t>、</a:t>
            </a:r>
            <a:r>
              <a:rPr lang="en-US" altLang="zh-CN" dirty="0" smtClean="0"/>
              <a:t>3.141592654</a:t>
            </a:r>
            <a:r>
              <a:rPr lang="zh-CN" altLang="en-US" dirty="0" smtClean="0"/>
              <a:t>的二进制形式为正数部分计算方法是除以二取余，即得</a:t>
            </a:r>
            <a:r>
              <a:rPr lang="en-US" altLang="zh-CN" dirty="0" smtClean="0"/>
              <a:t>11</a:t>
            </a:r>
            <a:r>
              <a:rPr lang="zh-CN" altLang="en-US" dirty="0" smtClean="0"/>
              <a:t>，小数部分的计算方法是乘以二取其整数，得</a:t>
            </a:r>
            <a:r>
              <a:rPr lang="en-US" altLang="zh-CN" dirty="0" smtClean="0"/>
              <a:t>0.0010 0100 0011 1111 0110 1010 1000</a:t>
            </a:r>
            <a:r>
              <a:rPr lang="zh-CN" altLang="en-US" dirty="0" smtClean="0"/>
              <a:t>，那么它的二进制数表示为</a:t>
            </a:r>
            <a:r>
              <a:rPr lang="en-US" altLang="zh-CN" dirty="0" smtClean="0"/>
              <a:t>11.0010 0100 0011 1111 0110 1010 1</a:t>
            </a:r>
            <a:r>
              <a:rPr lang="zh-CN" altLang="en-US" dirty="0" smtClean="0"/>
              <a:t>；  </a:t>
            </a:r>
            <a:endParaRPr lang="en-US" altLang="zh-CN" dirty="0" smtClean="0"/>
          </a:p>
          <a:p>
            <a:pPr eaLnBrk="1" hangingPunct="1"/>
            <a:r>
              <a:rPr lang="en-US" altLang="zh-CN" dirty="0" smtClean="0"/>
              <a:t>3</a:t>
            </a:r>
            <a:r>
              <a:rPr lang="zh-CN" altLang="en-US" dirty="0" smtClean="0"/>
              <a:t>、将小数点向左移一位，那么它就变为</a:t>
            </a:r>
            <a:r>
              <a:rPr lang="en-US" altLang="zh-CN" dirty="0" smtClean="0"/>
              <a:t>1.1001 0010 0001 1111 1011 0101 01</a:t>
            </a:r>
            <a:r>
              <a:rPr lang="zh-CN" altLang="en-US" dirty="0" smtClean="0"/>
              <a:t>，所以指数为</a:t>
            </a:r>
            <a:r>
              <a:rPr lang="en-US" altLang="zh-CN" dirty="0" smtClean="0"/>
              <a:t>1+127=128</a:t>
            </a:r>
            <a:r>
              <a:rPr lang="zh-CN" altLang="en-US" dirty="0" smtClean="0"/>
              <a:t>，</a:t>
            </a:r>
            <a:r>
              <a:rPr lang="en-US" altLang="zh-CN" dirty="0" smtClean="0"/>
              <a:t>e = 128 = 1000 0000</a:t>
            </a:r>
            <a:r>
              <a:rPr lang="zh-CN" altLang="en-US" dirty="0" smtClean="0"/>
              <a:t>； </a:t>
            </a:r>
            <a:endParaRPr lang="en-US" altLang="zh-CN" dirty="0" smtClean="0"/>
          </a:p>
          <a:p>
            <a:pPr eaLnBrk="1" hangingPunct="1"/>
            <a:r>
              <a:rPr lang="en-US" altLang="zh-CN" dirty="0" smtClean="0"/>
              <a:t>4</a:t>
            </a:r>
            <a:r>
              <a:rPr lang="zh-CN" altLang="en-US" dirty="0" smtClean="0"/>
              <a:t>、舍掉尾数的整数部分</a:t>
            </a:r>
            <a:r>
              <a:rPr lang="en-US" altLang="zh-CN" dirty="0" smtClean="0"/>
              <a:t>1</a:t>
            </a:r>
            <a:r>
              <a:rPr lang="zh-CN" altLang="en-US" dirty="0" smtClean="0"/>
              <a:t>，尾数写成</a:t>
            </a:r>
            <a:r>
              <a:rPr lang="en-US" altLang="zh-CN" dirty="0" smtClean="0"/>
              <a:t>0.1001 0010 0001 1111 1011 0101 01</a:t>
            </a:r>
            <a:r>
              <a:rPr lang="zh-CN" altLang="en-US" dirty="0" smtClean="0"/>
              <a:t>，</a:t>
            </a:r>
            <a:r>
              <a:rPr lang="en-US" altLang="zh-CN" dirty="0" smtClean="0"/>
              <a:t>x = 921FB6  </a:t>
            </a:r>
          </a:p>
          <a:p>
            <a:pPr eaLnBrk="1" hangingPunct="1"/>
            <a:r>
              <a:rPr lang="en-US" altLang="zh-CN" dirty="0" smtClean="0"/>
              <a:t>5</a:t>
            </a:r>
            <a:r>
              <a:rPr lang="zh-CN" altLang="en-US" dirty="0" smtClean="0"/>
              <a:t>、最后它的浮点是表示为</a:t>
            </a:r>
            <a:r>
              <a:rPr lang="en-US" altLang="zh-CN" dirty="0" smtClean="0"/>
              <a:t>0 1000 0000 1001 0010 0001 1111 1011 0101 = 40490FDA   </a:t>
            </a:r>
          </a:p>
          <a:p>
            <a:pPr eaLnBrk="1" hangingPunct="1"/>
            <a:endParaRPr lang="en-US" altLang="zh-CN" dirty="0" smtClean="0"/>
          </a:p>
          <a:p>
            <a:pPr eaLnBrk="1" hangingPunct="1"/>
            <a:r>
              <a:rPr lang="zh-CN" altLang="en-US" dirty="0" smtClean="0"/>
              <a:t>浮点数转十进制的计算方法：   则按照规定，浮点数的值用十进制表示为：  ＝ </a:t>
            </a:r>
            <a:r>
              <a:rPr lang="en-US" altLang="zh-CN" dirty="0" smtClean="0"/>
              <a:t>(-1)^s  * (1 + x) * 2^(e - 127)</a:t>
            </a:r>
            <a:r>
              <a:rPr lang="zh-CN" altLang="en-US" dirty="0" smtClean="0"/>
              <a:t> </a:t>
            </a:r>
            <a:endParaRPr lang="en-US" altLang="zh-CN" dirty="0" smtClean="0"/>
          </a:p>
          <a:p>
            <a:pPr eaLnBrk="1" hangingPunct="1"/>
            <a:endParaRPr lang="en-US" altLang="zh-CN" dirty="0" smtClean="0"/>
          </a:p>
          <a:p>
            <a:pPr eaLnBrk="1" hangingPunct="1"/>
            <a:r>
              <a:rPr lang="zh-CN" altLang="en-US" dirty="0" smtClean="0"/>
              <a:t>浮点型简单讲就是实数的意思。浮点数在计算机中用以近似表示任意某个实数。具体的说，这个实数由一个整数或定点数（即尾数）乘以某个基数（计算机中通常是</a:t>
            </a:r>
            <a:r>
              <a:rPr lang="en-US" altLang="zh-CN" dirty="0" smtClean="0"/>
              <a:t>2</a:t>
            </a:r>
            <a:r>
              <a:rPr lang="zh-CN" altLang="en-US" dirty="0" smtClean="0"/>
              <a:t>）的整数次幂得到，这种表示方法类似于基数为</a:t>
            </a:r>
            <a:r>
              <a:rPr lang="en-US" altLang="zh-CN" dirty="0" smtClean="0"/>
              <a:t>10</a:t>
            </a:r>
            <a:r>
              <a:rPr lang="zh-CN" altLang="en-US" dirty="0" smtClean="0"/>
              <a:t>的科学记数法。</a:t>
            </a:r>
            <a:endParaRPr lang="en-US" altLang="zh-CN" dirty="0" smtClean="0"/>
          </a:p>
          <a:p>
            <a:pPr eaLnBrk="1" hangingPunct="1"/>
            <a:endParaRPr lang="en-US" altLang="zh-CN" dirty="0" smtClean="0"/>
          </a:p>
          <a:p>
            <a:pPr eaLnBrk="1" hangingPunct="1"/>
            <a:r>
              <a:rPr lang="zh-CN" altLang="en-US" dirty="0" smtClean="0"/>
              <a:t>注意：</a:t>
            </a:r>
            <a:r>
              <a:rPr lang="en-US" altLang="zh-CN" dirty="0" smtClean="0"/>
              <a:t>1.0/3*3 </a:t>
            </a:r>
            <a:r>
              <a:rPr lang="zh-CN" altLang="en-US" dirty="0" smtClean="0"/>
              <a:t>的结果并不等于</a:t>
            </a:r>
            <a:r>
              <a:rPr lang="en-US" altLang="zh-CN" dirty="0" smtClean="0"/>
              <a:t>1</a:t>
            </a:r>
            <a:r>
              <a:rPr lang="zh-CN" altLang="en-US" dirty="0" smtClean="0"/>
              <a:t>。</a:t>
            </a:r>
            <a:r>
              <a:rPr lang="en-US" altLang="zh-CN" dirty="0" smtClean="0"/>
              <a:t>【</a:t>
            </a:r>
            <a:r>
              <a:rPr lang="zh-CN" altLang="en-US" dirty="0" smtClean="0"/>
              <a:t>是</a:t>
            </a:r>
            <a:r>
              <a:rPr lang="en-US" altLang="zh-CN" dirty="0" smtClean="0"/>
              <a:t>1.000000】</a:t>
            </a:r>
            <a:endParaRPr lang="zh-CN" altLang="en-US" dirty="0" smtClean="0"/>
          </a:p>
          <a:p>
            <a:pPr eaLnBrk="1" hangingPunct="1"/>
            <a:endParaRPr lang="en-US" altLang="zh-CN" dirty="0" smtClean="0"/>
          </a:p>
          <a:p>
            <a:pPr eaLnBrk="1" hangingPunct="1"/>
            <a:endParaRPr lang="en-US" altLang="zh-CN" dirty="0" smtClean="0"/>
          </a:p>
          <a:p>
            <a:pPr eaLnBrk="1" hangingPunct="1"/>
            <a:r>
              <a:rPr lang="en-US" altLang="zh-CN" dirty="0" smtClean="0"/>
              <a:t>void </a:t>
            </a:r>
            <a:r>
              <a:rPr lang="en-US" altLang="zh-CN" dirty="0" err="1" smtClean="0"/>
              <a:t>floatTest</a:t>
            </a:r>
            <a:r>
              <a:rPr lang="en-US" altLang="zh-CN" dirty="0" smtClean="0"/>
              <a:t>()</a:t>
            </a:r>
          </a:p>
          <a:p>
            <a:pPr eaLnBrk="1" hangingPunct="1"/>
            <a:r>
              <a:rPr lang="en-US" altLang="zh-CN" dirty="0" smtClean="0"/>
              <a:t>{</a:t>
            </a:r>
          </a:p>
          <a:p>
            <a:pPr eaLnBrk="1" hangingPunct="1"/>
            <a:r>
              <a:rPr lang="en-US" altLang="zh-CN" dirty="0" smtClean="0"/>
              <a:t>	float </a:t>
            </a:r>
            <a:r>
              <a:rPr lang="en-US" altLang="zh-CN" dirty="0" err="1" smtClean="0"/>
              <a:t>a,b</a:t>
            </a:r>
            <a:r>
              <a:rPr lang="en-US" altLang="zh-CN" dirty="0" smtClean="0"/>
              <a:t>;</a:t>
            </a:r>
          </a:p>
          <a:p>
            <a:pPr eaLnBrk="1" hangingPunct="1"/>
            <a:r>
              <a:rPr lang="en-US" altLang="zh-CN" dirty="0" smtClean="0"/>
              <a:t>	a=123456.789E5; // warning C4305: “=”: </a:t>
            </a:r>
            <a:r>
              <a:rPr lang="zh-CN" altLang="en-US" dirty="0" smtClean="0"/>
              <a:t>从“</a:t>
            </a:r>
            <a:r>
              <a:rPr lang="en-US" altLang="zh-CN" dirty="0" smtClean="0"/>
              <a:t>double”</a:t>
            </a:r>
            <a:r>
              <a:rPr lang="zh-CN" altLang="en-US" dirty="0" smtClean="0"/>
              <a:t>到“</a:t>
            </a:r>
            <a:r>
              <a:rPr lang="en-US" altLang="zh-CN" dirty="0" smtClean="0"/>
              <a:t>float”</a:t>
            </a:r>
            <a:r>
              <a:rPr lang="zh-CN" altLang="en-US" dirty="0" smtClean="0"/>
              <a:t>截断</a:t>
            </a:r>
          </a:p>
          <a:p>
            <a:pPr eaLnBrk="1" hangingPunct="1"/>
            <a:r>
              <a:rPr lang="zh-CN" altLang="en-US" dirty="0" smtClean="0"/>
              <a:t>	</a:t>
            </a:r>
            <a:r>
              <a:rPr lang="en-US" altLang="zh-CN" dirty="0" smtClean="0"/>
              <a:t>b=a+20;</a:t>
            </a:r>
          </a:p>
          <a:p>
            <a:pPr eaLnBrk="1" hangingPunct="1"/>
            <a:r>
              <a:rPr lang="en-US" altLang="zh-CN" dirty="0" smtClean="0"/>
              <a:t>	</a:t>
            </a:r>
            <a:r>
              <a:rPr lang="en-US" altLang="zh-CN" dirty="0" err="1" smtClean="0"/>
              <a:t>printf</a:t>
            </a:r>
            <a:r>
              <a:rPr lang="en-US" altLang="zh-CN" dirty="0" smtClean="0"/>
              <a:t>("a=%</a:t>
            </a:r>
            <a:r>
              <a:rPr lang="en-US" altLang="zh-CN" dirty="0" err="1" smtClean="0"/>
              <a:t>f,b</a:t>
            </a:r>
            <a:r>
              <a:rPr lang="en-US" altLang="zh-CN" dirty="0" smtClean="0"/>
              <a:t>=%f\n",</a:t>
            </a:r>
            <a:r>
              <a:rPr lang="en-US" altLang="zh-CN" dirty="0" err="1" smtClean="0"/>
              <a:t>a,b</a:t>
            </a:r>
            <a:r>
              <a:rPr lang="en-US" altLang="zh-CN" dirty="0" smtClean="0"/>
              <a:t>); // a=12345678848.000000,b=12345678848.000000</a:t>
            </a:r>
          </a:p>
          <a:p>
            <a:pPr eaLnBrk="1" hangingPunct="1"/>
            <a:endParaRPr lang="en-US" altLang="zh-CN" dirty="0" smtClean="0"/>
          </a:p>
          <a:p>
            <a:pPr eaLnBrk="1" hangingPunct="1"/>
            <a:r>
              <a:rPr lang="en-US" altLang="zh-CN" dirty="0" smtClean="0"/>
              <a:t>	float c1=12345678.9, c2=1234567.89, c3=123456789.123; //  warning C4305: “</a:t>
            </a:r>
            <a:r>
              <a:rPr lang="zh-CN" altLang="en-US" dirty="0" smtClean="0"/>
              <a:t>初始化”</a:t>
            </a:r>
            <a:r>
              <a:rPr lang="en-US" altLang="zh-CN" dirty="0" smtClean="0"/>
              <a:t>: </a:t>
            </a:r>
            <a:r>
              <a:rPr lang="zh-CN" altLang="en-US" dirty="0" smtClean="0"/>
              <a:t>从“</a:t>
            </a:r>
            <a:r>
              <a:rPr lang="en-US" altLang="zh-CN" dirty="0" smtClean="0"/>
              <a:t>double”</a:t>
            </a:r>
            <a:r>
              <a:rPr lang="zh-CN" altLang="en-US" dirty="0" smtClean="0"/>
              <a:t>到“</a:t>
            </a:r>
            <a:r>
              <a:rPr lang="en-US" altLang="zh-CN" dirty="0" smtClean="0"/>
              <a:t>float”</a:t>
            </a:r>
            <a:r>
              <a:rPr lang="zh-CN" altLang="en-US" dirty="0" smtClean="0"/>
              <a:t>截断</a:t>
            </a:r>
          </a:p>
          <a:p>
            <a:pPr eaLnBrk="1" hangingPunct="1"/>
            <a:r>
              <a:rPr lang="zh-CN" altLang="en-US" dirty="0" smtClean="0"/>
              <a:t>	</a:t>
            </a:r>
            <a:r>
              <a:rPr lang="en-US" altLang="zh-CN" dirty="0" err="1" smtClean="0"/>
              <a:t>printf</a:t>
            </a:r>
            <a:r>
              <a:rPr lang="en-US" altLang="zh-CN" dirty="0" smtClean="0"/>
              <a:t>("c=%</a:t>
            </a:r>
            <a:r>
              <a:rPr lang="en-US" altLang="zh-CN" dirty="0" err="1" smtClean="0"/>
              <a:t>f,%f,%f</a:t>
            </a:r>
            <a:r>
              <a:rPr lang="en-US" altLang="zh-CN" dirty="0" smtClean="0"/>
              <a:t>\n",c1,c2,c3); // c=12345679.000000,1234567.875000,123456792.000000</a:t>
            </a:r>
          </a:p>
          <a:p>
            <a:pPr eaLnBrk="1" hangingPunct="1"/>
            <a:r>
              <a:rPr lang="en-US" altLang="zh-CN" dirty="0" smtClean="0"/>
              <a:t>	</a:t>
            </a:r>
          </a:p>
          <a:p>
            <a:pPr eaLnBrk="1" hangingPunct="1"/>
            <a:r>
              <a:rPr lang="en-US" altLang="zh-CN" dirty="0" smtClean="0"/>
              <a:t>	float d=3.4E30; // warning C4305: “</a:t>
            </a:r>
            <a:r>
              <a:rPr lang="zh-CN" altLang="en-US" dirty="0" smtClean="0"/>
              <a:t>初始化”</a:t>
            </a:r>
            <a:r>
              <a:rPr lang="en-US" altLang="zh-CN" dirty="0" smtClean="0"/>
              <a:t>: </a:t>
            </a:r>
            <a:r>
              <a:rPr lang="zh-CN" altLang="en-US" dirty="0" smtClean="0"/>
              <a:t>从“</a:t>
            </a:r>
            <a:r>
              <a:rPr lang="en-US" altLang="zh-CN" dirty="0" smtClean="0"/>
              <a:t>double”</a:t>
            </a:r>
            <a:r>
              <a:rPr lang="zh-CN" altLang="en-US" dirty="0" smtClean="0"/>
              <a:t>到“</a:t>
            </a:r>
            <a:r>
              <a:rPr lang="en-US" altLang="zh-CN" dirty="0" smtClean="0"/>
              <a:t>float”</a:t>
            </a:r>
            <a:r>
              <a:rPr lang="zh-CN" altLang="en-US" dirty="0" smtClean="0"/>
              <a:t>截断</a:t>
            </a:r>
          </a:p>
          <a:p>
            <a:pPr eaLnBrk="1" hangingPunct="1"/>
            <a:r>
              <a:rPr lang="zh-CN" altLang="en-US" dirty="0" smtClean="0"/>
              <a:t>	</a:t>
            </a:r>
            <a:r>
              <a:rPr lang="en-US" altLang="zh-CN" dirty="0" err="1" smtClean="0"/>
              <a:t>printf</a:t>
            </a:r>
            <a:r>
              <a:rPr lang="en-US" altLang="zh-CN" dirty="0" smtClean="0"/>
              <a:t>("d=%</a:t>
            </a:r>
            <a:r>
              <a:rPr lang="en-US" altLang="zh-CN" dirty="0" err="1" smtClean="0"/>
              <a:t>f,%e</a:t>
            </a:r>
            <a:r>
              <a:rPr lang="en-US" altLang="zh-CN" dirty="0" smtClean="0"/>
              <a:t>\n",</a:t>
            </a:r>
            <a:r>
              <a:rPr lang="en-US" altLang="zh-CN" dirty="0" err="1" smtClean="0"/>
              <a:t>d,d</a:t>
            </a:r>
            <a:r>
              <a:rPr lang="en-US" altLang="zh-CN" dirty="0" smtClean="0"/>
              <a:t>); // d=3399999900045657700000000000000.000000,3.400000e+030</a:t>
            </a:r>
          </a:p>
          <a:p>
            <a:pPr eaLnBrk="1" hangingPunct="1"/>
            <a:endParaRPr lang="en-US" altLang="zh-CN" dirty="0" smtClean="0"/>
          </a:p>
          <a:p>
            <a:pPr eaLnBrk="1" hangingPunct="1"/>
            <a:r>
              <a:rPr lang="en-US" altLang="zh-CN" dirty="0" smtClean="0"/>
              <a:t>	// </a:t>
            </a:r>
            <a:r>
              <a:rPr lang="zh-CN" altLang="en-US" dirty="0" smtClean="0"/>
              <a:t>有效位</a:t>
            </a:r>
            <a:r>
              <a:rPr lang="en-US" altLang="zh-CN" dirty="0" smtClean="0"/>
              <a:t>7,</a:t>
            </a:r>
            <a:r>
              <a:rPr lang="zh-CN" altLang="en-US" dirty="0" smtClean="0"/>
              <a:t>保证</a:t>
            </a:r>
            <a:r>
              <a:rPr lang="en-US" altLang="zh-CN" dirty="0" smtClean="0"/>
              <a:t>7</a:t>
            </a:r>
            <a:r>
              <a:rPr lang="zh-CN" altLang="en-US" dirty="0" smtClean="0"/>
              <a:t>为数字（小数点前后加起来）是正确的，超过</a:t>
            </a:r>
            <a:r>
              <a:rPr lang="en-US" altLang="zh-CN" dirty="0" smtClean="0"/>
              <a:t>7</a:t>
            </a:r>
            <a:r>
              <a:rPr lang="zh-CN" altLang="en-US" dirty="0" smtClean="0"/>
              <a:t>位，为无效数字。</a:t>
            </a:r>
          </a:p>
          <a:p>
            <a:pPr eaLnBrk="1" hangingPunct="1"/>
            <a:r>
              <a:rPr lang="zh-CN" altLang="en-US" dirty="0" smtClean="0"/>
              <a:t>	</a:t>
            </a:r>
            <a:r>
              <a:rPr lang="en-US" altLang="zh-CN" dirty="0" smtClean="0"/>
              <a:t>float f1=123.456789, f2=1.23456789,f3=12.345678,f4=123456.7; // warning C4305: “</a:t>
            </a:r>
            <a:r>
              <a:rPr lang="zh-CN" altLang="en-US" dirty="0" smtClean="0"/>
              <a:t>初始化”</a:t>
            </a:r>
            <a:r>
              <a:rPr lang="en-US" altLang="zh-CN" dirty="0" smtClean="0"/>
              <a:t>: </a:t>
            </a:r>
            <a:r>
              <a:rPr lang="zh-CN" altLang="en-US" dirty="0" smtClean="0"/>
              <a:t>从“</a:t>
            </a:r>
            <a:r>
              <a:rPr lang="en-US" altLang="zh-CN" dirty="0" smtClean="0"/>
              <a:t>double”</a:t>
            </a:r>
            <a:r>
              <a:rPr lang="zh-CN" altLang="en-US" dirty="0" smtClean="0"/>
              <a:t>到“</a:t>
            </a:r>
            <a:r>
              <a:rPr lang="en-US" altLang="zh-CN" dirty="0" smtClean="0"/>
              <a:t>float”</a:t>
            </a:r>
            <a:r>
              <a:rPr lang="zh-CN" altLang="en-US" dirty="0" smtClean="0"/>
              <a:t>截断</a:t>
            </a:r>
          </a:p>
          <a:p>
            <a:pPr eaLnBrk="1" hangingPunct="1"/>
            <a:r>
              <a:rPr lang="zh-CN" altLang="en-US" dirty="0" smtClean="0"/>
              <a:t>	</a:t>
            </a:r>
            <a:r>
              <a:rPr lang="en-US" altLang="zh-CN" dirty="0" err="1" smtClean="0"/>
              <a:t>printf</a:t>
            </a:r>
            <a:r>
              <a:rPr lang="en-US" altLang="zh-CN" dirty="0" smtClean="0"/>
              <a:t>("f=%</a:t>
            </a:r>
            <a:r>
              <a:rPr lang="en-US" altLang="zh-CN" dirty="0" err="1" smtClean="0"/>
              <a:t>f,%f,%f,%f</a:t>
            </a:r>
            <a:r>
              <a:rPr lang="en-US" altLang="zh-CN" dirty="0" smtClean="0"/>
              <a:t>\n",f1,f2,f3,f4); // f=123.456787,1.234568,12.345678,123456.703125</a:t>
            </a:r>
          </a:p>
          <a:p>
            <a:pPr eaLnBrk="1" hangingPunct="1"/>
            <a:r>
              <a:rPr lang="en-US" altLang="zh-CN" dirty="0" smtClean="0"/>
              <a:t>		</a:t>
            </a:r>
          </a:p>
          <a:p>
            <a:pPr eaLnBrk="1" hangingPunct="1"/>
            <a:r>
              <a:rPr lang="en-US" altLang="zh-CN" dirty="0" smtClean="0"/>
              <a:t>	float f11=123.4567, f21=1.234567,f31=12.34567,f41=123456.7; // warning C4305: “</a:t>
            </a:r>
            <a:r>
              <a:rPr lang="zh-CN" altLang="en-US" dirty="0" smtClean="0"/>
              <a:t>初始化”</a:t>
            </a:r>
            <a:r>
              <a:rPr lang="en-US" altLang="zh-CN" dirty="0" smtClean="0"/>
              <a:t>: </a:t>
            </a:r>
            <a:r>
              <a:rPr lang="zh-CN" altLang="en-US" dirty="0" smtClean="0"/>
              <a:t>从“</a:t>
            </a:r>
            <a:r>
              <a:rPr lang="en-US" altLang="zh-CN" dirty="0" smtClean="0"/>
              <a:t>double”</a:t>
            </a:r>
            <a:r>
              <a:rPr lang="zh-CN" altLang="en-US" dirty="0" smtClean="0"/>
              <a:t>到“</a:t>
            </a:r>
            <a:r>
              <a:rPr lang="en-US" altLang="zh-CN" dirty="0" smtClean="0"/>
              <a:t>float”</a:t>
            </a:r>
            <a:r>
              <a:rPr lang="zh-CN" altLang="en-US" dirty="0" smtClean="0"/>
              <a:t>截断</a:t>
            </a:r>
          </a:p>
          <a:p>
            <a:pPr eaLnBrk="1" hangingPunct="1"/>
            <a:r>
              <a:rPr lang="zh-CN" altLang="en-US" dirty="0" smtClean="0"/>
              <a:t>	</a:t>
            </a:r>
            <a:r>
              <a:rPr lang="en-US" altLang="zh-CN" dirty="0" err="1" smtClean="0"/>
              <a:t>printf</a:t>
            </a:r>
            <a:r>
              <a:rPr lang="en-US" altLang="zh-CN" dirty="0" smtClean="0"/>
              <a:t>("f=%</a:t>
            </a:r>
            <a:r>
              <a:rPr lang="en-US" altLang="zh-CN" dirty="0" err="1" smtClean="0"/>
              <a:t>f,%f,%f,%f</a:t>
            </a:r>
            <a:r>
              <a:rPr lang="en-US" altLang="zh-CN" dirty="0" smtClean="0"/>
              <a:t>\n",f11,f21,f31,f41); // f=123.456703,1.234567,12.345670,123456.703125</a:t>
            </a:r>
          </a:p>
          <a:p>
            <a:pPr eaLnBrk="1" hangingPunct="1"/>
            <a:endParaRPr lang="en-US" altLang="zh-CN" dirty="0" smtClean="0"/>
          </a:p>
          <a:p>
            <a:pPr eaLnBrk="1" hangingPunct="1"/>
            <a:endParaRPr lang="en-US" altLang="zh-CN" dirty="0" smtClean="0"/>
          </a:p>
          <a:p>
            <a:pPr eaLnBrk="1" hangingPunct="1"/>
            <a:r>
              <a:rPr lang="en-US" altLang="zh-CN" dirty="0" smtClean="0"/>
              <a:t>	float f12=1234567000, f22=0.001234567,f32=123456000,f42=0.00123456; // warning C4305: “</a:t>
            </a:r>
            <a:r>
              <a:rPr lang="zh-CN" altLang="en-US" dirty="0" smtClean="0"/>
              <a:t>初始化”</a:t>
            </a:r>
            <a:r>
              <a:rPr lang="en-US" altLang="zh-CN" dirty="0" smtClean="0"/>
              <a:t>: </a:t>
            </a:r>
            <a:r>
              <a:rPr lang="zh-CN" altLang="en-US" dirty="0" smtClean="0"/>
              <a:t>从“</a:t>
            </a:r>
            <a:r>
              <a:rPr lang="en-US" altLang="zh-CN" dirty="0" smtClean="0"/>
              <a:t>double”</a:t>
            </a:r>
            <a:r>
              <a:rPr lang="zh-CN" altLang="en-US" dirty="0" smtClean="0"/>
              <a:t>到“</a:t>
            </a:r>
            <a:r>
              <a:rPr lang="en-US" altLang="zh-CN" dirty="0" smtClean="0"/>
              <a:t>float”</a:t>
            </a:r>
            <a:r>
              <a:rPr lang="zh-CN" altLang="en-US" dirty="0" smtClean="0"/>
              <a:t>截断</a:t>
            </a:r>
          </a:p>
          <a:p>
            <a:pPr eaLnBrk="1" hangingPunct="1"/>
            <a:r>
              <a:rPr lang="zh-CN" altLang="en-US" dirty="0" smtClean="0"/>
              <a:t>	</a:t>
            </a:r>
            <a:r>
              <a:rPr lang="en-US" altLang="zh-CN" dirty="0" err="1" smtClean="0"/>
              <a:t>printf</a:t>
            </a:r>
            <a:r>
              <a:rPr lang="en-US" altLang="zh-CN" dirty="0" smtClean="0"/>
              <a:t>("f=%</a:t>
            </a:r>
            <a:r>
              <a:rPr lang="en-US" altLang="zh-CN" dirty="0" err="1" smtClean="0"/>
              <a:t>f,%f,%f,%f</a:t>
            </a:r>
            <a:r>
              <a:rPr lang="en-US" altLang="zh-CN" dirty="0" smtClean="0"/>
              <a:t>\n",f12,f22,f32,f42); // f=1234567040.000000,0.001235,123456000.000000,0.001235}</a:t>
            </a:r>
          </a:p>
          <a:p>
            <a:pPr eaLnBrk="1" hangingPunct="1"/>
            <a:endParaRPr lang="en-US" altLang="zh-CN" dirty="0" smtClean="0"/>
          </a:p>
          <a:p>
            <a:pPr eaLnBrk="1" hangingPunct="1"/>
            <a:r>
              <a:rPr lang="en-US" altLang="zh-CN" dirty="0" smtClean="0"/>
              <a:t>void </a:t>
            </a:r>
            <a:r>
              <a:rPr lang="en-US" altLang="zh-CN" dirty="0" err="1" smtClean="0"/>
              <a:t>doubleTest</a:t>
            </a:r>
            <a:r>
              <a:rPr lang="en-US" altLang="zh-CN" dirty="0" smtClean="0"/>
              <a:t>()</a:t>
            </a:r>
          </a:p>
          <a:p>
            <a:pPr eaLnBrk="1" hangingPunct="1"/>
            <a:r>
              <a:rPr lang="en-US" altLang="zh-CN" dirty="0" smtClean="0"/>
              <a:t>{</a:t>
            </a:r>
          </a:p>
          <a:p>
            <a:pPr eaLnBrk="1" hangingPunct="1"/>
            <a:r>
              <a:rPr lang="en-US" altLang="zh-CN" dirty="0" smtClean="0"/>
              <a:t>	double </a:t>
            </a:r>
            <a:r>
              <a:rPr lang="en-US" altLang="zh-CN" dirty="0" err="1" smtClean="0"/>
              <a:t>a,b</a:t>
            </a:r>
            <a:r>
              <a:rPr lang="en-US" altLang="zh-CN" dirty="0" smtClean="0"/>
              <a:t>;</a:t>
            </a:r>
          </a:p>
          <a:p>
            <a:pPr eaLnBrk="1" hangingPunct="1"/>
            <a:r>
              <a:rPr lang="en-US" altLang="zh-CN" dirty="0" smtClean="0"/>
              <a:t>	a=123456.789E5; </a:t>
            </a:r>
          </a:p>
          <a:p>
            <a:pPr eaLnBrk="1" hangingPunct="1"/>
            <a:r>
              <a:rPr lang="en-US" altLang="zh-CN" dirty="0" smtClean="0"/>
              <a:t>	b=a+20;</a:t>
            </a:r>
          </a:p>
          <a:p>
            <a:pPr eaLnBrk="1" hangingPunct="1"/>
            <a:r>
              <a:rPr lang="en-US" altLang="zh-CN" dirty="0" smtClean="0"/>
              <a:t>	</a:t>
            </a:r>
            <a:r>
              <a:rPr lang="en-US" altLang="zh-CN" dirty="0" err="1" smtClean="0"/>
              <a:t>printf</a:t>
            </a:r>
            <a:r>
              <a:rPr lang="en-US" altLang="zh-CN" dirty="0" smtClean="0"/>
              <a:t>("a=%</a:t>
            </a:r>
            <a:r>
              <a:rPr lang="en-US" altLang="zh-CN" dirty="0" err="1" smtClean="0"/>
              <a:t>f,b</a:t>
            </a:r>
            <a:r>
              <a:rPr lang="en-US" altLang="zh-CN" dirty="0" smtClean="0"/>
              <a:t>=%f\n",</a:t>
            </a:r>
            <a:r>
              <a:rPr lang="en-US" altLang="zh-CN" dirty="0" err="1" smtClean="0"/>
              <a:t>a,b</a:t>
            </a:r>
            <a:r>
              <a:rPr lang="en-US" altLang="zh-CN" dirty="0" smtClean="0"/>
              <a:t>); // a=12345678900.000000,b=12345678920.000000</a:t>
            </a:r>
          </a:p>
          <a:p>
            <a:pPr eaLnBrk="1" hangingPunct="1"/>
            <a:r>
              <a:rPr lang="en-US" altLang="zh-CN" dirty="0" smtClean="0"/>
              <a:t>	</a:t>
            </a:r>
            <a:r>
              <a:rPr lang="en-US" altLang="zh-CN" dirty="0" err="1" smtClean="0"/>
              <a:t>printf</a:t>
            </a:r>
            <a:r>
              <a:rPr lang="en-US" altLang="zh-CN" dirty="0" smtClean="0"/>
              <a:t>("a=%</a:t>
            </a:r>
            <a:r>
              <a:rPr lang="en-US" altLang="zh-CN" dirty="0" err="1" smtClean="0"/>
              <a:t>e,b</a:t>
            </a:r>
            <a:r>
              <a:rPr lang="en-US" altLang="zh-CN" dirty="0" smtClean="0"/>
              <a:t>=%e\n",</a:t>
            </a:r>
            <a:r>
              <a:rPr lang="en-US" altLang="zh-CN" dirty="0" err="1" smtClean="0"/>
              <a:t>a,b</a:t>
            </a:r>
            <a:r>
              <a:rPr lang="en-US" altLang="zh-CN" dirty="0" smtClean="0"/>
              <a:t>); // a=1.234568e+010,b=1.234568e+010</a:t>
            </a:r>
          </a:p>
          <a:p>
            <a:pPr eaLnBrk="1" hangingPunct="1"/>
            <a:r>
              <a:rPr lang="en-US" altLang="zh-CN" dirty="0" smtClean="0"/>
              <a:t>}</a:t>
            </a:r>
          </a:p>
          <a:p>
            <a:pPr eaLnBrk="1" hangingPunct="1"/>
            <a:endParaRPr lang="en-US" altLang="zh-CN" dirty="0" smtClean="0"/>
          </a:p>
          <a:p>
            <a:pPr eaLnBrk="1" hangingPunct="1"/>
            <a:r>
              <a:rPr lang="zh-CN" altLang="en-US" dirty="0" smtClean="0"/>
              <a:t>一个</a:t>
            </a:r>
            <a:r>
              <a:rPr lang="en-US" altLang="zh-CN" b="1" dirty="0" smtClean="0"/>
              <a:t>float </a:t>
            </a:r>
            <a:r>
              <a:rPr lang="zh-CN" altLang="en-US" dirty="0" smtClean="0"/>
              <a:t>变量赋值为</a:t>
            </a:r>
            <a:r>
              <a:rPr lang="en-US" altLang="zh-CN" b="1" dirty="0" smtClean="0"/>
              <a:t>3.1 </a:t>
            </a:r>
            <a:r>
              <a:rPr lang="zh-CN" altLang="en-US" dirty="0" smtClean="0"/>
              <a:t>时</a:t>
            </a:r>
            <a:r>
              <a:rPr lang="en-US" altLang="zh-CN" b="1" dirty="0" smtClean="0"/>
              <a:t>, </a:t>
            </a:r>
            <a:r>
              <a:rPr lang="zh-CN" altLang="en-US" dirty="0" smtClean="0"/>
              <a:t>为什么</a:t>
            </a:r>
            <a:r>
              <a:rPr lang="en-US" altLang="zh-CN" b="1" dirty="0" err="1" smtClean="0"/>
              <a:t>printf</a:t>
            </a:r>
            <a:r>
              <a:rPr lang="en-US" altLang="zh-CN" b="1" dirty="0" smtClean="0"/>
              <a:t> </a:t>
            </a:r>
            <a:r>
              <a:rPr lang="zh-CN" altLang="en-US" dirty="0" smtClean="0"/>
              <a:t>输出的值为</a:t>
            </a:r>
            <a:r>
              <a:rPr lang="en-US" altLang="zh-CN" b="1" dirty="0" smtClean="0"/>
              <a:t>3.0999999</a:t>
            </a:r>
            <a:r>
              <a:rPr lang="zh-CN" altLang="en-US" dirty="0" smtClean="0"/>
              <a:t>？</a:t>
            </a:r>
          </a:p>
          <a:p>
            <a:pPr eaLnBrk="1" hangingPunct="1"/>
            <a:r>
              <a:rPr lang="zh-CN" altLang="en-US" dirty="0" smtClean="0"/>
              <a:t>大多数电脑都是用二进制来表示浮点和整数的。在十进制里</a:t>
            </a:r>
            <a:r>
              <a:rPr lang="en-US" altLang="zh-CN" dirty="0" smtClean="0"/>
              <a:t>, 0.1 </a:t>
            </a:r>
            <a:r>
              <a:rPr lang="zh-CN" altLang="en-US" dirty="0" smtClean="0"/>
              <a:t>是个简单、</a:t>
            </a:r>
          </a:p>
          <a:p>
            <a:pPr eaLnBrk="1" hangingPunct="1"/>
            <a:r>
              <a:rPr lang="zh-CN" altLang="en-US" dirty="0" smtClean="0"/>
              <a:t>精确的小数</a:t>
            </a:r>
            <a:r>
              <a:rPr lang="en-US" altLang="zh-CN" dirty="0" smtClean="0"/>
              <a:t>, </a:t>
            </a:r>
            <a:r>
              <a:rPr lang="zh-CN" altLang="en-US" dirty="0" smtClean="0"/>
              <a:t>但是用二进制表示起来却是个循环小数</a:t>
            </a:r>
            <a:r>
              <a:rPr lang="en-US" altLang="zh-CN" dirty="0" smtClean="0"/>
              <a:t>0.0001100110011 . . . </a:t>
            </a:r>
            <a:r>
              <a:rPr lang="zh-CN" altLang="en-US" dirty="0" smtClean="0"/>
              <a:t>。</a:t>
            </a:r>
            <a:endParaRPr lang="en-US" altLang="zh-CN" dirty="0" smtClean="0"/>
          </a:p>
          <a:p>
            <a:pPr eaLnBrk="1" hangingPunct="1"/>
            <a:r>
              <a:rPr lang="zh-CN" altLang="en-US" dirty="0" smtClean="0"/>
              <a:t>所以</a:t>
            </a:r>
            <a:r>
              <a:rPr lang="en-US" altLang="zh-CN" dirty="0" smtClean="0"/>
              <a:t>3.1 </a:t>
            </a:r>
            <a:r>
              <a:rPr lang="zh-CN" altLang="en-US" dirty="0" smtClean="0"/>
              <a:t>在十进制内可以准确地表达</a:t>
            </a:r>
            <a:r>
              <a:rPr lang="en-US" altLang="zh-CN" dirty="0" smtClean="0"/>
              <a:t>, </a:t>
            </a:r>
            <a:r>
              <a:rPr lang="zh-CN" altLang="en-US" dirty="0" smtClean="0"/>
              <a:t>而在二进制下不能。</a:t>
            </a:r>
          </a:p>
          <a:p>
            <a:pPr eaLnBrk="1" hangingPunct="1"/>
            <a:r>
              <a:rPr lang="zh-CN" altLang="en-US" dirty="0" smtClean="0"/>
              <a:t>在对一些二进制中无法精确表示的小数进行赋值或读入再输出时</a:t>
            </a:r>
            <a:r>
              <a:rPr lang="en-US" altLang="zh-CN" dirty="0" smtClean="0"/>
              <a:t>, </a:t>
            </a:r>
            <a:r>
              <a:rPr lang="zh-CN" altLang="en-US" dirty="0" smtClean="0"/>
              <a:t>也就是从</a:t>
            </a:r>
          </a:p>
          <a:p>
            <a:pPr eaLnBrk="1" hangingPunct="1"/>
            <a:r>
              <a:rPr lang="zh-CN" altLang="en-US" dirty="0" smtClean="0"/>
              <a:t>十进制转成二进制再转回十进制</a:t>
            </a:r>
            <a:r>
              <a:rPr lang="en-US" altLang="zh-CN" dirty="0" smtClean="0"/>
              <a:t>, </a:t>
            </a:r>
            <a:r>
              <a:rPr lang="zh-CN" altLang="en-US" dirty="0" smtClean="0"/>
              <a:t>你会观察到数值的不一致</a:t>
            </a:r>
            <a:r>
              <a:rPr lang="en-US" altLang="zh-CN" dirty="0" smtClean="0"/>
              <a:t>. </a:t>
            </a:r>
            <a:r>
              <a:rPr lang="zh-CN" altLang="en-US" dirty="0" smtClean="0"/>
              <a:t>这是由于编译器二进</a:t>
            </a:r>
          </a:p>
          <a:p>
            <a:pPr eaLnBrk="1" hangingPunct="1"/>
            <a:r>
              <a:rPr lang="zh-CN" altLang="en-US" dirty="0" smtClean="0"/>
              <a:t>制</a:t>
            </a:r>
            <a:r>
              <a:rPr lang="en-US" altLang="zh-CN" dirty="0" smtClean="0"/>
              <a:t>/</a:t>
            </a:r>
            <a:r>
              <a:rPr lang="zh-CN" altLang="en-US" dirty="0" smtClean="0"/>
              <a:t>十进制转换例程的精确度引起的</a:t>
            </a:r>
            <a:r>
              <a:rPr lang="en-US" altLang="zh-CN" dirty="0" smtClean="0"/>
              <a:t>, </a:t>
            </a:r>
            <a:r>
              <a:rPr lang="zh-CN" altLang="en-US" dirty="0" smtClean="0"/>
              <a:t>这些例程也用在</a:t>
            </a:r>
            <a:r>
              <a:rPr lang="en-US" altLang="zh-CN" dirty="0" err="1" smtClean="0"/>
              <a:t>printf</a:t>
            </a:r>
            <a:r>
              <a:rPr lang="en-US" altLang="zh-CN" dirty="0" smtClean="0"/>
              <a:t> </a:t>
            </a:r>
            <a:r>
              <a:rPr lang="zh-CN" altLang="en-US" dirty="0" smtClean="0"/>
              <a:t>中。</a:t>
            </a:r>
            <a:endParaRPr lang="en-US" altLang="zh-CN" dirty="0" smtClean="0"/>
          </a:p>
          <a:p>
            <a:pPr eaLnBrk="1" hangingPunct="1"/>
            <a:endParaRPr lang="en-US" altLang="zh-CN" dirty="0" smtClean="0"/>
          </a:p>
          <a:p>
            <a:pPr eaLnBrk="1" hangingPunct="1"/>
            <a:r>
              <a:rPr lang="zh-CN" altLang="en-US" dirty="0" smtClean="0"/>
              <a:t>实型变量分为：单精度（</a:t>
            </a:r>
            <a:r>
              <a:rPr lang="en-US" altLang="zh-CN" dirty="0" smtClean="0"/>
              <a:t>float </a:t>
            </a:r>
            <a:r>
              <a:rPr lang="zh-CN" altLang="en-US" dirty="0" smtClean="0"/>
              <a:t>型）、双精度（</a:t>
            </a:r>
            <a:r>
              <a:rPr lang="en-US" altLang="zh-CN" dirty="0" smtClean="0"/>
              <a:t>double </a:t>
            </a:r>
            <a:r>
              <a:rPr lang="zh-CN" altLang="en-US" dirty="0" smtClean="0"/>
              <a:t>型）和长双精度（</a:t>
            </a:r>
            <a:r>
              <a:rPr lang="en-US" altLang="zh-CN" dirty="0" smtClean="0"/>
              <a:t>long double </a:t>
            </a:r>
            <a:r>
              <a:rPr lang="zh-CN" altLang="en-US" dirty="0" smtClean="0"/>
              <a:t>型）三类。</a:t>
            </a:r>
          </a:p>
          <a:p>
            <a:pPr eaLnBrk="1" hangingPunct="1"/>
            <a:r>
              <a:rPr lang="zh-CN" altLang="en-US" dirty="0" smtClean="0"/>
              <a:t>在</a:t>
            </a:r>
            <a:r>
              <a:rPr lang="en-US" altLang="zh-CN" dirty="0" smtClean="0"/>
              <a:t>Turbo C </a:t>
            </a:r>
            <a:r>
              <a:rPr lang="zh-CN" altLang="en-US" dirty="0" smtClean="0"/>
              <a:t>中单精度型占</a:t>
            </a:r>
            <a:r>
              <a:rPr lang="en-US" altLang="zh-CN" dirty="0" smtClean="0"/>
              <a:t>4 </a:t>
            </a:r>
            <a:r>
              <a:rPr lang="zh-CN" altLang="en-US" dirty="0" smtClean="0"/>
              <a:t>个字节（</a:t>
            </a:r>
            <a:r>
              <a:rPr lang="en-US" altLang="zh-CN" dirty="0" smtClean="0"/>
              <a:t>32 </a:t>
            </a:r>
            <a:r>
              <a:rPr lang="zh-CN" altLang="en-US" dirty="0" smtClean="0"/>
              <a:t>位）内存空间，其数值范围为</a:t>
            </a:r>
            <a:r>
              <a:rPr lang="en-US" altLang="zh-CN" dirty="0" smtClean="0"/>
              <a:t>3.4E-38</a:t>
            </a:r>
            <a:r>
              <a:rPr lang="zh-CN" altLang="en-US" dirty="0" smtClean="0"/>
              <a:t>～</a:t>
            </a:r>
            <a:r>
              <a:rPr lang="en-US" altLang="zh-CN" dirty="0" smtClean="0"/>
              <a:t>3.4E+38</a:t>
            </a:r>
            <a:r>
              <a:rPr lang="zh-CN" altLang="en-US" dirty="0" smtClean="0"/>
              <a:t>，</a:t>
            </a:r>
          </a:p>
          <a:p>
            <a:pPr eaLnBrk="1" hangingPunct="1"/>
            <a:r>
              <a:rPr lang="zh-CN" altLang="en-US" dirty="0" smtClean="0"/>
              <a:t>只能提供七位有效数字。双精度型占</a:t>
            </a:r>
            <a:r>
              <a:rPr lang="en-US" altLang="zh-CN" dirty="0" smtClean="0"/>
              <a:t>8 </a:t>
            </a:r>
            <a:r>
              <a:rPr lang="zh-CN" altLang="en-US" dirty="0" smtClean="0"/>
              <a:t>个字节（</a:t>
            </a:r>
            <a:r>
              <a:rPr lang="en-US" altLang="zh-CN" dirty="0" smtClean="0"/>
              <a:t>64 </a:t>
            </a:r>
            <a:r>
              <a:rPr lang="zh-CN" altLang="en-US" dirty="0" smtClean="0"/>
              <a:t>位）内存空间，其数值范围为</a:t>
            </a:r>
            <a:r>
              <a:rPr lang="en-US" altLang="zh-CN" dirty="0" smtClean="0"/>
              <a:t>1.7E-308</a:t>
            </a:r>
            <a:r>
              <a:rPr lang="zh-CN" altLang="en-US" dirty="0" smtClean="0"/>
              <a:t>～</a:t>
            </a:r>
          </a:p>
          <a:p>
            <a:pPr eaLnBrk="1" hangingPunct="1"/>
            <a:r>
              <a:rPr lang="en-US" altLang="zh-CN" dirty="0" smtClean="0"/>
              <a:t>1.7E+308</a:t>
            </a:r>
            <a:r>
              <a:rPr lang="zh-CN" altLang="en-US" dirty="0" smtClean="0"/>
              <a:t>，可提供</a:t>
            </a:r>
            <a:r>
              <a:rPr lang="en-US" altLang="zh-CN" dirty="0" smtClean="0"/>
              <a:t>16 </a:t>
            </a:r>
            <a:r>
              <a:rPr lang="zh-CN" altLang="en-US" dirty="0" smtClean="0"/>
              <a:t>位有效数字。</a:t>
            </a:r>
          </a:p>
          <a:p>
            <a:pPr eaLnBrk="1" hangingPunct="1"/>
            <a:r>
              <a:rPr lang="zh-CN" altLang="en-US" dirty="0" smtClean="0"/>
              <a:t>类型说明符 比特数（字节数） 有效数字    数的范围</a:t>
            </a:r>
          </a:p>
          <a:p>
            <a:pPr eaLnBrk="1" hangingPunct="1"/>
            <a:r>
              <a:rPr lang="en-US" altLang="zh-CN" dirty="0" smtClean="0"/>
              <a:t>float       32</a:t>
            </a:r>
            <a:r>
              <a:rPr lang="zh-CN" altLang="en-US" dirty="0" smtClean="0"/>
              <a:t>（</a:t>
            </a:r>
            <a:r>
              <a:rPr lang="en-US" altLang="zh-CN" dirty="0" smtClean="0"/>
              <a:t>4</a:t>
            </a:r>
            <a:r>
              <a:rPr lang="zh-CN" altLang="en-US" dirty="0" smtClean="0"/>
              <a:t>）             </a:t>
            </a:r>
            <a:r>
              <a:rPr lang="en-US" altLang="zh-CN" dirty="0" smtClean="0"/>
              <a:t>6~7      10</a:t>
            </a:r>
            <a:r>
              <a:rPr lang="en-US" altLang="zh-CN" baseline="30000" dirty="0" smtClean="0"/>
              <a:t>-37</a:t>
            </a:r>
            <a:r>
              <a:rPr lang="en-US" altLang="zh-CN" dirty="0" smtClean="0"/>
              <a:t>~10</a:t>
            </a:r>
            <a:r>
              <a:rPr lang="en-US" altLang="zh-CN" baseline="30000" dirty="0" smtClean="0"/>
              <a:t>38</a:t>
            </a:r>
            <a:endParaRPr lang="en-US" altLang="zh-CN" dirty="0" smtClean="0"/>
          </a:p>
          <a:p>
            <a:pPr eaLnBrk="1" hangingPunct="1"/>
            <a:r>
              <a:rPr lang="en-US" altLang="zh-CN" dirty="0" smtClean="0"/>
              <a:t>double      64(8)              15~16     10</a:t>
            </a:r>
            <a:r>
              <a:rPr lang="en-US" altLang="zh-CN" baseline="30000" dirty="0" smtClean="0"/>
              <a:t>-307</a:t>
            </a:r>
            <a:r>
              <a:rPr lang="en-US" altLang="zh-CN" dirty="0" smtClean="0"/>
              <a:t>~10</a:t>
            </a:r>
            <a:r>
              <a:rPr lang="en-US" altLang="zh-CN" baseline="30000" dirty="0" smtClean="0"/>
              <a:t>308</a:t>
            </a:r>
            <a:endParaRPr lang="en-US" altLang="zh-CN" dirty="0" smtClean="0"/>
          </a:p>
          <a:p>
            <a:pPr eaLnBrk="1" hangingPunct="1"/>
            <a:r>
              <a:rPr lang="en-US" altLang="zh-CN" dirty="0" smtClean="0"/>
              <a:t>long double 128(16)            18~19     10</a:t>
            </a:r>
            <a:r>
              <a:rPr lang="en-US" altLang="zh-CN" baseline="30000" dirty="0" smtClean="0"/>
              <a:t>-4931</a:t>
            </a:r>
            <a:r>
              <a:rPr lang="en-US" altLang="zh-CN" dirty="0" smtClean="0"/>
              <a:t>~10</a:t>
            </a:r>
            <a:r>
              <a:rPr lang="en-US" altLang="zh-CN" baseline="30000" dirty="0" smtClean="0"/>
              <a:t>4932</a:t>
            </a:r>
            <a:endParaRPr lang="en-US" altLang="zh-CN" dirty="0" smtClean="0"/>
          </a:p>
          <a:p>
            <a:pPr eaLnBrk="1" hangingPunct="1"/>
            <a:endParaRPr lang="zh-CN" altLang="en-US" dirty="0" smtClean="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20</a:t>
            </a:fld>
            <a:endParaRPr lang="zh-CN" altLang="en-US"/>
          </a:p>
        </p:txBody>
      </p:sp>
    </p:spTree>
    <p:extLst>
      <p:ext uri="{BB962C8B-B14F-4D97-AF65-F5344CB8AC3E}">
        <p14:creationId xmlns:p14="http://schemas.microsoft.com/office/powerpoint/2010/main" val="434691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smtClean="0"/>
              <a:t>实型变量分为：单精度（</a:t>
            </a:r>
            <a:r>
              <a:rPr lang="en-US" altLang="zh-CN" dirty="0" smtClean="0"/>
              <a:t>float </a:t>
            </a:r>
            <a:r>
              <a:rPr lang="zh-CN" altLang="en-US" dirty="0" smtClean="0"/>
              <a:t>型）、双精度（</a:t>
            </a:r>
            <a:r>
              <a:rPr lang="en-US" altLang="zh-CN" dirty="0" smtClean="0"/>
              <a:t>double </a:t>
            </a:r>
            <a:r>
              <a:rPr lang="zh-CN" altLang="en-US" dirty="0" smtClean="0"/>
              <a:t>型）和长双精度（</a:t>
            </a:r>
            <a:r>
              <a:rPr lang="en-US" altLang="zh-CN" dirty="0" smtClean="0"/>
              <a:t>long double </a:t>
            </a:r>
            <a:r>
              <a:rPr lang="zh-CN" altLang="en-US" dirty="0" smtClean="0"/>
              <a:t>型）三类。</a:t>
            </a:r>
          </a:p>
          <a:p>
            <a:pPr eaLnBrk="1" hangingPunct="1"/>
            <a:r>
              <a:rPr lang="zh-CN" altLang="en-US" dirty="0" smtClean="0"/>
              <a:t>在</a:t>
            </a:r>
            <a:r>
              <a:rPr lang="en-US" altLang="zh-CN" dirty="0" smtClean="0"/>
              <a:t>Turbo C </a:t>
            </a:r>
            <a:r>
              <a:rPr lang="zh-CN" altLang="en-US" dirty="0" smtClean="0"/>
              <a:t>中单精度型占</a:t>
            </a:r>
            <a:r>
              <a:rPr lang="en-US" altLang="zh-CN" dirty="0" smtClean="0"/>
              <a:t>4 </a:t>
            </a:r>
            <a:r>
              <a:rPr lang="zh-CN" altLang="en-US" dirty="0" smtClean="0"/>
              <a:t>个字节（</a:t>
            </a:r>
            <a:r>
              <a:rPr lang="en-US" altLang="zh-CN" dirty="0" smtClean="0"/>
              <a:t>32 </a:t>
            </a:r>
            <a:r>
              <a:rPr lang="zh-CN" altLang="en-US" dirty="0" smtClean="0"/>
              <a:t>位）内存空间，其数值范围为</a:t>
            </a:r>
            <a:r>
              <a:rPr lang="en-US" altLang="zh-CN" dirty="0" smtClean="0"/>
              <a:t>3.4E-38</a:t>
            </a:r>
            <a:r>
              <a:rPr lang="zh-CN" altLang="en-US" dirty="0" smtClean="0"/>
              <a:t>～</a:t>
            </a:r>
            <a:r>
              <a:rPr lang="en-US" altLang="zh-CN" dirty="0" smtClean="0"/>
              <a:t>3.4E+38</a:t>
            </a:r>
            <a:r>
              <a:rPr lang="zh-CN" altLang="en-US" dirty="0" smtClean="0"/>
              <a:t>，</a:t>
            </a:r>
          </a:p>
          <a:p>
            <a:pPr eaLnBrk="1" hangingPunct="1"/>
            <a:r>
              <a:rPr lang="zh-CN" altLang="en-US" dirty="0" smtClean="0"/>
              <a:t>只能提供七位有效数字。双精度型占</a:t>
            </a:r>
            <a:r>
              <a:rPr lang="en-US" altLang="zh-CN" dirty="0" smtClean="0"/>
              <a:t>8 </a:t>
            </a:r>
            <a:r>
              <a:rPr lang="zh-CN" altLang="en-US" dirty="0" smtClean="0"/>
              <a:t>个字节（</a:t>
            </a:r>
            <a:r>
              <a:rPr lang="en-US" altLang="zh-CN" dirty="0" smtClean="0"/>
              <a:t>64 </a:t>
            </a:r>
            <a:r>
              <a:rPr lang="zh-CN" altLang="en-US" dirty="0" smtClean="0"/>
              <a:t>位）内存空间，其数值范围为</a:t>
            </a:r>
            <a:r>
              <a:rPr lang="en-US" altLang="zh-CN" dirty="0" smtClean="0"/>
              <a:t>1.7E-308</a:t>
            </a:r>
            <a:r>
              <a:rPr lang="zh-CN" altLang="en-US" dirty="0" smtClean="0"/>
              <a:t>～</a:t>
            </a:r>
          </a:p>
          <a:p>
            <a:pPr eaLnBrk="1" hangingPunct="1"/>
            <a:r>
              <a:rPr lang="en-US" altLang="zh-CN" dirty="0" smtClean="0"/>
              <a:t>1.7E+308</a:t>
            </a:r>
            <a:r>
              <a:rPr lang="zh-CN" altLang="en-US" dirty="0" smtClean="0"/>
              <a:t>，可提供</a:t>
            </a:r>
            <a:r>
              <a:rPr lang="en-US" altLang="zh-CN" dirty="0" smtClean="0"/>
              <a:t>16 </a:t>
            </a:r>
            <a:r>
              <a:rPr lang="zh-CN" altLang="en-US" dirty="0" smtClean="0"/>
              <a:t>位有效数字。</a:t>
            </a:r>
          </a:p>
          <a:p>
            <a:pPr eaLnBrk="1" hangingPunct="1"/>
            <a:r>
              <a:rPr lang="zh-CN" altLang="en-US" dirty="0" smtClean="0"/>
              <a:t>类型说明符 比特数（字节数） 有效数字    数的范围</a:t>
            </a:r>
          </a:p>
          <a:p>
            <a:pPr eaLnBrk="1" hangingPunct="1"/>
            <a:r>
              <a:rPr lang="en-US" altLang="zh-CN" dirty="0" smtClean="0"/>
              <a:t>float       32</a:t>
            </a:r>
            <a:r>
              <a:rPr lang="zh-CN" altLang="en-US" dirty="0" smtClean="0"/>
              <a:t>（</a:t>
            </a:r>
            <a:r>
              <a:rPr lang="en-US" altLang="zh-CN" dirty="0" smtClean="0"/>
              <a:t>4</a:t>
            </a:r>
            <a:r>
              <a:rPr lang="zh-CN" altLang="en-US" dirty="0" smtClean="0"/>
              <a:t>）             </a:t>
            </a:r>
            <a:r>
              <a:rPr lang="en-US" altLang="zh-CN" dirty="0" smtClean="0"/>
              <a:t>6~7      10</a:t>
            </a:r>
            <a:r>
              <a:rPr lang="en-US" altLang="zh-CN" baseline="30000" dirty="0" smtClean="0"/>
              <a:t>-37</a:t>
            </a:r>
            <a:r>
              <a:rPr lang="en-US" altLang="zh-CN" dirty="0" smtClean="0"/>
              <a:t>~10</a:t>
            </a:r>
            <a:r>
              <a:rPr lang="en-US" altLang="zh-CN" baseline="30000" dirty="0" smtClean="0"/>
              <a:t>38</a:t>
            </a:r>
            <a:endParaRPr lang="en-US" altLang="zh-CN" dirty="0" smtClean="0"/>
          </a:p>
          <a:p>
            <a:pPr eaLnBrk="1" hangingPunct="1"/>
            <a:r>
              <a:rPr lang="en-US" altLang="zh-CN" dirty="0" smtClean="0"/>
              <a:t>double      64(8)              15~16     10</a:t>
            </a:r>
            <a:r>
              <a:rPr lang="en-US" altLang="zh-CN" baseline="30000" dirty="0" smtClean="0"/>
              <a:t>-307</a:t>
            </a:r>
            <a:r>
              <a:rPr lang="en-US" altLang="zh-CN" dirty="0" smtClean="0"/>
              <a:t>~10</a:t>
            </a:r>
            <a:r>
              <a:rPr lang="en-US" altLang="zh-CN" baseline="30000" dirty="0" smtClean="0"/>
              <a:t>308</a:t>
            </a:r>
            <a:endParaRPr lang="en-US" altLang="zh-CN" dirty="0" smtClean="0"/>
          </a:p>
          <a:p>
            <a:pPr eaLnBrk="1" hangingPunct="1"/>
            <a:r>
              <a:rPr lang="en-US" altLang="zh-CN" dirty="0" smtClean="0"/>
              <a:t>long double 128(16)            18~19     10</a:t>
            </a:r>
            <a:r>
              <a:rPr lang="en-US" altLang="zh-CN" baseline="30000" dirty="0" smtClean="0"/>
              <a:t>-4931</a:t>
            </a:r>
            <a:r>
              <a:rPr lang="en-US" altLang="zh-CN" dirty="0" smtClean="0"/>
              <a:t>~10</a:t>
            </a:r>
            <a:r>
              <a:rPr lang="en-US" altLang="zh-CN" baseline="30000" dirty="0" smtClean="0"/>
              <a:t>4932</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21</a:t>
            </a:fld>
            <a:endParaRPr lang="zh-CN" altLang="en-US"/>
          </a:p>
        </p:txBody>
      </p:sp>
    </p:spTree>
    <p:extLst>
      <p:ext uri="{BB962C8B-B14F-4D97-AF65-F5344CB8AC3E}">
        <p14:creationId xmlns:p14="http://schemas.microsoft.com/office/powerpoint/2010/main" val="201368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25</a:t>
            </a:fld>
            <a:endParaRPr lang="zh-CN" altLang="en-US"/>
          </a:p>
        </p:txBody>
      </p:sp>
    </p:spTree>
    <p:extLst>
      <p:ext uri="{BB962C8B-B14F-4D97-AF65-F5344CB8AC3E}">
        <p14:creationId xmlns:p14="http://schemas.microsoft.com/office/powerpoint/2010/main" val="1912535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31</a:t>
            </a:fld>
            <a:endParaRPr lang="zh-CN" altLang="en-US"/>
          </a:p>
        </p:txBody>
      </p:sp>
    </p:spTree>
    <p:extLst>
      <p:ext uri="{BB962C8B-B14F-4D97-AF65-F5344CB8AC3E}">
        <p14:creationId xmlns:p14="http://schemas.microsoft.com/office/powerpoint/2010/main" val="350960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99A31313-2701-46A5-8D55-ACC63E43B94A}" type="slidenum">
              <a:rPr lang="zh-CN" altLang="en-US" smtClean="0">
                <a:latin typeface="Calibri" panose="020F0502020204030204" pitchFamily="34" charset="0"/>
              </a:rPr>
              <a:pPr/>
              <a:t>32</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3562975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pPr/>
              <a:t>36</a:t>
            </a:fld>
            <a:endParaRPr lang="zh-CN" altLang="en-US"/>
          </a:p>
        </p:txBody>
      </p:sp>
    </p:spTree>
    <p:extLst>
      <p:ext uri="{BB962C8B-B14F-4D97-AF65-F5344CB8AC3E}">
        <p14:creationId xmlns:p14="http://schemas.microsoft.com/office/powerpoint/2010/main" val="3798765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0A19EA1A-988C-4AF5-99E5-0338627DABD4}" type="datetime11">
              <a:rPr lang="zh-CN" altLang="en-US" smtClean="0"/>
              <a:t>15:18:36</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51130588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0A458A4-7D02-48EB-92D9-ECC97FA8E45D}" type="datetime11">
              <a:rPr lang="zh-CN" altLang="en-US" smtClean="0"/>
              <a:t>15:18:36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94105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47AFCC4-ACD9-44B0-B5CA-6D439D7C5441}" type="datetime11">
              <a:rPr lang="zh-CN" altLang="en-US" smtClean="0"/>
              <a:t>15:18:36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63257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E9CFDF90-9A70-4D9D-AA52-6DF671E48B76}" type="datetime11">
              <a:rPr lang="zh-CN" altLang="en-US" smtClean="0"/>
              <a:t>15:18:36</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2975799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3CA26791-0061-4C73-87D1-C62DA445989F}" type="datetime11">
              <a:rPr lang="zh-CN" altLang="en-US" smtClean="0"/>
              <a:t>15:18:36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193427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A3D45F3-C05D-45B2-AB24-6CC2F9C3668D}" type="datetime11">
              <a:rPr lang="zh-CN" altLang="en-US" smtClean="0"/>
              <a:t>15:18:36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63925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7587CCD-F2E2-4FF9-BC37-7E1C1FF3669F}" type="datetime11">
              <a:rPr lang="zh-CN" altLang="en-US" smtClean="0"/>
              <a:t>15:18:36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61353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12BE185-F780-4C83-8A3A-59E1BA53D50E}" type="datetime11">
              <a:rPr lang="zh-CN" altLang="en-US" smtClean="0"/>
              <a:t>15:18:36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84702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2D62BA5-58CB-49F5-B642-EE52D4213177}" type="datetime11">
              <a:rPr lang="zh-CN" altLang="en-US" smtClean="0"/>
              <a:t>15:18:36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40111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055D2A2-6CD9-4B02-BE9C-3E8140CAEDC8}" type="datetime11">
              <a:rPr lang="zh-CN" altLang="en-US" smtClean="0"/>
              <a:t>15:18:36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18235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BD73E95-A41A-486A-BF91-5E2D515E6103}" type="datetime11">
              <a:rPr lang="zh-CN" altLang="en-US" smtClean="0"/>
              <a:t>15:18:36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0792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F82651-AE85-41C6-83F4-803C4B1AE613}" type="datetime11">
              <a:rPr lang="zh-CN" altLang="en-US" smtClean="0"/>
              <a:t>15:18:36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91569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Layout" Target="../slideLayouts/slideLayout7.xml"/><Relationship Id="rId5" Type="http://schemas.openxmlformats.org/officeDocument/2006/relationships/tags" Target="../tags/tag54.xml"/><Relationship Id="rId4" Type="http://schemas.openxmlformats.org/officeDocument/2006/relationships/tags" Target="../tags/tag5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6" Type="http://schemas.microsoft.com/office/2007/relationships/hdphoto" Target="../media/hdphoto2.wdp"/><Relationship Id="rId5" Type="http://schemas.openxmlformats.org/officeDocument/2006/relationships/image" Target="../media/image12.png"/><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3" Type="http://schemas.openxmlformats.org/officeDocument/2006/relationships/tags" Target="../tags/tag73.xml"/><Relationship Id="rId18" Type="http://schemas.openxmlformats.org/officeDocument/2006/relationships/tags" Target="../tags/tag78.xml"/><Relationship Id="rId26" Type="http://schemas.openxmlformats.org/officeDocument/2006/relationships/tags" Target="../tags/tag86.xml"/><Relationship Id="rId39" Type="http://schemas.openxmlformats.org/officeDocument/2006/relationships/tags" Target="../tags/tag99.xml"/><Relationship Id="rId21" Type="http://schemas.openxmlformats.org/officeDocument/2006/relationships/tags" Target="../tags/tag81.xml"/><Relationship Id="rId34" Type="http://schemas.openxmlformats.org/officeDocument/2006/relationships/tags" Target="../tags/tag94.xml"/><Relationship Id="rId42" Type="http://schemas.openxmlformats.org/officeDocument/2006/relationships/tags" Target="../tags/tag102.xml"/><Relationship Id="rId47" Type="http://schemas.openxmlformats.org/officeDocument/2006/relationships/tags" Target="../tags/tag107.xml"/><Relationship Id="rId50" Type="http://schemas.openxmlformats.org/officeDocument/2006/relationships/tags" Target="../tags/tag110.xml"/><Relationship Id="rId55" Type="http://schemas.openxmlformats.org/officeDocument/2006/relationships/tags" Target="../tags/tag115.xml"/><Relationship Id="rId63" Type="http://schemas.openxmlformats.org/officeDocument/2006/relationships/tags" Target="../tags/tag123.xml"/><Relationship Id="rId7" Type="http://schemas.openxmlformats.org/officeDocument/2006/relationships/tags" Target="../tags/tag67.xml"/><Relationship Id="rId2" Type="http://schemas.openxmlformats.org/officeDocument/2006/relationships/tags" Target="../tags/tag62.xml"/><Relationship Id="rId16" Type="http://schemas.openxmlformats.org/officeDocument/2006/relationships/tags" Target="../tags/tag76.xml"/><Relationship Id="rId29" Type="http://schemas.openxmlformats.org/officeDocument/2006/relationships/tags" Target="../tags/tag89.xml"/><Relationship Id="rId1" Type="http://schemas.openxmlformats.org/officeDocument/2006/relationships/tags" Target="../tags/tag61.xml"/><Relationship Id="rId6" Type="http://schemas.openxmlformats.org/officeDocument/2006/relationships/tags" Target="../tags/tag66.xml"/><Relationship Id="rId11" Type="http://schemas.openxmlformats.org/officeDocument/2006/relationships/tags" Target="../tags/tag71.xml"/><Relationship Id="rId24" Type="http://schemas.openxmlformats.org/officeDocument/2006/relationships/tags" Target="../tags/tag84.xml"/><Relationship Id="rId32" Type="http://schemas.openxmlformats.org/officeDocument/2006/relationships/tags" Target="../tags/tag92.xml"/><Relationship Id="rId37" Type="http://schemas.openxmlformats.org/officeDocument/2006/relationships/tags" Target="../tags/tag97.xml"/><Relationship Id="rId40" Type="http://schemas.openxmlformats.org/officeDocument/2006/relationships/tags" Target="../tags/tag100.xml"/><Relationship Id="rId45" Type="http://schemas.openxmlformats.org/officeDocument/2006/relationships/tags" Target="../tags/tag105.xml"/><Relationship Id="rId53" Type="http://schemas.openxmlformats.org/officeDocument/2006/relationships/tags" Target="../tags/tag113.xml"/><Relationship Id="rId58" Type="http://schemas.openxmlformats.org/officeDocument/2006/relationships/tags" Target="../tags/tag118.xml"/><Relationship Id="rId66" Type="http://schemas.openxmlformats.org/officeDocument/2006/relationships/slideLayout" Target="../slideLayouts/slideLayout2.xml"/><Relationship Id="rId5" Type="http://schemas.openxmlformats.org/officeDocument/2006/relationships/tags" Target="../tags/tag65.xml"/><Relationship Id="rId15" Type="http://schemas.openxmlformats.org/officeDocument/2006/relationships/tags" Target="../tags/tag75.xml"/><Relationship Id="rId23" Type="http://schemas.openxmlformats.org/officeDocument/2006/relationships/tags" Target="../tags/tag83.xml"/><Relationship Id="rId28" Type="http://schemas.openxmlformats.org/officeDocument/2006/relationships/tags" Target="../tags/tag88.xml"/><Relationship Id="rId36" Type="http://schemas.openxmlformats.org/officeDocument/2006/relationships/tags" Target="../tags/tag96.xml"/><Relationship Id="rId49" Type="http://schemas.openxmlformats.org/officeDocument/2006/relationships/tags" Target="../tags/tag109.xml"/><Relationship Id="rId57" Type="http://schemas.openxmlformats.org/officeDocument/2006/relationships/tags" Target="../tags/tag117.xml"/><Relationship Id="rId61" Type="http://schemas.openxmlformats.org/officeDocument/2006/relationships/tags" Target="../tags/tag121.xml"/><Relationship Id="rId10" Type="http://schemas.openxmlformats.org/officeDocument/2006/relationships/tags" Target="../tags/tag70.xml"/><Relationship Id="rId19" Type="http://schemas.openxmlformats.org/officeDocument/2006/relationships/tags" Target="../tags/tag79.xml"/><Relationship Id="rId31" Type="http://schemas.openxmlformats.org/officeDocument/2006/relationships/tags" Target="../tags/tag91.xml"/><Relationship Id="rId44" Type="http://schemas.openxmlformats.org/officeDocument/2006/relationships/tags" Target="../tags/tag104.xml"/><Relationship Id="rId52" Type="http://schemas.openxmlformats.org/officeDocument/2006/relationships/tags" Target="../tags/tag112.xml"/><Relationship Id="rId60" Type="http://schemas.openxmlformats.org/officeDocument/2006/relationships/tags" Target="../tags/tag120.xml"/><Relationship Id="rId65" Type="http://schemas.openxmlformats.org/officeDocument/2006/relationships/tags" Target="../tags/tag125.xml"/><Relationship Id="rId4" Type="http://schemas.openxmlformats.org/officeDocument/2006/relationships/tags" Target="../tags/tag64.xml"/><Relationship Id="rId9" Type="http://schemas.openxmlformats.org/officeDocument/2006/relationships/tags" Target="../tags/tag69.xml"/><Relationship Id="rId14" Type="http://schemas.openxmlformats.org/officeDocument/2006/relationships/tags" Target="../tags/tag74.xml"/><Relationship Id="rId22" Type="http://schemas.openxmlformats.org/officeDocument/2006/relationships/tags" Target="../tags/tag82.xml"/><Relationship Id="rId27" Type="http://schemas.openxmlformats.org/officeDocument/2006/relationships/tags" Target="../tags/tag87.xml"/><Relationship Id="rId30" Type="http://schemas.openxmlformats.org/officeDocument/2006/relationships/tags" Target="../tags/tag90.xml"/><Relationship Id="rId35" Type="http://schemas.openxmlformats.org/officeDocument/2006/relationships/tags" Target="../tags/tag95.xml"/><Relationship Id="rId43" Type="http://schemas.openxmlformats.org/officeDocument/2006/relationships/tags" Target="../tags/tag103.xml"/><Relationship Id="rId48" Type="http://schemas.openxmlformats.org/officeDocument/2006/relationships/tags" Target="../tags/tag108.xml"/><Relationship Id="rId56" Type="http://schemas.openxmlformats.org/officeDocument/2006/relationships/tags" Target="../tags/tag116.xml"/><Relationship Id="rId64" Type="http://schemas.openxmlformats.org/officeDocument/2006/relationships/tags" Target="../tags/tag124.xml"/><Relationship Id="rId8" Type="http://schemas.openxmlformats.org/officeDocument/2006/relationships/tags" Target="../tags/tag68.xml"/><Relationship Id="rId51" Type="http://schemas.openxmlformats.org/officeDocument/2006/relationships/tags" Target="../tags/tag111.xml"/><Relationship Id="rId3" Type="http://schemas.openxmlformats.org/officeDocument/2006/relationships/tags" Target="../tags/tag63.xml"/><Relationship Id="rId12" Type="http://schemas.openxmlformats.org/officeDocument/2006/relationships/tags" Target="../tags/tag72.xml"/><Relationship Id="rId17" Type="http://schemas.openxmlformats.org/officeDocument/2006/relationships/tags" Target="../tags/tag77.xml"/><Relationship Id="rId25" Type="http://schemas.openxmlformats.org/officeDocument/2006/relationships/tags" Target="../tags/tag85.xml"/><Relationship Id="rId33" Type="http://schemas.openxmlformats.org/officeDocument/2006/relationships/tags" Target="../tags/tag93.xml"/><Relationship Id="rId38" Type="http://schemas.openxmlformats.org/officeDocument/2006/relationships/tags" Target="../tags/tag98.xml"/><Relationship Id="rId46" Type="http://schemas.openxmlformats.org/officeDocument/2006/relationships/tags" Target="../tags/tag106.xml"/><Relationship Id="rId59" Type="http://schemas.openxmlformats.org/officeDocument/2006/relationships/tags" Target="../tags/tag119.xml"/><Relationship Id="rId67" Type="http://schemas.openxmlformats.org/officeDocument/2006/relationships/notesSlide" Target="../notesSlides/notesSlide6.xml"/><Relationship Id="rId20" Type="http://schemas.openxmlformats.org/officeDocument/2006/relationships/tags" Target="../tags/tag80.xml"/><Relationship Id="rId41" Type="http://schemas.openxmlformats.org/officeDocument/2006/relationships/tags" Target="../tags/tag101.xml"/><Relationship Id="rId54" Type="http://schemas.openxmlformats.org/officeDocument/2006/relationships/tags" Target="../tags/tag114.xml"/><Relationship Id="rId62" Type="http://schemas.openxmlformats.org/officeDocument/2006/relationships/tags" Target="../tags/tag12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tags" Target="../tags/tag128.xml"/><Relationship Id="rId7" Type="http://schemas.openxmlformats.org/officeDocument/2006/relationships/slideLayout" Target="../slideLayouts/slideLayout2.xml"/><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tags" Target="../tags/tag131.xml"/><Relationship Id="rId5" Type="http://schemas.openxmlformats.org/officeDocument/2006/relationships/tags" Target="../tags/tag130.xml"/><Relationship Id="rId4" Type="http://schemas.openxmlformats.org/officeDocument/2006/relationships/tags" Target="../tags/tag129.xml"/></Relationships>
</file>

<file path=ppt/slides/_rels/slide29.xml.rels><?xml version="1.0" encoding="UTF-8" standalone="yes"?>
<Relationships xmlns="http://schemas.openxmlformats.org/package/2006/relationships"><Relationship Id="rId8" Type="http://schemas.openxmlformats.org/officeDocument/2006/relationships/tags" Target="../tags/tag139.xml"/><Relationship Id="rId13" Type="http://schemas.openxmlformats.org/officeDocument/2006/relationships/tags" Target="../tags/tag144.xml"/><Relationship Id="rId3" Type="http://schemas.openxmlformats.org/officeDocument/2006/relationships/tags" Target="../tags/tag134.xml"/><Relationship Id="rId7" Type="http://schemas.openxmlformats.org/officeDocument/2006/relationships/tags" Target="../tags/tag138.xml"/><Relationship Id="rId12" Type="http://schemas.openxmlformats.org/officeDocument/2006/relationships/tags" Target="../tags/tag143.xml"/><Relationship Id="rId2" Type="http://schemas.openxmlformats.org/officeDocument/2006/relationships/tags" Target="../tags/tag133.xml"/><Relationship Id="rId16" Type="http://schemas.openxmlformats.org/officeDocument/2006/relationships/slideLayout" Target="../slideLayouts/slideLayout2.xml"/><Relationship Id="rId1" Type="http://schemas.openxmlformats.org/officeDocument/2006/relationships/tags" Target="../tags/tag132.xml"/><Relationship Id="rId6" Type="http://schemas.openxmlformats.org/officeDocument/2006/relationships/tags" Target="../tags/tag137.xml"/><Relationship Id="rId11" Type="http://schemas.openxmlformats.org/officeDocument/2006/relationships/tags" Target="../tags/tag142.xml"/><Relationship Id="rId5" Type="http://schemas.openxmlformats.org/officeDocument/2006/relationships/tags" Target="../tags/tag136.xml"/><Relationship Id="rId15" Type="http://schemas.openxmlformats.org/officeDocument/2006/relationships/tags" Target="../tags/tag146.xml"/><Relationship Id="rId10" Type="http://schemas.openxmlformats.org/officeDocument/2006/relationships/tags" Target="../tags/tag141.xml"/><Relationship Id="rId4" Type="http://schemas.openxmlformats.org/officeDocument/2006/relationships/tags" Target="../tags/tag135.xml"/><Relationship Id="rId9" Type="http://schemas.openxmlformats.org/officeDocument/2006/relationships/tags" Target="../tags/tag140.xml"/><Relationship Id="rId14" Type="http://schemas.openxmlformats.org/officeDocument/2006/relationships/tags" Target="../tags/tag14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3.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8" Type="http://schemas.openxmlformats.org/officeDocument/2006/relationships/notesSlide" Target="../notesSlides/notesSlide8.xml"/><Relationship Id="rId3" Type="http://schemas.openxmlformats.org/officeDocument/2006/relationships/tags" Target="../tags/tag149.xml"/><Relationship Id="rId7" Type="http://schemas.openxmlformats.org/officeDocument/2006/relationships/slideLayout" Target="../slideLayouts/slideLayout6.xml"/><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tags" Target="../tags/tag152.xml"/><Relationship Id="rId5" Type="http://schemas.openxmlformats.org/officeDocument/2006/relationships/tags" Target="../tags/tag151.xml"/><Relationship Id="rId4" Type="http://schemas.openxmlformats.org/officeDocument/2006/relationships/tags" Target="../tags/tag15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6.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155.xml"/><Relationship Id="rId7" Type="http://schemas.openxmlformats.org/officeDocument/2006/relationships/tags" Target="../tags/tag159.xml"/><Relationship Id="rId2" Type="http://schemas.openxmlformats.org/officeDocument/2006/relationships/tags" Target="../tags/tag154.xml"/><Relationship Id="rId1" Type="http://schemas.openxmlformats.org/officeDocument/2006/relationships/tags" Target="../tags/tag153.xml"/><Relationship Id="rId6" Type="http://schemas.openxmlformats.org/officeDocument/2006/relationships/tags" Target="../tags/tag158.xml"/><Relationship Id="rId5" Type="http://schemas.openxmlformats.org/officeDocument/2006/relationships/tags" Target="../tags/tag157.xml"/><Relationship Id="rId4" Type="http://schemas.openxmlformats.org/officeDocument/2006/relationships/tags" Target="../tags/tag156.xml"/><Relationship Id="rId9" Type="http://schemas.openxmlformats.org/officeDocument/2006/relationships/notesSlide" Target="../notesSlides/notesSlide9.xml"/></Relationships>
</file>

<file path=ppt/slides/_rels/slide37.xml.rels><?xml version="1.0" encoding="UTF-8" standalone="yes"?>
<Relationships xmlns="http://schemas.openxmlformats.org/package/2006/relationships"><Relationship Id="rId8" Type="http://schemas.openxmlformats.org/officeDocument/2006/relationships/tags" Target="../tags/tag167.xml"/><Relationship Id="rId3" Type="http://schemas.openxmlformats.org/officeDocument/2006/relationships/tags" Target="../tags/tag162.xml"/><Relationship Id="rId7" Type="http://schemas.openxmlformats.org/officeDocument/2006/relationships/tags" Target="../tags/tag166.xml"/><Relationship Id="rId2" Type="http://schemas.openxmlformats.org/officeDocument/2006/relationships/tags" Target="../tags/tag161.xml"/><Relationship Id="rId1" Type="http://schemas.openxmlformats.org/officeDocument/2006/relationships/tags" Target="../tags/tag160.xml"/><Relationship Id="rId6" Type="http://schemas.openxmlformats.org/officeDocument/2006/relationships/tags" Target="../tags/tag165.xml"/><Relationship Id="rId11" Type="http://schemas.openxmlformats.org/officeDocument/2006/relationships/notesSlide" Target="../notesSlides/notesSlide10.xml"/><Relationship Id="rId5" Type="http://schemas.openxmlformats.org/officeDocument/2006/relationships/tags" Target="../tags/tag164.xml"/><Relationship Id="rId10" Type="http://schemas.openxmlformats.org/officeDocument/2006/relationships/slideLayout" Target="../slideLayouts/slideLayout6.xml"/><Relationship Id="rId4" Type="http://schemas.openxmlformats.org/officeDocument/2006/relationships/tags" Target="../tags/tag163.xml"/><Relationship Id="rId9" Type="http://schemas.openxmlformats.org/officeDocument/2006/relationships/tags" Target="../tags/tag168.xml"/></Relationships>
</file>

<file path=ppt/slides/_rels/slide38.xml.rels><?xml version="1.0" encoding="UTF-8" standalone="yes"?>
<Relationships xmlns="http://schemas.openxmlformats.org/package/2006/relationships"><Relationship Id="rId8" Type="http://schemas.openxmlformats.org/officeDocument/2006/relationships/tags" Target="../tags/tag176.xml"/><Relationship Id="rId3" Type="http://schemas.openxmlformats.org/officeDocument/2006/relationships/tags" Target="../tags/tag171.xml"/><Relationship Id="rId7" Type="http://schemas.openxmlformats.org/officeDocument/2006/relationships/tags" Target="../tags/tag175.xml"/><Relationship Id="rId2" Type="http://schemas.openxmlformats.org/officeDocument/2006/relationships/tags" Target="../tags/tag170.xml"/><Relationship Id="rId1" Type="http://schemas.openxmlformats.org/officeDocument/2006/relationships/tags" Target="../tags/tag169.xml"/><Relationship Id="rId6" Type="http://schemas.openxmlformats.org/officeDocument/2006/relationships/tags" Target="../tags/tag174.xml"/><Relationship Id="rId11" Type="http://schemas.openxmlformats.org/officeDocument/2006/relationships/notesSlide" Target="../notesSlides/notesSlide11.xml"/><Relationship Id="rId5" Type="http://schemas.openxmlformats.org/officeDocument/2006/relationships/tags" Target="../tags/tag173.xml"/><Relationship Id="rId10" Type="http://schemas.openxmlformats.org/officeDocument/2006/relationships/slideLayout" Target="../slideLayouts/slideLayout6.xml"/><Relationship Id="rId4" Type="http://schemas.openxmlformats.org/officeDocument/2006/relationships/tags" Target="../tags/tag172.xml"/><Relationship Id="rId9" Type="http://schemas.openxmlformats.org/officeDocument/2006/relationships/tags" Target="../tags/tag177.xml"/></Relationships>
</file>

<file path=ppt/slides/_rels/slide39.xml.rels><?xml version="1.0" encoding="UTF-8" standalone="yes"?>
<Relationships xmlns="http://schemas.openxmlformats.org/package/2006/relationships"><Relationship Id="rId8" Type="http://schemas.openxmlformats.org/officeDocument/2006/relationships/tags" Target="../tags/tag185.xml"/><Relationship Id="rId3" Type="http://schemas.openxmlformats.org/officeDocument/2006/relationships/tags" Target="../tags/tag180.xml"/><Relationship Id="rId7" Type="http://schemas.openxmlformats.org/officeDocument/2006/relationships/tags" Target="../tags/tag184.xml"/><Relationship Id="rId2" Type="http://schemas.openxmlformats.org/officeDocument/2006/relationships/tags" Target="../tags/tag179.xml"/><Relationship Id="rId1" Type="http://schemas.openxmlformats.org/officeDocument/2006/relationships/tags" Target="../tags/tag178.xml"/><Relationship Id="rId6" Type="http://schemas.openxmlformats.org/officeDocument/2006/relationships/tags" Target="../tags/tag183.xml"/><Relationship Id="rId11" Type="http://schemas.openxmlformats.org/officeDocument/2006/relationships/notesSlide" Target="../notesSlides/notesSlide12.xml"/><Relationship Id="rId5" Type="http://schemas.openxmlformats.org/officeDocument/2006/relationships/tags" Target="../tags/tag182.xml"/><Relationship Id="rId10" Type="http://schemas.openxmlformats.org/officeDocument/2006/relationships/slideLayout" Target="../slideLayouts/slideLayout6.xml"/><Relationship Id="rId4" Type="http://schemas.openxmlformats.org/officeDocument/2006/relationships/tags" Target="../tags/tag181.xml"/><Relationship Id="rId9" Type="http://schemas.openxmlformats.org/officeDocument/2006/relationships/tags" Target="../tags/tag186.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xml"/><Relationship Id="rId7" Type="http://schemas.openxmlformats.org/officeDocument/2006/relationships/image" Target="../media/image6.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8" Type="http://schemas.openxmlformats.org/officeDocument/2006/relationships/tags" Target="../tags/tag194.xml"/><Relationship Id="rId3" Type="http://schemas.openxmlformats.org/officeDocument/2006/relationships/tags" Target="../tags/tag189.xml"/><Relationship Id="rId7" Type="http://schemas.openxmlformats.org/officeDocument/2006/relationships/tags" Target="../tags/tag193.xml"/><Relationship Id="rId2" Type="http://schemas.openxmlformats.org/officeDocument/2006/relationships/tags" Target="../tags/tag188.xml"/><Relationship Id="rId1" Type="http://schemas.openxmlformats.org/officeDocument/2006/relationships/tags" Target="../tags/tag187.xml"/><Relationship Id="rId6" Type="http://schemas.openxmlformats.org/officeDocument/2006/relationships/tags" Target="../tags/tag192.xml"/><Relationship Id="rId11" Type="http://schemas.openxmlformats.org/officeDocument/2006/relationships/notesSlide" Target="../notesSlides/notesSlide13.xml"/><Relationship Id="rId5" Type="http://schemas.openxmlformats.org/officeDocument/2006/relationships/tags" Target="../tags/tag191.xml"/><Relationship Id="rId10" Type="http://schemas.openxmlformats.org/officeDocument/2006/relationships/slideLayout" Target="../slideLayouts/slideLayout6.xml"/><Relationship Id="rId4" Type="http://schemas.openxmlformats.org/officeDocument/2006/relationships/tags" Target="../tags/tag190.xml"/><Relationship Id="rId9" Type="http://schemas.openxmlformats.org/officeDocument/2006/relationships/tags" Target="../tags/tag195.xml"/></Relationships>
</file>

<file path=ppt/slides/_rels/slide41.xml.rels><?xml version="1.0" encoding="UTF-8" standalone="yes"?>
<Relationships xmlns="http://schemas.openxmlformats.org/package/2006/relationships"><Relationship Id="rId8" Type="http://schemas.openxmlformats.org/officeDocument/2006/relationships/tags" Target="../tags/tag203.xml"/><Relationship Id="rId3" Type="http://schemas.openxmlformats.org/officeDocument/2006/relationships/tags" Target="../tags/tag198.xml"/><Relationship Id="rId7" Type="http://schemas.openxmlformats.org/officeDocument/2006/relationships/tags" Target="../tags/tag202.xml"/><Relationship Id="rId12" Type="http://schemas.openxmlformats.org/officeDocument/2006/relationships/notesSlide" Target="../notesSlides/notesSlide14.xm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tags" Target="../tags/tag201.xml"/><Relationship Id="rId11" Type="http://schemas.openxmlformats.org/officeDocument/2006/relationships/slideLayout" Target="../slideLayouts/slideLayout6.xml"/><Relationship Id="rId5" Type="http://schemas.openxmlformats.org/officeDocument/2006/relationships/tags" Target="../tags/tag200.xml"/><Relationship Id="rId10" Type="http://schemas.openxmlformats.org/officeDocument/2006/relationships/tags" Target="../tags/tag205.xml"/><Relationship Id="rId4" Type="http://schemas.openxmlformats.org/officeDocument/2006/relationships/tags" Target="../tags/tag199.xml"/><Relationship Id="rId9" Type="http://schemas.openxmlformats.org/officeDocument/2006/relationships/tags" Target="../tags/tag204.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07.xml"/><Relationship Id="rId1" Type="http://schemas.openxmlformats.org/officeDocument/2006/relationships/tags" Target="../tags/tag206.xml"/></Relationships>
</file>

<file path=ppt/slides/_rels/slide44.xml.rels><?xml version="1.0" encoding="UTF-8" standalone="yes"?>
<Relationships xmlns="http://schemas.openxmlformats.org/package/2006/relationships"><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tags" Target="../tags/tag208.xml"/><Relationship Id="rId6" Type="http://schemas.openxmlformats.org/officeDocument/2006/relationships/slideLayout" Target="../slideLayouts/slideLayout7.xml"/><Relationship Id="rId5" Type="http://schemas.openxmlformats.org/officeDocument/2006/relationships/tags" Target="../tags/tag212.xml"/><Relationship Id="rId4" Type="http://schemas.openxmlformats.org/officeDocument/2006/relationships/tags" Target="../tags/tag211.xml"/></Relationships>
</file>

<file path=ppt/slides/_rels/slide45.xml.rels><?xml version="1.0" encoding="UTF-8" standalone="yes"?>
<Relationships xmlns="http://schemas.openxmlformats.org/package/2006/relationships"><Relationship Id="rId3" Type="http://schemas.openxmlformats.org/officeDocument/2006/relationships/tags" Target="../tags/tag215.xml"/><Relationship Id="rId2" Type="http://schemas.openxmlformats.org/officeDocument/2006/relationships/tags" Target="../tags/tag214.xml"/><Relationship Id="rId1" Type="http://schemas.openxmlformats.org/officeDocument/2006/relationships/tags" Target="../tags/tag213.xml"/><Relationship Id="rId6" Type="http://schemas.openxmlformats.org/officeDocument/2006/relationships/slideLayout" Target="../slideLayouts/slideLayout7.xml"/><Relationship Id="rId5" Type="http://schemas.openxmlformats.org/officeDocument/2006/relationships/tags" Target="../tags/tag217.xml"/><Relationship Id="rId4" Type="http://schemas.openxmlformats.org/officeDocument/2006/relationships/tags" Target="../tags/tag216.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19.xml"/><Relationship Id="rId1" Type="http://schemas.openxmlformats.org/officeDocument/2006/relationships/tags" Target="../tags/tag218.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21.xml"/><Relationship Id="rId1" Type="http://schemas.openxmlformats.org/officeDocument/2006/relationships/tags" Target="../tags/tag220.xml"/><Relationship Id="rId4" Type="http://schemas.openxmlformats.org/officeDocument/2006/relationships/notesSlide" Target="../notesSlides/notesSlide15.xml"/></Relationships>
</file>

<file path=ppt/slides/_rels/slide48.xml.rels><?xml version="1.0" encoding="UTF-8" standalone="yes"?>
<Relationships xmlns="http://schemas.openxmlformats.org/package/2006/relationships"><Relationship Id="rId3" Type="http://schemas.openxmlformats.org/officeDocument/2006/relationships/tags" Target="../tags/tag224.xml"/><Relationship Id="rId2" Type="http://schemas.openxmlformats.org/officeDocument/2006/relationships/tags" Target="../tags/tag223.xml"/><Relationship Id="rId1" Type="http://schemas.openxmlformats.org/officeDocument/2006/relationships/tags" Target="../tags/tag222.xml"/><Relationship Id="rId6" Type="http://schemas.openxmlformats.org/officeDocument/2006/relationships/slideLayout" Target="../slideLayouts/slideLayout7.xml"/><Relationship Id="rId5" Type="http://schemas.openxmlformats.org/officeDocument/2006/relationships/tags" Target="../tags/tag226.xml"/><Relationship Id="rId4" Type="http://schemas.openxmlformats.org/officeDocument/2006/relationships/tags" Target="../tags/tag225.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28.xml"/><Relationship Id="rId1" Type="http://schemas.openxmlformats.org/officeDocument/2006/relationships/tags" Target="../tags/tag227.xml"/><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tags" Target="../tags/tag27.xml"/><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tags" Target="../tags/tag26.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5" Type="http://schemas.openxmlformats.org/officeDocument/2006/relationships/tags" Target="../tags/tag19.xml"/><Relationship Id="rId15" Type="http://schemas.openxmlformats.org/officeDocument/2006/relationships/slideLayout" Target="../slideLayouts/slideLayout2.xml"/><Relationship Id="rId10" Type="http://schemas.openxmlformats.org/officeDocument/2006/relationships/tags" Target="../tags/tag24.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tags" Target="../tags/tag2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3.xml.rels><?xml version="1.0" encoding="UTF-8" standalone="yes"?>
<Relationships xmlns="http://schemas.openxmlformats.org/package/2006/relationships"><Relationship Id="rId8" Type="http://schemas.openxmlformats.org/officeDocument/2006/relationships/tags" Target="../tags/tag236.xml"/><Relationship Id="rId13" Type="http://schemas.openxmlformats.org/officeDocument/2006/relationships/tags" Target="../tags/tag241.xml"/><Relationship Id="rId18" Type="http://schemas.openxmlformats.org/officeDocument/2006/relationships/image" Target="../media/image22.png"/><Relationship Id="rId3" Type="http://schemas.openxmlformats.org/officeDocument/2006/relationships/tags" Target="../tags/tag231.xml"/><Relationship Id="rId7" Type="http://schemas.openxmlformats.org/officeDocument/2006/relationships/tags" Target="../tags/tag235.xml"/><Relationship Id="rId12" Type="http://schemas.openxmlformats.org/officeDocument/2006/relationships/tags" Target="../tags/tag240.xml"/><Relationship Id="rId17" Type="http://schemas.openxmlformats.org/officeDocument/2006/relationships/notesSlide" Target="../notesSlides/notesSlide16.xml"/><Relationship Id="rId2" Type="http://schemas.openxmlformats.org/officeDocument/2006/relationships/tags" Target="../tags/tag230.xml"/><Relationship Id="rId16" Type="http://schemas.openxmlformats.org/officeDocument/2006/relationships/slideLayout" Target="../slideLayouts/slideLayout2.xml"/><Relationship Id="rId1" Type="http://schemas.openxmlformats.org/officeDocument/2006/relationships/tags" Target="../tags/tag229.xml"/><Relationship Id="rId6" Type="http://schemas.openxmlformats.org/officeDocument/2006/relationships/tags" Target="../tags/tag234.xml"/><Relationship Id="rId11" Type="http://schemas.openxmlformats.org/officeDocument/2006/relationships/tags" Target="../tags/tag239.xml"/><Relationship Id="rId5" Type="http://schemas.openxmlformats.org/officeDocument/2006/relationships/tags" Target="../tags/tag233.xml"/><Relationship Id="rId15" Type="http://schemas.openxmlformats.org/officeDocument/2006/relationships/tags" Target="../tags/tag243.xml"/><Relationship Id="rId10" Type="http://schemas.openxmlformats.org/officeDocument/2006/relationships/tags" Target="../tags/tag238.xml"/><Relationship Id="rId4" Type="http://schemas.openxmlformats.org/officeDocument/2006/relationships/tags" Target="../tags/tag232.xml"/><Relationship Id="rId9" Type="http://schemas.openxmlformats.org/officeDocument/2006/relationships/tags" Target="../tags/tag237.xml"/><Relationship Id="rId14" Type="http://schemas.openxmlformats.org/officeDocument/2006/relationships/tags" Target="../tags/tag24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4.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5.xml"/></Relationships>
</file>

<file path=ppt/slides/_rels/slide56.xml.rels><?xml version="1.0" encoding="UTF-8" standalone="yes"?>
<Relationships xmlns="http://schemas.openxmlformats.org/package/2006/relationships"><Relationship Id="rId3" Type="http://schemas.openxmlformats.org/officeDocument/2006/relationships/tags" Target="../tags/tag248.xml"/><Relationship Id="rId7" Type="http://schemas.openxmlformats.org/officeDocument/2006/relationships/image" Target="../media/image24.png"/><Relationship Id="rId2" Type="http://schemas.openxmlformats.org/officeDocument/2006/relationships/tags" Target="../tags/tag247.xml"/><Relationship Id="rId1" Type="http://schemas.openxmlformats.org/officeDocument/2006/relationships/tags" Target="../tags/tag246.xml"/><Relationship Id="rId6" Type="http://schemas.openxmlformats.org/officeDocument/2006/relationships/image" Target="../media/image23.png"/><Relationship Id="rId5" Type="http://schemas.openxmlformats.org/officeDocument/2006/relationships/image" Target="../media/image7.png"/><Relationship Id="rId4"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9.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50.xml"/></Relationships>
</file>

<file path=ppt/slides/_rels/slide59.xml.rels><?xml version="1.0" encoding="UTF-8" standalone="yes"?>
<Relationships xmlns="http://schemas.openxmlformats.org/package/2006/relationships"><Relationship Id="rId3" Type="http://schemas.openxmlformats.org/officeDocument/2006/relationships/tags" Target="../tags/tag253.xml"/><Relationship Id="rId7" Type="http://schemas.openxmlformats.org/officeDocument/2006/relationships/slideLayout" Target="../slideLayouts/slideLayout6.xml"/><Relationship Id="rId2" Type="http://schemas.openxmlformats.org/officeDocument/2006/relationships/tags" Target="../tags/tag252.xml"/><Relationship Id="rId1" Type="http://schemas.openxmlformats.org/officeDocument/2006/relationships/tags" Target="../tags/tag251.xml"/><Relationship Id="rId6" Type="http://schemas.openxmlformats.org/officeDocument/2006/relationships/tags" Target="../tags/tag256.xml"/><Relationship Id="rId5" Type="http://schemas.openxmlformats.org/officeDocument/2006/relationships/tags" Target="../tags/tag255.xml"/><Relationship Id="rId4" Type="http://schemas.openxmlformats.org/officeDocument/2006/relationships/tags" Target="../tags/tag254.xml"/></Relationships>
</file>

<file path=ppt/slides/_rels/slide6.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tags" Target="../tags/tag41.xml"/><Relationship Id="rId18" Type="http://schemas.openxmlformats.org/officeDocument/2006/relationships/notesSlide" Target="../notesSlides/notesSlide2.xml"/><Relationship Id="rId3" Type="http://schemas.openxmlformats.org/officeDocument/2006/relationships/tags" Target="../tags/tag31.xml"/><Relationship Id="rId7" Type="http://schemas.openxmlformats.org/officeDocument/2006/relationships/tags" Target="../tags/tag35.xml"/><Relationship Id="rId12" Type="http://schemas.openxmlformats.org/officeDocument/2006/relationships/tags" Target="../tags/tag40.xml"/><Relationship Id="rId17" Type="http://schemas.openxmlformats.org/officeDocument/2006/relationships/slideLayout" Target="../slideLayouts/slideLayout2.xml"/><Relationship Id="rId2" Type="http://schemas.openxmlformats.org/officeDocument/2006/relationships/tags" Target="../tags/tag30.xml"/><Relationship Id="rId16" Type="http://schemas.openxmlformats.org/officeDocument/2006/relationships/tags" Target="../tags/tag44.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5" Type="http://schemas.openxmlformats.org/officeDocument/2006/relationships/tags" Target="../tags/tag33.xml"/><Relationship Id="rId15" Type="http://schemas.openxmlformats.org/officeDocument/2006/relationships/tags" Target="../tags/tag43.xml"/><Relationship Id="rId10" Type="http://schemas.openxmlformats.org/officeDocument/2006/relationships/tags" Target="../tags/tag38.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tags" Target="../tags/tag42.xml"/></Relationships>
</file>

<file path=ppt/slides/_rels/slide6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257.xml"/></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258.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9.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slideLayout" Target="../slideLayouts/slideLayout2.xml"/><Relationship Id="rId4" Type="http://schemas.openxmlformats.org/officeDocument/2006/relationships/tags" Target="../tags/tag4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2"/>
            </p:custDataLst>
          </p:nvPr>
        </p:nvSpPr>
        <p:spPr>
          <a:xfrm>
            <a:off x="3673476"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kern="0">
              <a:solidFill>
                <a:prstClr val="white"/>
              </a:solidFill>
            </a:endParaRPr>
          </a:p>
        </p:txBody>
      </p:sp>
      <p:cxnSp>
        <p:nvCxnSpPr>
          <p:cNvPr id="23" name="直接连接符 22"/>
          <p:cNvCxnSpPr/>
          <p:nvPr>
            <p:custDataLst>
              <p:tags r:id="rId3"/>
            </p:custDataLst>
          </p:nvPr>
        </p:nvCxnSpPr>
        <p:spPr>
          <a:xfrm flipH="1">
            <a:off x="3170239"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4"/>
            </p:custDataLst>
          </p:nvPr>
        </p:nvCxnSpPr>
        <p:spPr>
          <a:xfrm flipH="1">
            <a:off x="6927850" y="2981325"/>
            <a:ext cx="2103438"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5"/>
            </p:custDataLst>
          </p:nvPr>
        </p:nvSpPr>
        <p:spPr>
          <a:xfrm>
            <a:off x="7104063" y="2312988"/>
            <a:ext cx="614362" cy="1016000"/>
          </a:xfrm>
          <a:prstGeom prst="rect">
            <a:avLst/>
          </a:prstGeom>
          <a:noFill/>
        </p:spPr>
        <p:txBody>
          <a:bodyPr wrap="none"/>
          <a:lstStyle/>
          <a:p>
            <a:pPr>
              <a:defRPr/>
            </a:pPr>
            <a:r>
              <a:rPr lang="en-US" altLang="zh-CN" sz="6000" b="1" spc="400" smtClean="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3</a:t>
            </a:r>
            <a:endParaRPr lang="zh-CN" altLang="en-US" sz="6000" b="1" spc="40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2054" name="文本框 25"/>
          <p:cNvSpPr txBox="1">
            <a:spLocks noChangeArrowheads="1"/>
          </p:cNvSpPr>
          <p:nvPr>
            <p:custDataLst>
              <p:tags r:id="rId6"/>
            </p:custDataLst>
          </p:nvPr>
        </p:nvSpPr>
        <p:spPr bwMode="auto">
          <a:xfrm>
            <a:off x="4002089" y="3171826"/>
            <a:ext cx="342011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Aft>
                <a:spcPts val="600"/>
              </a:spcAft>
            </a:pPr>
            <a:r>
              <a:rPr lang="zh-CN" altLang="en-US" sz="2400" smtClean="0">
                <a:solidFill>
                  <a:srgbClr val="FFFFFF"/>
                </a:solidFill>
                <a:latin typeface="微软雅黑" panose="020B0503020204020204" pitchFamily="34" charset="-122"/>
                <a:ea typeface="微软雅黑" panose="020B0503020204020204" pitchFamily="34" charset="-122"/>
              </a:rPr>
              <a:t>最简单的</a:t>
            </a:r>
            <a:r>
              <a:rPr lang="en-US" altLang="zh-CN" sz="2400" smtClean="0">
                <a:solidFill>
                  <a:srgbClr val="FFFFFF"/>
                </a:solidFill>
                <a:latin typeface="微软雅黑" panose="020B0503020204020204" pitchFamily="34" charset="-122"/>
                <a:ea typeface="微软雅黑" panose="020B0503020204020204" pitchFamily="34" charset="-122"/>
              </a:rPr>
              <a:t>C</a:t>
            </a:r>
            <a:r>
              <a:rPr lang="zh-CN" altLang="en-US" sz="2400" smtClean="0">
                <a:solidFill>
                  <a:srgbClr val="FFFFFF"/>
                </a:solidFill>
                <a:latin typeface="微软雅黑" panose="020B0503020204020204" pitchFamily="34" charset="-122"/>
                <a:ea typeface="微软雅黑" panose="020B0503020204020204" pitchFamily="34" charset="-122"/>
              </a:rPr>
              <a:t>程序设计</a:t>
            </a:r>
            <a:endParaRPr lang="en-US" altLang="zh-CN" sz="2400" smtClean="0">
              <a:solidFill>
                <a:srgbClr val="FFFFFF"/>
              </a:solidFill>
              <a:latin typeface="微软雅黑" panose="020B0503020204020204" pitchFamily="34" charset="-122"/>
              <a:ea typeface="微软雅黑" panose="020B0503020204020204" pitchFamily="34" charset="-122"/>
            </a:endParaRPr>
          </a:p>
          <a:p>
            <a:pPr algn="r" eaLnBrk="1" hangingPunct="1">
              <a:spcAft>
                <a:spcPts val="600"/>
              </a:spcAft>
            </a:pPr>
            <a:r>
              <a:rPr lang="en-US" altLang="zh-CN" sz="2400" smtClean="0">
                <a:solidFill>
                  <a:srgbClr val="FFFFFF"/>
                </a:solidFill>
                <a:latin typeface="微软雅黑" panose="020B0503020204020204" pitchFamily="34" charset="-122"/>
                <a:ea typeface="微软雅黑" panose="020B0503020204020204" pitchFamily="34" charset="-122"/>
              </a:rPr>
              <a:t>——</a:t>
            </a:r>
            <a:r>
              <a:rPr lang="zh-CN" altLang="en-US" sz="2400" smtClean="0">
                <a:solidFill>
                  <a:srgbClr val="FFFFFF"/>
                </a:solidFill>
                <a:latin typeface="微软雅黑" panose="020B0503020204020204" pitchFamily="34" charset="-122"/>
                <a:ea typeface="微软雅黑" panose="020B0503020204020204" pitchFamily="34" charset="-122"/>
              </a:rPr>
              <a:t>顺序程序设计</a:t>
            </a:r>
            <a:endParaRPr lang="zh-CN" altLang="en-US" sz="2400">
              <a:solidFill>
                <a:srgbClr val="FFFFFF"/>
              </a:solidFill>
              <a:latin typeface="微软雅黑" panose="020B0503020204020204" pitchFamily="34" charset="-122"/>
              <a:ea typeface="微软雅黑" panose="020B0503020204020204" pitchFamily="34" charset="-122"/>
            </a:endParaRPr>
          </a:p>
        </p:txBody>
      </p:sp>
      <p:sp>
        <p:nvSpPr>
          <p:cNvPr id="27" name="文本框 26"/>
          <p:cNvSpPr txBox="1"/>
          <p:nvPr>
            <p:custDataLst>
              <p:tags r:id="rId7"/>
            </p:custDataLst>
          </p:nvPr>
        </p:nvSpPr>
        <p:spPr>
          <a:xfrm>
            <a:off x="6535738" y="2570164"/>
            <a:ext cx="647700" cy="585787"/>
          </a:xfrm>
          <a:prstGeom prst="rect">
            <a:avLst/>
          </a:prstGeom>
          <a:noFill/>
        </p:spPr>
        <p:txBody>
          <a:bodyPr wrap="none"/>
          <a:lstStyle/>
          <a:p>
            <a:pPr>
              <a:defRPr/>
            </a:pPr>
            <a:r>
              <a:rPr lang="zh-CN" altLang="en-US" sz="3200" b="1" spc="40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8"/>
            </p:custDataLst>
          </p:nvPr>
        </p:nvSpPr>
        <p:spPr>
          <a:xfrm>
            <a:off x="7581901" y="2570164"/>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a:defRPr/>
            </a:pPr>
            <a:r>
              <a:rPr lang="zh-CN" altLang="en-US" kern="0">
                <a:solidFill>
                  <a:prstClr val="white"/>
                </a:solidFill>
              </a:rPr>
              <a:t>章</a:t>
            </a:r>
          </a:p>
        </p:txBody>
      </p:sp>
      <p:sp>
        <p:nvSpPr>
          <p:cNvPr id="3" name="灯片编号占位符 2"/>
          <p:cNvSpPr>
            <a:spLocks noGrp="1"/>
          </p:cNvSpPr>
          <p:nvPr>
            <p:ph type="sldNum" sz="quarter" idx="12"/>
          </p:nvPr>
        </p:nvSpPr>
        <p:spPr/>
        <p:txBody>
          <a:bodyPr/>
          <a:lstStyle/>
          <a:p>
            <a:fld id="{B058512A-BF6F-43D0-855A-BBBF14572BDB}" type="slidenum">
              <a:rPr lang="zh-CN" altLang="en-US" smtClean="0"/>
              <a:pPr/>
              <a:t>1</a:t>
            </a:fld>
            <a:endParaRPr lang="zh-CN" altLang="en-US"/>
          </a:p>
        </p:txBody>
      </p:sp>
    </p:spTree>
    <p:custDataLst>
      <p:tags r:id="rId1"/>
    </p:custDataLst>
    <p:extLst>
      <p:ext uri="{BB962C8B-B14F-4D97-AF65-F5344CB8AC3E}">
        <p14:creationId xmlns:p14="http://schemas.microsoft.com/office/powerpoint/2010/main" val="7664794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5" name="直接连接符 64"/>
          <p:cNvCxnSpPr/>
          <p:nvPr/>
        </p:nvCxnSpPr>
        <p:spPr>
          <a:xfrm>
            <a:off x="7619084" y="2207756"/>
            <a:ext cx="0" cy="2543149"/>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66" name="MH_Title_1"/>
          <p:cNvSpPr/>
          <p:nvPr>
            <p:custDataLst>
              <p:tags r:id="rId2"/>
            </p:custDataLst>
          </p:nvPr>
        </p:nvSpPr>
        <p:spPr>
          <a:xfrm>
            <a:off x="1038358" y="1188514"/>
            <a:ext cx="2187575"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标 识 符</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1038358" y="2207756"/>
            <a:ext cx="6449438" cy="2308324"/>
          </a:xfrm>
          <a:prstGeom prst="rect">
            <a:avLst/>
          </a:prstGeom>
          <a:noFill/>
        </p:spPr>
        <p:txBody>
          <a:bodyPr wrap="square" rtlCol="0">
            <a:spAutoFit/>
          </a:bodyPr>
          <a:lstStyle/>
          <a:p>
            <a:pPr>
              <a:lnSpc>
                <a:spcPct val="200000"/>
              </a:lnSpc>
            </a:pPr>
            <a:r>
              <a:rPr lang="zh-CN" altLang="en-US" dirty="0"/>
              <a:t>标识符就是一</a:t>
            </a:r>
            <a:r>
              <a:rPr lang="zh-CN" altLang="en-US" dirty="0" smtClean="0"/>
              <a:t>个对象的名字</a:t>
            </a:r>
            <a:r>
              <a:rPr lang="zh-CN" altLang="en-US" dirty="0"/>
              <a:t>。用于标识变量、符号常量、函数、数组、</a:t>
            </a:r>
            <a:r>
              <a:rPr lang="zh-CN" altLang="en-US" dirty="0" smtClean="0"/>
              <a:t>类型等</a:t>
            </a:r>
            <a:endParaRPr lang="zh-CN" altLang="en-US" dirty="0"/>
          </a:p>
          <a:p>
            <a:pPr>
              <a:lnSpc>
                <a:spcPct val="200000"/>
              </a:lnSpc>
            </a:pPr>
            <a:r>
              <a:rPr lang="zh-CN" altLang="en-US" dirty="0"/>
              <a:t>标识符只能由字母、数字和下划线</a:t>
            </a:r>
            <a:r>
              <a:rPr lang="en-US" altLang="zh-CN" dirty="0"/>
              <a:t>3</a:t>
            </a:r>
            <a:r>
              <a:rPr lang="zh-CN" altLang="en-US" dirty="0"/>
              <a:t>种字符组成，且第</a:t>
            </a:r>
            <a:r>
              <a:rPr lang="en-US" altLang="zh-CN" dirty="0"/>
              <a:t>1</a:t>
            </a:r>
            <a:r>
              <a:rPr lang="zh-CN" altLang="en-US" dirty="0"/>
              <a:t>个字符必须为字母或下划线</a:t>
            </a:r>
          </a:p>
        </p:txBody>
      </p:sp>
      <p:sp>
        <p:nvSpPr>
          <p:cNvPr id="68" name="MH_Other_1"/>
          <p:cNvSpPr/>
          <p:nvPr>
            <p:custDataLst>
              <p:tags r:id="rId3"/>
            </p:custDataLst>
          </p:nvPr>
        </p:nvSpPr>
        <p:spPr>
          <a:xfrm>
            <a:off x="7987404" y="2207756"/>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smtClean="0">
                <a:solidFill>
                  <a:srgbClr val="FEFFFF"/>
                </a:solidFill>
              </a:rPr>
              <a:t>注意</a:t>
            </a:r>
            <a:endParaRPr lang="zh-CN" altLang="en-US" sz="2000">
              <a:solidFill>
                <a:srgbClr val="FEFFFF"/>
              </a:solidFill>
            </a:endParaRPr>
          </a:p>
        </p:txBody>
      </p:sp>
      <p:sp>
        <p:nvSpPr>
          <p:cNvPr id="69" name="MH_SubTitle_1"/>
          <p:cNvSpPr/>
          <p:nvPr>
            <p:custDataLst>
              <p:tags r:id="rId4"/>
            </p:custDataLst>
          </p:nvPr>
        </p:nvSpPr>
        <p:spPr>
          <a:xfrm>
            <a:off x="8762104" y="2207756"/>
            <a:ext cx="2488992" cy="2466975"/>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rmAutofit fontScale="92500" lnSpcReduction="10000"/>
          </a:bodyPr>
          <a:lstStyle/>
          <a:p>
            <a:pPr marL="285750" indent="-285750">
              <a:lnSpc>
                <a:spcPct val="130000"/>
              </a:lnSpc>
              <a:buFont typeface="Arial" panose="020B0604020202020204" pitchFamily="34" charset="0"/>
              <a:buChar char="•"/>
              <a:defRPr/>
            </a:pPr>
            <a:r>
              <a:rPr lang="zh-CN" altLang="en-US" dirty="0">
                <a:solidFill>
                  <a:srgbClr val="1C1C1C"/>
                </a:solidFill>
              </a:rPr>
              <a:t>变量名中区分大小写字母</a:t>
            </a:r>
          </a:p>
          <a:p>
            <a:pPr marL="285750" indent="-285750">
              <a:lnSpc>
                <a:spcPct val="130000"/>
              </a:lnSpc>
              <a:buFont typeface="Arial" panose="020B0604020202020204" pitchFamily="34" charset="0"/>
              <a:buChar char="•"/>
              <a:defRPr/>
            </a:pPr>
            <a:r>
              <a:rPr lang="zh-CN" altLang="en-US" dirty="0" smtClean="0">
                <a:solidFill>
                  <a:srgbClr val="1C1C1C"/>
                </a:solidFill>
              </a:rPr>
              <a:t>不能</a:t>
            </a:r>
            <a:r>
              <a:rPr lang="zh-CN" altLang="en-US" dirty="0">
                <a:solidFill>
                  <a:srgbClr val="1C1C1C"/>
                </a:solidFill>
              </a:rPr>
              <a:t>使用关键字作为变量</a:t>
            </a:r>
            <a:r>
              <a:rPr lang="zh-CN" altLang="en-US" dirty="0" smtClean="0">
                <a:solidFill>
                  <a:srgbClr val="1C1C1C"/>
                </a:solidFill>
              </a:rPr>
              <a:t>名</a:t>
            </a:r>
            <a:endParaRPr lang="en-US" altLang="zh-CN" dirty="0">
              <a:solidFill>
                <a:srgbClr val="1C1C1C"/>
              </a:solidFill>
            </a:endParaRPr>
          </a:p>
          <a:p>
            <a:pPr marL="285750" indent="-285750">
              <a:lnSpc>
                <a:spcPct val="130000"/>
              </a:lnSpc>
              <a:buFont typeface="Arial" panose="020B0604020202020204" pitchFamily="34" charset="0"/>
              <a:buChar char="•"/>
              <a:defRPr/>
            </a:pPr>
            <a:r>
              <a:rPr lang="zh-CN" altLang="en-US" dirty="0">
                <a:solidFill>
                  <a:srgbClr val="1C1C1C"/>
                </a:solidFill>
              </a:rPr>
              <a:t>变量的名字应该尽量反映变量在程序中的作用与</a:t>
            </a:r>
            <a:r>
              <a:rPr lang="zh-CN" altLang="en-US" dirty="0" smtClean="0">
                <a:solidFill>
                  <a:srgbClr val="1C1C1C"/>
                </a:solidFill>
              </a:rPr>
              <a:t>含义</a:t>
            </a:r>
          </a:p>
          <a:p>
            <a:pPr>
              <a:lnSpc>
                <a:spcPct val="130000"/>
              </a:lnSpc>
              <a:defRPr/>
            </a:pPr>
            <a:endParaRPr lang="zh-CN" altLang="en-US" dirty="0">
              <a:solidFill>
                <a:srgbClr val="1C1C1C"/>
              </a:solidFill>
            </a:endParaRPr>
          </a:p>
        </p:txBody>
      </p:sp>
      <p:sp>
        <p:nvSpPr>
          <p:cNvPr id="70" name="MH_Other_2"/>
          <p:cNvSpPr/>
          <p:nvPr>
            <p:custDataLst>
              <p:tags r:id="rId5"/>
            </p:custDataLst>
          </p:nvPr>
        </p:nvSpPr>
        <p:spPr>
          <a:xfrm rot="16200000">
            <a:off x="10949471" y="4365267"/>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灯片编号占位符 2"/>
          <p:cNvSpPr>
            <a:spLocks noGrp="1"/>
          </p:cNvSpPr>
          <p:nvPr>
            <p:ph type="sldNum" sz="quarter" idx="12"/>
          </p:nvPr>
        </p:nvSpPr>
        <p:spPr/>
        <p:txBody>
          <a:bodyPr/>
          <a:lstStyle/>
          <a:p>
            <a:fld id="{B058512A-BF6F-43D0-855A-BBBF14572BDB}" type="slidenum">
              <a:rPr lang="zh-CN" altLang="en-US" smtClean="0"/>
              <a:pPr/>
              <a:t>10</a:t>
            </a:fld>
            <a:endParaRPr lang="zh-CN" altLang="en-US"/>
          </a:p>
        </p:txBody>
      </p:sp>
    </p:spTree>
    <p:custDataLst>
      <p:tags r:id="rId1"/>
    </p:custDataLst>
    <p:extLst>
      <p:ext uri="{BB962C8B-B14F-4D97-AF65-F5344CB8AC3E}">
        <p14:creationId xmlns:p14="http://schemas.microsoft.com/office/powerpoint/2010/main" val="37278980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8139" y="491411"/>
            <a:ext cx="2769704" cy="887204"/>
          </a:xfrm>
        </p:spPr>
        <p:txBody>
          <a:bodyPr>
            <a:normAutofit fontScale="90000"/>
          </a:bodyPr>
          <a:lstStyle/>
          <a:p>
            <a:pPr>
              <a:lnSpc>
                <a:spcPct val="120000"/>
              </a:lnSpc>
            </a:pPr>
            <a:r>
              <a:rPr lang="en-US" altLang="zh-CN" sz="2800" smtClean="0"/>
              <a:t>C</a:t>
            </a:r>
            <a:r>
              <a:rPr lang="zh-CN" altLang="en-US" sz="2800" smtClean="0"/>
              <a:t>语言中的关键字</a:t>
            </a:r>
            <a:endParaRPr lang="zh-CN" altLang="en-US" sz="2800"/>
          </a:p>
        </p:txBody>
      </p:sp>
      <p:graphicFrame>
        <p:nvGraphicFramePr>
          <p:cNvPr id="7" name="表格 6"/>
          <p:cNvGraphicFramePr>
            <a:graphicFrameLocks noGrp="1"/>
          </p:cNvGraphicFramePr>
          <p:nvPr>
            <p:extLst>
              <p:ext uri="{D42A27DB-BD31-4B8C-83A1-F6EECF244321}">
                <p14:modId xmlns:p14="http://schemas.microsoft.com/office/powerpoint/2010/main" val="4271185524"/>
              </p:ext>
            </p:extLst>
          </p:nvPr>
        </p:nvGraphicFramePr>
        <p:xfrm>
          <a:off x="1674743" y="1679710"/>
          <a:ext cx="8935280" cy="3841608"/>
        </p:xfrm>
        <a:graphic>
          <a:graphicData uri="http://schemas.openxmlformats.org/drawingml/2006/table">
            <a:tbl>
              <a:tblPr>
                <a:tableStyleId>{073A0DAA-6AF3-43AB-8588-CEC1D06C72B9}</a:tableStyleId>
              </a:tblPr>
              <a:tblGrid>
                <a:gridCol w="2233820">
                  <a:extLst>
                    <a:ext uri="{9D8B030D-6E8A-4147-A177-3AD203B41FA5}">
                      <a16:colId xmlns="" xmlns:a16="http://schemas.microsoft.com/office/drawing/2014/main" val="1166991910"/>
                    </a:ext>
                  </a:extLst>
                </a:gridCol>
                <a:gridCol w="2233820">
                  <a:extLst>
                    <a:ext uri="{9D8B030D-6E8A-4147-A177-3AD203B41FA5}">
                      <a16:colId xmlns="" xmlns:a16="http://schemas.microsoft.com/office/drawing/2014/main" val="2813130590"/>
                    </a:ext>
                  </a:extLst>
                </a:gridCol>
                <a:gridCol w="2233820">
                  <a:extLst>
                    <a:ext uri="{9D8B030D-6E8A-4147-A177-3AD203B41FA5}">
                      <a16:colId xmlns="" xmlns:a16="http://schemas.microsoft.com/office/drawing/2014/main" val="256894029"/>
                    </a:ext>
                  </a:extLst>
                </a:gridCol>
                <a:gridCol w="2233820">
                  <a:extLst>
                    <a:ext uri="{9D8B030D-6E8A-4147-A177-3AD203B41FA5}">
                      <a16:colId xmlns="" xmlns:a16="http://schemas.microsoft.com/office/drawing/2014/main" val="1714364357"/>
                    </a:ext>
                  </a:extLst>
                </a:gridCol>
              </a:tblGrid>
              <a:tr h="480201">
                <a:tc>
                  <a:txBody>
                    <a:bodyPr/>
                    <a:lstStyle/>
                    <a:p>
                      <a:pPr algn="just">
                        <a:spcAft>
                          <a:spcPts val="0"/>
                        </a:spcAft>
                      </a:pPr>
                      <a:r>
                        <a:rPr lang="en-US" sz="2400" kern="100" dirty="0">
                          <a:solidFill>
                            <a:schemeClr val="accent1"/>
                          </a:solidFill>
                          <a:effectLst/>
                          <a:latin typeface="+mn-ea"/>
                          <a:ea typeface="+mn-ea"/>
                        </a:rPr>
                        <a:t>a</a:t>
                      </a:r>
                      <a:r>
                        <a:rPr lang="en-US" sz="2400" kern="100" dirty="0" smtClean="0">
                          <a:solidFill>
                            <a:schemeClr val="accent1"/>
                          </a:solidFill>
                          <a:effectLst/>
                          <a:latin typeface="+mn-ea"/>
                          <a:ea typeface="+mn-ea"/>
                        </a:rPr>
                        <a:t>uto</a:t>
                      </a:r>
                      <a:endParaRPr lang="zh-CN" sz="2400" kern="100" dirty="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400" kern="100">
                          <a:solidFill>
                            <a:schemeClr val="accent1"/>
                          </a:solidFill>
                          <a:effectLst/>
                          <a:latin typeface="+mn-ea"/>
                          <a:ea typeface="+mn-ea"/>
                        </a:rPr>
                        <a:t>break</a:t>
                      </a:r>
                      <a:endParaRPr lang="zh-CN" sz="24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400" kern="100">
                          <a:solidFill>
                            <a:schemeClr val="accent1"/>
                          </a:solidFill>
                          <a:effectLst/>
                          <a:latin typeface="+mn-ea"/>
                          <a:ea typeface="+mn-ea"/>
                        </a:rPr>
                        <a:t>case</a:t>
                      </a:r>
                      <a:endParaRPr lang="zh-CN" sz="24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400" kern="100">
                          <a:solidFill>
                            <a:schemeClr val="accent1"/>
                          </a:solidFill>
                          <a:effectLst/>
                          <a:latin typeface="+mn-ea"/>
                          <a:ea typeface="+mn-ea"/>
                        </a:rPr>
                        <a:t>char</a:t>
                      </a:r>
                      <a:endParaRPr lang="zh-CN" sz="24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 xmlns:a16="http://schemas.microsoft.com/office/drawing/2014/main" val="2601046954"/>
                  </a:ext>
                </a:extLst>
              </a:tr>
              <a:tr h="480201">
                <a:tc>
                  <a:txBody>
                    <a:bodyPr/>
                    <a:lstStyle/>
                    <a:p>
                      <a:pPr algn="just">
                        <a:spcAft>
                          <a:spcPts val="0"/>
                        </a:spcAft>
                      </a:pPr>
                      <a:r>
                        <a:rPr lang="en-US" sz="2400" kern="100">
                          <a:solidFill>
                            <a:schemeClr val="accent1"/>
                          </a:solidFill>
                          <a:effectLst/>
                          <a:latin typeface="+mn-ea"/>
                          <a:ea typeface="+mn-ea"/>
                        </a:rPr>
                        <a:t>const</a:t>
                      </a:r>
                      <a:endParaRPr lang="zh-CN" sz="24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400" kern="100">
                          <a:solidFill>
                            <a:schemeClr val="accent1"/>
                          </a:solidFill>
                          <a:effectLst/>
                          <a:latin typeface="+mn-ea"/>
                          <a:ea typeface="+mn-ea"/>
                        </a:rPr>
                        <a:t>continue</a:t>
                      </a:r>
                      <a:endParaRPr lang="zh-CN" sz="24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400" kern="100">
                          <a:solidFill>
                            <a:schemeClr val="accent1"/>
                          </a:solidFill>
                          <a:effectLst/>
                          <a:latin typeface="+mn-ea"/>
                          <a:ea typeface="+mn-ea"/>
                        </a:rPr>
                        <a:t>default</a:t>
                      </a:r>
                      <a:endParaRPr lang="zh-CN" sz="24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400" kern="100">
                          <a:solidFill>
                            <a:schemeClr val="accent1"/>
                          </a:solidFill>
                          <a:effectLst/>
                          <a:latin typeface="+mn-ea"/>
                          <a:ea typeface="+mn-ea"/>
                        </a:rPr>
                        <a:t>do</a:t>
                      </a:r>
                      <a:endParaRPr lang="zh-CN" sz="24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 xmlns:a16="http://schemas.microsoft.com/office/drawing/2014/main" val="764697598"/>
                  </a:ext>
                </a:extLst>
              </a:tr>
              <a:tr h="480201">
                <a:tc>
                  <a:txBody>
                    <a:bodyPr/>
                    <a:lstStyle/>
                    <a:p>
                      <a:pPr algn="just">
                        <a:spcAft>
                          <a:spcPts val="0"/>
                        </a:spcAft>
                      </a:pPr>
                      <a:r>
                        <a:rPr lang="en-US" sz="2400" kern="100">
                          <a:solidFill>
                            <a:schemeClr val="accent1"/>
                          </a:solidFill>
                          <a:effectLst/>
                          <a:latin typeface="+mn-ea"/>
                          <a:ea typeface="+mn-ea"/>
                        </a:rPr>
                        <a:t>double</a:t>
                      </a:r>
                      <a:endParaRPr lang="zh-CN" sz="24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400" kern="100">
                          <a:solidFill>
                            <a:schemeClr val="accent1"/>
                          </a:solidFill>
                          <a:effectLst/>
                          <a:latin typeface="+mn-ea"/>
                          <a:ea typeface="+mn-ea"/>
                        </a:rPr>
                        <a:t>else</a:t>
                      </a:r>
                      <a:endParaRPr lang="zh-CN" sz="24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400" kern="100">
                          <a:solidFill>
                            <a:schemeClr val="accent1"/>
                          </a:solidFill>
                          <a:effectLst/>
                          <a:latin typeface="+mn-ea"/>
                          <a:ea typeface="+mn-ea"/>
                        </a:rPr>
                        <a:t>enum</a:t>
                      </a:r>
                      <a:endParaRPr lang="zh-CN" sz="24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400" kern="100">
                          <a:solidFill>
                            <a:schemeClr val="accent1"/>
                          </a:solidFill>
                          <a:effectLst/>
                          <a:latin typeface="+mn-ea"/>
                          <a:ea typeface="+mn-ea"/>
                        </a:rPr>
                        <a:t>extern</a:t>
                      </a:r>
                      <a:endParaRPr lang="zh-CN" sz="24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 xmlns:a16="http://schemas.microsoft.com/office/drawing/2014/main" val="1758470112"/>
                  </a:ext>
                </a:extLst>
              </a:tr>
              <a:tr h="480201">
                <a:tc>
                  <a:txBody>
                    <a:bodyPr/>
                    <a:lstStyle/>
                    <a:p>
                      <a:pPr algn="just">
                        <a:spcAft>
                          <a:spcPts val="0"/>
                        </a:spcAft>
                      </a:pPr>
                      <a:r>
                        <a:rPr lang="en-US" sz="2400" kern="100">
                          <a:solidFill>
                            <a:schemeClr val="accent1"/>
                          </a:solidFill>
                          <a:effectLst/>
                          <a:latin typeface="+mn-ea"/>
                          <a:ea typeface="+mn-ea"/>
                        </a:rPr>
                        <a:t>float</a:t>
                      </a:r>
                      <a:endParaRPr lang="zh-CN" sz="24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400" kern="100">
                          <a:solidFill>
                            <a:schemeClr val="accent1"/>
                          </a:solidFill>
                          <a:effectLst/>
                          <a:latin typeface="+mn-ea"/>
                          <a:ea typeface="+mn-ea"/>
                        </a:rPr>
                        <a:t>for</a:t>
                      </a:r>
                      <a:endParaRPr lang="zh-CN" sz="24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400" kern="100">
                          <a:solidFill>
                            <a:schemeClr val="accent1"/>
                          </a:solidFill>
                          <a:effectLst/>
                          <a:latin typeface="+mn-ea"/>
                          <a:ea typeface="+mn-ea"/>
                        </a:rPr>
                        <a:t>goto</a:t>
                      </a:r>
                      <a:endParaRPr lang="zh-CN" sz="24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400" kern="100">
                          <a:solidFill>
                            <a:schemeClr val="accent1"/>
                          </a:solidFill>
                          <a:effectLst/>
                          <a:latin typeface="+mn-ea"/>
                          <a:ea typeface="+mn-ea"/>
                        </a:rPr>
                        <a:t>if</a:t>
                      </a:r>
                      <a:endParaRPr lang="zh-CN" sz="24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 xmlns:a16="http://schemas.microsoft.com/office/drawing/2014/main" val="1760609956"/>
                  </a:ext>
                </a:extLst>
              </a:tr>
              <a:tr h="480201">
                <a:tc>
                  <a:txBody>
                    <a:bodyPr/>
                    <a:lstStyle/>
                    <a:p>
                      <a:pPr algn="just">
                        <a:spcAft>
                          <a:spcPts val="0"/>
                        </a:spcAft>
                      </a:pPr>
                      <a:r>
                        <a:rPr lang="en-US" sz="2400" kern="100">
                          <a:solidFill>
                            <a:schemeClr val="accent1"/>
                          </a:solidFill>
                          <a:effectLst/>
                          <a:latin typeface="+mn-ea"/>
                          <a:ea typeface="+mn-ea"/>
                        </a:rPr>
                        <a:t>int</a:t>
                      </a:r>
                      <a:endParaRPr lang="zh-CN" sz="24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400" kern="100">
                          <a:solidFill>
                            <a:schemeClr val="accent1"/>
                          </a:solidFill>
                          <a:effectLst/>
                          <a:latin typeface="+mn-ea"/>
                          <a:ea typeface="+mn-ea"/>
                        </a:rPr>
                        <a:t>long</a:t>
                      </a:r>
                      <a:endParaRPr lang="zh-CN" sz="24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400" kern="100">
                          <a:solidFill>
                            <a:schemeClr val="accent1"/>
                          </a:solidFill>
                          <a:effectLst/>
                          <a:latin typeface="+mn-ea"/>
                          <a:ea typeface="+mn-ea"/>
                        </a:rPr>
                        <a:t>register</a:t>
                      </a:r>
                      <a:endParaRPr lang="zh-CN" sz="24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400" kern="100">
                          <a:solidFill>
                            <a:schemeClr val="accent1"/>
                          </a:solidFill>
                          <a:effectLst/>
                          <a:latin typeface="+mn-ea"/>
                          <a:ea typeface="+mn-ea"/>
                        </a:rPr>
                        <a:t>return</a:t>
                      </a:r>
                      <a:endParaRPr lang="zh-CN" sz="24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 xmlns:a16="http://schemas.microsoft.com/office/drawing/2014/main" val="1413643017"/>
                  </a:ext>
                </a:extLst>
              </a:tr>
              <a:tr h="480201">
                <a:tc>
                  <a:txBody>
                    <a:bodyPr/>
                    <a:lstStyle/>
                    <a:p>
                      <a:pPr algn="just">
                        <a:spcAft>
                          <a:spcPts val="0"/>
                        </a:spcAft>
                      </a:pPr>
                      <a:r>
                        <a:rPr lang="en-US" sz="2400" kern="100">
                          <a:solidFill>
                            <a:schemeClr val="accent1"/>
                          </a:solidFill>
                          <a:effectLst/>
                          <a:latin typeface="+mn-ea"/>
                          <a:ea typeface="+mn-ea"/>
                        </a:rPr>
                        <a:t>short</a:t>
                      </a:r>
                      <a:endParaRPr lang="zh-CN" sz="24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400" kern="100">
                          <a:solidFill>
                            <a:schemeClr val="accent1"/>
                          </a:solidFill>
                          <a:effectLst/>
                          <a:latin typeface="+mn-ea"/>
                          <a:ea typeface="+mn-ea"/>
                        </a:rPr>
                        <a:t>signed</a:t>
                      </a:r>
                      <a:endParaRPr lang="zh-CN" sz="24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400" kern="100">
                          <a:solidFill>
                            <a:schemeClr val="accent1"/>
                          </a:solidFill>
                          <a:effectLst/>
                          <a:latin typeface="+mn-ea"/>
                          <a:ea typeface="+mn-ea"/>
                        </a:rPr>
                        <a:t>sizeof</a:t>
                      </a:r>
                      <a:endParaRPr lang="zh-CN" sz="24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400" kern="100">
                          <a:solidFill>
                            <a:schemeClr val="accent1"/>
                          </a:solidFill>
                          <a:effectLst/>
                          <a:latin typeface="+mn-ea"/>
                          <a:ea typeface="+mn-ea"/>
                        </a:rPr>
                        <a:t>static</a:t>
                      </a:r>
                      <a:endParaRPr lang="zh-CN" sz="24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 xmlns:a16="http://schemas.microsoft.com/office/drawing/2014/main" val="3776555313"/>
                  </a:ext>
                </a:extLst>
              </a:tr>
              <a:tr h="480201">
                <a:tc>
                  <a:txBody>
                    <a:bodyPr/>
                    <a:lstStyle/>
                    <a:p>
                      <a:pPr algn="just">
                        <a:spcAft>
                          <a:spcPts val="0"/>
                        </a:spcAft>
                      </a:pPr>
                      <a:r>
                        <a:rPr lang="en-US" sz="2400" kern="100">
                          <a:solidFill>
                            <a:schemeClr val="accent1"/>
                          </a:solidFill>
                          <a:effectLst/>
                          <a:latin typeface="+mn-ea"/>
                          <a:ea typeface="+mn-ea"/>
                        </a:rPr>
                        <a:t>struct</a:t>
                      </a:r>
                      <a:endParaRPr lang="zh-CN" sz="24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400" kern="100">
                          <a:solidFill>
                            <a:schemeClr val="accent1"/>
                          </a:solidFill>
                          <a:effectLst/>
                          <a:latin typeface="+mn-ea"/>
                          <a:ea typeface="+mn-ea"/>
                        </a:rPr>
                        <a:t>switch</a:t>
                      </a:r>
                      <a:endParaRPr lang="zh-CN" sz="24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400" kern="100">
                          <a:solidFill>
                            <a:schemeClr val="accent1"/>
                          </a:solidFill>
                          <a:effectLst/>
                          <a:latin typeface="+mn-ea"/>
                          <a:ea typeface="+mn-ea"/>
                        </a:rPr>
                        <a:t>typedef</a:t>
                      </a:r>
                      <a:endParaRPr lang="zh-CN" sz="24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400" kern="100">
                          <a:solidFill>
                            <a:schemeClr val="accent1"/>
                          </a:solidFill>
                          <a:effectLst/>
                          <a:latin typeface="+mn-ea"/>
                          <a:ea typeface="+mn-ea"/>
                        </a:rPr>
                        <a:t>union</a:t>
                      </a:r>
                      <a:endParaRPr lang="zh-CN" sz="24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 xmlns:a16="http://schemas.microsoft.com/office/drawing/2014/main" val="634962525"/>
                  </a:ext>
                </a:extLst>
              </a:tr>
              <a:tr h="480201">
                <a:tc>
                  <a:txBody>
                    <a:bodyPr/>
                    <a:lstStyle/>
                    <a:p>
                      <a:pPr algn="just">
                        <a:spcAft>
                          <a:spcPts val="0"/>
                        </a:spcAft>
                      </a:pPr>
                      <a:r>
                        <a:rPr lang="en-US" sz="2400" kern="100">
                          <a:solidFill>
                            <a:schemeClr val="accent1"/>
                          </a:solidFill>
                          <a:effectLst/>
                          <a:latin typeface="+mn-ea"/>
                          <a:ea typeface="+mn-ea"/>
                        </a:rPr>
                        <a:t>unsigned</a:t>
                      </a:r>
                      <a:endParaRPr lang="zh-CN" sz="24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400" kern="100">
                          <a:solidFill>
                            <a:schemeClr val="accent1"/>
                          </a:solidFill>
                          <a:effectLst/>
                          <a:latin typeface="+mn-ea"/>
                          <a:ea typeface="+mn-ea"/>
                        </a:rPr>
                        <a:t>void</a:t>
                      </a:r>
                      <a:endParaRPr lang="zh-CN" sz="24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400" kern="100">
                          <a:solidFill>
                            <a:schemeClr val="accent1"/>
                          </a:solidFill>
                          <a:effectLst/>
                          <a:latin typeface="+mn-ea"/>
                          <a:ea typeface="+mn-ea"/>
                        </a:rPr>
                        <a:t>volatile</a:t>
                      </a:r>
                      <a:endParaRPr lang="zh-CN" sz="24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400" kern="100" dirty="0">
                          <a:solidFill>
                            <a:schemeClr val="accent1"/>
                          </a:solidFill>
                          <a:effectLst/>
                          <a:latin typeface="+mn-ea"/>
                          <a:ea typeface="+mn-ea"/>
                        </a:rPr>
                        <a:t>while</a:t>
                      </a:r>
                      <a:endParaRPr lang="zh-CN" sz="2400" kern="100" dirty="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 xmlns:a16="http://schemas.microsoft.com/office/drawing/2014/main" val="3217517111"/>
                  </a:ext>
                </a:extLst>
              </a:tr>
            </a:tbl>
          </a:graphicData>
        </a:graphic>
      </p:graphicFrame>
      <p:sp>
        <p:nvSpPr>
          <p:cNvPr id="4" name="灯片编号占位符 3"/>
          <p:cNvSpPr>
            <a:spLocks noGrp="1"/>
          </p:cNvSpPr>
          <p:nvPr>
            <p:ph type="sldNum" sz="quarter" idx="12"/>
          </p:nvPr>
        </p:nvSpPr>
        <p:spPr/>
        <p:txBody>
          <a:bodyPr/>
          <a:lstStyle/>
          <a:p>
            <a:fld id="{B058512A-BF6F-43D0-855A-BBBF14572BDB}" type="slidenum">
              <a:rPr lang="zh-CN" altLang="en-US" smtClean="0"/>
              <a:pPr/>
              <a:t>11</a:t>
            </a:fld>
            <a:endParaRPr lang="zh-CN" altLang="en-US"/>
          </a:p>
        </p:txBody>
      </p:sp>
    </p:spTree>
    <p:extLst>
      <p:ext uri="{BB962C8B-B14F-4D97-AF65-F5344CB8AC3E}">
        <p14:creationId xmlns:p14="http://schemas.microsoft.com/office/powerpoint/2010/main" val="28933416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02079"/>
            <a:ext cx="10515600" cy="1325563"/>
          </a:xfrm>
        </p:spPr>
        <p:txBody>
          <a:bodyPr/>
          <a:lstStyle/>
          <a:p>
            <a:r>
              <a:rPr lang="zh-CN" altLang="en-US" dirty="0" smtClean="0"/>
              <a:t>数据类型</a:t>
            </a:r>
            <a:endParaRPr lang="zh-CN" altLang="en-US" dirty="0"/>
          </a:p>
        </p:txBody>
      </p:sp>
      <p:sp>
        <p:nvSpPr>
          <p:cNvPr id="3" name="内容占位符 2"/>
          <p:cNvSpPr>
            <a:spLocks noGrp="1"/>
          </p:cNvSpPr>
          <p:nvPr>
            <p:ph idx="1"/>
          </p:nvPr>
        </p:nvSpPr>
        <p:spPr>
          <a:xfrm>
            <a:off x="838200" y="1132851"/>
            <a:ext cx="10344150" cy="589584"/>
          </a:xfrm>
        </p:spPr>
        <p:txBody>
          <a:bodyPr>
            <a:noAutofit/>
          </a:bodyPr>
          <a:lstStyle/>
          <a:p>
            <a:pPr marL="0" indent="0">
              <a:lnSpc>
                <a:spcPct val="120000"/>
              </a:lnSpc>
              <a:buNone/>
            </a:pPr>
            <a:r>
              <a:rPr lang="zh-CN" altLang="en-US" sz="2000" dirty="0">
                <a:solidFill>
                  <a:schemeClr val="tx1">
                    <a:lumMod val="65000"/>
                    <a:lumOff val="35000"/>
                  </a:schemeClr>
                </a:solidFill>
              </a:rPr>
              <a:t>所谓类型，就是对数据分配存储单元的安排，包括存储单元的长度</a:t>
            </a:r>
            <a:r>
              <a:rPr lang="en-US" altLang="zh-CN" sz="2000" dirty="0">
                <a:solidFill>
                  <a:schemeClr val="tx1">
                    <a:lumMod val="65000"/>
                    <a:lumOff val="35000"/>
                  </a:schemeClr>
                </a:solidFill>
              </a:rPr>
              <a:t>(</a:t>
            </a:r>
            <a:r>
              <a:rPr lang="zh-CN" altLang="en-US" sz="2000" dirty="0">
                <a:solidFill>
                  <a:schemeClr val="tx1">
                    <a:lumMod val="65000"/>
                    <a:lumOff val="35000"/>
                  </a:schemeClr>
                </a:solidFill>
              </a:rPr>
              <a:t>占多少字节</a:t>
            </a:r>
            <a:r>
              <a:rPr lang="en-US" altLang="zh-CN" sz="2000" dirty="0">
                <a:solidFill>
                  <a:schemeClr val="tx1">
                    <a:lumMod val="65000"/>
                    <a:lumOff val="35000"/>
                  </a:schemeClr>
                </a:solidFill>
              </a:rPr>
              <a:t>)</a:t>
            </a:r>
            <a:r>
              <a:rPr lang="zh-CN" altLang="en-US" sz="2000" dirty="0">
                <a:solidFill>
                  <a:schemeClr val="tx1">
                    <a:lumMod val="65000"/>
                    <a:lumOff val="35000"/>
                  </a:schemeClr>
                </a:solidFill>
              </a:rPr>
              <a:t>以及数据的存储形式。不同的类型分配不同的长度和存储形式。</a:t>
            </a:r>
            <a:endParaRPr lang="en-US" altLang="zh-CN" sz="2000" dirty="0" smtClean="0">
              <a:solidFill>
                <a:schemeClr val="tx1">
                  <a:lumMod val="65000"/>
                  <a:lumOff val="35000"/>
                </a:schemeClr>
              </a:solidFill>
            </a:endParaRPr>
          </a:p>
        </p:txBody>
      </p:sp>
      <p:graphicFrame>
        <p:nvGraphicFramePr>
          <p:cNvPr id="4" name="图示 3"/>
          <p:cNvGraphicFramePr/>
          <p:nvPr>
            <p:extLst>
              <p:ext uri="{D42A27DB-BD31-4B8C-83A1-F6EECF244321}">
                <p14:modId xmlns:p14="http://schemas.microsoft.com/office/powerpoint/2010/main" val="590275395"/>
              </p:ext>
            </p:extLst>
          </p:nvPr>
        </p:nvGraphicFramePr>
        <p:xfrm>
          <a:off x="711199" y="2123979"/>
          <a:ext cx="10769601" cy="4383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灯片编号占位符 5"/>
          <p:cNvSpPr>
            <a:spLocks noGrp="1"/>
          </p:cNvSpPr>
          <p:nvPr>
            <p:ph type="sldNum" sz="quarter" idx="12"/>
          </p:nvPr>
        </p:nvSpPr>
        <p:spPr/>
        <p:txBody>
          <a:bodyPr/>
          <a:lstStyle/>
          <a:p>
            <a:fld id="{B058512A-BF6F-43D0-855A-BBBF14572BDB}" type="slidenum">
              <a:rPr lang="zh-CN" altLang="en-US" smtClean="0"/>
              <a:pPr/>
              <a:t>12</a:t>
            </a:fld>
            <a:endParaRPr lang="zh-CN" altLang="en-US"/>
          </a:p>
        </p:txBody>
      </p:sp>
    </p:spTree>
    <p:extLst>
      <p:ext uri="{BB962C8B-B14F-4D97-AF65-F5344CB8AC3E}">
        <p14:creationId xmlns:p14="http://schemas.microsoft.com/office/powerpoint/2010/main" val="3643444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计算机中带符号整型数的表示：补码</a:t>
            </a:r>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615006330"/>
              </p:ext>
            </p:extLst>
          </p:nvPr>
        </p:nvGraphicFramePr>
        <p:xfrm>
          <a:off x="1634435" y="2160840"/>
          <a:ext cx="8128000" cy="370840"/>
        </p:xfrm>
        <a:graphic>
          <a:graphicData uri="http://schemas.openxmlformats.org/drawingml/2006/table">
            <a:tbl>
              <a:tblPr firstRow="1" bandRow="1">
                <a:tableStyleId>{5C22544A-7EE6-4342-B048-85BDC9FD1C3A}</a:tableStyleId>
              </a:tblPr>
              <a:tblGrid>
                <a:gridCol w="508000">
                  <a:extLst>
                    <a:ext uri="{9D8B030D-6E8A-4147-A177-3AD203B41FA5}">
                      <a16:colId xmlns="" xmlns:a16="http://schemas.microsoft.com/office/drawing/2014/main" val="224624319"/>
                    </a:ext>
                  </a:extLst>
                </a:gridCol>
                <a:gridCol w="508000">
                  <a:extLst>
                    <a:ext uri="{9D8B030D-6E8A-4147-A177-3AD203B41FA5}">
                      <a16:colId xmlns="" xmlns:a16="http://schemas.microsoft.com/office/drawing/2014/main" val="2261346643"/>
                    </a:ext>
                  </a:extLst>
                </a:gridCol>
                <a:gridCol w="508000">
                  <a:extLst>
                    <a:ext uri="{9D8B030D-6E8A-4147-A177-3AD203B41FA5}">
                      <a16:colId xmlns="" xmlns:a16="http://schemas.microsoft.com/office/drawing/2014/main" val="3815325983"/>
                    </a:ext>
                  </a:extLst>
                </a:gridCol>
                <a:gridCol w="508000">
                  <a:extLst>
                    <a:ext uri="{9D8B030D-6E8A-4147-A177-3AD203B41FA5}">
                      <a16:colId xmlns="" xmlns:a16="http://schemas.microsoft.com/office/drawing/2014/main" val="598163510"/>
                    </a:ext>
                  </a:extLst>
                </a:gridCol>
                <a:gridCol w="508000">
                  <a:extLst>
                    <a:ext uri="{9D8B030D-6E8A-4147-A177-3AD203B41FA5}">
                      <a16:colId xmlns="" xmlns:a16="http://schemas.microsoft.com/office/drawing/2014/main" val="2266021610"/>
                    </a:ext>
                  </a:extLst>
                </a:gridCol>
                <a:gridCol w="508000">
                  <a:extLst>
                    <a:ext uri="{9D8B030D-6E8A-4147-A177-3AD203B41FA5}">
                      <a16:colId xmlns="" xmlns:a16="http://schemas.microsoft.com/office/drawing/2014/main" val="4103658521"/>
                    </a:ext>
                  </a:extLst>
                </a:gridCol>
                <a:gridCol w="508000">
                  <a:extLst>
                    <a:ext uri="{9D8B030D-6E8A-4147-A177-3AD203B41FA5}">
                      <a16:colId xmlns="" xmlns:a16="http://schemas.microsoft.com/office/drawing/2014/main" val="4074240248"/>
                    </a:ext>
                  </a:extLst>
                </a:gridCol>
                <a:gridCol w="508000">
                  <a:extLst>
                    <a:ext uri="{9D8B030D-6E8A-4147-A177-3AD203B41FA5}">
                      <a16:colId xmlns="" xmlns:a16="http://schemas.microsoft.com/office/drawing/2014/main" val="3697389497"/>
                    </a:ext>
                  </a:extLst>
                </a:gridCol>
                <a:gridCol w="508000">
                  <a:extLst>
                    <a:ext uri="{9D8B030D-6E8A-4147-A177-3AD203B41FA5}">
                      <a16:colId xmlns="" xmlns:a16="http://schemas.microsoft.com/office/drawing/2014/main" val="2708776348"/>
                    </a:ext>
                  </a:extLst>
                </a:gridCol>
                <a:gridCol w="508000">
                  <a:extLst>
                    <a:ext uri="{9D8B030D-6E8A-4147-A177-3AD203B41FA5}">
                      <a16:colId xmlns="" xmlns:a16="http://schemas.microsoft.com/office/drawing/2014/main" val="1202612134"/>
                    </a:ext>
                  </a:extLst>
                </a:gridCol>
                <a:gridCol w="508000">
                  <a:extLst>
                    <a:ext uri="{9D8B030D-6E8A-4147-A177-3AD203B41FA5}">
                      <a16:colId xmlns="" xmlns:a16="http://schemas.microsoft.com/office/drawing/2014/main" val="1318054597"/>
                    </a:ext>
                  </a:extLst>
                </a:gridCol>
                <a:gridCol w="508000">
                  <a:extLst>
                    <a:ext uri="{9D8B030D-6E8A-4147-A177-3AD203B41FA5}">
                      <a16:colId xmlns="" xmlns:a16="http://schemas.microsoft.com/office/drawing/2014/main" val="4033450748"/>
                    </a:ext>
                  </a:extLst>
                </a:gridCol>
                <a:gridCol w="508000">
                  <a:extLst>
                    <a:ext uri="{9D8B030D-6E8A-4147-A177-3AD203B41FA5}">
                      <a16:colId xmlns="" xmlns:a16="http://schemas.microsoft.com/office/drawing/2014/main" val="2644798999"/>
                    </a:ext>
                  </a:extLst>
                </a:gridCol>
                <a:gridCol w="508000">
                  <a:extLst>
                    <a:ext uri="{9D8B030D-6E8A-4147-A177-3AD203B41FA5}">
                      <a16:colId xmlns="" xmlns:a16="http://schemas.microsoft.com/office/drawing/2014/main" val="4052903049"/>
                    </a:ext>
                  </a:extLst>
                </a:gridCol>
                <a:gridCol w="508000">
                  <a:extLst>
                    <a:ext uri="{9D8B030D-6E8A-4147-A177-3AD203B41FA5}">
                      <a16:colId xmlns="" xmlns:a16="http://schemas.microsoft.com/office/drawing/2014/main" val="2605602486"/>
                    </a:ext>
                  </a:extLst>
                </a:gridCol>
                <a:gridCol w="508000">
                  <a:extLst>
                    <a:ext uri="{9D8B030D-6E8A-4147-A177-3AD203B41FA5}">
                      <a16:colId xmlns="" xmlns:a16="http://schemas.microsoft.com/office/drawing/2014/main" val="4005818484"/>
                    </a:ext>
                  </a:extLst>
                </a:gridCol>
              </a:tblGrid>
              <a:tr h="370840">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1</a:t>
                      </a:r>
                      <a:endParaRPr lang="zh-CN" altLang="en-US"/>
                    </a:p>
                  </a:txBody>
                  <a:tcPr/>
                </a:tc>
                <a:extLst>
                  <a:ext uri="{0D108BD9-81ED-4DB2-BD59-A6C34878D82A}">
                    <a16:rowId xmlns="" xmlns:a16="http://schemas.microsoft.com/office/drawing/2014/main" val="98612937"/>
                  </a:ext>
                </a:extLst>
              </a:tr>
            </a:tbl>
          </a:graphicData>
        </a:graphic>
      </p:graphicFrame>
      <p:sp>
        <p:nvSpPr>
          <p:cNvPr id="5" name="文本框 4"/>
          <p:cNvSpPr txBox="1"/>
          <p:nvPr/>
        </p:nvSpPr>
        <p:spPr>
          <a:xfrm>
            <a:off x="1525105" y="1645766"/>
            <a:ext cx="8617226" cy="369332"/>
          </a:xfrm>
          <a:prstGeom prst="rect">
            <a:avLst/>
          </a:prstGeom>
          <a:noFill/>
        </p:spPr>
        <p:txBody>
          <a:bodyPr wrap="square" rtlCol="0">
            <a:spAutoFit/>
          </a:bodyPr>
          <a:lstStyle/>
          <a:p>
            <a:r>
              <a:rPr lang="zh-CN" altLang="en-US" smtClean="0"/>
              <a:t>正整数的补码就是此数的二进制形式，</a:t>
            </a:r>
            <a:r>
              <a:rPr lang="en-US" altLang="zh-CN" smtClean="0"/>
              <a:t>5</a:t>
            </a:r>
            <a:r>
              <a:rPr lang="zh-CN" altLang="en-US" smtClean="0"/>
              <a:t>的补码：</a:t>
            </a:r>
            <a:endParaRPr lang="zh-CN" altLang="en-US"/>
          </a:p>
        </p:txBody>
      </p:sp>
      <p:sp>
        <p:nvSpPr>
          <p:cNvPr id="6" name="文本框 5"/>
          <p:cNvSpPr txBox="1"/>
          <p:nvPr/>
        </p:nvSpPr>
        <p:spPr>
          <a:xfrm>
            <a:off x="1525104" y="2877494"/>
            <a:ext cx="9537147" cy="646331"/>
          </a:xfrm>
          <a:prstGeom prst="rect">
            <a:avLst/>
          </a:prstGeom>
          <a:noFill/>
        </p:spPr>
        <p:txBody>
          <a:bodyPr wrap="square" rtlCol="0">
            <a:spAutoFit/>
          </a:bodyPr>
          <a:lstStyle/>
          <a:p>
            <a:r>
              <a:rPr lang="zh-CN" altLang="en-US" smtClean="0"/>
              <a:t>负整数的补码是①将此数绝对值的二进制形式；②除最高位符号位外其他数取反；③加</a:t>
            </a:r>
            <a:r>
              <a:rPr lang="en-US" altLang="zh-CN" smtClean="0"/>
              <a:t>1</a:t>
            </a:r>
            <a:r>
              <a:rPr lang="zh-CN" altLang="en-US" smtClean="0"/>
              <a:t>。</a:t>
            </a:r>
            <a:endParaRPr lang="en-US" altLang="zh-CN" smtClean="0"/>
          </a:p>
          <a:p>
            <a:r>
              <a:rPr lang="en-US" altLang="zh-CN" smtClean="0"/>
              <a:t>-5</a:t>
            </a:r>
            <a:r>
              <a:rPr lang="zh-CN" altLang="en-US" smtClean="0"/>
              <a:t>的补码：</a:t>
            </a:r>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3699884976"/>
              </p:ext>
            </p:extLst>
          </p:nvPr>
        </p:nvGraphicFramePr>
        <p:xfrm>
          <a:off x="1634434" y="3604438"/>
          <a:ext cx="8128000" cy="370840"/>
        </p:xfrm>
        <a:graphic>
          <a:graphicData uri="http://schemas.openxmlformats.org/drawingml/2006/table">
            <a:tbl>
              <a:tblPr firstRow="1" bandRow="1">
                <a:tableStyleId>{5C22544A-7EE6-4342-B048-85BDC9FD1C3A}</a:tableStyleId>
              </a:tblPr>
              <a:tblGrid>
                <a:gridCol w="508000">
                  <a:extLst>
                    <a:ext uri="{9D8B030D-6E8A-4147-A177-3AD203B41FA5}">
                      <a16:colId xmlns="" xmlns:a16="http://schemas.microsoft.com/office/drawing/2014/main" val="224624319"/>
                    </a:ext>
                  </a:extLst>
                </a:gridCol>
                <a:gridCol w="508000">
                  <a:extLst>
                    <a:ext uri="{9D8B030D-6E8A-4147-A177-3AD203B41FA5}">
                      <a16:colId xmlns="" xmlns:a16="http://schemas.microsoft.com/office/drawing/2014/main" val="2261346643"/>
                    </a:ext>
                  </a:extLst>
                </a:gridCol>
                <a:gridCol w="508000">
                  <a:extLst>
                    <a:ext uri="{9D8B030D-6E8A-4147-A177-3AD203B41FA5}">
                      <a16:colId xmlns="" xmlns:a16="http://schemas.microsoft.com/office/drawing/2014/main" val="3815325983"/>
                    </a:ext>
                  </a:extLst>
                </a:gridCol>
                <a:gridCol w="508000">
                  <a:extLst>
                    <a:ext uri="{9D8B030D-6E8A-4147-A177-3AD203B41FA5}">
                      <a16:colId xmlns="" xmlns:a16="http://schemas.microsoft.com/office/drawing/2014/main" val="598163510"/>
                    </a:ext>
                  </a:extLst>
                </a:gridCol>
                <a:gridCol w="508000">
                  <a:extLst>
                    <a:ext uri="{9D8B030D-6E8A-4147-A177-3AD203B41FA5}">
                      <a16:colId xmlns="" xmlns:a16="http://schemas.microsoft.com/office/drawing/2014/main" val="2266021610"/>
                    </a:ext>
                  </a:extLst>
                </a:gridCol>
                <a:gridCol w="508000">
                  <a:extLst>
                    <a:ext uri="{9D8B030D-6E8A-4147-A177-3AD203B41FA5}">
                      <a16:colId xmlns="" xmlns:a16="http://schemas.microsoft.com/office/drawing/2014/main" val="4103658521"/>
                    </a:ext>
                  </a:extLst>
                </a:gridCol>
                <a:gridCol w="508000">
                  <a:extLst>
                    <a:ext uri="{9D8B030D-6E8A-4147-A177-3AD203B41FA5}">
                      <a16:colId xmlns="" xmlns:a16="http://schemas.microsoft.com/office/drawing/2014/main" val="4074240248"/>
                    </a:ext>
                  </a:extLst>
                </a:gridCol>
                <a:gridCol w="508000">
                  <a:extLst>
                    <a:ext uri="{9D8B030D-6E8A-4147-A177-3AD203B41FA5}">
                      <a16:colId xmlns="" xmlns:a16="http://schemas.microsoft.com/office/drawing/2014/main" val="3697389497"/>
                    </a:ext>
                  </a:extLst>
                </a:gridCol>
                <a:gridCol w="508000">
                  <a:extLst>
                    <a:ext uri="{9D8B030D-6E8A-4147-A177-3AD203B41FA5}">
                      <a16:colId xmlns="" xmlns:a16="http://schemas.microsoft.com/office/drawing/2014/main" val="2708776348"/>
                    </a:ext>
                  </a:extLst>
                </a:gridCol>
                <a:gridCol w="508000">
                  <a:extLst>
                    <a:ext uri="{9D8B030D-6E8A-4147-A177-3AD203B41FA5}">
                      <a16:colId xmlns="" xmlns:a16="http://schemas.microsoft.com/office/drawing/2014/main" val="1202612134"/>
                    </a:ext>
                  </a:extLst>
                </a:gridCol>
                <a:gridCol w="508000">
                  <a:extLst>
                    <a:ext uri="{9D8B030D-6E8A-4147-A177-3AD203B41FA5}">
                      <a16:colId xmlns="" xmlns:a16="http://schemas.microsoft.com/office/drawing/2014/main" val="1318054597"/>
                    </a:ext>
                  </a:extLst>
                </a:gridCol>
                <a:gridCol w="508000">
                  <a:extLst>
                    <a:ext uri="{9D8B030D-6E8A-4147-A177-3AD203B41FA5}">
                      <a16:colId xmlns="" xmlns:a16="http://schemas.microsoft.com/office/drawing/2014/main" val="4033450748"/>
                    </a:ext>
                  </a:extLst>
                </a:gridCol>
                <a:gridCol w="508000">
                  <a:extLst>
                    <a:ext uri="{9D8B030D-6E8A-4147-A177-3AD203B41FA5}">
                      <a16:colId xmlns="" xmlns:a16="http://schemas.microsoft.com/office/drawing/2014/main" val="2644798999"/>
                    </a:ext>
                  </a:extLst>
                </a:gridCol>
                <a:gridCol w="508000">
                  <a:extLst>
                    <a:ext uri="{9D8B030D-6E8A-4147-A177-3AD203B41FA5}">
                      <a16:colId xmlns="" xmlns:a16="http://schemas.microsoft.com/office/drawing/2014/main" val="4052903049"/>
                    </a:ext>
                  </a:extLst>
                </a:gridCol>
                <a:gridCol w="508000">
                  <a:extLst>
                    <a:ext uri="{9D8B030D-6E8A-4147-A177-3AD203B41FA5}">
                      <a16:colId xmlns="" xmlns:a16="http://schemas.microsoft.com/office/drawing/2014/main" val="2605602486"/>
                    </a:ext>
                  </a:extLst>
                </a:gridCol>
                <a:gridCol w="508000">
                  <a:extLst>
                    <a:ext uri="{9D8B030D-6E8A-4147-A177-3AD203B41FA5}">
                      <a16:colId xmlns="" xmlns:a16="http://schemas.microsoft.com/office/drawing/2014/main" val="4005818484"/>
                    </a:ext>
                  </a:extLst>
                </a:gridCol>
              </a:tblGrid>
              <a:tr h="370840">
                <a:tc>
                  <a:txBody>
                    <a:bodyPr/>
                    <a:lstStyle/>
                    <a:p>
                      <a:pPr algn="ctr"/>
                      <a:r>
                        <a:rPr lang="en-US" altLang="zh-CN" smtClean="0"/>
                        <a:t>1</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1</a:t>
                      </a:r>
                      <a:endParaRPr lang="zh-CN" altLang="en-US"/>
                    </a:p>
                  </a:txBody>
                  <a:tcPr/>
                </a:tc>
                <a:extLst>
                  <a:ext uri="{0D108BD9-81ED-4DB2-BD59-A6C34878D82A}">
                    <a16:rowId xmlns="" xmlns:a16="http://schemas.microsoft.com/office/drawing/2014/main" val="98612937"/>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374244194"/>
              </p:ext>
            </p:extLst>
          </p:nvPr>
        </p:nvGraphicFramePr>
        <p:xfrm>
          <a:off x="1634434" y="4395734"/>
          <a:ext cx="8128000" cy="370840"/>
        </p:xfrm>
        <a:graphic>
          <a:graphicData uri="http://schemas.openxmlformats.org/drawingml/2006/table">
            <a:tbl>
              <a:tblPr firstRow="1" bandRow="1">
                <a:tableStyleId>{5C22544A-7EE6-4342-B048-85BDC9FD1C3A}</a:tableStyleId>
              </a:tblPr>
              <a:tblGrid>
                <a:gridCol w="508000">
                  <a:extLst>
                    <a:ext uri="{9D8B030D-6E8A-4147-A177-3AD203B41FA5}">
                      <a16:colId xmlns="" xmlns:a16="http://schemas.microsoft.com/office/drawing/2014/main" val="224624319"/>
                    </a:ext>
                  </a:extLst>
                </a:gridCol>
                <a:gridCol w="508000">
                  <a:extLst>
                    <a:ext uri="{9D8B030D-6E8A-4147-A177-3AD203B41FA5}">
                      <a16:colId xmlns="" xmlns:a16="http://schemas.microsoft.com/office/drawing/2014/main" val="2261346643"/>
                    </a:ext>
                  </a:extLst>
                </a:gridCol>
                <a:gridCol w="508000">
                  <a:extLst>
                    <a:ext uri="{9D8B030D-6E8A-4147-A177-3AD203B41FA5}">
                      <a16:colId xmlns="" xmlns:a16="http://schemas.microsoft.com/office/drawing/2014/main" val="3815325983"/>
                    </a:ext>
                  </a:extLst>
                </a:gridCol>
                <a:gridCol w="508000">
                  <a:extLst>
                    <a:ext uri="{9D8B030D-6E8A-4147-A177-3AD203B41FA5}">
                      <a16:colId xmlns="" xmlns:a16="http://schemas.microsoft.com/office/drawing/2014/main" val="598163510"/>
                    </a:ext>
                  </a:extLst>
                </a:gridCol>
                <a:gridCol w="508000">
                  <a:extLst>
                    <a:ext uri="{9D8B030D-6E8A-4147-A177-3AD203B41FA5}">
                      <a16:colId xmlns="" xmlns:a16="http://schemas.microsoft.com/office/drawing/2014/main" val="2266021610"/>
                    </a:ext>
                  </a:extLst>
                </a:gridCol>
                <a:gridCol w="508000">
                  <a:extLst>
                    <a:ext uri="{9D8B030D-6E8A-4147-A177-3AD203B41FA5}">
                      <a16:colId xmlns="" xmlns:a16="http://schemas.microsoft.com/office/drawing/2014/main" val="4103658521"/>
                    </a:ext>
                  </a:extLst>
                </a:gridCol>
                <a:gridCol w="508000">
                  <a:extLst>
                    <a:ext uri="{9D8B030D-6E8A-4147-A177-3AD203B41FA5}">
                      <a16:colId xmlns="" xmlns:a16="http://schemas.microsoft.com/office/drawing/2014/main" val="4074240248"/>
                    </a:ext>
                  </a:extLst>
                </a:gridCol>
                <a:gridCol w="508000">
                  <a:extLst>
                    <a:ext uri="{9D8B030D-6E8A-4147-A177-3AD203B41FA5}">
                      <a16:colId xmlns="" xmlns:a16="http://schemas.microsoft.com/office/drawing/2014/main" val="3697389497"/>
                    </a:ext>
                  </a:extLst>
                </a:gridCol>
                <a:gridCol w="508000">
                  <a:extLst>
                    <a:ext uri="{9D8B030D-6E8A-4147-A177-3AD203B41FA5}">
                      <a16:colId xmlns="" xmlns:a16="http://schemas.microsoft.com/office/drawing/2014/main" val="2708776348"/>
                    </a:ext>
                  </a:extLst>
                </a:gridCol>
                <a:gridCol w="508000">
                  <a:extLst>
                    <a:ext uri="{9D8B030D-6E8A-4147-A177-3AD203B41FA5}">
                      <a16:colId xmlns="" xmlns:a16="http://schemas.microsoft.com/office/drawing/2014/main" val="1202612134"/>
                    </a:ext>
                  </a:extLst>
                </a:gridCol>
                <a:gridCol w="508000">
                  <a:extLst>
                    <a:ext uri="{9D8B030D-6E8A-4147-A177-3AD203B41FA5}">
                      <a16:colId xmlns="" xmlns:a16="http://schemas.microsoft.com/office/drawing/2014/main" val="1318054597"/>
                    </a:ext>
                  </a:extLst>
                </a:gridCol>
                <a:gridCol w="508000">
                  <a:extLst>
                    <a:ext uri="{9D8B030D-6E8A-4147-A177-3AD203B41FA5}">
                      <a16:colId xmlns="" xmlns:a16="http://schemas.microsoft.com/office/drawing/2014/main" val="4033450748"/>
                    </a:ext>
                  </a:extLst>
                </a:gridCol>
                <a:gridCol w="508000">
                  <a:extLst>
                    <a:ext uri="{9D8B030D-6E8A-4147-A177-3AD203B41FA5}">
                      <a16:colId xmlns="" xmlns:a16="http://schemas.microsoft.com/office/drawing/2014/main" val="2644798999"/>
                    </a:ext>
                  </a:extLst>
                </a:gridCol>
                <a:gridCol w="508000">
                  <a:extLst>
                    <a:ext uri="{9D8B030D-6E8A-4147-A177-3AD203B41FA5}">
                      <a16:colId xmlns="" xmlns:a16="http://schemas.microsoft.com/office/drawing/2014/main" val="4052903049"/>
                    </a:ext>
                  </a:extLst>
                </a:gridCol>
                <a:gridCol w="508000">
                  <a:extLst>
                    <a:ext uri="{9D8B030D-6E8A-4147-A177-3AD203B41FA5}">
                      <a16:colId xmlns="" xmlns:a16="http://schemas.microsoft.com/office/drawing/2014/main" val="2605602486"/>
                    </a:ext>
                  </a:extLst>
                </a:gridCol>
                <a:gridCol w="508000">
                  <a:extLst>
                    <a:ext uri="{9D8B030D-6E8A-4147-A177-3AD203B41FA5}">
                      <a16:colId xmlns="" xmlns:a16="http://schemas.microsoft.com/office/drawing/2014/main" val="4005818484"/>
                    </a:ext>
                  </a:extLst>
                </a:gridCol>
              </a:tblGrid>
              <a:tr h="370840">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0</a:t>
                      </a:r>
                      <a:endParaRPr lang="zh-CN" altLang="en-US"/>
                    </a:p>
                  </a:txBody>
                  <a:tcPr/>
                </a:tc>
                <a:extLst>
                  <a:ext uri="{0D108BD9-81ED-4DB2-BD59-A6C34878D82A}">
                    <a16:rowId xmlns="" xmlns:a16="http://schemas.microsoft.com/office/drawing/2014/main" val="98612937"/>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301045343"/>
              </p:ext>
            </p:extLst>
          </p:nvPr>
        </p:nvGraphicFramePr>
        <p:xfrm>
          <a:off x="1634434" y="5187030"/>
          <a:ext cx="8128000" cy="370840"/>
        </p:xfrm>
        <a:graphic>
          <a:graphicData uri="http://schemas.openxmlformats.org/drawingml/2006/table">
            <a:tbl>
              <a:tblPr firstRow="1" bandRow="1">
                <a:tableStyleId>{5C22544A-7EE6-4342-B048-85BDC9FD1C3A}</a:tableStyleId>
              </a:tblPr>
              <a:tblGrid>
                <a:gridCol w="508000">
                  <a:extLst>
                    <a:ext uri="{9D8B030D-6E8A-4147-A177-3AD203B41FA5}">
                      <a16:colId xmlns="" xmlns:a16="http://schemas.microsoft.com/office/drawing/2014/main" val="224624319"/>
                    </a:ext>
                  </a:extLst>
                </a:gridCol>
                <a:gridCol w="508000">
                  <a:extLst>
                    <a:ext uri="{9D8B030D-6E8A-4147-A177-3AD203B41FA5}">
                      <a16:colId xmlns="" xmlns:a16="http://schemas.microsoft.com/office/drawing/2014/main" val="2261346643"/>
                    </a:ext>
                  </a:extLst>
                </a:gridCol>
                <a:gridCol w="508000">
                  <a:extLst>
                    <a:ext uri="{9D8B030D-6E8A-4147-A177-3AD203B41FA5}">
                      <a16:colId xmlns="" xmlns:a16="http://schemas.microsoft.com/office/drawing/2014/main" val="3815325983"/>
                    </a:ext>
                  </a:extLst>
                </a:gridCol>
                <a:gridCol w="508000">
                  <a:extLst>
                    <a:ext uri="{9D8B030D-6E8A-4147-A177-3AD203B41FA5}">
                      <a16:colId xmlns="" xmlns:a16="http://schemas.microsoft.com/office/drawing/2014/main" val="598163510"/>
                    </a:ext>
                  </a:extLst>
                </a:gridCol>
                <a:gridCol w="508000">
                  <a:extLst>
                    <a:ext uri="{9D8B030D-6E8A-4147-A177-3AD203B41FA5}">
                      <a16:colId xmlns="" xmlns:a16="http://schemas.microsoft.com/office/drawing/2014/main" val="2266021610"/>
                    </a:ext>
                  </a:extLst>
                </a:gridCol>
                <a:gridCol w="508000">
                  <a:extLst>
                    <a:ext uri="{9D8B030D-6E8A-4147-A177-3AD203B41FA5}">
                      <a16:colId xmlns="" xmlns:a16="http://schemas.microsoft.com/office/drawing/2014/main" val="4103658521"/>
                    </a:ext>
                  </a:extLst>
                </a:gridCol>
                <a:gridCol w="508000">
                  <a:extLst>
                    <a:ext uri="{9D8B030D-6E8A-4147-A177-3AD203B41FA5}">
                      <a16:colId xmlns="" xmlns:a16="http://schemas.microsoft.com/office/drawing/2014/main" val="4074240248"/>
                    </a:ext>
                  </a:extLst>
                </a:gridCol>
                <a:gridCol w="508000">
                  <a:extLst>
                    <a:ext uri="{9D8B030D-6E8A-4147-A177-3AD203B41FA5}">
                      <a16:colId xmlns="" xmlns:a16="http://schemas.microsoft.com/office/drawing/2014/main" val="3697389497"/>
                    </a:ext>
                  </a:extLst>
                </a:gridCol>
                <a:gridCol w="508000">
                  <a:extLst>
                    <a:ext uri="{9D8B030D-6E8A-4147-A177-3AD203B41FA5}">
                      <a16:colId xmlns="" xmlns:a16="http://schemas.microsoft.com/office/drawing/2014/main" val="2708776348"/>
                    </a:ext>
                  </a:extLst>
                </a:gridCol>
                <a:gridCol w="508000">
                  <a:extLst>
                    <a:ext uri="{9D8B030D-6E8A-4147-A177-3AD203B41FA5}">
                      <a16:colId xmlns="" xmlns:a16="http://schemas.microsoft.com/office/drawing/2014/main" val="1202612134"/>
                    </a:ext>
                  </a:extLst>
                </a:gridCol>
                <a:gridCol w="508000">
                  <a:extLst>
                    <a:ext uri="{9D8B030D-6E8A-4147-A177-3AD203B41FA5}">
                      <a16:colId xmlns="" xmlns:a16="http://schemas.microsoft.com/office/drawing/2014/main" val="1318054597"/>
                    </a:ext>
                  </a:extLst>
                </a:gridCol>
                <a:gridCol w="508000">
                  <a:extLst>
                    <a:ext uri="{9D8B030D-6E8A-4147-A177-3AD203B41FA5}">
                      <a16:colId xmlns="" xmlns:a16="http://schemas.microsoft.com/office/drawing/2014/main" val="4033450748"/>
                    </a:ext>
                  </a:extLst>
                </a:gridCol>
                <a:gridCol w="508000">
                  <a:extLst>
                    <a:ext uri="{9D8B030D-6E8A-4147-A177-3AD203B41FA5}">
                      <a16:colId xmlns="" xmlns:a16="http://schemas.microsoft.com/office/drawing/2014/main" val="2644798999"/>
                    </a:ext>
                  </a:extLst>
                </a:gridCol>
                <a:gridCol w="508000">
                  <a:extLst>
                    <a:ext uri="{9D8B030D-6E8A-4147-A177-3AD203B41FA5}">
                      <a16:colId xmlns="" xmlns:a16="http://schemas.microsoft.com/office/drawing/2014/main" val="4052903049"/>
                    </a:ext>
                  </a:extLst>
                </a:gridCol>
                <a:gridCol w="508000">
                  <a:extLst>
                    <a:ext uri="{9D8B030D-6E8A-4147-A177-3AD203B41FA5}">
                      <a16:colId xmlns="" xmlns:a16="http://schemas.microsoft.com/office/drawing/2014/main" val="2605602486"/>
                    </a:ext>
                  </a:extLst>
                </a:gridCol>
                <a:gridCol w="508000">
                  <a:extLst>
                    <a:ext uri="{9D8B030D-6E8A-4147-A177-3AD203B41FA5}">
                      <a16:colId xmlns="" xmlns:a16="http://schemas.microsoft.com/office/drawing/2014/main" val="4005818484"/>
                    </a:ext>
                  </a:extLst>
                </a:gridCol>
              </a:tblGrid>
              <a:tr h="370840">
                <a:tc>
                  <a:txBody>
                    <a:bodyPr/>
                    <a:lstStyle/>
                    <a:p>
                      <a:pPr algn="ctr"/>
                      <a:r>
                        <a:rPr lang="en-US" altLang="zh-CN" smtClean="0"/>
                        <a:t>0</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extLst>
                  <a:ext uri="{0D108BD9-81ED-4DB2-BD59-A6C34878D82A}">
                    <a16:rowId xmlns="" xmlns:a16="http://schemas.microsoft.com/office/drawing/2014/main" val="98612937"/>
                  </a:ext>
                </a:extLst>
              </a:tr>
            </a:tbl>
          </a:graphicData>
        </a:graphic>
      </p:graphicFrame>
      <p:sp>
        <p:nvSpPr>
          <p:cNvPr id="10" name="灯片编号占位符 9"/>
          <p:cNvSpPr>
            <a:spLocks noGrp="1"/>
          </p:cNvSpPr>
          <p:nvPr>
            <p:ph type="sldNum" sz="quarter" idx="12"/>
          </p:nvPr>
        </p:nvSpPr>
        <p:spPr/>
        <p:txBody>
          <a:bodyPr/>
          <a:lstStyle/>
          <a:p>
            <a:fld id="{B058512A-BF6F-43D0-855A-BBBF14572BDB}" type="slidenum">
              <a:rPr lang="zh-CN" altLang="en-US" smtClean="0"/>
              <a:pPr/>
              <a:t>13</a:t>
            </a:fld>
            <a:endParaRPr lang="zh-CN" altLang="en-US"/>
          </a:p>
        </p:txBody>
      </p:sp>
    </p:spTree>
    <p:extLst>
      <p:ext uri="{BB962C8B-B14F-4D97-AF65-F5344CB8AC3E}">
        <p14:creationId xmlns:p14="http://schemas.microsoft.com/office/powerpoint/2010/main" val="27955605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9478" y="504273"/>
            <a:ext cx="10515600" cy="1325563"/>
          </a:xfrm>
        </p:spPr>
        <p:txBody>
          <a:bodyPr/>
          <a:lstStyle/>
          <a:p>
            <a:r>
              <a:rPr lang="zh-CN" altLang="en-US" smtClean="0"/>
              <a:t>整型数据</a:t>
            </a:r>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98118514"/>
              </p:ext>
            </p:extLst>
          </p:nvPr>
        </p:nvGraphicFramePr>
        <p:xfrm>
          <a:off x="629478" y="1591297"/>
          <a:ext cx="10999304" cy="3765895"/>
        </p:xfrm>
        <a:graphic>
          <a:graphicData uri="http://schemas.openxmlformats.org/drawingml/2006/table">
            <a:tbl>
              <a:tblPr firstRow="1">
                <a:tableStyleId>{5C22544A-7EE6-4342-B048-85BDC9FD1C3A}</a:tableStyleId>
              </a:tblPr>
              <a:tblGrid>
                <a:gridCol w="2312504">
                  <a:extLst>
                    <a:ext uri="{9D8B030D-6E8A-4147-A177-3AD203B41FA5}">
                      <a16:colId xmlns="" xmlns:a16="http://schemas.microsoft.com/office/drawing/2014/main" val="2895769726"/>
                    </a:ext>
                  </a:extLst>
                </a:gridCol>
                <a:gridCol w="2037522">
                  <a:extLst>
                    <a:ext uri="{9D8B030D-6E8A-4147-A177-3AD203B41FA5}">
                      <a16:colId xmlns="" xmlns:a16="http://schemas.microsoft.com/office/drawing/2014/main" val="4208210293"/>
                    </a:ext>
                  </a:extLst>
                </a:gridCol>
                <a:gridCol w="815009">
                  <a:extLst>
                    <a:ext uri="{9D8B030D-6E8A-4147-A177-3AD203B41FA5}">
                      <a16:colId xmlns="" xmlns:a16="http://schemas.microsoft.com/office/drawing/2014/main" val="451109453"/>
                    </a:ext>
                  </a:extLst>
                </a:gridCol>
                <a:gridCol w="5834269">
                  <a:extLst>
                    <a:ext uri="{9D8B030D-6E8A-4147-A177-3AD203B41FA5}">
                      <a16:colId xmlns="" xmlns:a16="http://schemas.microsoft.com/office/drawing/2014/main" val="3125793378"/>
                    </a:ext>
                  </a:extLst>
                </a:gridCol>
              </a:tblGrid>
              <a:tr h="786855">
                <a:tc>
                  <a:txBody>
                    <a:bodyPr/>
                    <a:lstStyle/>
                    <a:p>
                      <a:pPr algn="ctr">
                        <a:lnSpc>
                          <a:spcPct val="100000"/>
                        </a:lnSpc>
                        <a:spcAft>
                          <a:spcPts val="0"/>
                        </a:spcAft>
                        <a:tabLst>
                          <a:tab pos="2637155" algn="ctr"/>
                          <a:tab pos="5274310" algn="r"/>
                          <a:tab pos="266700" algn="l"/>
                        </a:tabLst>
                      </a:pPr>
                      <a:r>
                        <a:rPr lang="zh-CN" sz="1600" kern="100" dirty="0">
                          <a:effectLst/>
                          <a:latin typeface="+mn-ea"/>
                          <a:ea typeface="+mn-ea"/>
                        </a:rPr>
                        <a:t>整型数据类型</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ct val="100000"/>
                        </a:lnSpc>
                        <a:spcAft>
                          <a:spcPts val="0"/>
                        </a:spcAft>
                        <a:tabLst>
                          <a:tab pos="2637155" algn="ctr"/>
                          <a:tab pos="5274310" algn="r"/>
                          <a:tab pos="266700" algn="l"/>
                        </a:tabLst>
                      </a:pPr>
                      <a:r>
                        <a:rPr lang="zh-CN" sz="1600" kern="100">
                          <a:effectLst/>
                          <a:latin typeface="+mn-ea"/>
                          <a:ea typeface="+mn-ea"/>
                        </a:rPr>
                        <a:t>缺省形式</a:t>
                      </a:r>
                      <a:r>
                        <a:rPr lang="zh-CN" sz="1600" kern="100" smtClean="0">
                          <a:effectLst/>
                          <a:latin typeface="+mn-ea"/>
                          <a:ea typeface="+mn-ea"/>
                        </a:rPr>
                        <a:t>的</a:t>
                      </a:r>
                      <a:endParaRPr lang="en-US" altLang="zh-CN" sz="1600" kern="100" smtClean="0">
                        <a:effectLst/>
                        <a:latin typeface="+mn-ea"/>
                        <a:ea typeface="+mn-ea"/>
                      </a:endParaRPr>
                    </a:p>
                    <a:p>
                      <a:pPr algn="ctr">
                        <a:lnSpc>
                          <a:spcPct val="100000"/>
                        </a:lnSpc>
                        <a:spcAft>
                          <a:spcPts val="0"/>
                        </a:spcAft>
                        <a:tabLst>
                          <a:tab pos="2637155" algn="ctr"/>
                          <a:tab pos="5274310" algn="r"/>
                          <a:tab pos="266700" algn="l"/>
                        </a:tabLst>
                      </a:pPr>
                      <a:r>
                        <a:rPr lang="zh-CN" sz="1600" kern="100" smtClean="0">
                          <a:effectLst/>
                          <a:latin typeface="+mn-ea"/>
                          <a:ea typeface="+mn-ea"/>
                        </a:rPr>
                        <a:t>整型</a:t>
                      </a:r>
                      <a:r>
                        <a:rPr lang="zh-CN" sz="1600" kern="100">
                          <a:effectLst/>
                          <a:latin typeface="+mn-ea"/>
                          <a:ea typeface="+mn-ea"/>
                        </a:rPr>
                        <a:t>数据类型</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ctr">
                        <a:lnSpc>
                          <a:spcPct val="100000"/>
                        </a:lnSpc>
                        <a:spcAft>
                          <a:spcPts val="0"/>
                        </a:spcAft>
                        <a:tabLst>
                          <a:tab pos="2637155" algn="ctr"/>
                          <a:tab pos="5274310" algn="r"/>
                          <a:tab pos="266700" algn="l"/>
                        </a:tabLst>
                      </a:pPr>
                      <a:r>
                        <a:rPr lang="zh-CN" altLang="en-US" sz="1600" kern="100" smtClean="0">
                          <a:effectLst/>
                          <a:latin typeface="+mn-ea"/>
                          <a:ea typeface="+mn-ea"/>
                          <a:cs typeface="Times New Roman" panose="02020603050405020304" pitchFamily="18" charset="0"/>
                        </a:rPr>
                        <a:t>字节数</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ctr">
                        <a:lnSpc>
                          <a:spcPct val="100000"/>
                        </a:lnSpc>
                        <a:spcAft>
                          <a:spcPts val="0"/>
                        </a:spcAft>
                        <a:tabLst>
                          <a:tab pos="2637155" algn="ctr"/>
                          <a:tab pos="5274310" algn="r"/>
                          <a:tab pos="266700" algn="l"/>
                        </a:tabLst>
                      </a:pPr>
                      <a:r>
                        <a:rPr lang="zh-CN" altLang="en-US" sz="1600" kern="100" smtClean="0">
                          <a:effectLst/>
                          <a:latin typeface="+mn-ea"/>
                          <a:ea typeface="+mn-ea"/>
                          <a:cs typeface="Times New Roman" panose="02020603050405020304" pitchFamily="18" charset="0"/>
                        </a:rPr>
                        <a:t>取值范围</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 xmlns:a16="http://schemas.microsoft.com/office/drawing/2014/main" val="1112799532"/>
                  </a:ext>
                </a:extLst>
              </a:tr>
              <a:tr h="372380">
                <a:tc>
                  <a:txBody>
                    <a:bodyPr/>
                    <a:lstStyle/>
                    <a:p>
                      <a:pPr algn="l">
                        <a:lnSpc>
                          <a:spcPct val="100000"/>
                        </a:lnSpc>
                        <a:spcAft>
                          <a:spcPts val="0"/>
                        </a:spcAft>
                      </a:pPr>
                      <a:r>
                        <a:rPr lang="en-US" sz="1600" kern="100" dirty="0">
                          <a:effectLst/>
                          <a:latin typeface="+mn-ea"/>
                          <a:ea typeface="+mn-ea"/>
                        </a:rPr>
                        <a:t>[</a:t>
                      </a:r>
                      <a:r>
                        <a:rPr lang="en-US" sz="1600" kern="100" dirty="0" smtClean="0">
                          <a:effectLst/>
                          <a:latin typeface="+mn-ea"/>
                          <a:ea typeface="+mn-ea"/>
                        </a:rPr>
                        <a:t>signed] </a:t>
                      </a:r>
                      <a:r>
                        <a:rPr lang="en-US" sz="1600" kern="100" dirty="0" err="1" smtClean="0">
                          <a:effectLst/>
                          <a:latin typeface="+mn-ea"/>
                          <a:ea typeface="+mn-ea"/>
                        </a:rPr>
                        <a:t>int</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err="1">
                          <a:effectLst/>
                          <a:latin typeface="+mn-ea"/>
                          <a:ea typeface="+mn-ea"/>
                        </a:rPr>
                        <a:t>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4</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dirty="0" smtClean="0">
                          <a:effectLst/>
                          <a:latin typeface="+mn-ea"/>
                          <a:ea typeface="+mn-ea"/>
                          <a:cs typeface="Times New Roman" panose="02020603050405020304" pitchFamily="18" charset="0"/>
                        </a:rPr>
                        <a:t>-2147483648~2147483647</a:t>
                      </a:r>
                      <a:r>
                        <a:rPr lang="zh-CN" altLang="en-US" sz="1600" kern="100" dirty="0" smtClean="0">
                          <a:effectLst/>
                          <a:latin typeface="+mn-ea"/>
                          <a:ea typeface="+mn-ea"/>
                          <a:cs typeface="Times New Roman" panose="02020603050405020304" pitchFamily="18" charset="0"/>
                        </a:rPr>
                        <a:t>（</a:t>
                      </a:r>
                      <a:r>
                        <a:rPr lang="en-US" altLang="zh-CN" sz="1600" kern="100" dirty="0" smtClean="0">
                          <a:effectLst/>
                          <a:latin typeface="+mn-ea"/>
                          <a:ea typeface="+mn-ea"/>
                          <a:cs typeface="Times New Roman" panose="02020603050405020304" pitchFamily="18" charset="0"/>
                        </a:rPr>
                        <a:t>-2</a:t>
                      </a:r>
                      <a:r>
                        <a:rPr lang="en-US" altLang="zh-CN" sz="1600" kern="100" baseline="30000" dirty="0" smtClean="0">
                          <a:effectLst/>
                          <a:latin typeface="+mn-ea"/>
                          <a:ea typeface="+mn-ea"/>
                          <a:cs typeface="Times New Roman" panose="02020603050405020304" pitchFamily="18" charset="0"/>
                        </a:rPr>
                        <a:t>31</a:t>
                      </a:r>
                      <a:r>
                        <a:rPr lang="en-US" altLang="zh-CN" sz="1600" kern="100" dirty="0" smtClean="0">
                          <a:effectLst/>
                          <a:latin typeface="+mn-ea"/>
                          <a:ea typeface="+mn-ea"/>
                          <a:cs typeface="Times New Roman" panose="02020603050405020304" pitchFamily="18" charset="0"/>
                        </a:rPr>
                        <a:t>~2</a:t>
                      </a:r>
                      <a:r>
                        <a:rPr lang="en-US" altLang="zh-CN" sz="1600" kern="100" baseline="30000" dirty="0" smtClean="0">
                          <a:solidFill>
                            <a:schemeClr val="dk1"/>
                          </a:solidFill>
                          <a:effectLst/>
                          <a:latin typeface="+mn-ea"/>
                          <a:ea typeface="+mn-ea"/>
                          <a:cs typeface="Times New Roman" panose="02020603050405020304" pitchFamily="18" charset="0"/>
                        </a:rPr>
                        <a:t>31</a:t>
                      </a:r>
                      <a:r>
                        <a:rPr lang="en-US" altLang="zh-CN" sz="1600" kern="100" dirty="0" smtClean="0">
                          <a:effectLst/>
                          <a:latin typeface="+mn-ea"/>
                          <a:ea typeface="+mn-ea"/>
                          <a:cs typeface="Times New Roman" panose="02020603050405020304" pitchFamily="18" charset="0"/>
                        </a:rPr>
                        <a:t>-1</a:t>
                      </a:r>
                      <a:r>
                        <a:rPr lang="zh-CN" altLang="en-US" sz="1600" kern="100" dirty="0" smtClean="0">
                          <a:effectLst/>
                          <a:latin typeface="+mn-ea"/>
                          <a:ea typeface="+mn-ea"/>
                          <a:cs typeface="Times New Roman" panose="02020603050405020304" pitchFamily="18" charset="0"/>
                        </a:rPr>
                        <a:t>）</a:t>
                      </a:r>
                      <a:endParaRPr lang="zh-CN" sz="160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 xmlns:a16="http://schemas.microsoft.com/office/drawing/2014/main" val="1305162859"/>
                  </a:ext>
                </a:extLst>
              </a:tr>
              <a:tr h="372380">
                <a:tc>
                  <a:txBody>
                    <a:bodyPr/>
                    <a:lstStyle/>
                    <a:p>
                      <a:pPr algn="l">
                        <a:lnSpc>
                          <a:spcPct val="100000"/>
                        </a:lnSpc>
                        <a:spcAft>
                          <a:spcPts val="0"/>
                        </a:spcAft>
                      </a:pPr>
                      <a:r>
                        <a:rPr lang="en-US" sz="1600" kern="100" dirty="0">
                          <a:effectLst/>
                          <a:latin typeface="+mn-ea"/>
                          <a:ea typeface="+mn-ea"/>
                        </a:rPr>
                        <a:t>unsigned [</a:t>
                      </a:r>
                      <a:r>
                        <a:rPr lang="en-US" sz="1600" kern="100" dirty="0" err="1">
                          <a:effectLst/>
                          <a:latin typeface="+mn-ea"/>
                          <a:ea typeface="+mn-ea"/>
                        </a:rPr>
                        <a:t>int</a:t>
                      </a:r>
                      <a:r>
                        <a:rPr lang="en-US" sz="1600" kern="100" dirty="0">
                          <a:effectLst/>
                          <a:latin typeface="+mn-ea"/>
                          <a:ea typeface="+mn-ea"/>
                        </a:rPr>
                        <a:t>]</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dirty="0" smtClean="0">
                          <a:effectLst/>
                          <a:latin typeface="+mn-ea"/>
                          <a:ea typeface="+mn-ea"/>
                        </a:rPr>
                        <a:t>unsigned</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4</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0~4294967295</a:t>
                      </a:r>
                      <a:r>
                        <a:rPr lang="zh-CN" altLang="en-US" sz="1600" kern="100" smtClean="0">
                          <a:effectLst/>
                          <a:latin typeface="+mn-ea"/>
                          <a:ea typeface="+mn-ea"/>
                          <a:cs typeface="Times New Roman" panose="02020603050405020304" pitchFamily="18" charset="0"/>
                        </a:rPr>
                        <a:t>（</a:t>
                      </a:r>
                      <a:r>
                        <a:rPr lang="en-US" altLang="zh-CN" sz="1600" kern="100" smtClean="0">
                          <a:effectLst/>
                          <a:latin typeface="+mn-ea"/>
                          <a:ea typeface="+mn-ea"/>
                          <a:cs typeface="Times New Roman" panose="02020603050405020304" pitchFamily="18" charset="0"/>
                        </a:rPr>
                        <a:t>0~2</a:t>
                      </a:r>
                      <a:r>
                        <a:rPr lang="en-US" altLang="zh-CN" sz="1600" kern="100" baseline="30000" smtClean="0">
                          <a:solidFill>
                            <a:schemeClr val="dk1"/>
                          </a:solidFill>
                          <a:effectLst/>
                          <a:latin typeface="+mn-ea"/>
                          <a:ea typeface="+mn-ea"/>
                          <a:cs typeface="Times New Roman" panose="02020603050405020304" pitchFamily="18" charset="0"/>
                        </a:rPr>
                        <a:t>32</a:t>
                      </a:r>
                      <a:r>
                        <a:rPr lang="en-US" altLang="zh-CN" sz="1600" kern="100" smtClean="0">
                          <a:effectLst/>
                          <a:latin typeface="+mn-ea"/>
                          <a:ea typeface="+mn-ea"/>
                          <a:cs typeface="Times New Roman" panose="02020603050405020304" pitchFamily="18" charset="0"/>
                        </a:rPr>
                        <a:t>-1</a:t>
                      </a:r>
                      <a:r>
                        <a:rPr lang="zh-CN" altLang="en-US" sz="1600" kern="100" smtClean="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 xmlns:a16="http://schemas.microsoft.com/office/drawing/2014/main" val="3791419951"/>
                  </a:ext>
                </a:extLst>
              </a:tr>
              <a:tr h="372380">
                <a:tc>
                  <a:txBody>
                    <a:bodyPr/>
                    <a:lstStyle/>
                    <a:p>
                      <a:pPr algn="l">
                        <a:lnSpc>
                          <a:spcPct val="100000"/>
                        </a:lnSpc>
                        <a:spcAft>
                          <a:spcPts val="0"/>
                        </a:spcAft>
                      </a:pPr>
                      <a:r>
                        <a:rPr lang="en-US" sz="1600" kern="100" dirty="0">
                          <a:effectLst/>
                          <a:latin typeface="+mn-ea"/>
                          <a:ea typeface="+mn-ea"/>
                        </a:rPr>
                        <a:t>[signed] short [</a:t>
                      </a:r>
                      <a:r>
                        <a:rPr lang="en-US" sz="1600" kern="100" dirty="0" err="1">
                          <a:effectLst/>
                          <a:latin typeface="+mn-ea"/>
                          <a:ea typeface="+mn-ea"/>
                        </a:rPr>
                        <a:t>int</a:t>
                      </a:r>
                      <a:r>
                        <a:rPr lang="en-US" sz="1600" kern="100" dirty="0">
                          <a:effectLst/>
                          <a:latin typeface="+mn-ea"/>
                          <a:ea typeface="+mn-ea"/>
                        </a:rPr>
                        <a:t>]</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short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2</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-32768~32767</a:t>
                      </a:r>
                      <a:r>
                        <a:rPr lang="zh-CN" altLang="en-US" sz="1600" kern="100" smtClean="0">
                          <a:effectLst/>
                          <a:latin typeface="+mn-ea"/>
                          <a:ea typeface="+mn-ea"/>
                          <a:cs typeface="Times New Roman" panose="02020603050405020304" pitchFamily="18" charset="0"/>
                        </a:rPr>
                        <a:t>（</a:t>
                      </a:r>
                      <a:r>
                        <a:rPr lang="en-US" altLang="zh-CN" sz="1600" kern="100" smtClean="0">
                          <a:effectLst/>
                          <a:latin typeface="+mn-ea"/>
                          <a:ea typeface="+mn-ea"/>
                          <a:cs typeface="Times New Roman" panose="02020603050405020304" pitchFamily="18" charset="0"/>
                        </a:rPr>
                        <a:t>-2</a:t>
                      </a:r>
                      <a:r>
                        <a:rPr lang="en-US" altLang="zh-CN" sz="1600" kern="100" baseline="30000" smtClean="0">
                          <a:solidFill>
                            <a:schemeClr val="dk1"/>
                          </a:solidFill>
                          <a:effectLst/>
                          <a:latin typeface="+mn-ea"/>
                          <a:ea typeface="+mn-ea"/>
                          <a:cs typeface="Times New Roman" panose="02020603050405020304" pitchFamily="18" charset="0"/>
                        </a:rPr>
                        <a:t>15</a:t>
                      </a:r>
                      <a:r>
                        <a:rPr lang="en-US" altLang="zh-CN" sz="1600" kern="100" smtClean="0">
                          <a:effectLst/>
                          <a:latin typeface="+mn-ea"/>
                          <a:ea typeface="+mn-ea"/>
                          <a:cs typeface="Times New Roman" panose="02020603050405020304" pitchFamily="18" charset="0"/>
                        </a:rPr>
                        <a:t>~2</a:t>
                      </a:r>
                      <a:r>
                        <a:rPr lang="en-US" altLang="zh-CN" sz="1600" kern="100" baseline="30000" smtClean="0">
                          <a:solidFill>
                            <a:schemeClr val="dk1"/>
                          </a:solidFill>
                          <a:effectLst/>
                          <a:latin typeface="+mn-ea"/>
                          <a:ea typeface="+mn-ea"/>
                          <a:cs typeface="Times New Roman" panose="02020603050405020304" pitchFamily="18" charset="0"/>
                        </a:rPr>
                        <a:t>15</a:t>
                      </a:r>
                      <a:r>
                        <a:rPr lang="en-US" altLang="zh-CN" sz="1600" kern="100" smtClean="0">
                          <a:effectLst/>
                          <a:latin typeface="+mn-ea"/>
                          <a:ea typeface="+mn-ea"/>
                          <a:cs typeface="Times New Roman" panose="02020603050405020304" pitchFamily="18" charset="0"/>
                        </a:rPr>
                        <a:t>-1</a:t>
                      </a:r>
                      <a:r>
                        <a:rPr lang="zh-CN" altLang="en-US" sz="1600" kern="100" smtClean="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 xmlns:a16="http://schemas.microsoft.com/office/drawing/2014/main" val="2192538708"/>
                  </a:ext>
                </a:extLst>
              </a:tr>
              <a:tr h="372380">
                <a:tc>
                  <a:txBody>
                    <a:bodyPr/>
                    <a:lstStyle/>
                    <a:p>
                      <a:pPr algn="l">
                        <a:lnSpc>
                          <a:spcPct val="100000"/>
                        </a:lnSpc>
                        <a:spcAft>
                          <a:spcPts val="0"/>
                        </a:spcAft>
                      </a:pPr>
                      <a:r>
                        <a:rPr lang="en-US" sz="1600" kern="100">
                          <a:effectLst/>
                          <a:latin typeface="+mn-ea"/>
                          <a:ea typeface="+mn-ea"/>
                        </a:rPr>
                        <a:t>unsigned short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unsigned short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2</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0~65535</a:t>
                      </a:r>
                      <a:r>
                        <a:rPr lang="zh-CN" altLang="en-US" sz="1600" kern="100" smtClean="0">
                          <a:effectLst/>
                          <a:latin typeface="+mn-ea"/>
                          <a:ea typeface="+mn-ea"/>
                          <a:cs typeface="Times New Roman" panose="02020603050405020304" pitchFamily="18" charset="0"/>
                        </a:rPr>
                        <a:t>（</a:t>
                      </a:r>
                      <a:r>
                        <a:rPr lang="en-US" altLang="zh-CN" sz="1600" kern="100" smtClean="0">
                          <a:effectLst/>
                          <a:latin typeface="+mn-ea"/>
                          <a:ea typeface="+mn-ea"/>
                          <a:cs typeface="Times New Roman" panose="02020603050405020304" pitchFamily="18" charset="0"/>
                        </a:rPr>
                        <a:t>0~2</a:t>
                      </a:r>
                      <a:r>
                        <a:rPr lang="en-US" altLang="zh-CN" sz="1600" kern="100" baseline="30000" smtClean="0">
                          <a:solidFill>
                            <a:schemeClr val="dk1"/>
                          </a:solidFill>
                          <a:effectLst/>
                          <a:latin typeface="+mn-ea"/>
                          <a:ea typeface="+mn-ea"/>
                          <a:cs typeface="Times New Roman" panose="02020603050405020304" pitchFamily="18" charset="0"/>
                        </a:rPr>
                        <a:t>16</a:t>
                      </a:r>
                      <a:r>
                        <a:rPr lang="en-US" altLang="zh-CN" sz="1600" kern="100" smtClean="0">
                          <a:effectLst/>
                          <a:latin typeface="+mn-ea"/>
                          <a:ea typeface="+mn-ea"/>
                          <a:cs typeface="Times New Roman" panose="02020603050405020304" pitchFamily="18" charset="0"/>
                        </a:rPr>
                        <a:t>-1</a:t>
                      </a:r>
                      <a:r>
                        <a:rPr lang="zh-CN" altLang="en-US" sz="1600" kern="100" smtClean="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 xmlns:a16="http://schemas.microsoft.com/office/drawing/2014/main" val="1834662125"/>
                  </a:ext>
                </a:extLst>
              </a:tr>
              <a:tr h="372380">
                <a:tc>
                  <a:txBody>
                    <a:bodyPr/>
                    <a:lstStyle/>
                    <a:p>
                      <a:pPr algn="l">
                        <a:lnSpc>
                          <a:spcPct val="100000"/>
                        </a:lnSpc>
                        <a:spcAft>
                          <a:spcPts val="0"/>
                        </a:spcAft>
                      </a:pPr>
                      <a:r>
                        <a:rPr lang="en-US" sz="1600" kern="100">
                          <a:effectLst/>
                          <a:latin typeface="+mn-ea"/>
                          <a:ea typeface="+mn-ea"/>
                        </a:rPr>
                        <a:t>[signed ]long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long</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4</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-2147483648~2147483647</a:t>
                      </a:r>
                      <a:r>
                        <a:rPr lang="zh-CN" altLang="en-US" sz="1600" kern="100" smtClean="0">
                          <a:effectLst/>
                          <a:latin typeface="+mn-ea"/>
                          <a:ea typeface="+mn-ea"/>
                          <a:cs typeface="Times New Roman" panose="02020603050405020304" pitchFamily="18" charset="0"/>
                        </a:rPr>
                        <a:t>（</a:t>
                      </a:r>
                      <a:r>
                        <a:rPr lang="en-US" altLang="zh-CN" sz="1600" kern="100" smtClean="0">
                          <a:effectLst/>
                          <a:latin typeface="+mn-ea"/>
                          <a:ea typeface="+mn-ea"/>
                          <a:cs typeface="Times New Roman" panose="02020603050405020304" pitchFamily="18" charset="0"/>
                        </a:rPr>
                        <a:t>-2</a:t>
                      </a:r>
                      <a:r>
                        <a:rPr lang="en-US" altLang="zh-CN" sz="1600" kern="100" baseline="30000" smtClean="0">
                          <a:effectLst/>
                          <a:latin typeface="+mn-ea"/>
                          <a:ea typeface="+mn-ea"/>
                          <a:cs typeface="Times New Roman" panose="02020603050405020304" pitchFamily="18" charset="0"/>
                        </a:rPr>
                        <a:t>31</a:t>
                      </a:r>
                      <a:r>
                        <a:rPr lang="en-US" altLang="zh-CN" sz="1600" kern="100" smtClean="0">
                          <a:effectLst/>
                          <a:latin typeface="+mn-ea"/>
                          <a:ea typeface="+mn-ea"/>
                          <a:cs typeface="Times New Roman" panose="02020603050405020304" pitchFamily="18" charset="0"/>
                        </a:rPr>
                        <a:t>~2</a:t>
                      </a:r>
                      <a:r>
                        <a:rPr lang="en-US" altLang="zh-CN" sz="1600" kern="100" baseline="30000" smtClean="0">
                          <a:solidFill>
                            <a:schemeClr val="dk1"/>
                          </a:solidFill>
                          <a:effectLst/>
                          <a:latin typeface="+mn-ea"/>
                          <a:ea typeface="+mn-ea"/>
                          <a:cs typeface="Times New Roman" panose="02020603050405020304" pitchFamily="18" charset="0"/>
                        </a:rPr>
                        <a:t>31</a:t>
                      </a:r>
                      <a:r>
                        <a:rPr lang="en-US" altLang="zh-CN" sz="1600" kern="100" smtClean="0">
                          <a:effectLst/>
                          <a:latin typeface="+mn-ea"/>
                          <a:ea typeface="+mn-ea"/>
                          <a:cs typeface="Times New Roman" panose="02020603050405020304" pitchFamily="18" charset="0"/>
                        </a:rPr>
                        <a:t>-1</a:t>
                      </a:r>
                      <a:r>
                        <a:rPr lang="zh-CN" altLang="en-US" sz="1600" kern="100" smtClean="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 xmlns:a16="http://schemas.microsoft.com/office/drawing/2014/main" val="2336184398"/>
                  </a:ext>
                </a:extLst>
              </a:tr>
              <a:tr h="372380">
                <a:tc>
                  <a:txBody>
                    <a:bodyPr/>
                    <a:lstStyle/>
                    <a:p>
                      <a:pPr algn="l">
                        <a:lnSpc>
                          <a:spcPct val="100000"/>
                        </a:lnSpc>
                        <a:spcAft>
                          <a:spcPts val="0"/>
                        </a:spcAft>
                      </a:pPr>
                      <a:r>
                        <a:rPr lang="en-US" sz="1600" kern="100">
                          <a:effectLst/>
                          <a:latin typeface="+mn-ea"/>
                          <a:ea typeface="+mn-ea"/>
                        </a:rPr>
                        <a:t>unsigned long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unsigned long</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4</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0~4294967295</a:t>
                      </a:r>
                      <a:r>
                        <a:rPr lang="zh-CN" altLang="en-US" sz="1600" kern="100" smtClean="0">
                          <a:effectLst/>
                          <a:latin typeface="+mn-ea"/>
                          <a:ea typeface="+mn-ea"/>
                          <a:cs typeface="Times New Roman" panose="02020603050405020304" pitchFamily="18" charset="0"/>
                        </a:rPr>
                        <a:t>（</a:t>
                      </a:r>
                      <a:r>
                        <a:rPr lang="en-US" altLang="zh-CN" sz="1600" kern="100" smtClean="0">
                          <a:effectLst/>
                          <a:latin typeface="+mn-ea"/>
                          <a:ea typeface="+mn-ea"/>
                          <a:cs typeface="Times New Roman" panose="02020603050405020304" pitchFamily="18" charset="0"/>
                        </a:rPr>
                        <a:t>0~2</a:t>
                      </a:r>
                      <a:r>
                        <a:rPr lang="en-US" altLang="zh-CN" sz="1600" kern="100" baseline="30000" smtClean="0">
                          <a:solidFill>
                            <a:schemeClr val="dk1"/>
                          </a:solidFill>
                          <a:effectLst/>
                          <a:latin typeface="+mn-ea"/>
                          <a:ea typeface="+mn-ea"/>
                          <a:cs typeface="Times New Roman" panose="02020603050405020304" pitchFamily="18" charset="0"/>
                        </a:rPr>
                        <a:t>32</a:t>
                      </a:r>
                      <a:r>
                        <a:rPr lang="en-US" altLang="zh-CN" sz="1600" kern="100" smtClean="0">
                          <a:effectLst/>
                          <a:latin typeface="+mn-ea"/>
                          <a:ea typeface="+mn-ea"/>
                          <a:cs typeface="Times New Roman" panose="02020603050405020304" pitchFamily="18" charset="0"/>
                        </a:rPr>
                        <a:t>-1</a:t>
                      </a:r>
                      <a:r>
                        <a:rPr lang="zh-CN" altLang="en-US" sz="1600" kern="100" smtClean="0">
                          <a:effectLst/>
                          <a:latin typeface="+mn-ea"/>
                          <a:ea typeface="+mn-ea"/>
                          <a:cs typeface="Times New Roman" panose="02020603050405020304" pitchFamily="18" charset="0"/>
                        </a:rPr>
                        <a:t>）</a:t>
                      </a:r>
                      <a:endParaRPr lang="zh-CN" alt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 xmlns:a16="http://schemas.microsoft.com/office/drawing/2014/main" val="1735001428"/>
                  </a:ext>
                </a:extLst>
              </a:tr>
              <a:tr h="372380">
                <a:tc>
                  <a:txBody>
                    <a:bodyPr/>
                    <a:lstStyle/>
                    <a:p>
                      <a:pPr algn="l">
                        <a:lnSpc>
                          <a:spcPct val="100000"/>
                        </a:lnSpc>
                        <a:spcAft>
                          <a:spcPts val="0"/>
                        </a:spcAft>
                      </a:pPr>
                      <a:r>
                        <a:rPr lang="en-US" sz="1600" kern="100">
                          <a:effectLst/>
                          <a:latin typeface="+mn-ea"/>
                          <a:ea typeface="+mn-ea"/>
                        </a:rPr>
                        <a:t>[signed ]long long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long </a:t>
                      </a:r>
                      <a:r>
                        <a:rPr lang="en-US" sz="1600" kern="100" err="1">
                          <a:effectLst/>
                          <a:latin typeface="+mn-ea"/>
                          <a:ea typeface="+mn-ea"/>
                        </a:rPr>
                        <a:t>long</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8</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-9223372036854775808~9223372036854775807</a:t>
                      </a:r>
                      <a:r>
                        <a:rPr lang="zh-CN" altLang="en-US" sz="1600" kern="100" smtClean="0">
                          <a:effectLst/>
                          <a:latin typeface="+mn-ea"/>
                          <a:ea typeface="+mn-ea"/>
                          <a:cs typeface="Times New Roman" panose="02020603050405020304" pitchFamily="18" charset="0"/>
                        </a:rPr>
                        <a:t>（</a:t>
                      </a:r>
                      <a:r>
                        <a:rPr lang="en-US" altLang="zh-CN" sz="1600" kern="100" smtClean="0">
                          <a:effectLst/>
                          <a:latin typeface="+mn-ea"/>
                          <a:ea typeface="+mn-ea"/>
                          <a:cs typeface="Times New Roman" panose="02020603050405020304" pitchFamily="18" charset="0"/>
                        </a:rPr>
                        <a:t>-2</a:t>
                      </a:r>
                      <a:r>
                        <a:rPr lang="en-US" altLang="zh-CN" sz="1600" kern="100" baseline="30000" smtClean="0">
                          <a:effectLst/>
                          <a:latin typeface="+mn-ea"/>
                          <a:ea typeface="+mn-ea"/>
                          <a:cs typeface="Times New Roman" panose="02020603050405020304" pitchFamily="18" charset="0"/>
                        </a:rPr>
                        <a:t>63</a:t>
                      </a:r>
                      <a:r>
                        <a:rPr lang="en-US" altLang="zh-CN" sz="1600" kern="100" smtClean="0">
                          <a:effectLst/>
                          <a:latin typeface="+mn-ea"/>
                          <a:ea typeface="+mn-ea"/>
                          <a:cs typeface="Times New Roman" panose="02020603050405020304" pitchFamily="18" charset="0"/>
                        </a:rPr>
                        <a:t>~2</a:t>
                      </a:r>
                      <a:r>
                        <a:rPr lang="en-US" altLang="zh-CN" sz="1600" kern="100" baseline="30000" smtClean="0">
                          <a:solidFill>
                            <a:schemeClr val="dk1"/>
                          </a:solidFill>
                          <a:effectLst/>
                          <a:latin typeface="+mn-ea"/>
                          <a:ea typeface="+mn-ea"/>
                          <a:cs typeface="Times New Roman" panose="02020603050405020304" pitchFamily="18" charset="0"/>
                        </a:rPr>
                        <a:t>63</a:t>
                      </a:r>
                      <a:r>
                        <a:rPr lang="en-US" altLang="zh-CN" sz="1600" kern="100" smtClean="0">
                          <a:effectLst/>
                          <a:latin typeface="+mn-ea"/>
                          <a:ea typeface="+mn-ea"/>
                          <a:cs typeface="Times New Roman" panose="02020603050405020304" pitchFamily="18" charset="0"/>
                        </a:rPr>
                        <a:t>-1</a:t>
                      </a:r>
                      <a:r>
                        <a:rPr lang="zh-CN" altLang="en-US" sz="1600" kern="100" smtClean="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 xmlns:a16="http://schemas.microsoft.com/office/drawing/2014/main" val="616070313"/>
                  </a:ext>
                </a:extLst>
              </a:tr>
              <a:tr h="372380">
                <a:tc>
                  <a:txBody>
                    <a:bodyPr/>
                    <a:lstStyle/>
                    <a:p>
                      <a:pPr algn="l">
                        <a:lnSpc>
                          <a:spcPct val="100000"/>
                        </a:lnSpc>
                        <a:spcAft>
                          <a:spcPts val="0"/>
                        </a:spcAft>
                      </a:pPr>
                      <a:r>
                        <a:rPr lang="en-US" sz="1600" kern="100">
                          <a:effectLst/>
                          <a:latin typeface="+mn-ea"/>
                          <a:ea typeface="+mn-ea"/>
                        </a:rPr>
                        <a:t>unsigned long long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unsigned long </a:t>
                      </a:r>
                      <a:r>
                        <a:rPr lang="en-US" sz="1600" kern="100" err="1">
                          <a:effectLst/>
                          <a:latin typeface="+mn-ea"/>
                          <a:ea typeface="+mn-ea"/>
                        </a:rPr>
                        <a:t>long</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8</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0~18446744073709551615</a:t>
                      </a:r>
                      <a:r>
                        <a:rPr lang="zh-CN" altLang="en-US" sz="1600" kern="100" smtClean="0">
                          <a:effectLst/>
                          <a:latin typeface="+mn-ea"/>
                          <a:ea typeface="+mn-ea"/>
                          <a:cs typeface="Times New Roman" panose="02020603050405020304" pitchFamily="18" charset="0"/>
                        </a:rPr>
                        <a:t>（</a:t>
                      </a:r>
                      <a:r>
                        <a:rPr lang="en-US" altLang="zh-CN" sz="1600" kern="100" smtClean="0">
                          <a:effectLst/>
                          <a:latin typeface="+mn-ea"/>
                          <a:ea typeface="+mn-ea"/>
                          <a:cs typeface="Times New Roman" panose="02020603050405020304" pitchFamily="18" charset="0"/>
                        </a:rPr>
                        <a:t>0~2</a:t>
                      </a:r>
                      <a:r>
                        <a:rPr lang="en-US" altLang="zh-CN" sz="1600" kern="100" baseline="30000" smtClean="0">
                          <a:solidFill>
                            <a:schemeClr val="dk1"/>
                          </a:solidFill>
                          <a:effectLst/>
                          <a:latin typeface="+mn-ea"/>
                          <a:ea typeface="+mn-ea"/>
                          <a:cs typeface="Times New Roman" panose="02020603050405020304" pitchFamily="18" charset="0"/>
                        </a:rPr>
                        <a:t>64</a:t>
                      </a:r>
                      <a:r>
                        <a:rPr lang="en-US" altLang="zh-CN" sz="1600" kern="100" smtClean="0">
                          <a:effectLst/>
                          <a:latin typeface="+mn-ea"/>
                          <a:ea typeface="+mn-ea"/>
                          <a:cs typeface="Times New Roman" panose="02020603050405020304" pitchFamily="18" charset="0"/>
                        </a:rPr>
                        <a:t>-1</a:t>
                      </a:r>
                      <a:r>
                        <a:rPr lang="zh-CN" altLang="en-US" sz="1600" kern="100" smtClean="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 xmlns:a16="http://schemas.microsoft.com/office/drawing/2014/main" val="2978486471"/>
                  </a:ext>
                </a:extLst>
              </a:tr>
            </a:tbl>
          </a:graphicData>
        </a:graphic>
      </p:graphicFrame>
      <p:sp>
        <p:nvSpPr>
          <p:cNvPr id="5" name="矩形 4"/>
          <p:cNvSpPr/>
          <p:nvPr/>
        </p:nvSpPr>
        <p:spPr>
          <a:xfrm>
            <a:off x="629478" y="5484530"/>
            <a:ext cx="10999304" cy="1089529"/>
          </a:xfrm>
          <a:prstGeom prst="rect">
            <a:avLst/>
          </a:prstGeom>
        </p:spPr>
        <p:txBody>
          <a:bodyPr wrap="square">
            <a:spAutoFit/>
          </a:bodyPr>
          <a:lstStyle/>
          <a:p>
            <a:pPr>
              <a:lnSpc>
                <a:spcPct val="120000"/>
              </a:lnSpc>
            </a:pPr>
            <a:r>
              <a:rPr lang="zh-CN" altLang="en-US" dirty="0">
                <a:solidFill>
                  <a:schemeClr val="tx1">
                    <a:lumMod val="65000"/>
                    <a:lumOff val="35000"/>
                  </a:schemeClr>
                </a:solidFill>
              </a:rPr>
              <a:t>说明: C标准没有具体规定各种类型数据所占用存储单元的长度</a:t>
            </a:r>
            <a:r>
              <a:rPr lang="zh-CN" altLang="en-US" dirty="0" smtClean="0">
                <a:solidFill>
                  <a:schemeClr val="tx1">
                    <a:lumMod val="65000"/>
                    <a:lumOff val="35000"/>
                  </a:schemeClr>
                </a:solidFill>
              </a:rPr>
              <a:t>，</a:t>
            </a:r>
            <a:r>
              <a:rPr lang="zh-CN" altLang="en-US" dirty="0">
                <a:solidFill>
                  <a:schemeClr val="tx1">
                    <a:lumMod val="65000"/>
                    <a:lumOff val="35000"/>
                  </a:schemeClr>
                </a:solidFill>
              </a:rPr>
              <a:t>只</a:t>
            </a:r>
            <a:r>
              <a:rPr lang="zh-CN" altLang="en-US" dirty="0" smtClean="0">
                <a:solidFill>
                  <a:schemeClr val="tx1">
                    <a:lumMod val="65000"/>
                    <a:lumOff val="35000"/>
                  </a:schemeClr>
                </a:solidFill>
              </a:rPr>
              <a:t>要求sizeof</a:t>
            </a:r>
            <a:r>
              <a:rPr lang="zh-CN" altLang="en-US" dirty="0">
                <a:solidFill>
                  <a:schemeClr val="tx1">
                    <a:lumMod val="65000"/>
                    <a:lumOff val="35000"/>
                  </a:schemeClr>
                </a:solidFill>
              </a:rPr>
              <a:t>(short)≤sizeof(int)≤sizeof(long)≤sizeof(long long</a:t>
            </a:r>
            <a:r>
              <a:rPr lang="zh-CN" altLang="en-US" dirty="0" smtClean="0">
                <a:solidFill>
                  <a:schemeClr val="tx1">
                    <a:lumMod val="65000"/>
                    <a:lumOff val="35000"/>
                  </a:schemeClr>
                </a:solidFill>
              </a:rPr>
              <a:t>)，具体由</a:t>
            </a:r>
            <a:r>
              <a:rPr lang="zh-CN" altLang="en-US" dirty="0">
                <a:solidFill>
                  <a:schemeClr val="tx1">
                    <a:lumMod val="65000"/>
                    <a:lumOff val="35000"/>
                  </a:schemeClr>
                </a:solidFill>
              </a:rPr>
              <a:t>各编译系统自行决定的</a:t>
            </a:r>
            <a:r>
              <a:rPr lang="zh-CN" altLang="en-US" dirty="0" smtClean="0">
                <a:solidFill>
                  <a:schemeClr val="tx1">
                    <a:lumMod val="65000"/>
                    <a:lumOff val="35000"/>
                  </a:schemeClr>
                </a:solidFill>
              </a:rPr>
              <a:t>。</a:t>
            </a:r>
            <a:endParaRPr lang="en-US" altLang="zh-CN" dirty="0" smtClean="0">
              <a:solidFill>
                <a:schemeClr val="tx1">
                  <a:lumMod val="65000"/>
                  <a:lumOff val="35000"/>
                </a:schemeClr>
              </a:solidFill>
            </a:endParaRPr>
          </a:p>
          <a:p>
            <a:pPr>
              <a:lnSpc>
                <a:spcPct val="120000"/>
              </a:lnSpc>
            </a:pPr>
            <a:r>
              <a:rPr lang="zh-CN" altLang="en-US" dirty="0" smtClean="0">
                <a:solidFill>
                  <a:schemeClr val="tx1">
                    <a:lumMod val="65000"/>
                    <a:lumOff val="35000"/>
                  </a:schemeClr>
                </a:solidFill>
              </a:rPr>
              <a:t>sizeof</a:t>
            </a:r>
            <a:r>
              <a:rPr lang="zh-CN" altLang="en-US" dirty="0">
                <a:solidFill>
                  <a:schemeClr val="tx1">
                    <a:lumMod val="65000"/>
                    <a:lumOff val="35000"/>
                  </a:schemeClr>
                </a:solidFill>
              </a:rPr>
              <a:t>是测量类型或</a:t>
            </a:r>
            <a:r>
              <a:rPr lang="zh-CN" altLang="en-US" dirty="0" smtClean="0">
                <a:solidFill>
                  <a:schemeClr val="tx1">
                    <a:lumMod val="65000"/>
                    <a:lumOff val="35000"/>
                  </a:schemeClr>
                </a:solidFill>
              </a:rPr>
              <a:t>变量占用存储单元的长度</a:t>
            </a:r>
            <a:r>
              <a:rPr lang="zh-CN" altLang="en-US" dirty="0">
                <a:solidFill>
                  <a:schemeClr val="tx1">
                    <a:lumMod val="65000"/>
                    <a:lumOff val="35000"/>
                  </a:schemeClr>
                </a:solidFill>
              </a:rPr>
              <a:t>的运算符。</a:t>
            </a:r>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14</a:t>
            </a:fld>
            <a:endParaRPr lang="zh-CN" altLang="en-US"/>
          </a:p>
        </p:txBody>
      </p:sp>
    </p:spTree>
    <p:extLst>
      <p:ext uri="{BB962C8B-B14F-4D97-AF65-F5344CB8AC3E}">
        <p14:creationId xmlns:p14="http://schemas.microsoft.com/office/powerpoint/2010/main" val="33525770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9478" y="504273"/>
            <a:ext cx="10515600" cy="1325563"/>
          </a:xfrm>
        </p:spPr>
        <p:txBody>
          <a:bodyPr/>
          <a:lstStyle/>
          <a:p>
            <a:r>
              <a:rPr lang="zh-CN" altLang="en-US" smtClean="0"/>
              <a:t>整型数据</a:t>
            </a:r>
            <a:endParaRPr lang="zh-CN" altLang="en-US"/>
          </a:p>
        </p:txBody>
      </p:sp>
      <p:sp>
        <p:nvSpPr>
          <p:cNvPr id="3" name="矩形 2"/>
          <p:cNvSpPr/>
          <p:nvPr/>
        </p:nvSpPr>
        <p:spPr>
          <a:xfrm>
            <a:off x="1249017" y="1736180"/>
            <a:ext cx="9644270" cy="3323987"/>
          </a:xfrm>
          <a:prstGeom prst="rect">
            <a:avLst/>
          </a:prstGeom>
        </p:spPr>
        <p:txBody>
          <a:bodyPr wrap="square">
            <a:spAutoFit/>
          </a:bodyPr>
          <a:lstStyle/>
          <a:p>
            <a:pPr>
              <a:lnSpc>
                <a:spcPct val="150000"/>
              </a:lnSpc>
            </a:pPr>
            <a:r>
              <a:rPr lang="zh-CN" altLang="en-US" sz="2000" dirty="0"/>
              <a:t>(1) 只有整型(包括字符型)数据可以加signed或unsigned修饰符，实型数据不能加</a:t>
            </a:r>
            <a:r>
              <a:rPr lang="zh-CN" altLang="en-US" sz="2000" dirty="0" smtClean="0"/>
              <a:t>。</a:t>
            </a:r>
            <a:endParaRPr lang="zh-CN" altLang="en-US" sz="2000" dirty="0"/>
          </a:p>
          <a:p>
            <a:pPr>
              <a:lnSpc>
                <a:spcPct val="150000"/>
              </a:lnSpc>
            </a:pPr>
            <a:r>
              <a:rPr lang="zh-CN" altLang="en-US" sz="2000" dirty="0"/>
              <a:t>(2) 对无符号整型数据用“%u”格式输出。%u表示用无符号十进制数的格式输出。如</a:t>
            </a:r>
            <a:r>
              <a:rPr lang="zh-CN" altLang="en-US" sz="2000" dirty="0" smtClean="0"/>
              <a:t>:</a:t>
            </a:r>
            <a:endParaRPr lang="en-US" altLang="zh-CN" sz="2000" dirty="0" smtClean="0"/>
          </a:p>
          <a:p>
            <a:pPr>
              <a:lnSpc>
                <a:spcPct val="150000"/>
              </a:lnSpc>
            </a:pPr>
            <a:endParaRPr lang="en-US" altLang="zh-CN" sz="2000" dirty="0"/>
          </a:p>
          <a:p>
            <a:pPr>
              <a:lnSpc>
                <a:spcPct val="150000"/>
              </a:lnSpc>
            </a:pPr>
            <a:endParaRPr lang="en-US" altLang="zh-CN" sz="2000" dirty="0" smtClean="0"/>
          </a:p>
          <a:p>
            <a:pPr>
              <a:lnSpc>
                <a:spcPct val="150000"/>
              </a:lnSpc>
            </a:pPr>
            <a:r>
              <a:rPr lang="zh-CN" altLang="en-US" sz="2000" dirty="0"/>
              <a:t>在将一个变量定义为无符号整型后，不应向它赋予一个负值，</a:t>
            </a:r>
            <a:r>
              <a:rPr lang="zh-CN" altLang="en-US" sz="2000" dirty="0">
                <a:solidFill>
                  <a:srgbClr val="FF0000"/>
                </a:solidFill>
              </a:rPr>
              <a:t>否则会得到错误的结果</a:t>
            </a:r>
            <a:r>
              <a:rPr lang="zh-CN" altLang="en-US" sz="2000" dirty="0"/>
              <a:t>。如</a:t>
            </a:r>
            <a:r>
              <a:rPr lang="en-US" altLang="zh-CN" sz="2000" dirty="0" smtClean="0"/>
              <a:t>:</a:t>
            </a:r>
          </a:p>
          <a:p>
            <a:pPr>
              <a:lnSpc>
                <a:spcPct val="150000"/>
              </a:lnSpc>
            </a:pPr>
            <a:r>
              <a:rPr lang="zh-CN" altLang="en-US" sz="2000" dirty="0" smtClean="0"/>
              <a:t> </a:t>
            </a:r>
            <a:endParaRPr lang="zh-CN" altLang="en-US" sz="2000" dirty="0"/>
          </a:p>
        </p:txBody>
      </p:sp>
      <p:sp>
        <p:nvSpPr>
          <p:cNvPr id="20" name="圆角矩形 19"/>
          <p:cNvSpPr/>
          <p:nvPr/>
        </p:nvSpPr>
        <p:spPr>
          <a:xfrm>
            <a:off x="1363316" y="2751843"/>
            <a:ext cx="7045187" cy="637400"/>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sz="1600" dirty="0" smtClean="0"/>
              <a:t>unsigned short price=50;	</a:t>
            </a:r>
            <a:r>
              <a:rPr lang="en-US" altLang="zh-CN" sz="1600" dirty="0" smtClean="0">
                <a:solidFill>
                  <a:srgbClr val="008000"/>
                </a:solidFill>
              </a:rPr>
              <a:t>//</a:t>
            </a:r>
            <a:r>
              <a:rPr lang="zh-CN" altLang="en-US" sz="1600" dirty="0" smtClean="0">
                <a:solidFill>
                  <a:srgbClr val="008000"/>
                </a:solidFill>
              </a:rPr>
              <a:t>定义</a:t>
            </a:r>
            <a:r>
              <a:rPr lang="en-US" altLang="zh-CN" sz="1600" dirty="0" smtClean="0">
                <a:solidFill>
                  <a:srgbClr val="008000"/>
                </a:solidFill>
              </a:rPr>
              <a:t>price</a:t>
            </a:r>
            <a:r>
              <a:rPr lang="zh-CN" altLang="en-US" sz="1600" dirty="0" smtClean="0">
                <a:solidFill>
                  <a:srgbClr val="008000"/>
                </a:solidFill>
              </a:rPr>
              <a:t>为无符号短整型变量</a:t>
            </a:r>
            <a:endParaRPr lang="en-US" altLang="zh-CN" sz="1600" dirty="0" smtClean="0">
              <a:solidFill>
                <a:srgbClr val="008000"/>
              </a:solidFill>
            </a:endParaRPr>
          </a:p>
          <a:p>
            <a:r>
              <a:rPr lang="en-US" altLang="zh-CN" sz="1600" dirty="0" err="1"/>
              <a:t>printf</a:t>
            </a:r>
            <a:r>
              <a:rPr lang="en-US" altLang="zh-CN" sz="1600" dirty="0"/>
              <a:t>("%u\</a:t>
            </a:r>
            <a:r>
              <a:rPr lang="en-US" altLang="zh-CN" sz="1600" dirty="0" err="1"/>
              <a:t>n",price</a:t>
            </a:r>
            <a:r>
              <a:rPr lang="en-US" altLang="zh-CN" sz="1600" dirty="0"/>
              <a:t>); </a:t>
            </a:r>
            <a:r>
              <a:rPr lang="en-US" altLang="zh-CN" sz="1600" dirty="0" smtClean="0"/>
              <a:t>	</a:t>
            </a:r>
            <a:r>
              <a:rPr lang="en-US" altLang="zh-CN" sz="1600" dirty="0" smtClean="0">
                <a:solidFill>
                  <a:srgbClr val="008000"/>
                </a:solidFill>
              </a:rPr>
              <a:t>//</a:t>
            </a:r>
            <a:r>
              <a:rPr lang="zh-CN" altLang="en-US" sz="1600" dirty="0" smtClean="0">
                <a:solidFill>
                  <a:srgbClr val="008000"/>
                </a:solidFill>
              </a:rPr>
              <a:t>指定用无符号十进制数的格式输出</a:t>
            </a:r>
            <a:endParaRPr lang="en-US" altLang="zh-CN" sz="1600" dirty="0">
              <a:solidFill>
                <a:srgbClr val="008000"/>
              </a:solidFill>
            </a:endParaRPr>
          </a:p>
        </p:txBody>
      </p:sp>
      <p:pic>
        <p:nvPicPr>
          <p:cNvPr id="21" name="图片 20"/>
          <p:cNvPicPr>
            <a:picLocks noChangeAspect="1"/>
          </p:cNvPicPr>
          <p:nvPr/>
        </p:nvPicPr>
        <p:blipFill>
          <a:blip r:embed="rId2" cstate="print"/>
          <a:stretch>
            <a:fillRect/>
          </a:stretch>
        </p:blipFill>
        <p:spPr>
          <a:xfrm>
            <a:off x="1363316" y="5381624"/>
            <a:ext cx="3590925" cy="990600"/>
          </a:xfrm>
          <a:prstGeom prst="rect">
            <a:avLst/>
          </a:prstGeom>
        </p:spPr>
      </p:pic>
      <p:sp>
        <p:nvSpPr>
          <p:cNvPr id="22" name="圆角矩形 21"/>
          <p:cNvSpPr/>
          <p:nvPr/>
        </p:nvSpPr>
        <p:spPr>
          <a:xfrm>
            <a:off x="1363316" y="4543421"/>
            <a:ext cx="7045187" cy="637400"/>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sz="1600"/>
              <a:t>unsigned short price = -1</a:t>
            </a:r>
            <a:r>
              <a:rPr lang="en-US" altLang="zh-CN" sz="1600" smtClean="0"/>
              <a:t>;	</a:t>
            </a:r>
            <a:r>
              <a:rPr lang="en-US" altLang="zh-CN" sz="1600" smtClean="0">
                <a:solidFill>
                  <a:srgbClr val="008000"/>
                </a:solidFill>
              </a:rPr>
              <a:t>//</a:t>
            </a:r>
            <a:r>
              <a:rPr lang="zh-CN" altLang="en-US" sz="1600">
                <a:solidFill>
                  <a:srgbClr val="008000"/>
                </a:solidFill>
              </a:rPr>
              <a:t>不能把一个负整数存储在无符号变量中</a:t>
            </a:r>
          </a:p>
          <a:p>
            <a:r>
              <a:rPr lang="en-US" altLang="zh-CN" sz="1600" err="1"/>
              <a:t>printf</a:t>
            </a:r>
            <a:r>
              <a:rPr lang="en-US" altLang="zh-CN" sz="1600"/>
              <a:t>("%d\</a:t>
            </a:r>
            <a:r>
              <a:rPr lang="en-US" altLang="zh-CN" sz="1600" err="1"/>
              <a:t>n",price</a:t>
            </a:r>
            <a:r>
              <a:rPr lang="en-US" altLang="zh-CN" sz="1600"/>
              <a:t>);</a:t>
            </a:r>
            <a:endParaRPr lang="en-US" altLang="zh-CN" sz="1600">
              <a:solidFill>
                <a:srgbClr val="008000"/>
              </a:solidFill>
            </a:endParaRPr>
          </a:p>
        </p:txBody>
      </p:sp>
      <p:pic>
        <p:nvPicPr>
          <p:cNvPr id="23" name="图片 22"/>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Lst>
          </a:blip>
          <a:srcRect l="13581" t="10788" r="12980"/>
          <a:stretch/>
        </p:blipFill>
        <p:spPr>
          <a:xfrm>
            <a:off x="5316425" y="5501019"/>
            <a:ext cx="754727" cy="751809"/>
          </a:xfrm>
          <a:prstGeom prst="ellipse">
            <a:avLst/>
          </a:prstGeom>
        </p:spPr>
      </p:pic>
      <p:sp>
        <p:nvSpPr>
          <p:cNvPr id="5" name="灯片编号占位符 4"/>
          <p:cNvSpPr>
            <a:spLocks noGrp="1"/>
          </p:cNvSpPr>
          <p:nvPr>
            <p:ph type="sldNum" sz="quarter" idx="12"/>
          </p:nvPr>
        </p:nvSpPr>
        <p:spPr/>
        <p:txBody>
          <a:bodyPr/>
          <a:lstStyle/>
          <a:p>
            <a:fld id="{B058512A-BF6F-43D0-855A-BBBF14572BDB}" type="slidenum">
              <a:rPr lang="zh-CN" altLang="en-US" smtClean="0"/>
              <a:pPr/>
              <a:t>15</a:t>
            </a:fld>
            <a:endParaRPr lang="zh-CN" altLang="en-US"/>
          </a:p>
        </p:txBody>
      </p:sp>
    </p:spTree>
    <p:extLst>
      <p:ext uri="{BB962C8B-B14F-4D97-AF65-F5344CB8AC3E}">
        <p14:creationId xmlns:p14="http://schemas.microsoft.com/office/powerpoint/2010/main" val="37607838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9478" y="504273"/>
            <a:ext cx="10515600" cy="1325563"/>
          </a:xfrm>
        </p:spPr>
        <p:txBody>
          <a:bodyPr/>
          <a:lstStyle/>
          <a:p>
            <a:r>
              <a:rPr lang="zh-CN" altLang="en-US"/>
              <a:t>字符</a:t>
            </a:r>
            <a:r>
              <a:rPr lang="zh-CN" altLang="en-US" smtClean="0"/>
              <a:t>型数据</a:t>
            </a:r>
            <a:endParaRPr lang="zh-CN" altLang="en-US"/>
          </a:p>
        </p:txBody>
      </p:sp>
      <p:sp>
        <p:nvSpPr>
          <p:cNvPr id="3" name="矩形 2"/>
          <p:cNvSpPr/>
          <p:nvPr/>
        </p:nvSpPr>
        <p:spPr>
          <a:xfrm>
            <a:off x="1249017" y="1736180"/>
            <a:ext cx="9644270" cy="4247317"/>
          </a:xfrm>
          <a:prstGeom prst="rect">
            <a:avLst/>
          </a:prstGeom>
        </p:spPr>
        <p:txBody>
          <a:bodyPr wrap="square">
            <a:spAutoFit/>
          </a:bodyPr>
          <a:lstStyle/>
          <a:p>
            <a:pPr>
              <a:lnSpc>
                <a:spcPct val="150000"/>
              </a:lnSpc>
            </a:pPr>
            <a:r>
              <a:rPr lang="en-US" altLang="zh-CN" sz="2000" dirty="0" smtClean="0">
                <a:solidFill>
                  <a:schemeClr val="accent1"/>
                </a:solidFill>
              </a:rPr>
              <a:t>ASCII</a:t>
            </a:r>
            <a:r>
              <a:rPr lang="zh-CN" altLang="en-US" sz="2000" dirty="0" smtClean="0">
                <a:solidFill>
                  <a:schemeClr val="accent1"/>
                </a:solidFill>
              </a:rPr>
              <a:t>字符集包括：</a:t>
            </a:r>
            <a:endParaRPr lang="en-US" altLang="zh-CN" sz="2000" dirty="0" smtClean="0">
              <a:solidFill>
                <a:schemeClr val="accent1"/>
              </a:solidFill>
            </a:endParaRPr>
          </a:p>
          <a:p>
            <a:pPr marL="342900" indent="-342900">
              <a:lnSpc>
                <a:spcPct val="150000"/>
              </a:lnSpc>
              <a:buFont typeface="Arial" panose="020B0604020202020204" pitchFamily="34" charset="0"/>
              <a:buChar char="•"/>
            </a:pPr>
            <a:r>
              <a:rPr lang="zh-CN" altLang="en-US" sz="2000" dirty="0" smtClean="0"/>
              <a:t>字母</a:t>
            </a:r>
            <a:r>
              <a:rPr lang="en-US" altLang="zh-CN" sz="2000" dirty="0"/>
              <a:t>: </a:t>
            </a:r>
            <a:r>
              <a:rPr lang="zh-CN" altLang="en-US" sz="2000" dirty="0"/>
              <a:t>大写英文字母</a:t>
            </a:r>
            <a:r>
              <a:rPr lang="en-US" altLang="zh-CN" sz="2000" dirty="0"/>
              <a:t>A~Z</a:t>
            </a:r>
            <a:r>
              <a:rPr lang="zh-CN" altLang="en-US" sz="2000" dirty="0"/>
              <a:t>，小写英文字母</a:t>
            </a:r>
            <a:r>
              <a:rPr lang="en-US" altLang="zh-CN" sz="2000" dirty="0" err="1" smtClean="0"/>
              <a:t>a~z</a:t>
            </a:r>
            <a:endParaRPr lang="en-US" altLang="zh-CN" sz="2000" dirty="0" smtClean="0"/>
          </a:p>
          <a:p>
            <a:pPr marL="342900" indent="-342900">
              <a:lnSpc>
                <a:spcPct val="150000"/>
              </a:lnSpc>
              <a:buFont typeface="Arial" panose="020B0604020202020204" pitchFamily="34" charset="0"/>
              <a:buChar char="•"/>
            </a:pPr>
            <a:r>
              <a:rPr lang="zh-CN" altLang="en-US" sz="2000" dirty="0" smtClean="0"/>
              <a:t>数字</a:t>
            </a:r>
            <a:r>
              <a:rPr lang="en-US" altLang="zh-CN" sz="2000" dirty="0"/>
              <a:t>: 0</a:t>
            </a:r>
            <a:r>
              <a:rPr lang="zh-CN" altLang="en-US" sz="2000" dirty="0"/>
              <a:t>～</a:t>
            </a:r>
            <a:r>
              <a:rPr lang="en-US" altLang="zh-CN" sz="2000" dirty="0" smtClean="0"/>
              <a:t>9</a:t>
            </a:r>
            <a:endParaRPr lang="zh-CN" altLang="en-US" sz="2000" dirty="0"/>
          </a:p>
          <a:p>
            <a:pPr marL="342900" indent="-342900">
              <a:lnSpc>
                <a:spcPct val="150000"/>
              </a:lnSpc>
              <a:buFont typeface="Arial" panose="020B0604020202020204" pitchFamily="34" charset="0"/>
              <a:buChar char="•"/>
            </a:pPr>
            <a:r>
              <a:rPr lang="zh-CN" altLang="en-US" sz="2000" dirty="0" smtClean="0"/>
              <a:t>专门</a:t>
            </a:r>
            <a:r>
              <a:rPr lang="zh-CN" altLang="en-US" sz="2000" dirty="0"/>
              <a:t>符号</a:t>
            </a:r>
            <a:r>
              <a:rPr lang="en-US" altLang="zh-CN" sz="2000" dirty="0"/>
              <a:t>: 29</a:t>
            </a:r>
            <a:r>
              <a:rPr lang="zh-CN" altLang="en-US" sz="2000" dirty="0"/>
              <a:t>个</a:t>
            </a:r>
            <a:r>
              <a:rPr lang="en-US" altLang="zh-CN" sz="2000" dirty="0"/>
              <a:t>,</a:t>
            </a:r>
            <a:r>
              <a:rPr lang="zh-CN" altLang="en-US" sz="2000" dirty="0"/>
              <a:t>包括</a:t>
            </a:r>
          </a:p>
          <a:p>
            <a:pPr lvl="1">
              <a:lnSpc>
                <a:spcPct val="150000"/>
              </a:lnSpc>
            </a:pPr>
            <a:r>
              <a:rPr lang="en-US" altLang="zh-CN" sz="2000" dirty="0" smtClean="0"/>
              <a:t>! </a:t>
            </a:r>
            <a:r>
              <a:rPr lang="en-US" altLang="zh-CN" sz="2000" dirty="0"/>
              <a:t>"  #  &amp;  '  (  )  </a:t>
            </a:r>
            <a:r>
              <a:rPr lang="zh-CN" altLang="en-US" sz="2000" dirty="0" smtClean="0"/>
              <a:t>*</a:t>
            </a:r>
            <a:r>
              <a:rPr lang="en-US" altLang="zh-CN" sz="2000" dirty="0" smtClean="0"/>
              <a:t>  </a:t>
            </a:r>
            <a:r>
              <a:rPr lang="en-US" altLang="zh-CN" sz="2000" dirty="0"/>
              <a:t>+  ,  -  .  /  :  ;  &lt;  =  &gt;  ?  </a:t>
            </a:r>
            <a:r>
              <a:rPr lang="en-US" altLang="zh-CN" sz="2000" dirty="0" smtClean="0"/>
              <a:t>[  \  ]  </a:t>
            </a:r>
            <a:r>
              <a:rPr lang="en-US" altLang="zh-CN" sz="2000" dirty="0"/>
              <a:t>^  _ </a:t>
            </a:r>
            <a:r>
              <a:rPr lang="en-US" altLang="zh-CN" sz="2000" dirty="0" smtClean="0"/>
              <a:t> `  {  </a:t>
            </a:r>
            <a:r>
              <a:rPr lang="en-US" altLang="zh-CN" sz="2000" dirty="0"/>
              <a:t>|  }  ~</a:t>
            </a:r>
          </a:p>
          <a:p>
            <a:pPr marL="342900" indent="-342900">
              <a:lnSpc>
                <a:spcPct val="150000"/>
              </a:lnSpc>
              <a:buFont typeface="Arial" panose="020B0604020202020204" pitchFamily="34" charset="0"/>
              <a:buChar char="•"/>
            </a:pPr>
            <a:r>
              <a:rPr lang="zh-CN" altLang="en-US" sz="2000" dirty="0" smtClean="0"/>
              <a:t>空格符</a:t>
            </a:r>
            <a:r>
              <a:rPr lang="en-US" altLang="zh-CN" sz="2000" dirty="0"/>
              <a:t>: </a:t>
            </a:r>
            <a:r>
              <a:rPr lang="zh-CN" altLang="en-US" sz="2000" dirty="0"/>
              <a:t>空格、水平制表符</a:t>
            </a:r>
            <a:r>
              <a:rPr lang="en-US" altLang="zh-CN" sz="2000" dirty="0"/>
              <a:t>(tab)</a:t>
            </a:r>
            <a:r>
              <a:rPr lang="zh-CN" altLang="en-US" sz="2000" dirty="0"/>
              <a:t>、垂直制表符、</a:t>
            </a:r>
            <a:r>
              <a:rPr lang="zh-CN" altLang="en-US" sz="2000" dirty="0" smtClean="0"/>
              <a:t>换行</a:t>
            </a:r>
            <a:r>
              <a:rPr lang="en-US" altLang="zh-CN" sz="2000" dirty="0" smtClean="0"/>
              <a:t>(‘\n’)</a:t>
            </a:r>
            <a:r>
              <a:rPr lang="zh-CN" altLang="en-US" sz="2000" dirty="0" smtClean="0"/>
              <a:t>、</a:t>
            </a:r>
            <a:r>
              <a:rPr lang="zh-CN" altLang="en-US" sz="2000" dirty="0"/>
              <a:t>换页</a:t>
            </a:r>
            <a:r>
              <a:rPr lang="en-US" altLang="zh-CN" sz="2000" dirty="0"/>
              <a:t>(form feed</a:t>
            </a:r>
            <a:r>
              <a:rPr lang="en-US" altLang="zh-CN" sz="2000" dirty="0" smtClean="0"/>
              <a:t>)</a:t>
            </a:r>
            <a:endParaRPr lang="zh-CN" altLang="en-US" sz="2000" dirty="0"/>
          </a:p>
          <a:p>
            <a:pPr marL="342900" indent="-342900">
              <a:lnSpc>
                <a:spcPct val="150000"/>
              </a:lnSpc>
              <a:buFont typeface="Arial" panose="020B0604020202020204" pitchFamily="34" charset="0"/>
              <a:buChar char="•"/>
            </a:pPr>
            <a:r>
              <a:rPr lang="zh-CN" altLang="en-US" sz="2000" dirty="0" smtClean="0"/>
              <a:t>不能</a:t>
            </a:r>
            <a:r>
              <a:rPr lang="zh-CN" altLang="en-US" sz="2000" dirty="0"/>
              <a:t>显示的字符</a:t>
            </a:r>
            <a:r>
              <a:rPr lang="en-US" altLang="zh-CN" sz="2000" dirty="0"/>
              <a:t>: </a:t>
            </a:r>
            <a:r>
              <a:rPr lang="zh-CN" altLang="en-US" sz="2000" dirty="0"/>
              <a:t>空</a:t>
            </a:r>
            <a:r>
              <a:rPr lang="en-US" altLang="zh-CN" sz="2000" dirty="0"/>
              <a:t>(null)</a:t>
            </a:r>
            <a:r>
              <a:rPr lang="zh-CN" altLang="en-US" sz="2000" dirty="0"/>
              <a:t>字符</a:t>
            </a:r>
            <a:r>
              <a:rPr lang="en-US" altLang="zh-CN" sz="2000" dirty="0"/>
              <a:t>(</a:t>
            </a:r>
            <a:r>
              <a:rPr lang="zh-CN" altLang="en-US" sz="2000" dirty="0" smtClean="0"/>
              <a:t>以</a:t>
            </a:r>
            <a:r>
              <a:rPr lang="en-US" altLang="zh-CN" sz="2000" dirty="0"/>
              <a:t>'\0'</a:t>
            </a:r>
            <a:r>
              <a:rPr lang="zh-CN" altLang="en-US" sz="2000" dirty="0" smtClean="0"/>
              <a:t>表示</a:t>
            </a:r>
            <a:r>
              <a:rPr lang="en-US" altLang="zh-CN" sz="2000" dirty="0"/>
              <a:t>)</a:t>
            </a:r>
            <a:r>
              <a:rPr lang="zh-CN" altLang="en-US" sz="2000" dirty="0"/>
              <a:t>、警告</a:t>
            </a:r>
            <a:r>
              <a:rPr lang="en-US" altLang="zh-CN" sz="2000" dirty="0"/>
              <a:t>(</a:t>
            </a:r>
            <a:r>
              <a:rPr lang="zh-CN" altLang="en-US" sz="2000" dirty="0" smtClean="0"/>
              <a:t>以</a:t>
            </a:r>
            <a:r>
              <a:rPr lang="en-US" altLang="zh-CN" sz="2000" dirty="0"/>
              <a:t>'\a'</a:t>
            </a:r>
            <a:r>
              <a:rPr lang="zh-CN" altLang="en-US" sz="2000" dirty="0" smtClean="0"/>
              <a:t>表示</a:t>
            </a:r>
            <a:r>
              <a:rPr lang="en-US" altLang="zh-CN" sz="2000" dirty="0"/>
              <a:t>)</a:t>
            </a:r>
            <a:r>
              <a:rPr lang="zh-CN" altLang="en-US" sz="2000" dirty="0"/>
              <a:t>、退格</a:t>
            </a:r>
            <a:r>
              <a:rPr lang="en-US" altLang="zh-CN" sz="2000" dirty="0"/>
              <a:t>(</a:t>
            </a:r>
            <a:r>
              <a:rPr lang="zh-CN" altLang="en-US" sz="2000" dirty="0" smtClean="0"/>
              <a:t>以</a:t>
            </a:r>
            <a:r>
              <a:rPr lang="en-US" altLang="zh-CN" sz="2000" dirty="0"/>
              <a:t>'\b'</a:t>
            </a:r>
            <a:r>
              <a:rPr lang="zh-CN" altLang="en-US" sz="2000" dirty="0" smtClean="0"/>
              <a:t>表示</a:t>
            </a:r>
            <a:r>
              <a:rPr lang="en-US" altLang="zh-CN" sz="2000" dirty="0"/>
              <a:t>)</a:t>
            </a:r>
            <a:r>
              <a:rPr lang="zh-CN" altLang="en-US" sz="2000" dirty="0"/>
              <a:t>、回车</a:t>
            </a:r>
            <a:r>
              <a:rPr lang="en-US" altLang="zh-CN" sz="2000" dirty="0"/>
              <a:t>(</a:t>
            </a:r>
            <a:r>
              <a:rPr lang="zh-CN" altLang="en-US" sz="2000" dirty="0" smtClean="0"/>
              <a:t>以</a:t>
            </a:r>
            <a:r>
              <a:rPr lang="en-US" altLang="zh-CN" sz="2000" dirty="0"/>
              <a:t>'\r'</a:t>
            </a:r>
            <a:r>
              <a:rPr lang="zh-CN" altLang="en-US" sz="2000" dirty="0" smtClean="0"/>
              <a:t>表示</a:t>
            </a:r>
            <a:r>
              <a:rPr lang="en-US" altLang="zh-CN" sz="2000" dirty="0"/>
              <a:t>)</a:t>
            </a:r>
            <a:r>
              <a:rPr lang="zh-CN" altLang="en-US" sz="2000" dirty="0" smtClean="0"/>
              <a:t>等</a:t>
            </a:r>
            <a:endParaRPr lang="zh-CN" altLang="en-US" sz="2000" dirty="0"/>
          </a:p>
        </p:txBody>
      </p:sp>
      <p:sp>
        <p:nvSpPr>
          <p:cNvPr id="5" name="灯片编号占位符 4"/>
          <p:cNvSpPr>
            <a:spLocks noGrp="1"/>
          </p:cNvSpPr>
          <p:nvPr>
            <p:ph type="sldNum" sz="quarter" idx="12"/>
          </p:nvPr>
        </p:nvSpPr>
        <p:spPr/>
        <p:txBody>
          <a:bodyPr/>
          <a:lstStyle/>
          <a:p>
            <a:fld id="{B058512A-BF6F-43D0-855A-BBBF14572BDB}" type="slidenum">
              <a:rPr lang="zh-CN" altLang="en-US" smtClean="0"/>
              <a:pPr/>
              <a:t>16</a:t>
            </a:fld>
            <a:endParaRPr lang="zh-CN" altLang="en-US"/>
          </a:p>
        </p:txBody>
      </p:sp>
    </p:spTree>
    <p:extLst>
      <p:ext uri="{BB962C8B-B14F-4D97-AF65-F5344CB8AC3E}">
        <p14:creationId xmlns:p14="http://schemas.microsoft.com/office/powerpoint/2010/main" val="22927016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2487" y="478367"/>
            <a:ext cx="10515600" cy="1325563"/>
          </a:xfrm>
        </p:spPr>
        <p:txBody>
          <a:bodyPr/>
          <a:lstStyle/>
          <a:p>
            <a:r>
              <a:rPr lang="en-US" altLang="zh-CN" smtClean="0"/>
              <a:t>ASCII</a:t>
            </a:r>
            <a:r>
              <a:rPr lang="zh-CN" altLang="en-US" smtClean="0"/>
              <a:t>码表</a:t>
            </a:r>
            <a:endParaRPr lang="zh-CN" altLang="en-US"/>
          </a:p>
        </p:txBody>
      </p:sp>
      <p:pic>
        <p:nvPicPr>
          <p:cNvPr id="4" name="图片 3"/>
          <p:cNvPicPr>
            <a:picLocks noChangeAspect="1"/>
          </p:cNvPicPr>
          <p:nvPr/>
        </p:nvPicPr>
        <p:blipFill>
          <a:blip r:embed="rId5" cstate="print">
            <a:duotone>
              <a:schemeClr val="accent1">
                <a:shade val="45000"/>
                <a:satMod val="135000"/>
              </a:schemeClr>
              <a:prstClr val="white"/>
            </a:duotone>
            <a:extLst>
              <a:ext uri="{BEBA8EAE-BF5A-486C-A8C5-ECC9F3942E4B}">
                <a14:imgProps xmlns:a14="http://schemas.microsoft.com/office/drawing/2010/main">
                  <a14:imgLayer r:embed="rId6">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5431907" y="401624"/>
            <a:ext cx="5765280" cy="6185083"/>
          </a:xfrm>
          <a:prstGeom prst="rect">
            <a:avLst/>
          </a:prstGeom>
        </p:spPr>
      </p:pic>
      <p:sp>
        <p:nvSpPr>
          <p:cNvPr id="5" name="MH_Other_1"/>
          <p:cNvSpPr/>
          <p:nvPr>
            <p:custDataLst>
              <p:tags r:id="rId1"/>
            </p:custDataLst>
          </p:nvPr>
        </p:nvSpPr>
        <p:spPr>
          <a:xfrm>
            <a:off x="702487" y="1921935"/>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smtClean="0">
                <a:solidFill>
                  <a:srgbClr val="FEFFFF"/>
                </a:solidFill>
              </a:rPr>
              <a:t>注意</a:t>
            </a:r>
            <a:endParaRPr lang="zh-CN" altLang="en-US" sz="2000">
              <a:solidFill>
                <a:srgbClr val="FEFFFF"/>
              </a:solidFill>
            </a:endParaRPr>
          </a:p>
        </p:txBody>
      </p:sp>
      <p:sp>
        <p:nvSpPr>
          <p:cNvPr id="6" name="MH_SubTitle_1"/>
          <p:cNvSpPr/>
          <p:nvPr>
            <p:custDataLst>
              <p:tags r:id="rId2"/>
            </p:custDataLst>
          </p:nvPr>
        </p:nvSpPr>
        <p:spPr>
          <a:xfrm>
            <a:off x="1477187" y="1921935"/>
            <a:ext cx="3644899" cy="4590610"/>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rmAutofit/>
          </a:bodyPr>
          <a:lstStyle/>
          <a:p>
            <a:pPr>
              <a:lnSpc>
                <a:spcPct val="130000"/>
              </a:lnSpc>
              <a:defRPr/>
            </a:pPr>
            <a:r>
              <a:rPr lang="zh-CN" altLang="en-US" sz="1600" dirty="0">
                <a:solidFill>
                  <a:srgbClr val="1C1C1C"/>
                </a:solidFill>
              </a:rPr>
              <a:t>字符</a:t>
            </a:r>
            <a:r>
              <a:rPr lang="en-US" altLang="zh-CN" sz="1600" dirty="0">
                <a:solidFill>
                  <a:srgbClr val="1C1C1C"/>
                </a:solidFill>
              </a:rPr>
              <a:t>′1′</a:t>
            </a:r>
            <a:r>
              <a:rPr lang="zh-CN" altLang="en-US" sz="1600" dirty="0">
                <a:solidFill>
                  <a:srgbClr val="1C1C1C"/>
                </a:solidFill>
              </a:rPr>
              <a:t>和整数</a:t>
            </a:r>
            <a:r>
              <a:rPr lang="en-US" altLang="zh-CN" sz="1600" dirty="0">
                <a:solidFill>
                  <a:srgbClr val="1C1C1C"/>
                </a:solidFill>
              </a:rPr>
              <a:t>1</a:t>
            </a:r>
            <a:r>
              <a:rPr lang="zh-CN" altLang="en-US" sz="1600" dirty="0">
                <a:solidFill>
                  <a:srgbClr val="1C1C1C"/>
                </a:solidFill>
              </a:rPr>
              <a:t>是不同的概念</a:t>
            </a:r>
            <a:r>
              <a:rPr lang="zh-CN" altLang="en-US" sz="1600" dirty="0" smtClean="0">
                <a:solidFill>
                  <a:srgbClr val="1C1C1C"/>
                </a:solidFill>
              </a:rPr>
              <a:t>。</a:t>
            </a:r>
            <a:endParaRPr lang="en-US" altLang="zh-CN" sz="1600" dirty="0" smtClean="0">
              <a:solidFill>
                <a:srgbClr val="1C1C1C"/>
              </a:solidFill>
            </a:endParaRPr>
          </a:p>
          <a:p>
            <a:pPr>
              <a:lnSpc>
                <a:spcPct val="130000"/>
              </a:lnSpc>
              <a:defRPr/>
            </a:pPr>
            <a:endParaRPr lang="en-US" altLang="zh-CN" sz="1600" dirty="0">
              <a:solidFill>
                <a:srgbClr val="1C1C1C"/>
              </a:solidFill>
            </a:endParaRPr>
          </a:p>
          <a:p>
            <a:pPr>
              <a:lnSpc>
                <a:spcPct val="130000"/>
              </a:lnSpc>
              <a:defRPr/>
            </a:pPr>
            <a:r>
              <a:rPr lang="zh-CN" altLang="en-US" sz="1600" dirty="0" smtClean="0">
                <a:solidFill>
                  <a:srgbClr val="1C1C1C"/>
                </a:solidFill>
              </a:rPr>
              <a:t>字符</a:t>
            </a:r>
            <a:r>
              <a:rPr lang="en-US" altLang="zh-CN" sz="1600" dirty="0">
                <a:solidFill>
                  <a:srgbClr val="1C1C1C"/>
                </a:solidFill>
              </a:rPr>
              <a:t>′1′</a:t>
            </a:r>
            <a:r>
              <a:rPr lang="zh-CN" altLang="en-US" sz="1600" dirty="0">
                <a:solidFill>
                  <a:srgbClr val="1C1C1C"/>
                </a:solidFill>
              </a:rPr>
              <a:t>只是代表一个形状为</a:t>
            </a:r>
            <a:r>
              <a:rPr lang="en-US" altLang="zh-CN" sz="1600" dirty="0">
                <a:solidFill>
                  <a:srgbClr val="1C1C1C"/>
                </a:solidFill>
              </a:rPr>
              <a:t>′1′</a:t>
            </a:r>
            <a:r>
              <a:rPr lang="zh-CN" altLang="en-US" sz="1600" dirty="0">
                <a:solidFill>
                  <a:srgbClr val="1C1C1C"/>
                </a:solidFill>
              </a:rPr>
              <a:t>的符号，在需要时按原样输出，在内存中以</a:t>
            </a:r>
            <a:r>
              <a:rPr lang="en-US" altLang="zh-CN" sz="1600" dirty="0">
                <a:solidFill>
                  <a:srgbClr val="1C1C1C"/>
                </a:solidFill>
              </a:rPr>
              <a:t>ASCII</a:t>
            </a:r>
            <a:r>
              <a:rPr lang="zh-CN" altLang="en-US" sz="1600" dirty="0">
                <a:solidFill>
                  <a:srgbClr val="1C1C1C"/>
                </a:solidFill>
              </a:rPr>
              <a:t>码形式存储，占</a:t>
            </a:r>
            <a:r>
              <a:rPr lang="en-US" altLang="zh-CN" sz="1600" dirty="0">
                <a:solidFill>
                  <a:srgbClr val="1C1C1C"/>
                </a:solidFill>
              </a:rPr>
              <a:t>1</a:t>
            </a:r>
            <a:r>
              <a:rPr lang="zh-CN" altLang="en-US" sz="1600" dirty="0">
                <a:solidFill>
                  <a:srgbClr val="1C1C1C"/>
                </a:solidFill>
              </a:rPr>
              <a:t>个</a:t>
            </a:r>
            <a:r>
              <a:rPr lang="zh-CN" altLang="en-US" sz="1600" dirty="0" smtClean="0">
                <a:solidFill>
                  <a:srgbClr val="1C1C1C"/>
                </a:solidFill>
              </a:rPr>
              <a:t>字节</a:t>
            </a:r>
            <a:r>
              <a:rPr lang="zh-CN" altLang="en-US" sz="1600" dirty="0">
                <a:solidFill>
                  <a:srgbClr val="1C1C1C"/>
                </a:solidFill>
              </a:rPr>
              <a:t>。</a:t>
            </a:r>
            <a:endParaRPr lang="en-US" altLang="zh-CN" sz="1600" dirty="0" smtClean="0">
              <a:solidFill>
                <a:srgbClr val="1C1C1C"/>
              </a:solidFill>
            </a:endParaRPr>
          </a:p>
          <a:p>
            <a:pPr>
              <a:lnSpc>
                <a:spcPct val="130000"/>
              </a:lnSpc>
              <a:defRPr/>
            </a:pPr>
            <a:endParaRPr lang="en-US" altLang="zh-CN" sz="1600" dirty="0" smtClean="0">
              <a:solidFill>
                <a:srgbClr val="1C1C1C"/>
              </a:solidFill>
            </a:endParaRPr>
          </a:p>
          <a:p>
            <a:pPr>
              <a:lnSpc>
                <a:spcPct val="130000"/>
              </a:lnSpc>
              <a:defRPr/>
            </a:pPr>
            <a:endParaRPr lang="en-US" altLang="zh-CN" sz="1600" dirty="0">
              <a:solidFill>
                <a:srgbClr val="1C1C1C"/>
              </a:solidFill>
            </a:endParaRPr>
          </a:p>
          <a:p>
            <a:pPr>
              <a:lnSpc>
                <a:spcPct val="130000"/>
              </a:lnSpc>
              <a:defRPr/>
            </a:pPr>
            <a:r>
              <a:rPr lang="zh-CN" altLang="en-US" sz="1600" dirty="0" smtClean="0">
                <a:solidFill>
                  <a:srgbClr val="1C1C1C"/>
                </a:solidFill>
              </a:rPr>
              <a:t>而</a:t>
            </a:r>
            <a:r>
              <a:rPr lang="zh-CN" altLang="en-US" sz="1600" dirty="0">
                <a:solidFill>
                  <a:srgbClr val="1C1C1C"/>
                </a:solidFill>
              </a:rPr>
              <a:t>整数</a:t>
            </a:r>
            <a:r>
              <a:rPr lang="en-US" altLang="zh-CN" sz="1600" dirty="0">
                <a:solidFill>
                  <a:srgbClr val="1C1C1C"/>
                </a:solidFill>
              </a:rPr>
              <a:t>1</a:t>
            </a:r>
            <a:r>
              <a:rPr lang="zh-CN" altLang="en-US" sz="1600" dirty="0">
                <a:solidFill>
                  <a:srgbClr val="1C1C1C"/>
                </a:solidFill>
              </a:rPr>
              <a:t>是以整数存储方式</a:t>
            </a:r>
            <a:r>
              <a:rPr lang="en-US" altLang="zh-CN" sz="1600" dirty="0">
                <a:solidFill>
                  <a:srgbClr val="1C1C1C"/>
                </a:solidFill>
              </a:rPr>
              <a:t>(</a:t>
            </a:r>
            <a:r>
              <a:rPr lang="zh-CN" altLang="en-US" sz="1600" dirty="0">
                <a:solidFill>
                  <a:srgbClr val="1C1C1C"/>
                </a:solidFill>
              </a:rPr>
              <a:t>二进制补码方式</a:t>
            </a:r>
            <a:r>
              <a:rPr lang="en-US" altLang="zh-CN" sz="1600" dirty="0">
                <a:solidFill>
                  <a:srgbClr val="1C1C1C"/>
                </a:solidFill>
              </a:rPr>
              <a:t>)</a:t>
            </a:r>
            <a:r>
              <a:rPr lang="zh-CN" altLang="en-US" sz="1600" dirty="0">
                <a:solidFill>
                  <a:srgbClr val="1C1C1C"/>
                </a:solidFill>
              </a:rPr>
              <a:t>存储的，占</a:t>
            </a:r>
            <a:r>
              <a:rPr lang="en-US" altLang="zh-CN" sz="1600" dirty="0">
                <a:solidFill>
                  <a:srgbClr val="1C1C1C"/>
                </a:solidFill>
              </a:rPr>
              <a:t>2</a:t>
            </a:r>
            <a:r>
              <a:rPr lang="zh-CN" altLang="en-US" sz="1600" dirty="0">
                <a:solidFill>
                  <a:srgbClr val="1C1C1C"/>
                </a:solidFill>
              </a:rPr>
              <a:t>个或</a:t>
            </a:r>
            <a:r>
              <a:rPr lang="en-US" altLang="zh-CN" sz="1600" dirty="0">
                <a:solidFill>
                  <a:srgbClr val="1C1C1C"/>
                </a:solidFill>
              </a:rPr>
              <a:t>4</a:t>
            </a:r>
            <a:r>
              <a:rPr lang="zh-CN" altLang="en-US" sz="1600" dirty="0">
                <a:solidFill>
                  <a:srgbClr val="1C1C1C"/>
                </a:solidFill>
              </a:rPr>
              <a:t>个</a:t>
            </a:r>
            <a:r>
              <a:rPr lang="zh-CN" altLang="en-US" sz="1600" dirty="0" smtClean="0">
                <a:solidFill>
                  <a:srgbClr val="1C1C1C"/>
                </a:solidFill>
              </a:rPr>
              <a:t>字节。</a:t>
            </a:r>
            <a:endParaRPr lang="en-US" altLang="zh-CN" sz="1600" dirty="0" smtClean="0">
              <a:solidFill>
                <a:srgbClr val="1C1C1C"/>
              </a:solidFill>
            </a:endParaRPr>
          </a:p>
          <a:p>
            <a:pPr>
              <a:lnSpc>
                <a:spcPct val="130000"/>
              </a:lnSpc>
              <a:defRPr/>
            </a:pPr>
            <a:endParaRPr lang="en-US" altLang="zh-CN" sz="1600" dirty="0" smtClean="0">
              <a:solidFill>
                <a:srgbClr val="1C1C1C"/>
              </a:solidFill>
            </a:endParaRPr>
          </a:p>
          <a:p>
            <a:pPr>
              <a:lnSpc>
                <a:spcPct val="130000"/>
              </a:lnSpc>
              <a:defRPr/>
            </a:pPr>
            <a:endParaRPr lang="en-US" altLang="zh-CN" sz="1600" dirty="0">
              <a:solidFill>
                <a:srgbClr val="1C1C1C"/>
              </a:solidFill>
            </a:endParaRPr>
          </a:p>
          <a:p>
            <a:pPr>
              <a:lnSpc>
                <a:spcPct val="130000"/>
              </a:lnSpc>
              <a:defRPr/>
            </a:pPr>
            <a:r>
              <a:rPr lang="zh-CN" altLang="en-US" sz="1600" dirty="0">
                <a:solidFill>
                  <a:srgbClr val="1C1C1C"/>
                </a:solidFill>
              </a:rPr>
              <a:t>整数运算</a:t>
            </a:r>
            <a:r>
              <a:rPr lang="en-US" altLang="zh-CN" sz="1600" dirty="0">
                <a:solidFill>
                  <a:srgbClr val="1C1C1C"/>
                </a:solidFill>
              </a:rPr>
              <a:t>1+1</a:t>
            </a:r>
            <a:r>
              <a:rPr lang="zh-CN" altLang="en-US" sz="1600" dirty="0">
                <a:solidFill>
                  <a:srgbClr val="1C1C1C"/>
                </a:solidFill>
              </a:rPr>
              <a:t>等于整数</a:t>
            </a:r>
            <a:r>
              <a:rPr lang="en-US" altLang="zh-CN" sz="1600" dirty="0">
                <a:solidFill>
                  <a:srgbClr val="1C1C1C"/>
                </a:solidFill>
              </a:rPr>
              <a:t>2</a:t>
            </a:r>
            <a:r>
              <a:rPr lang="zh-CN" altLang="en-US" sz="1600" dirty="0">
                <a:solidFill>
                  <a:srgbClr val="1C1C1C"/>
                </a:solidFill>
              </a:rPr>
              <a:t>，而字符</a:t>
            </a:r>
            <a:r>
              <a:rPr lang="en-US" altLang="zh-CN" sz="1600" dirty="0">
                <a:solidFill>
                  <a:srgbClr val="1C1C1C"/>
                </a:solidFill>
              </a:rPr>
              <a:t>′1′+′1′</a:t>
            </a:r>
            <a:r>
              <a:rPr lang="zh-CN" altLang="en-US" sz="1600" dirty="0">
                <a:solidFill>
                  <a:srgbClr val="1C1C1C"/>
                </a:solidFill>
              </a:rPr>
              <a:t>并不等于整数</a:t>
            </a:r>
            <a:r>
              <a:rPr lang="en-US" altLang="zh-CN" sz="1600" dirty="0">
                <a:solidFill>
                  <a:srgbClr val="1C1C1C"/>
                </a:solidFill>
              </a:rPr>
              <a:t>2</a:t>
            </a:r>
            <a:r>
              <a:rPr lang="zh-CN" altLang="en-US" sz="1600" dirty="0">
                <a:solidFill>
                  <a:srgbClr val="1C1C1C"/>
                </a:solidFill>
              </a:rPr>
              <a:t>或字符</a:t>
            </a:r>
            <a:r>
              <a:rPr lang="en-US" altLang="zh-CN" sz="1600" dirty="0">
                <a:solidFill>
                  <a:srgbClr val="1C1C1C"/>
                </a:solidFill>
              </a:rPr>
              <a:t>′2′</a:t>
            </a:r>
            <a:r>
              <a:rPr lang="zh-CN" altLang="en-US" sz="1600" dirty="0">
                <a:solidFill>
                  <a:srgbClr val="1C1C1C"/>
                </a:solidFill>
              </a:rPr>
              <a:t>。</a:t>
            </a:r>
          </a:p>
        </p:txBody>
      </p:sp>
      <p:sp>
        <p:nvSpPr>
          <p:cNvPr id="7" name="MH_Other_2"/>
          <p:cNvSpPr/>
          <p:nvPr>
            <p:custDataLst>
              <p:tags r:id="rId3"/>
            </p:custDataLst>
          </p:nvPr>
        </p:nvSpPr>
        <p:spPr>
          <a:xfrm rot="16200000">
            <a:off x="4820461" y="6210920"/>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114167122"/>
              </p:ext>
            </p:extLst>
          </p:nvPr>
        </p:nvGraphicFramePr>
        <p:xfrm>
          <a:off x="2466516" y="3695436"/>
          <a:ext cx="1666240" cy="370840"/>
        </p:xfrm>
        <a:graphic>
          <a:graphicData uri="http://schemas.openxmlformats.org/drawingml/2006/table">
            <a:tbl>
              <a:tblPr firstRow="1" bandRow="1">
                <a:tableStyleId>{5C22544A-7EE6-4342-B048-85BDC9FD1C3A}</a:tableStyleId>
              </a:tblPr>
              <a:tblGrid>
                <a:gridCol w="208280">
                  <a:extLst>
                    <a:ext uri="{9D8B030D-6E8A-4147-A177-3AD203B41FA5}">
                      <a16:colId xmlns="" xmlns:a16="http://schemas.microsoft.com/office/drawing/2014/main" val="260900284"/>
                    </a:ext>
                  </a:extLst>
                </a:gridCol>
                <a:gridCol w="208280">
                  <a:extLst>
                    <a:ext uri="{9D8B030D-6E8A-4147-A177-3AD203B41FA5}">
                      <a16:colId xmlns="" xmlns:a16="http://schemas.microsoft.com/office/drawing/2014/main" val="389122521"/>
                    </a:ext>
                  </a:extLst>
                </a:gridCol>
                <a:gridCol w="208280">
                  <a:extLst>
                    <a:ext uri="{9D8B030D-6E8A-4147-A177-3AD203B41FA5}">
                      <a16:colId xmlns="" xmlns:a16="http://schemas.microsoft.com/office/drawing/2014/main" val="275517611"/>
                    </a:ext>
                  </a:extLst>
                </a:gridCol>
                <a:gridCol w="208280">
                  <a:extLst>
                    <a:ext uri="{9D8B030D-6E8A-4147-A177-3AD203B41FA5}">
                      <a16:colId xmlns="" xmlns:a16="http://schemas.microsoft.com/office/drawing/2014/main" val="3049606077"/>
                    </a:ext>
                  </a:extLst>
                </a:gridCol>
                <a:gridCol w="208280">
                  <a:extLst>
                    <a:ext uri="{9D8B030D-6E8A-4147-A177-3AD203B41FA5}">
                      <a16:colId xmlns="" xmlns:a16="http://schemas.microsoft.com/office/drawing/2014/main" val="1200241239"/>
                    </a:ext>
                  </a:extLst>
                </a:gridCol>
                <a:gridCol w="208280">
                  <a:extLst>
                    <a:ext uri="{9D8B030D-6E8A-4147-A177-3AD203B41FA5}">
                      <a16:colId xmlns="" xmlns:a16="http://schemas.microsoft.com/office/drawing/2014/main" val="747604320"/>
                    </a:ext>
                  </a:extLst>
                </a:gridCol>
                <a:gridCol w="208280">
                  <a:extLst>
                    <a:ext uri="{9D8B030D-6E8A-4147-A177-3AD203B41FA5}">
                      <a16:colId xmlns="" xmlns:a16="http://schemas.microsoft.com/office/drawing/2014/main" val="4001253597"/>
                    </a:ext>
                  </a:extLst>
                </a:gridCol>
                <a:gridCol w="208280">
                  <a:extLst>
                    <a:ext uri="{9D8B030D-6E8A-4147-A177-3AD203B41FA5}">
                      <a16:colId xmlns="" xmlns:a16="http://schemas.microsoft.com/office/drawing/2014/main" val="2291225257"/>
                    </a:ext>
                  </a:extLst>
                </a:gridCol>
              </a:tblGrid>
              <a:tr h="370840">
                <a:tc>
                  <a:txBody>
                    <a:bodyPr/>
                    <a:lstStyle/>
                    <a:p>
                      <a:pPr algn="ctr"/>
                      <a:r>
                        <a:rPr lang="en-US" altLang="zh-CN" sz="1600" b="0" dirty="0" smtClean="0"/>
                        <a:t>0</a:t>
                      </a:r>
                      <a:endParaRPr lang="zh-CN" altLang="en-US" sz="1600" b="0" dirty="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1</a:t>
                      </a:r>
                      <a:endParaRPr lang="zh-CN" altLang="en-US" sz="1600" b="0"/>
                    </a:p>
                  </a:txBody>
                  <a:tcPr/>
                </a:tc>
                <a:tc>
                  <a:txBody>
                    <a:bodyPr/>
                    <a:lstStyle/>
                    <a:p>
                      <a:pPr algn="ctr"/>
                      <a:r>
                        <a:rPr lang="en-US" altLang="zh-CN" sz="1600" b="0" smtClean="0"/>
                        <a:t>1</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dirty="0" smtClean="0"/>
                        <a:t>0</a:t>
                      </a:r>
                      <a:endParaRPr lang="zh-CN" altLang="en-US" sz="1600" b="0" dirty="0"/>
                    </a:p>
                  </a:txBody>
                  <a:tcPr/>
                </a:tc>
                <a:tc>
                  <a:txBody>
                    <a:bodyPr/>
                    <a:lstStyle/>
                    <a:p>
                      <a:pPr algn="ctr"/>
                      <a:r>
                        <a:rPr lang="en-US" altLang="zh-CN" sz="1600" b="0" smtClean="0"/>
                        <a:t>1</a:t>
                      </a:r>
                      <a:endParaRPr lang="zh-CN" altLang="en-US" sz="1600" b="0"/>
                    </a:p>
                  </a:txBody>
                  <a:tcPr/>
                </a:tc>
                <a:extLst>
                  <a:ext uri="{0D108BD9-81ED-4DB2-BD59-A6C34878D82A}">
                    <a16:rowId xmlns="" xmlns:a16="http://schemas.microsoft.com/office/drawing/2014/main" val="1342743839"/>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569502823"/>
              </p:ext>
            </p:extLst>
          </p:nvPr>
        </p:nvGraphicFramePr>
        <p:xfrm>
          <a:off x="1638793" y="4918570"/>
          <a:ext cx="3332480" cy="370840"/>
        </p:xfrm>
        <a:graphic>
          <a:graphicData uri="http://schemas.openxmlformats.org/drawingml/2006/table">
            <a:tbl>
              <a:tblPr firstRow="1" bandRow="1">
                <a:tableStyleId>{5C22544A-7EE6-4342-B048-85BDC9FD1C3A}</a:tableStyleId>
              </a:tblPr>
              <a:tblGrid>
                <a:gridCol w="208280">
                  <a:extLst>
                    <a:ext uri="{9D8B030D-6E8A-4147-A177-3AD203B41FA5}">
                      <a16:colId xmlns="" xmlns:a16="http://schemas.microsoft.com/office/drawing/2014/main" val="1488054893"/>
                    </a:ext>
                  </a:extLst>
                </a:gridCol>
                <a:gridCol w="208280">
                  <a:extLst>
                    <a:ext uri="{9D8B030D-6E8A-4147-A177-3AD203B41FA5}">
                      <a16:colId xmlns="" xmlns:a16="http://schemas.microsoft.com/office/drawing/2014/main" val="823199903"/>
                    </a:ext>
                  </a:extLst>
                </a:gridCol>
                <a:gridCol w="208280">
                  <a:extLst>
                    <a:ext uri="{9D8B030D-6E8A-4147-A177-3AD203B41FA5}">
                      <a16:colId xmlns="" xmlns:a16="http://schemas.microsoft.com/office/drawing/2014/main" val="1783793917"/>
                    </a:ext>
                  </a:extLst>
                </a:gridCol>
                <a:gridCol w="208280">
                  <a:extLst>
                    <a:ext uri="{9D8B030D-6E8A-4147-A177-3AD203B41FA5}">
                      <a16:colId xmlns="" xmlns:a16="http://schemas.microsoft.com/office/drawing/2014/main" val="1947501418"/>
                    </a:ext>
                  </a:extLst>
                </a:gridCol>
                <a:gridCol w="208280">
                  <a:extLst>
                    <a:ext uri="{9D8B030D-6E8A-4147-A177-3AD203B41FA5}">
                      <a16:colId xmlns="" xmlns:a16="http://schemas.microsoft.com/office/drawing/2014/main" val="1219634496"/>
                    </a:ext>
                  </a:extLst>
                </a:gridCol>
                <a:gridCol w="208280">
                  <a:extLst>
                    <a:ext uri="{9D8B030D-6E8A-4147-A177-3AD203B41FA5}">
                      <a16:colId xmlns="" xmlns:a16="http://schemas.microsoft.com/office/drawing/2014/main" val="470505903"/>
                    </a:ext>
                  </a:extLst>
                </a:gridCol>
                <a:gridCol w="208280">
                  <a:extLst>
                    <a:ext uri="{9D8B030D-6E8A-4147-A177-3AD203B41FA5}">
                      <a16:colId xmlns="" xmlns:a16="http://schemas.microsoft.com/office/drawing/2014/main" val="2931338857"/>
                    </a:ext>
                  </a:extLst>
                </a:gridCol>
                <a:gridCol w="208280">
                  <a:extLst>
                    <a:ext uri="{9D8B030D-6E8A-4147-A177-3AD203B41FA5}">
                      <a16:colId xmlns="" xmlns:a16="http://schemas.microsoft.com/office/drawing/2014/main" val="3841631594"/>
                    </a:ext>
                  </a:extLst>
                </a:gridCol>
                <a:gridCol w="208280">
                  <a:extLst>
                    <a:ext uri="{9D8B030D-6E8A-4147-A177-3AD203B41FA5}">
                      <a16:colId xmlns="" xmlns:a16="http://schemas.microsoft.com/office/drawing/2014/main" val="659454923"/>
                    </a:ext>
                  </a:extLst>
                </a:gridCol>
                <a:gridCol w="208280">
                  <a:extLst>
                    <a:ext uri="{9D8B030D-6E8A-4147-A177-3AD203B41FA5}">
                      <a16:colId xmlns="" xmlns:a16="http://schemas.microsoft.com/office/drawing/2014/main" val="4002445390"/>
                    </a:ext>
                  </a:extLst>
                </a:gridCol>
                <a:gridCol w="208280">
                  <a:extLst>
                    <a:ext uri="{9D8B030D-6E8A-4147-A177-3AD203B41FA5}">
                      <a16:colId xmlns="" xmlns:a16="http://schemas.microsoft.com/office/drawing/2014/main" val="2451409952"/>
                    </a:ext>
                  </a:extLst>
                </a:gridCol>
                <a:gridCol w="208280">
                  <a:extLst>
                    <a:ext uri="{9D8B030D-6E8A-4147-A177-3AD203B41FA5}">
                      <a16:colId xmlns="" xmlns:a16="http://schemas.microsoft.com/office/drawing/2014/main" val="2884865763"/>
                    </a:ext>
                  </a:extLst>
                </a:gridCol>
                <a:gridCol w="208280">
                  <a:extLst>
                    <a:ext uri="{9D8B030D-6E8A-4147-A177-3AD203B41FA5}">
                      <a16:colId xmlns="" xmlns:a16="http://schemas.microsoft.com/office/drawing/2014/main" val="4125656477"/>
                    </a:ext>
                  </a:extLst>
                </a:gridCol>
                <a:gridCol w="208280">
                  <a:extLst>
                    <a:ext uri="{9D8B030D-6E8A-4147-A177-3AD203B41FA5}">
                      <a16:colId xmlns="" xmlns:a16="http://schemas.microsoft.com/office/drawing/2014/main" val="405322438"/>
                    </a:ext>
                  </a:extLst>
                </a:gridCol>
                <a:gridCol w="208280">
                  <a:extLst>
                    <a:ext uri="{9D8B030D-6E8A-4147-A177-3AD203B41FA5}">
                      <a16:colId xmlns="" xmlns:a16="http://schemas.microsoft.com/office/drawing/2014/main" val="3598382260"/>
                    </a:ext>
                  </a:extLst>
                </a:gridCol>
                <a:gridCol w="208280">
                  <a:extLst>
                    <a:ext uri="{9D8B030D-6E8A-4147-A177-3AD203B41FA5}">
                      <a16:colId xmlns="" xmlns:a16="http://schemas.microsoft.com/office/drawing/2014/main" val="662649759"/>
                    </a:ext>
                  </a:extLst>
                </a:gridCol>
              </a:tblGrid>
              <a:tr h="370840">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1</a:t>
                      </a:r>
                      <a:endParaRPr lang="zh-CN" altLang="en-US" sz="1600" b="0"/>
                    </a:p>
                  </a:txBody>
                  <a:tcPr/>
                </a:tc>
                <a:extLst>
                  <a:ext uri="{0D108BD9-81ED-4DB2-BD59-A6C34878D82A}">
                    <a16:rowId xmlns="" xmlns:a16="http://schemas.microsoft.com/office/drawing/2014/main" val="3084811874"/>
                  </a:ext>
                </a:extLst>
              </a:tr>
            </a:tbl>
          </a:graphicData>
        </a:graphic>
      </p:graphicFrame>
      <p:sp>
        <p:nvSpPr>
          <p:cNvPr id="10" name="灯片编号占位符 9"/>
          <p:cNvSpPr>
            <a:spLocks noGrp="1"/>
          </p:cNvSpPr>
          <p:nvPr>
            <p:ph type="sldNum" sz="quarter" idx="12"/>
          </p:nvPr>
        </p:nvSpPr>
        <p:spPr/>
        <p:txBody>
          <a:bodyPr/>
          <a:lstStyle/>
          <a:p>
            <a:fld id="{B058512A-BF6F-43D0-855A-BBBF14572BDB}" type="slidenum">
              <a:rPr lang="zh-CN" altLang="en-US" smtClean="0"/>
              <a:pPr/>
              <a:t>17</a:t>
            </a:fld>
            <a:endParaRPr lang="zh-CN" altLang="en-US"/>
          </a:p>
        </p:txBody>
      </p:sp>
    </p:spTree>
    <p:extLst>
      <p:ext uri="{BB962C8B-B14F-4D97-AF65-F5344CB8AC3E}">
        <p14:creationId xmlns:p14="http://schemas.microsoft.com/office/powerpoint/2010/main" val="38812449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8737601" y="6457950"/>
            <a:ext cx="3052233" cy="476250"/>
          </a:xfrm>
        </p:spPr>
        <p:txBody>
          <a:bodyPr/>
          <a:lstStyle/>
          <a:p>
            <a:pPr>
              <a:defRPr/>
            </a:pPr>
            <a:fld id="{734FECC9-EA7B-4F5E-AB35-D77EA9C29AAA}" type="slidenum">
              <a:rPr lang="en-US" altLang="zh-CN" smtClean="0"/>
              <a:pPr>
                <a:defRPr/>
              </a:pPr>
              <a:t>18</a:t>
            </a:fld>
            <a:endParaRPr lang="en-US" altLang="zh-CN"/>
          </a:p>
        </p:txBody>
      </p:sp>
      <p:sp>
        <p:nvSpPr>
          <p:cNvPr id="3" name="TextBox 2"/>
          <p:cNvSpPr txBox="1"/>
          <p:nvPr/>
        </p:nvSpPr>
        <p:spPr>
          <a:xfrm>
            <a:off x="203200" y="3169385"/>
            <a:ext cx="11379200" cy="2400657"/>
          </a:xfrm>
          <a:prstGeom prst="rect">
            <a:avLst/>
          </a:prstGeom>
          <a:noFill/>
        </p:spPr>
        <p:txBody>
          <a:bodyPr wrap="square" rtlCol="0">
            <a:spAutoFit/>
          </a:bodyPr>
          <a:lstStyle/>
          <a:p>
            <a:pPr marL="342900" indent="-342900">
              <a:lnSpc>
                <a:spcPct val="150000"/>
              </a:lnSpc>
              <a:buFont typeface="Wingdings" pitchFamily="2" charset="2"/>
              <a:buChar char="Ø"/>
            </a:pPr>
            <a:r>
              <a:rPr lang="zh-CN" altLang="en-US" sz="2000" dirty="0" smtClean="0"/>
              <a:t>数字</a:t>
            </a:r>
            <a:r>
              <a:rPr lang="zh-CN" altLang="en-US" sz="2000" dirty="0"/>
              <a:t>字符数字本身（整数值）</a:t>
            </a:r>
            <a:r>
              <a:rPr lang="en-US" altLang="zh-CN" sz="2000" dirty="0"/>
              <a:t>= </a:t>
            </a:r>
            <a:r>
              <a:rPr lang="zh-CN" altLang="en-US" sz="2000" dirty="0"/>
              <a:t>该数字字符的</a:t>
            </a:r>
            <a:r>
              <a:rPr lang="en-US" altLang="zh-CN" sz="2000" dirty="0"/>
              <a:t>ASCII</a:t>
            </a:r>
            <a:r>
              <a:rPr lang="zh-CN" altLang="en-US" sz="2000" dirty="0"/>
              <a:t>编码 </a:t>
            </a:r>
            <a:r>
              <a:rPr lang="en-US" altLang="zh-CN" sz="2000" dirty="0"/>
              <a:t>- '0</a:t>
            </a:r>
            <a:r>
              <a:rPr lang="en-US" altLang="zh-CN" sz="2000" dirty="0" smtClean="0"/>
              <a:t>'</a:t>
            </a:r>
            <a:endParaRPr lang="en-US" altLang="zh-CN" sz="2000" dirty="0"/>
          </a:p>
          <a:p>
            <a:pPr marL="342900" indent="-342900">
              <a:lnSpc>
                <a:spcPct val="150000"/>
              </a:lnSpc>
              <a:buFont typeface="Wingdings" pitchFamily="2" charset="2"/>
              <a:buChar char="Ø"/>
            </a:pPr>
            <a:r>
              <a:rPr lang="zh-CN" altLang="en-US" sz="2000" dirty="0"/>
              <a:t>大小写字符间隔：‘</a:t>
            </a:r>
            <a:r>
              <a:rPr lang="en-US" altLang="zh-CN" sz="2000" dirty="0"/>
              <a:t>a</a:t>
            </a:r>
            <a:r>
              <a:rPr lang="zh-CN" altLang="en-US" sz="2000" dirty="0"/>
              <a:t>’</a:t>
            </a:r>
            <a:r>
              <a:rPr lang="en-US" altLang="zh-CN" sz="2000" dirty="0"/>
              <a:t>-</a:t>
            </a:r>
            <a:r>
              <a:rPr lang="zh-CN" altLang="en-US" sz="2000" dirty="0"/>
              <a:t>‘</a:t>
            </a:r>
            <a:r>
              <a:rPr lang="en-US" altLang="zh-CN" sz="2000" dirty="0"/>
              <a:t>A</a:t>
            </a:r>
            <a:r>
              <a:rPr lang="zh-CN" altLang="en-US" sz="2000" dirty="0"/>
              <a:t>’</a:t>
            </a:r>
            <a:r>
              <a:rPr lang="en-US" altLang="zh-CN" sz="2000" dirty="0"/>
              <a:t>= </a:t>
            </a:r>
            <a:r>
              <a:rPr lang="en-US" altLang="zh-CN" sz="2000" dirty="0" smtClean="0"/>
              <a:t>32</a:t>
            </a:r>
          </a:p>
          <a:p>
            <a:pPr marL="342900" indent="-342900">
              <a:lnSpc>
                <a:spcPct val="150000"/>
              </a:lnSpc>
              <a:buFont typeface="Wingdings" pitchFamily="2" charset="2"/>
              <a:buChar char="Ø"/>
            </a:pPr>
            <a:r>
              <a:rPr lang="zh-CN" altLang="en-US" sz="2000" dirty="0"/>
              <a:t>大</a:t>
            </a:r>
            <a:r>
              <a:rPr lang="zh-CN" altLang="en-US" sz="2000" dirty="0" smtClean="0"/>
              <a:t>小写转换</a:t>
            </a:r>
            <a:endParaRPr lang="en-US" altLang="zh-CN" sz="2000" dirty="0" smtClean="0"/>
          </a:p>
          <a:p>
            <a:pPr lvl="1">
              <a:lnSpc>
                <a:spcPct val="150000"/>
              </a:lnSpc>
            </a:pPr>
            <a:r>
              <a:rPr lang="zh-CN" altLang="en-US" sz="2000" dirty="0" smtClean="0"/>
              <a:t>如果</a:t>
            </a:r>
            <a:r>
              <a:rPr lang="en-US" altLang="zh-CN" sz="2000" dirty="0" err="1"/>
              <a:t>ch</a:t>
            </a:r>
            <a:r>
              <a:rPr lang="zh-CN" altLang="en-US" sz="2000" dirty="0"/>
              <a:t>是大写</a:t>
            </a:r>
            <a:r>
              <a:rPr lang="zh-CN" altLang="en-US" sz="2000" dirty="0" smtClean="0"/>
              <a:t>字符，则对应的小写字符是</a:t>
            </a:r>
            <a:r>
              <a:rPr lang="en-US" altLang="zh-CN" sz="2000" dirty="0" smtClean="0"/>
              <a:t>ch+32</a:t>
            </a:r>
          </a:p>
          <a:p>
            <a:pPr lvl="1">
              <a:lnSpc>
                <a:spcPct val="150000"/>
              </a:lnSpc>
            </a:pPr>
            <a:r>
              <a:rPr lang="zh-CN" altLang="en-US" sz="2000" dirty="0" smtClean="0"/>
              <a:t>如果</a:t>
            </a:r>
            <a:r>
              <a:rPr lang="en-US" altLang="zh-CN" sz="2000" dirty="0" err="1"/>
              <a:t>ch</a:t>
            </a:r>
            <a:r>
              <a:rPr lang="zh-CN" altLang="en-US" sz="2000" dirty="0" smtClean="0"/>
              <a:t>是小写</a:t>
            </a:r>
            <a:r>
              <a:rPr lang="zh-CN" altLang="en-US" sz="2000" dirty="0"/>
              <a:t>字符，则对应</a:t>
            </a:r>
            <a:r>
              <a:rPr lang="zh-CN" altLang="en-US" sz="2000" dirty="0" smtClean="0"/>
              <a:t>的大写字符</a:t>
            </a:r>
            <a:r>
              <a:rPr lang="zh-CN" altLang="en-US" sz="2000" dirty="0"/>
              <a:t>是</a:t>
            </a:r>
            <a:r>
              <a:rPr lang="en-US" altLang="zh-CN" sz="2000" dirty="0" smtClean="0"/>
              <a:t>ch-32</a:t>
            </a:r>
            <a:endParaRPr lang="zh-CN" altLang="en-US" sz="2000" dirty="0"/>
          </a:p>
        </p:txBody>
      </p:sp>
      <p:graphicFrame>
        <p:nvGraphicFramePr>
          <p:cNvPr id="4" name="表格 3"/>
          <p:cNvGraphicFramePr>
            <a:graphicFrameLocks noGrp="1"/>
          </p:cNvGraphicFramePr>
          <p:nvPr>
            <p:extLst>
              <p:ext uri="{D42A27DB-BD31-4B8C-83A1-F6EECF244321}">
                <p14:modId xmlns:p14="http://schemas.microsoft.com/office/powerpoint/2010/main" val="3073148555"/>
              </p:ext>
            </p:extLst>
          </p:nvPr>
        </p:nvGraphicFramePr>
        <p:xfrm>
          <a:off x="203200" y="1412240"/>
          <a:ext cx="11785600" cy="1483360"/>
        </p:xfrm>
        <a:graphic>
          <a:graphicData uri="http://schemas.openxmlformats.org/drawingml/2006/table">
            <a:tbl>
              <a:tblPr>
                <a:tableStyleId>{5C22544A-7EE6-4342-B048-85BDC9FD1C3A}</a:tableStyleId>
              </a:tblPr>
              <a:tblGrid>
                <a:gridCol w="2974109"/>
                <a:gridCol w="2655455"/>
                <a:gridCol w="3398983"/>
                <a:gridCol w="2757053"/>
              </a:tblGrid>
              <a:tr h="370840">
                <a:tc>
                  <a:txBody>
                    <a:bodyPr/>
                    <a:lstStyle/>
                    <a:p>
                      <a:pPr algn="ctr"/>
                      <a:r>
                        <a:rPr lang="zh-CN" altLang="en-US" b="1" dirty="0" smtClean="0"/>
                        <a:t>含义</a:t>
                      </a:r>
                      <a:endParaRPr lang="zh-CN" altLang="en-US" b="1"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b="1" dirty="0" smtClean="0"/>
                        <a:t>数学语言</a:t>
                      </a:r>
                      <a:endParaRPr lang="zh-CN" altLang="en-US" b="1"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b="1" dirty="0" smtClean="0"/>
                        <a:t>编程语言</a:t>
                      </a:r>
                      <a:endParaRPr lang="zh-CN" altLang="en-US" b="1"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b="1" dirty="0" smtClean="0"/>
                        <a:t>原因</a:t>
                      </a:r>
                      <a:endParaRPr lang="zh-CN" altLang="en-US" b="1"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zh-CN" altLang="en-US" dirty="0" smtClean="0"/>
                        <a:t>判断</a:t>
                      </a:r>
                      <a:r>
                        <a:rPr lang="en-US" altLang="zh-CN" dirty="0" err="1" smtClean="0"/>
                        <a:t>ch</a:t>
                      </a:r>
                      <a:r>
                        <a:rPr lang="zh-CN" altLang="en-US" dirty="0" smtClean="0"/>
                        <a:t>是大写字符</a:t>
                      </a:r>
                      <a:endParaRPr lang="zh-CN" altLang="en-US"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800" dirty="0" smtClean="0"/>
                        <a:t>‘A’  &lt;= </a:t>
                      </a:r>
                      <a:r>
                        <a:rPr lang="en-US" altLang="zh-CN" sz="1800" dirty="0" err="1" smtClean="0"/>
                        <a:t>ch</a:t>
                      </a:r>
                      <a:r>
                        <a:rPr lang="en-US" altLang="zh-CN" sz="1800" dirty="0" smtClean="0"/>
                        <a:t> &lt;= ‘Z’ </a:t>
                      </a:r>
                      <a:endParaRPr lang="zh-CN" altLang="en-US"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‘A’ &lt;= </a:t>
                      </a:r>
                      <a:r>
                        <a:rPr lang="en-US" altLang="zh-CN" sz="1800" dirty="0" err="1" smtClean="0"/>
                        <a:t>ch</a:t>
                      </a:r>
                      <a:r>
                        <a:rPr lang="en-US" altLang="zh-CN" sz="1800" dirty="0" smtClean="0"/>
                        <a:t> &amp;&amp; </a:t>
                      </a:r>
                      <a:r>
                        <a:rPr lang="en-US" altLang="zh-CN" sz="1800" dirty="0" err="1" smtClean="0"/>
                        <a:t>ch</a:t>
                      </a:r>
                      <a:r>
                        <a:rPr lang="en-US" altLang="zh-CN" sz="1800" dirty="0" smtClean="0"/>
                        <a:t> &lt;=‘Z’</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smtClean="0"/>
                        <a:t>大写字符连续排列</a:t>
                      </a:r>
                      <a:endParaRPr lang="en-US" altLang="zh-CN" sz="1800" dirty="0" smtClean="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判断</a:t>
                      </a:r>
                      <a:r>
                        <a:rPr lang="en-US" altLang="zh-CN" dirty="0" err="1" smtClean="0"/>
                        <a:t>ch</a:t>
                      </a:r>
                      <a:r>
                        <a:rPr lang="zh-CN" altLang="en-US" dirty="0" smtClean="0"/>
                        <a:t>是小写字符</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‘a’  &lt;= </a:t>
                      </a:r>
                      <a:r>
                        <a:rPr lang="en-US" altLang="zh-CN" sz="1800" dirty="0" err="1" smtClean="0"/>
                        <a:t>ch</a:t>
                      </a:r>
                      <a:r>
                        <a:rPr lang="en-US" altLang="zh-CN" sz="1800" dirty="0" smtClean="0"/>
                        <a:t> &lt;= ‘z’</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‘a’ &lt;= </a:t>
                      </a:r>
                      <a:r>
                        <a:rPr lang="en-US" altLang="zh-CN" sz="1800" dirty="0" err="1" smtClean="0"/>
                        <a:t>ch</a:t>
                      </a:r>
                      <a:r>
                        <a:rPr lang="en-US" altLang="zh-CN" sz="1800" dirty="0" smtClean="0"/>
                        <a:t> &amp;&amp; </a:t>
                      </a:r>
                      <a:r>
                        <a:rPr lang="en-US" altLang="zh-CN" sz="1800" dirty="0" err="1" smtClean="0"/>
                        <a:t>ch</a:t>
                      </a:r>
                      <a:r>
                        <a:rPr lang="en-US" altLang="zh-CN" sz="1800" dirty="0" smtClean="0"/>
                        <a:t> &lt;=‘z’</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smtClean="0"/>
                        <a:t>小写字符连续排列</a:t>
                      </a:r>
                      <a:endParaRPr lang="en-US" altLang="zh-CN" sz="1800" dirty="0" smtClean="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判断</a:t>
                      </a:r>
                      <a:r>
                        <a:rPr lang="en-US" altLang="zh-CN" dirty="0" err="1" smtClean="0"/>
                        <a:t>ch</a:t>
                      </a:r>
                      <a:r>
                        <a:rPr lang="zh-CN" altLang="en-US" dirty="0" smtClean="0"/>
                        <a:t>是数字字符</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‘0’  &lt;= </a:t>
                      </a:r>
                      <a:r>
                        <a:rPr lang="en-US" altLang="zh-CN" dirty="0" err="1" smtClean="0"/>
                        <a:t>ch</a:t>
                      </a:r>
                      <a:r>
                        <a:rPr lang="en-US" altLang="zh-CN" dirty="0" smtClean="0"/>
                        <a:t> &lt;= ‘9’</a:t>
                      </a:r>
                      <a:endParaRPr lang="zh-CN" altLang="en-US"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‘0’ &lt;= </a:t>
                      </a:r>
                      <a:r>
                        <a:rPr lang="en-US" altLang="zh-CN" sz="1800" dirty="0" err="1" smtClean="0"/>
                        <a:t>ch</a:t>
                      </a:r>
                      <a:r>
                        <a:rPr lang="en-US" altLang="zh-CN" sz="1800" dirty="0" smtClean="0"/>
                        <a:t> &amp;&amp; </a:t>
                      </a:r>
                      <a:r>
                        <a:rPr lang="en-US" altLang="zh-CN" sz="1800" dirty="0" err="1" smtClean="0"/>
                        <a:t>ch</a:t>
                      </a:r>
                      <a:r>
                        <a:rPr lang="en-US" altLang="zh-CN" sz="1800" dirty="0" smtClean="0"/>
                        <a:t> &lt;=‘9’</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smtClean="0"/>
                        <a:t>数字字符连续排列</a:t>
                      </a:r>
                      <a:endParaRPr lang="en-US" altLang="zh-CN" sz="1800" dirty="0" smtClean="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Rectangle 5"/>
          <p:cNvSpPr>
            <a:spLocks noChangeArrowheads="1"/>
          </p:cNvSpPr>
          <p:nvPr/>
        </p:nvSpPr>
        <p:spPr bwMode="auto">
          <a:xfrm>
            <a:off x="711200" y="152400"/>
            <a:ext cx="9245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3200" b="1" dirty="0" err="1" smtClean="0"/>
              <a:t>ASCⅡ</a:t>
            </a:r>
            <a:r>
              <a:rPr kumimoji="1" lang="zh-CN" altLang="en-US" sz="3200" b="1" dirty="0"/>
              <a:t>编码</a:t>
            </a:r>
            <a:r>
              <a:rPr kumimoji="1" lang="zh-CN" altLang="en-US" sz="3200" b="1" dirty="0" smtClean="0"/>
              <a:t>表规律</a:t>
            </a:r>
            <a:endParaRPr kumimoji="1" lang="zh-CN" altLang="en-US" sz="3200" b="1" dirty="0"/>
          </a:p>
        </p:txBody>
      </p:sp>
    </p:spTree>
    <p:extLst>
      <p:ext uri="{BB962C8B-B14F-4D97-AF65-F5344CB8AC3E}">
        <p14:creationId xmlns:p14="http://schemas.microsoft.com/office/powerpoint/2010/main" val="347928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字符变量</a:t>
            </a:r>
            <a:endParaRPr lang="zh-CN" altLang="en-US"/>
          </a:p>
        </p:txBody>
      </p:sp>
      <p:sp>
        <p:nvSpPr>
          <p:cNvPr id="5" name="矩形 4"/>
          <p:cNvSpPr/>
          <p:nvPr/>
        </p:nvSpPr>
        <p:spPr>
          <a:xfrm>
            <a:off x="838200" y="1690688"/>
            <a:ext cx="4302781" cy="369332"/>
          </a:xfrm>
          <a:prstGeom prst="rect">
            <a:avLst/>
          </a:prstGeom>
        </p:spPr>
        <p:txBody>
          <a:bodyPr wrap="none">
            <a:spAutoFit/>
          </a:bodyPr>
          <a:lstStyle/>
          <a:p>
            <a:r>
              <a:rPr lang="zh-CN" altLang="en-US"/>
              <a:t>字符变量是用类型符char定义字符变量。</a:t>
            </a:r>
          </a:p>
        </p:txBody>
      </p:sp>
      <p:sp>
        <p:nvSpPr>
          <p:cNvPr id="6" name="圆角矩形 5"/>
          <p:cNvSpPr/>
          <p:nvPr/>
        </p:nvSpPr>
        <p:spPr>
          <a:xfrm>
            <a:off x="620890" y="2185313"/>
            <a:ext cx="11236494" cy="339227"/>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dirty="0"/>
              <a:t>char c</a:t>
            </a:r>
            <a:r>
              <a:rPr lang="en-US" altLang="zh-CN" dirty="0" smtClean="0"/>
              <a:t>='?';</a:t>
            </a:r>
            <a:r>
              <a:rPr lang="en-US" altLang="zh-CN" dirty="0" smtClean="0">
                <a:solidFill>
                  <a:srgbClr val="008000"/>
                </a:solidFill>
              </a:rPr>
              <a:t>//</a:t>
            </a:r>
            <a:r>
              <a:rPr lang="zh-CN" altLang="en-US" dirty="0">
                <a:solidFill>
                  <a:srgbClr val="008000"/>
                </a:solidFill>
              </a:rPr>
              <a:t>定义</a:t>
            </a:r>
            <a:r>
              <a:rPr lang="en-US" altLang="zh-CN" dirty="0">
                <a:solidFill>
                  <a:srgbClr val="008000"/>
                </a:solidFill>
              </a:rPr>
              <a:t>c</a:t>
            </a:r>
            <a:r>
              <a:rPr lang="zh-CN" altLang="en-US" dirty="0">
                <a:solidFill>
                  <a:srgbClr val="008000"/>
                </a:solidFill>
              </a:rPr>
              <a:t>为字符型变量并使初值为字符</a:t>
            </a:r>
            <a:r>
              <a:rPr lang="en-US" altLang="zh-CN" dirty="0">
                <a:solidFill>
                  <a:srgbClr val="008000"/>
                </a:solidFill>
              </a:rPr>
              <a:t>′?′</a:t>
            </a:r>
            <a:r>
              <a:rPr lang="zh-CN" altLang="en-US" dirty="0">
                <a:solidFill>
                  <a:srgbClr val="008000"/>
                </a:solidFill>
              </a:rPr>
              <a:t>。</a:t>
            </a:r>
            <a:r>
              <a:rPr lang="en-US" altLang="zh-CN" dirty="0">
                <a:solidFill>
                  <a:srgbClr val="008000"/>
                </a:solidFill>
              </a:rPr>
              <a:t>′?′</a:t>
            </a:r>
            <a:r>
              <a:rPr lang="zh-CN" altLang="en-US" dirty="0">
                <a:solidFill>
                  <a:srgbClr val="008000"/>
                </a:solidFill>
              </a:rPr>
              <a:t>的</a:t>
            </a:r>
            <a:r>
              <a:rPr lang="en-US" altLang="zh-CN" dirty="0">
                <a:solidFill>
                  <a:srgbClr val="008000"/>
                </a:solidFill>
              </a:rPr>
              <a:t>ASCII</a:t>
            </a:r>
            <a:r>
              <a:rPr lang="zh-CN" altLang="en-US" dirty="0">
                <a:solidFill>
                  <a:srgbClr val="008000"/>
                </a:solidFill>
              </a:rPr>
              <a:t>代码是</a:t>
            </a:r>
            <a:r>
              <a:rPr lang="en-US" altLang="zh-CN" dirty="0">
                <a:solidFill>
                  <a:srgbClr val="008000"/>
                </a:solidFill>
              </a:rPr>
              <a:t>63</a:t>
            </a:r>
            <a:r>
              <a:rPr lang="zh-CN" altLang="en-US" dirty="0">
                <a:solidFill>
                  <a:srgbClr val="008000"/>
                </a:solidFill>
              </a:rPr>
              <a:t>，系统把整数</a:t>
            </a:r>
            <a:r>
              <a:rPr lang="en-US" altLang="zh-CN" dirty="0">
                <a:solidFill>
                  <a:srgbClr val="008000"/>
                </a:solidFill>
              </a:rPr>
              <a:t>63</a:t>
            </a:r>
            <a:r>
              <a:rPr lang="zh-CN" altLang="en-US" dirty="0">
                <a:solidFill>
                  <a:srgbClr val="008000"/>
                </a:solidFill>
              </a:rPr>
              <a:t>赋给变量</a:t>
            </a:r>
            <a:r>
              <a:rPr lang="en-US" altLang="zh-CN" dirty="0">
                <a:solidFill>
                  <a:srgbClr val="008000"/>
                </a:solidFill>
              </a:rPr>
              <a:t>c</a:t>
            </a:r>
            <a:r>
              <a:rPr lang="zh-CN" altLang="en-US" dirty="0">
                <a:solidFill>
                  <a:srgbClr val="008000"/>
                </a:solidFill>
              </a:rPr>
              <a:t>。</a:t>
            </a:r>
            <a:endParaRPr lang="en-US" altLang="zh-CN" dirty="0" smtClean="0">
              <a:solidFill>
                <a:srgbClr val="008000"/>
              </a:solidFill>
            </a:endParaRPr>
          </a:p>
        </p:txBody>
      </p:sp>
      <p:pic>
        <p:nvPicPr>
          <p:cNvPr id="7" name="图片 6"/>
          <p:cNvPicPr>
            <a:picLocks noChangeAspect="1"/>
          </p:cNvPicPr>
          <p:nvPr/>
        </p:nvPicPr>
        <p:blipFill>
          <a:blip r:embed="rId2" cstate="print"/>
          <a:stretch>
            <a:fillRect/>
          </a:stretch>
        </p:blipFill>
        <p:spPr>
          <a:xfrm>
            <a:off x="7026091" y="3733454"/>
            <a:ext cx="3476625" cy="981075"/>
          </a:xfrm>
          <a:prstGeom prst="rect">
            <a:avLst/>
          </a:prstGeom>
        </p:spPr>
      </p:pic>
      <p:sp>
        <p:nvSpPr>
          <p:cNvPr id="8" name="圆角矩形 7"/>
          <p:cNvSpPr/>
          <p:nvPr/>
        </p:nvSpPr>
        <p:spPr>
          <a:xfrm>
            <a:off x="601131" y="3119986"/>
            <a:ext cx="11019183" cy="339227"/>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err="1"/>
              <a:t>printf</a:t>
            </a:r>
            <a:r>
              <a:rPr lang="en-US" altLang="zh-CN"/>
              <a:t>("%d %c\n",</a:t>
            </a:r>
            <a:r>
              <a:rPr lang="en-US" altLang="zh-CN" err="1"/>
              <a:t>c,c</a:t>
            </a:r>
            <a:r>
              <a:rPr lang="en-US" altLang="zh-CN" smtClean="0"/>
              <a:t>);	</a:t>
            </a:r>
            <a:r>
              <a:rPr lang="en-US" altLang="zh-CN" smtClean="0">
                <a:solidFill>
                  <a:srgbClr val="008000"/>
                </a:solidFill>
              </a:rPr>
              <a:t>//</a:t>
            </a:r>
            <a:r>
              <a:rPr lang="zh-CN" altLang="en-US">
                <a:solidFill>
                  <a:srgbClr val="008000"/>
                </a:solidFill>
              </a:rPr>
              <a:t>用“</a:t>
            </a:r>
            <a:r>
              <a:rPr lang="en-US" altLang="zh-CN">
                <a:solidFill>
                  <a:srgbClr val="008000"/>
                </a:solidFill>
              </a:rPr>
              <a:t>%d”</a:t>
            </a:r>
            <a:r>
              <a:rPr lang="zh-CN" altLang="en-US">
                <a:solidFill>
                  <a:srgbClr val="008000"/>
                </a:solidFill>
              </a:rPr>
              <a:t>格式输出十进制整数</a:t>
            </a:r>
            <a:r>
              <a:rPr lang="en-US" altLang="zh-CN">
                <a:solidFill>
                  <a:srgbClr val="008000"/>
                </a:solidFill>
              </a:rPr>
              <a:t>63</a:t>
            </a:r>
            <a:r>
              <a:rPr lang="zh-CN" altLang="en-US">
                <a:solidFill>
                  <a:srgbClr val="008000"/>
                </a:solidFill>
              </a:rPr>
              <a:t>，用“</a:t>
            </a:r>
            <a:r>
              <a:rPr lang="en-US" altLang="zh-CN">
                <a:solidFill>
                  <a:srgbClr val="008000"/>
                </a:solidFill>
              </a:rPr>
              <a:t>%c”</a:t>
            </a:r>
            <a:r>
              <a:rPr lang="zh-CN" altLang="en-US">
                <a:solidFill>
                  <a:srgbClr val="008000"/>
                </a:solidFill>
              </a:rPr>
              <a:t>格式输出字符</a:t>
            </a:r>
            <a:r>
              <a:rPr lang="en-US" altLang="zh-CN">
                <a:solidFill>
                  <a:srgbClr val="008000"/>
                </a:solidFill>
              </a:rPr>
              <a:t>′?′</a:t>
            </a:r>
            <a:endParaRPr lang="en-US" altLang="zh-CN" smtClean="0">
              <a:solidFill>
                <a:srgbClr val="008000"/>
              </a:solidFill>
            </a:endParaRPr>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19</a:t>
            </a:fld>
            <a:endParaRPr lang="zh-CN" altLang="en-US"/>
          </a:p>
        </p:txBody>
      </p:sp>
    </p:spTree>
    <p:extLst>
      <p:ext uri="{BB962C8B-B14F-4D97-AF65-F5344CB8AC3E}">
        <p14:creationId xmlns:p14="http://schemas.microsoft.com/office/powerpoint/2010/main" val="24041579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顺序程序设计举例</a:t>
            </a:r>
            <a:endParaRPr lang="zh-CN" altLang="en-US"/>
          </a:p>
        </p:txBody>
      </p:sp>
      <p:sp>
        <p:nvSpPr>
          <p:cNvPr id="3" name="内容占位符 2"/>
          <p:cNvSpPr>
            <a:spLocks noGrp="1"/>
          </p:cNvSpPr>
          <p:nvPr>
            <p:ph idx="1"/>
          </p:nvPr>
        </p:nvSpPr>
        <p:spPr>
          <a:xfrm>
            <a:off x="888923" y="1417784"/>
            <a:ext cx="7392478" cy="1007364"/>
          </a:xfrm>
        </p:spPr>
        <p:txBody>
          <a:bodyPr>
            <a:noAutofit/>
          </a:bodyPr>
          <a:lstStyle/>
          <a:p>
            <a:pPr marL="0" indent="0">
              <a:lnSpc>
                <a:spcPct val="120000"/>
              </a:lnSpc>
              <a:buNone/>
            </a:pPr>
            <a:r>
              <a:rPr lang="en-US" altLang="zh-CN" sz="2000" dirty="0" smtClean="0">
                <a:solidFill>
                  <a:schemeClr val="accent1"/>
                </a:solidFill>
              </a:rPr>
              <a:t>【</a:t>
            </a:r>
            <a:r>
              <a:rPr lang="zh-CN" altLang="en-US" sz="2000" dirty="0" smtClean="0">
                <a:solidFill>
                  <a:schemeClr val="accent1"/>
                </a:solidFill>
              </a:rPr>
              <a:t>例</a:t>
            </a:r>
            <a:r>
              <a:rPr lang="en-US" altLang="zh-CN" sz="2000" dirty="0" smtClean="0">
                <a:solidFill>
                  <a:schemeClr val="accent1"/>
                </a:solidFill>
              </a:rPr>
              <a:t>3.2】</a:t>
            </a:r>
            <a:r>
              <a:rPr lang="zh-CN" altLang="en-US" sz="2000" dirty="0">
                <a:solidFill>
                  <a:schemeClr val="accent1"/>
                </a:solidFill>
              </a:rPr>
              <a:t>有人用温度计测量出用华氏法表示的温度</a:t>
            </a:r>
            <a:r>
              <a:rPr lang="en-US" altLang="zh-CN" sz="2000" dirty="0">
                <a:solidFill>
                  <a:schemeClr val="accent1"/>
                </a:solidFill>
              </a:rPr>
              <a:t>(</a:t>
            </a:r>
            <a:r>
              <a:rPr lang="zh-CN" altLang="en-US" sz="2000" dirty="0">
                <a:solidFill>
                  <a:schemeClr val="accent1"/>
                </a:solidFill>
              </a:rPr>
              <a:t>如</a:t>
            </a:r>
            <a:r>
              <a:rPr lang="en-US" altLang="zh-CN" sz="2000" dirty="0">
                <a:solidFill>
                  <a:schemeClr val="accent1"/>
                </a:solidFill>
              </a:rPr>
              <a:t>64°F</a:t>
            </a:r>
            <a:r>
              <a:rPr lang="zh-CN" altLang="en-US" sz="2000" dirty="0" smtClean="0">
                <a:solidFill>
                  <a:schemeClr val="accent1"/>
                </a:solidFill>
              </a:rPr>
              <a:t>），</a:t>
            </a:r>
            <a:endParaRPr lang="en-US" altLang="zh-CN" sz="2000" dirty="0" smtClean="0">
              <a:solidFill>
                <a:schemeClr val="accent1"/>
              </a:solidFill>
            </a:endParaRPr>
          </a:p>
          <a:p>
            <a:pPr marL="0" indent="0">
              <a:lnSpc>
                <a:spcPct val="120000"/>
              </a:lnSpc>
              <a:buNone/>
            </a:pPr>
            <a:r>
              <a:rPr lang="en-US" altLang="zh-CN" sz="2000" dirty="0">
                <a:solidFill>
                  <a:schemeClr val="accent1"/>
                </a:solidFill>
              </a:rPr>
              <a:t> </a:t>
            </a:r>
            <a:r>
              <a:rPr lang="en-US" altLang="zh-CN" sz="2000" dirty="0" smtClean="0">
                <a:solidFill>
                  <a:schemeClr val="accent1"/>
                </a:solidFill>
              </a:rPr>
              <a:t> </a:t>
            </a:r>
            <a:r>
              <a:rPr lang="zh-CN" altLang="en-US" sz="2000" dirty="0" smtClean="0">
                <a:solidFill>
                  <a:schemeClr val="accent1"/>
                </a:solidFill>
              </a:rPr>
              <a:t>今</a:t>
            </a:r>
            <a:r>
              <a:rPr lang="zh-CN" altLang="en-US" sz="2000" dirty="0">
                <a:solidFill>
                  <a:schemeClr val="accent1"/>
                </a:solidFill>
              </a:rPr>
              <a:t>要求把它转换为以摄氏法表示的温度</a:t>
            </a:r>
            <a:r>
              <a:rPr lang="en-US" altLang="zh-CN" sz="2000" dirty="0">
                <a:solidFill>
                  <a:schemeClr val="accent1"/>
                </a:solidFill>
              </a:rPr>
              <a:t>(</a:t>
            </a:r>
            <a:r>
              <a:rPr lang="zh-CN" altLang="en-US" sz="2000" dirty="0">
                <a:solidFill>
                  <a:schemeClr val="accent1"/>
                </a:solidFill>
              </a:rPr>
              <a:t>如</a:t>
            </a:r>
            <a:r>
              <a:rPr lang="en-US" altLang="zh-CN" sz="2000" dirty="0">
                <a:solidFill>
                  <a:schemeClr val="accent1"/>
                </a:solidFill>
              </a:rPr>
              <a:t>17.8℃</a:t>
            </a:r>
            <a:r>
              <a:rPr lang="en-US" altLang="zh-CN" sz="2000" dirty="0" smtClean="0">
                <a:solidFill>
                  <a:schemeClr val="accent1"/>
                </a:solidFill>
              </a:rPr>
              <a:t>)</a:t>
            </a:r>
            <a:r>
              <a:rPr lang="zh-CN" altLang="en-US" sz="2000" dirty="0" smtClean="0">
                <a:solidFill>
                  <a:schemeClr val="accent1"/>
                </a:solidFill>
              </a:rPr>
              <a:t>。</a:t>
            </a:r>
            <a:endParaRPr lang="en-US" altLang="zh-CN" sz="2000" dirty="0" smtClean="0">
              <a:solidFill>
                <a:schemeClr val="accent1"/>
              </a:solidFill>
            </a:endParaRPr>
          </a:p>
        </p:txBody>
      </p:sp>
      <p:sp>
        <p:nvSpPr>
          <p:cNvPr id="27" name="MH_SubTitle_1"/>
          <p:cNvSpPr/>
          <p:nvPr>
            <p:custDataLst>
              <p:tags r:id="rId1"/>
            </p:custDataLst>
          </p:nvPr>
        </p:nvSpPr>
        <p:spPr>
          <a:xfrm>
            <a:off x="8191089" y="932525"/>
            <a:ext cx="3448050" cy="2365375"/>
          </a:xfrm>
          <a:custGeom>
            <a:avLst/>
            <a:gdLst>
              <a:gd name="connsiteX0" fmla="*/ 4225707 w 4387423"/>
              <a:gd name="connsiteY0" fmla="*/ 474136 h 3234796"/>
              <a:gd name="connsiteX1" fmla="*/ 4183374 w 4387423"/>
              <a:gd name="connsiteY1" fmla="*/ 516469 h 3234796"/>
              <a:gd name="connsiteX2" fmla="*/ 4225707 w 4387423"/>
              <a:gd name="connsiteY2" fmla="*/ 558802 h 3234796"/>
              <a:gd name="connsiteX3" fmla="*/ 4268040 w 4387423"/>
              <a:gd name="connsiteY3" fmla="*/ 516469 h 3234796"/>
              <a:gd name="connsiteX4" fmla="*/ 4225707 w 4387423"/>
              <a:gd name="connsiteY4" fmla="*/ 474136 h 3234796"/>
              <a:gd name="connsiteX5" fmla="*/ 4056374 w 4387423"/>
              <a:gd name="connsiteY5" fmla="*/ 474136 h 3234796"/>
              <a:gd name="connsiteX6" fmla="*/ 4014041 w 4387423"/>
              <a:gd name="connsiteY6" fmla="*/ 516469 h 3234796"/>
              <a:gd name="connsiteX7" fmla="*/ 4056374 w 4387423"/>
              <a:gd name="connsiteY7" fmla="*/ 558802 h 3234796"/>
              <a:gd name="connsiteX8" fmla="*/ 4098707 w 4387423"/>
              <a:gd name="connsiteY8" fmla="*/ 516469 h 3234796"/>
              <a:gd name="connsiteX9" fmla="*/ 4056374 w 4387423"/>
              <a:gd name="connsiteY9" fmla="*/ 474136 h 3234796"/>
              <a:gd name="connsiteX10" fmla="*/ 3887041 w 4387423"/>
              <a:gd name="connsiteY10" fmla="*/ 474136 h 3234796"/>
              <a:gd name="connsiteX11" fmla="*/ 3844708 w 4387423"/>
              <a:gd name="connsiteY11" fmla="*/ 516469 h 3234796"/>
              <a:gd name="connsiteX12" fmla="*/ 3887041 w 4387423"/>
              <a:gd name="connsiteY12" fmla="*/ 558802 h 3234796"/>
              <a:gd name="connsiteX13" fmla="*/ 3929374 w 4387423"/>
              <a:gd name="connsiteY13" fmla="*/ 516469 h 3234796"/>
              <a:gd name="connsiteX14" fmla="*/ 3887041 w 4387423"/>
              <a:gd name="connsiteY14" fmla="*/ 474136 h 3234796"/>
              <a:gd name="connsiteX15" fmla="*/ 3717708 w 4387423"/>
              <a:gd name="connsiteY15" fmla="*/ 474136 h 3234796"/>
              <a:gd name="connsiteX16" fmla="*/ 3675375 w 4387423"/>
              <a:gd name="connsiteY16" fmla="*/ 516469 h 3234796"/>
              <a:gd name="connsiteX17" fmla="*/ 3717708 w 4387423"/>
              <a:gd name="connsiteY17" fmla="*/ 558802 h 3234796"/>
              <a:gd name="connsiteX18" fmla="*/ 3760041 w 4387423"/>
              <a:gd name="connsiteY18" fmla="*/ 516469 h 3234796"/>
              <a:gd name="connsiteX19" fmla="*/ 3717708 w 4387423"/>
              <a:gd name="connsiteY19" fmla="*/ 474136 h 3234796"/>
              <a:gd name="connsiteX20" fmla="*/ 3548375 w 4387423"/>
              <a:gd name="connsiteY20" fmla="*/ 474136 h 3234796"/>
              <a:gd name="connsiteX21" fmla="*/ 3506042 w 4387423"/>
              <a:gd name="connsiteY21" fmla="*/ 516469 h 3234796"/>
              <a:gd name="connsiteX22" fmla="*/ 3548375 w 4387423"/>
              <a:gd name="connsiteY22" fmla="*/ 558802 h 3234796"/>
              <a:gd name="connsiteX23" fmla="*/ 3590708 w 4387423"/>
              <a:gd name="connsiteY23" fmla="*/ 516469 h 3234796"/>
              <a:gd name="connsiteX24" fmla="*/ 3548375 w 4387423"/>
              <a:gd name="connsiteY24" fmla="*/ 474136 h 3234796"/>
              <a:gd name="connsiteX25" fmla="*/ 3379042 w 4387423"/>
              <a:gd name="connsiteY25" fmla="*/ 474136 h 3234796"/>
              <a:gd name="connsiteX26" fmla="*/ 3336709 w 4387423"/>
              <a:gd name="connsiteY26" fmla="*/ 516469 h 3234796"/>
              <a:gd name="connsiteX27" fmla="*/ 3379042 w 4387423"/>
              <a:gd name="connsiteY27" fmla="*/ 558802 h 3234796"/>
              <a:gd name="connsiteX28" fmla="*/ 3421375 w 4387423"/>
              <a:gd name="connsiteY28" fmla="*/ 516469 h 3234796"/>
              <a:gd name="connsiteX29" fmla="*/ 3379042 w 4387423"/>
              <a:gd name="connsiteY29" fmla="*/ 474136 h 3234796"/>
              <a:gd name="connsiteX30" fmla="*/ 3209709 w 4387423"/>
              <a:gd name="connsiteY30" fmla="*/ 474136 h 3234796"/>
              <a:gd name="connsiteX31" fmla="*/ 3167376 w 4387423"/>
              <a:gd name="connsiteY31" fmla="*/ 516469 h 3234796"/>
              <a:gd name="connsiteX32" fmla="*/ 3209709 w 4387423"/>
              <a:gd name="connsiteY32" fmla="*/ 558802 h 3234796"/>
              <a:gd name="connsiteX33" fmla="*/ 3252042 w 4387423"/>
              <a:gd name="connsiteY33" fmla="*/ 516469 h 3234796"/>
              <a:gd name="connsiteX34" fmla="*/ 3209709 w 4387423"/>
              <a:gd name="connsiteY34" fmla="*/ 474136 h 3234796"/>
              <a:gd name="connsiteX35" fmla="*/ 3040376 w 4387423"/>
              <a:gd name="connsiteY35" fmla="*/ 474136 h 3234796"/>
              <a:gd name="connsiteX36" fmla="*/ 2998043 w 4387423"/>
              <a:gd name="connsiteY36" fmla="*/ 516469 h 3234796"/>
              <a:gd name="connsiteX37" fmla="*/ 3040376 w 4387423"/>
              <a:gd name="connsiteY37" fmla="*/ 558802 h 3234796"/>
              <a:gd name="connsiteX38" fmla="*/ 3082709 w 4387423"/>
              <a:gd name="connsiteY38" fmla="*/ 516469 h 3234796"/>
              <a:gd name="connsiteX39" fmla="*/ 3040376 w 4387423"/>
              <a:gd name="connsiteY39" fmla="*/ 474136 h 3234796"/>
              <a:gd name="connsiteX40" fmla="*/ 2871043 w 4387423"/>
              <a:gd name="connsiteY40" fmla="*/ 474136 h 3234796"/>
              <a:gd name="connsiteX41" fmla="*/ 2828710 w 4387423"/>
              <a:gd name="connsiteY41" fmla="*/ 516469 h 3234796"/>
              <a:gd name="connsiteX42" fmla="*/ 2871043 w 4387423"/>
              <a:gd name="connsiteY42" fmla="*/ 558802 h 3234796"/>
              <a:gd name="connsiteX43" fmla="*/ 2913376 w 4387423"/>
              <a:gd name="connsiteY43" fmla="*/ 516469 h 3234796"/>
              <a:gd name="connsiteX44" fmla="*/ 2871043 w 4387423"/>
              <a:gd name="connsiteY44" fmla="*/ 474136 h 3234796"/>
              <a:gd name="connsiteX45" fmla="*/ 2701710 w 4387423"/>
              <a:gd name="connsiteY45" fmla="*/ 474136 h 3234796"/>
              <a:gd name="connsiteX46" fmla="*/ 2659377 w 4387423"/>
              <a:gd name="connsiteY46" fmla="*/ 516469 h 3234796"/>
              <a:gd name="connsiteX47" fmla="*/ 2701710 w 4387423"/>
              <a:gd name="connsiteY47" fmla="*/ 558802 h 3234796"/>
              <a:gd name="connsiteX48" fmla="*/ 2744043 w 4387423"/>
              <a:gd name="connsiteY48" fmla="*/ 516469 h 3234796"/>
              <a:gd name="connsiteX49" fmla="*/ 2701710 w 4387423"/>
              <a:gd name="connsiteY49" fmla="*/ 474136 h 3234796"/>
              <a:gd name="connsiteX50" fmla="*/ 2532377 w 4387423"/>
              <a:gd name="connsiteY50" fmla="*/ 474136 h 3234796"/>
              <a:gd name="connsiteX51" fmla="*/ 2490044 w 4387423"/>
              <a:gd name="connsiteY51" fmla="*/ 516469 h 3234796"/>
              <a:gd name="connsiteX52" fmla="*/ 2532377 w 4387423"/>
              <a:gd name="connsiteY52" fmla="*/ 558802 h 3234796"/>
              <a:gd name="connsiteX53" fmla="*/ 2574710 w 4387423"/>
              <a:gd name="connsiteY53" fmla="*/ 516469 h 3234796"/>
              <a:gd name="connsiteX54" fmla="*/ 2532377 w 4387423"/>
              <a:gd name="connsiteY54" fmla="*/ 474136 h 3234796"/>
              <a:gd name="connsiteX55" fmla="*/ 2363044 w 4387423"/>
              <a:gd name="connsiteY55" fmla="*/ 474136 h 3234796"/>
              <a:gd name="connsiteX56" fmla="*/ 2320711 w 4387423"/>
              <a:gd name="connsiteY56" fmla="*/ 516469 h 3234796"/>
              <a:gd name="connsiteX57" fmla="*/ 2363044 w 4387423"/>
              <a:gd name="connsiteY57" fmla="*/ 558802 h 3234796"/>
              <a:gd name="connsiteX58" fmla="*/ 2405377 w 4387423"/>
              <a:gd name="connsiteY58" fmla="*/ 516469 h 3234796"/>
              <a:gd name="connsiteX59" fmla="*/ 2363044 w 4387423"/>
              <a:gd name="connsiteY59" fmla="*/ 474136 h 3234796"/>
              <a:gd name="connsiteX60" fmla="*/ 2193711 w 4387423"/>
              <a:gd name="connsiteY60" fmla="*/ 474136 h 3234796"/>
              <a:gd name="connsiteX61" fmla="*/ 2151378 w 4387423"/>
              <a:gd name="connsiteY61" fmla="*/ 516469 h 3234796"/>
              <a:gd name="connsiteX62" fmla="*/ 2193711 w 4387423"/>
              <a:gd name="connsiteY62" fmla="*/ 558802 h 3234796"/>
              <a:gd name="connsiteX63" fmla="*/ 2236044 w 4387423"/>
              <a:gd name="connsiteY63" fmla="*/ 516469 h 3234796"/>
              <a:gd name="connsiteX64" fmla="*/ 2193711 w 4387423"/>
              <a:gd name="connsiteY64" fmla="*/ 474136 h 3234796"/>
              <a:gd name="connsiteX65" fmla="*/ 2024378 w 4387423"/>
              <a:gd name="connsiteY65" fmla="*/ 474136 h 3234796"/>
              <a:gd name="connsiteX66" fmla="*/ 1982045 w 4387423"/>
              <a:gd name="connsiteY66" fmla="*/ 516469 h 3234796"/>
              <a:gd name="connsiteX67" fmla="*/ 2024378 w 4387423"/>
              <a:gd name="connsiteY67" fmla="*/ 558802 h 3234796"/>
              <a:gd name="connsiteX68" fmla="*/ 2066711 w 4387423"/>
              <a:gd name="connsiteY68" fmla="*/ 516469 h 3234796"/>
              <a:gd name="connsiteX69" fmla="*/ 2024378 w 4387423"/>
              <a:gd name="connsiteY69" fmla="*/ 474136 h 3234796"/>
              <a:gd name="connsiteX70" fmla="*/ 1855045 w 4387423"/>
              <a:gd name="connsiteY70" fmla="*/ 474136 h 3234796"/>
              <a:gd name="connsiteX71" fmla="*/ 1812712 w 4387423"/>
              <a:gd name="connsiteY71" fmla="*/ 516469 h 3234796"/>
              <a:gd name="connsiteX72" fmla="*/ 1855045 w 4387423"/>
              <a:gd name="connsiteY72" fmla="*/ 558802 h 3234796"/>
              <a:gd name="connsiteX73" fmla="*/ 1897378 w 4387423"/>
              <a:gd name="connsiteY73" fmla="*/ 516469 h 3234796"/>
              <a:gd name="connsiteX74" fmla="*/ 1855045 w 4387423"/>
              <a:gd name="connsiteY74" fmla="*/ 474136 h 3234796"/>
              <a:gd name="connsiteX75" fmla="*/ 1685712 w 4387423"/>
              <a:gd name="connsiteY75" fmla="*/ 474136 h 3234796"/>
              <a:gd name="connsiteX76" fmla="*/ 1643379 w 4387423"/>
              <a:gd name="connsiteY76" fmla="*/ 516469 h 3234796"/>
              <a:gd name="connsiteX77" fmla="*/ 1685712 w 4387423"/>
              <a:gd name="connsiteY77" fmla="*/ 558802 h 3234796"/>
              <a:gd name="connsiteX78" fmla="*/ 1728045 w 4387423"/>
              <a:gd name="connsiteY78" fmla="*/ 516469 h 3234796"/>
              <a:gd name="connsiteX79" fmla="*/ 1685712 w 4387423"/>
              <a:gd name="connsiteY79" fmla="*/ 474136 h 3234796"/>
              <a:gd name="connsiteX80" fmla="*/ 1516379 w 4387423"/>
              <a:gd name="connsiteY80" fmla="*/ 474136 h 3234796"/>
              <a:gd name="connsiteX81" fmla="*/ 1474046 w 4387423"/>
              <a:gd name="connsiteY81" fmla="*/ 516469 h 3234796"/>
              <a:gd name="connsiteX82" fmla="*/ 1516379 w 4387423"/>
              <a:gd name="connsiteY82" fmla="*/ 558802 h 3234796"/>
              <a:gd name="connsiteX83" fmla="*/ 1558712 w 4387423"/>
              <a:gd name="connsiteY83" fmla="*/ 516469 h 3234796"/>
              <a:gd name="connsiteX84" fmla="*/ 1516379 w 4387423"/>
              <a:gd name="connsiteY84" fmla="*/ 474136 h 3234796"/>
              <a:gd name="connsiteX85" fmla="*/ 1347046 w 4387423"/>
              <a:gd name="connsiteY85" fmla="*/ 474136 h 3234796"/>
              <a:gd name="connsiteX86" fmla="*/ 1304713 w 4387423"/>
              <a:gd name="connsiteY86" fmla="*/ 516469 h 3234796"/>
              <a:gd name="connsiteX87" fmla="*/ 1347046 w 4387423"/>
              <a:gd name="connsiteY87" fmla="*/ 558802 h 3234796"/>
              <a:gd name="connsiteX88" fmla="*/ 1389379 w 4387423"/>
              <a:gd name="connsiteY88" fmla="*/ 516469 h 3234796"/>
              <a:gd name="connsiteX89" fmla="*/ 1347046 w 4387423"/>
              <a:gd name="connsiteY89" fmla="*/ 474136 h 3234796"/>
              <a:gd name="connsiteX90" fmla="*/ 1177713 w 4387423"/>
              <a:gd name="connsiteY90" fmla="*/ 474136 h 3234796"/>
              <a:gd name="connsiteX91" fmla="*/ 1135381 w 4387423"/>
              <a:gd name="connsiteY91" fmla="*/ 516469 h 3234796"/>
              <a:gd name="connsiteX92" fmla="*/ 1177713 w 4387423"/>
              <a:gd name="connsiteY92" fmla="*/ 558802 h 3234796"/>
              <a:gd name="connsiteX93" fmla="*/ 1220046 w 4387423"/>
              <a:gd name="connsiteY93" fmla="*/ 516469 h 3234796"/>
              <a:gd name="connsiteX94" fmla="*/ 1177713 w 4387423"/>
              <a:gd name="connsiteY94" fmla="*/ 474136 h 3234796"/>
              <a:gd name="connsiteX95" fmla="*/ 1008381 w 4387423"/>
              <a:gd name="connsiteY95" fmla="*/ 474136 h 3234796"/>
              <a:gd name="connsiteX96" fmla="*/ 966048 w 4387423"/>
              <a:gd name="connsiteY96" fmla="*/ 516469 h 3234796"/>
              <a:gd name="connsiteX97" fmla="*/ 1008381 w 4387423"/>
              <a:gd name="connsiteY97" fmla="*/ 558802 h 3234796"/>
              <a:gd name="connsiteX98" fmla="*/ 1050714 w 4387423"/>
              <a:gd name="connsiteY98" fmla="*/ 516469 h 3234796"/>
              <a:gd name="connsiteX99" fmla="*/ 1008381 w 4387423"/>
              <a:gd name="connsiteY99" fmla="*/ 474136 h 3234796"/>
              <a:gd name="connsiteX100" fmla="*/ 839048 w 4387423"/>
              <a:gd name="connsiteY100" fmla="*/ 474136 h 3234796"/>
              <a:gd name="connsiteX101" fmla="*/ 796716 w 4387423"/>
              <a:gd name="connsiteY101" fmla="*/ 516469 h 3234796"/>
              <a:gd name="connsiteX102" fmla="*/ 839048 w 4387423"/>
              <a:gd name="connsiteY102" fmla="*/ 558802 h 3234796"/>
              <a:gd name="connsiteX103" fmla="*/ 881381 w 4387423"/>
              <a:gd name="connsiteY103" fmla="*/ 516469 h 3234796"/>
              <a:gd name="connsiteX104" fmla="*/ 839048 w 4387423"/>
              <a:gd name="connsiteY104" fmla="*/ 474136 h 3234796"/>
              <a:gd name="connsiteX105" fmla="*/ 669716 w 4387423"/>
              <a:gd name="connsiteY105" fmla="*/ 474136 h 3234796"/>
              <a:gd name="connsiteX106" fmla="*/ 627383 w 4387423"/>
              <a:gd name="connsiteY106" fmla="*/ 516469 h 3234796"/>
              <a:gd name="connsiteX107" fmla="*/ 669716 w 4387423"/>
              <a:gd name="connsiteY107" fmla="*/ 558802 h 3234796"/>
              <a:gd name="connsiteX108" fmla="*/ 712049 w 4387423"/>
              <a:gd name="connsiteY108" fmla="*/ 516469 h 3234796"/>
              <a:gd name="connsiteX109" fmla="*/ 669716 w 4387423"/>
              <a:gd name="connsiteY109" fmla="*/ 474136 h 3234796"/>
              <a:gd name="connsiteX110" fmla="*/ 500382 w 4387423"/>
              <a:gd name="connsiteY110" fmla="*/ 474136 h 3234796"/>
              <a:gd name="connsiteX111" fmla="*/ 458049 w 4387423"/>
              <a:gd name="connsiteY111" fmla="*/ 516469 h 3234796"/>
              <a:gd name="connsiteX112" fmla="*/ 500382 w 4387423"/>
              <a:gd name="connsiteY112" fmla="*/ 558802 h 3234796"/>
              <a:gd name="connsiteX113" fmla="*/ 542715 w 4387423"/>
              <a:gd name="connsiteY113" fmla="*/ 516469 h 3234796"/>
              <a:gd name="connsiteX114" fmla="*/ 500382 w 4387423"/>
              <a:gd name="connsiteY114" fmla="*/ 474136 h 3234796"/>
              <a:gd name="connsiteX115" fmla="*/ 331050 w 4387423"/>
              <a:gd name="connsiteY115" fmla="*/ 474136 h 3234796"/>
              <a:gd name="connsiteX116" fmla="*/ 288717 w 4387423"/>
              <a:gd name="connsiteY116" fmla="*/ 516469 h 3234796"/>
              <a:gd name="connsiteX117" fmla="*/ 331050 w 4387423"/>
              <a:gd name="connsiteY117" fmla="*/ 558802 h 3234796"/>
              <a:gd name="connsiteX118" fmla="*/ 373382 w 4387423"/>
              <a:gd name="connsiteY118" fmla="*/ 516469 h 3234796"/>
              <a:gd name="connsiteX119" fmla="*/ 331050 w 4387423"/>
              <a:gd name="connsiteY119" fmla="*/ 474136 h 3234796"/>
              <a:gd name="connsiteX120" fmla="*/ 161717 w 4387423"/>
              <a:gd name="connsiteY120" fmla="*/ 474136 h 3234796"/>
              <a:gd name="connsiteX121" fmla="*/ 119384 w 4387423"/>
              <a:gd name="connsiteY121" fmla="*/ 516469 h 3234796"/>
              <a:gd name="connsiteX122" fmla="*/ 161717 w 4387423"/>
              <a:gd name="connsiteY122" fmla="*/ 558802 h 3234796"/>
              <a:gd name="connsiteX123" fmla="*/ 204050 w 4387423"/>
              <a:gd name="connsiteY123" fmla="*/ 516469 h 3234796"/>
              <a:gd name="connsiteX124" fmla="*/ 161717 w 4387423"/>
              <a:gd name="connsiteY124" fmla="*/ 474136 h 3234796"/>
              <a:gd name="connsiteX125" fmla="*/ 0 w 4387423"/>
              <a:gd name="connsiteY125" fmla="*/ 0 h 3234796"/>
              <a:gd name="connsiteX126" fmla="*/ 4387423 w 4387423"/>
              <a:gd name="connsiteY126" fmla="*/ 0 h 3234796"/>
              <a:gd name="connsiteX127" fmla="*/ 4387423 w 4387423"/>
              <a:gd name="connsiteY127" fmla="*/ 152400 h 3234796"/>
              <a:gd name="connsiteX128" fmla="*/ 4387423 w 4387423"/>
              <a:gd name="connsiteY128" fmla="*/ 242993 h 3234796"/>
              <a:gd name="connsiteX129" fmla="*/ 4387423 w 4387423"/>
              <a:gd name="connsiteY129" fmla="*/ 477291 h 3234796"/>
              <a:gd name="connsiteX130" fmla="*/ 4365106 w 4387423"/>
              <a:gd name="connsiteY130" fmla="*/ 486535 h 3234796"/>
              <a:gd name="connsiteX131" fmla="*/ 4352707 w 4387423"/>
              <a:gd name="connsiteY131" fmla="*/ 516469 h 3234796"/>
              <a:gd name="connsiteX132" fmla="*/ 4365106 w 4387423"/>
              <a:gd name="connsiteY132" fmla="*/ 546403 h 3234796"/>
              <a:gd name="connsiteX133" fmla="*/ 4387423 w 4387423"/>
              <a:gd name="connsiteY133" fmla="*/ 555647 h 3234796"/>
              <a:gd name="connsiteX134" fmla="*/ 4387423 w 4387423"/>
              <a:gd name="connsiteY134" fmla="*/ 3164104 h 3234796"/>
              <a:gd name="connsiteX135" fmla="*/ 4369407 w 4387423"/>
              <a:gd name="connsiteY135" fmla="*/ 3167742 h 3234796"/>
              <a:gd name="connsiteX136" fmla="*/ 4326828 w 4387423"/>
              <a:gd name="connsiteY136" fmla="*/ 3210321 h 3234796"/>
              <a:gd name="connsiteX137" fmla="*/ 4321886 w 4387423"/>
              <a:gd name="connsiteY137" fmla="*/ 3234796 h 3234796"/>
              <a:gd name="connsiteX138" fmla="*/ 4248202 w 4387423"/>
              <a:gd name="connsiteY138" fmla="*/ 3234796 h 3234796"/>
              <a:gd name="connsiteX139" fmla="*/ 4243261 w 4387423"/>
              <a:gd name="connsiteY139" fmla="*/ 3210321 h 3234796"/>
              <a:gd name="connsiteX140" fmla="*/ 4169538 w 4387423"/>
              <a:gd name="connsiteY140" fmla="*/ 3161454 h 3234796"/>
              <a:gd name="connsiteX141" fmla="*/ 4095816 w 4387423"/>
              <a:gd name="connsiteY141" fmla="*/ 3210321 h 3234796"/>
              <a:gd name="connsiteX142" fmla="*/ 4090874 w 4387423"/>
              <a:gd name="connsiteY142" fmla="*/ 3234796 h 3234796"/>
              <a:gd name="connsiteX143" fmla="*/ 4017196 w 4387423"/>
              <a:gd name="connsiteY143" fmla="*/ 3234796 h 3234796"/>
              <a:gd name="connsiteX144" fmla="*/ 4012255 w 4387423"/>
              <a:gd name="connsiteY144" fmla="*/ 3210321 h 3234796"/>
              <a:gd name="connsiteX145" fmla="*/ 3938532 w 4387423"/>
              <a:gd name="connsiteY145" fmla="*/ 3161454 h 3234796"/>
              <a:gd name="connsiteX146" fmla="*/ 3864810 w 4387423"/>
              <a:gd name="connsiteY146" fmla="*/ 3210321 h 3234796"/>
              <a:gd name="connsiteX147" fmla="*/ 3859868 w 4387423"/>
              <a:gd name="connsiteY147" fmla="*/ 3234796 h 3234796"/>
              <a:gd name="connsiteX148" fmla="*/ 3786190 w 4387423"/>
              <a:gd name="connsiteY148" fmla="*/ 3234796 h 3234796"/>
              <a:gd name="connsiteX149" fmla="*/ 3781249 w 4387423"/>
              <a:gd name="connsiteY149" fmla="*/ 3210321 h 3234796"/>
              <a:gd name="connsiteX150" fmla="*/ 3707526 w 4387423"/>
              <a:gd name="connsiteY150" fmla="*/ 3161454 h 3234796"/>
              <a:gd name="connsiteX151" fmla="*/ 3633804 w 4387423"/>
              <a:gd name="connsiteY151" fmla="*/ 3210321 h 3234796"/>
              <a:gd name="connsiteX152" fmla="*/ 3628863 w 4387423"/>
              <a:gd name="connsiteY152" fmla="*/ 3234796 h 3234796"/>
              <a:gd name="connsiteX153" fmla="*/ 3555184 w 4387423"/>
              <a:gd name="connsiteY153" fmla="*/ 3234796 h 3234796"/>
              <a:gd name="connsiteX154" fmla="*/ 3550243 w 4387423"/>
              <a:gd name="connsiteY154" fmla="*/ 3210321 h 3234796"/>
              <a:gd name="connsiteX155" fmla="*/ 3476520 w 4387423"/>
              <a:gd name="connsiteY155" fmla="*/ 3161454 h 3234796"/>
              <a:gd name="connsiteX156" fmla="*/ 3402798 w 4387423"/>
              <a:gd name="connsiteY156" fmla="*/ 3210321 h 3234796"/>
              <a:gd name="connsiteX157" fmla="*/ 3397856 w 4387423"/>
              <a:gd name="connsiteY157" fmla="*/ 3234796 h 3234796"/>
              <a:gd name="connsiteX158" fmla="*/ 3324178 w 4387423"/>
              <a:gd name="connsiteY158" fmla="*/ 3234796 h 3234796"/>
              <a:gd name="connsiteX159" fmla="*/ 3319237 w 4387423"/>
              <a:gd name="connsiteY159" fmla="*/ 3210321 h 3234796"/>
              <a:gd name="connsiteX160" fmla="*/ 3245514 w 4387423"/>
              <a:gd name="connsiteY160" fmla="*/ 3161454 h 3234796"/>
              <a:gd name="connsiteX161" fmla="*/ 3171792 w 4387423"/>
              <a:gd name="connsiteY161" fmla="*/ 3210321 h 3234796"/>
              <a:gd name="connsiteX162" fmla="*/ 3166850 w 4387423"/>
              <a:gd name="connsiteY162" fmla="*/ 3234796 h 3234796"/>
              <a:gd name="connsiteX163" fmla="*/ 3093172 w 4387423"/>
              <a:gd name="connsiteY163" fmla="*/ 3234796 h 3234796"/>
              <a:gd name="connsiteX164" fmla="*/ 3088230 w 4387423"/>
              <a:gd name="connsiteY164" fmla="*/ 3210321 h 3234796"/>
              <a:gd name="connsiteX165" fmla="*/ 3014508 w 4387423"/>
              <a:gd name="connsiteY165" fmla="*/ 3161454 h 3234796"/>
              <a:gd name="connsiteX166" fmla="*/ 2940786 w 4387423"/>
              <a:gd name="connsiteY166" fmla="*/ 3210321 h 3234796"/>
              <a:gd name="connsiteX167" fmla="*/ 2935844 w 4387423"/>
              <a:gd name="connsiteY167" fmla="*/ 3234796 h 3234796"/>
              <a:gd name="connsiteX168" fmla="*/ 2862166 w 4387423"/>
              <a:gd name="connsiteY168" fmla="*/ 3234796 h 3234796"/>
              <a:gd name="connsiteX169" fmla="*/ 2857224 w 4387423"/>
              <a:gd name="connsiteY169" fmla="*/ 3210321 h 3234796"/>
              <a:gd name="connsiteX170" fmla="*/ 2783502 w 4387423"/>
              <a:gd name="connsiteY170" fmla="*/ 3161454 h 3234796"/>
              <a:gd name="connsiteX171" fmla="*/ 2709780 w 4387423"/>
              <a:gd name="connsiteY171" fmla="*/ 3210321 h 3234796"/>
              <a:gd name="connsiteX172" fmla="*/ 2704838 w 4387423"/>
              <a:gd name="connsiteY172" fmla="*/ 3234796 h 3234796"/>
              <a:gd name="connsiteX173" fmla="*/ 2631160 w 4387423"/>
              <a:gd name="connsiteY173" fmla="*/ 3234796 h 3234796"/>
              <a:gd name="connsiteX174" fmla="*/ 2626219 w 4387423"/>
              <a:gd name="connsiteY174" fmla="*/ 3210321 h 3234796"/>
              <a:gd name="connsiteX175" fmla="*/ 2552496 w 4387423"/>
              <a:gd name="connsiteY175" fmla="*/ 3161454 h 3234796"/>
              <a:gd name="connsiteX176" fmla="*/ 2478774 w 4387423"/>
              <a:gd name="connsiteY176" fmla="*/ 3210321 h 3234796"/>
              <a:gd name="connsiteX177" fmla="*/ 2473832 w 4387423"/>
              <a:gd name="connsiteY177" fmla="*/ 3234796 h 3234796"/>
              <a:gd name="connsiteX178" fmla="*/ 2400154 w 4387423"/>
              <a:gd name="connsiteY178" fmla="*/ 3234796 h 3234796"/>
              <a:gd name="connsiteX179" fmla="*/ 2395213 w 4387423"/>
              <a:gd name="connsiteY179" fmla="*/ 3210321 h 3234796"/>
              <a:gd name="connsiteX180" fmla="*/ 2321490 w 4387423"/>
              <a:gd name="connsiteY180" fmla="*/ 3161454 h 3234796"/>
              <a:gd name="connsiteX181" fmla="*/ 2247768 w 4387423"/>
              <a:gd name="connsiteY181" fmla="*/ 3210321 h 3234796"/>
              <a:gd name="connsiteX182" fmla="*/ 2242826 w 4387423"/>
              <a:gd name="connsiteY182" fmla="*/ 3234796 h 3234796"/>
              <a:gd name="connsiteX183" fmla="*/ 2169148 w 4387423"/>
              <a:gd name="connsiteY183" fmla="*/ 3234796 h 3234796"/>
              <a:gd name="connsiteX184" fmla="*/ 2164207 w 4387423"/>
              <a:gd name="connsiteY184" fmla="*/ 3210321 h 3234796"/>
              <a:gd name="connsiteX185" fmla="*/ 2090484 w 4387423"/>
              <a:gd name="connsiteY185" fmla="*/ 3161454 h 3234796"/>
              <a:gd name="connsiteX186" fmla="*/ 2016762 w 4387423"/>
              <a:gd name="connsiteY186" fmla="*/ 3210321 h 3234796"/>
              <a:gd name="connsiteX187" fmla="*/ 2011820 w 4387423"/>
              <a:gd name="connsiteY187" fmla="*/ 3234796 h 3234796"/>
              <a:gd name="connsiteX188" fmla="*/ 1938142 w 4387423"/>
              <a:gd name="connsiteY188" fmla="*/ 3234796 h 3234796"/>
              <a:gd name="connsiteX189" fmla="*/ 1933201 w 4387423"/>
              <a:gd name="connsiteY189" fmla="*/ 3210321 h 3234796"/>
              <a:gd name="connsiteX190" fmla="*/ 1859478 w 4387423"/>
              <a:gd name="connsiteY190" fmla="*/ 3161454 h 3234796"/>
              <a:gd name="connsiteX191" fmla="*/ 1785756 w 4387423"/>
              <a:gd name="connsiteY191" fmla="*/ 3210321 h 3234796"/>
              <a:gd name="connsiteX192" fmla="*/ 1780814 w 4387423"/>
              <a:gd name="connsiteY192" fmla="*/ 3234796 h 3234796"/>
              <a:gd name="connsiteX193" fmla="*/ 1707136 w 4387423"/>
              <a:gd name="connsiteY193" fmla="*/ 3234796 h 3234796"/>
              <a:gd name="connsiteX194" fmla="*/ 1702195 w 4387423"/>
              <a:gd name="connsiteY194" fmla="*/ 3210321 h 3234796"/>
              <a:gd name="connsiteX195" fmla="*/ 1628472 w 4387423"/>
              <a:gd name="connsiteY195" fmla="*/ 3161454 h 3234796"/>
              <a:gd name="connsiteX196" fmla="*/ 1554750 w 4387423"/>
              <a:gd name="connsiteY196" fmla="*/ 3210321 h 3234796"/>
              <a:gd name="connsiteX197" fmla="*/ 1549808 w 4387423"/>
              <a:gd name="connsiteY197" fmla="*/ 3234796 h 3234796"/>
              <a:gd name="connsiteX198" fmla="*/ 1476130 w 4387423"/>
              <a:gd name="connsiteY198" fmla="*/ 3234796 h 3234796"/>
              <a:gd name="connsiteX199" fmla="*/ 1471189 w 4387423"/>
              <a:gd name="connsiteY199" fmla="*/ 3210321 h 3234796"/>
              <a:gd name="connsiteX200" fmla="*/ 1397466 w 4387423"/>
              <a:gd name="connsiteY200" fmla="*/ 3161454 h 3234796"/>
              <a:gd name="connsiteX201" fmla="*/ 1323744 w 4387423"/>
              <a:gd name="connsiteY201" fmla="*/ 3210321 h 3234796"/>
              <a:gd name="connsiteX202" fmla="*/ 1318802 w 4387423"/>
              <a:gd name="connsiteY202" fmla="*/ 3234796 h 3234796"/>
              <a:gd name="connsiteX203" fmla="*/ 1245124 w 4387423"/>
              <a:gd name="connsiteY203" fmla="*/ 3234796 h 3234796"/>
              <a:gd name="connsiteX204" fmla="*/ 1240183 w 4387423"/>
              <a:gd name="connsiteY204" fmla="*/ 3210321 h 3234796"/>
              <a:gd name="connsiteX205" fmla="*/ 1166461 w 4387423"/>
              <a:gd name="connsiteY205" fmla="*/ 3161454 h 3234796"/>
              <a:gd name="connsiteX206" fmla="*/ 1092739 w 4387423"/>
              <a:gd name="connsiteY206" fmla="*/ 3210321 h 3234796"/>
              <a:gd name="connsiteX207" fmla="*/ 1087797 w 4387423"/>
              <a:gd name="connsiteY207" fmla="*/ 3234796 h 3234796"/>
              <a:gd name="connsiteX208" fmla="*/ 1014119 w 4387423"/>
              <a:gd name="connsiteY208" fmla="*/ 3234796 h 3234796"/>
              <a:gd name="connsiteX209" fmla="*/ 1009178 w 4387423"/>
              <a:gd name="connsiteY209" fmla="*/ 3210321 h 3234796"/>
              <a:gd name="connsiteX210" fmla="*/ 935455 w 4387423"/>
              <a:gd name="connsiteY210" fmla="*/ 3161454 h 3234796"/>
              <a:gd name="connsiteX211" fmla="*/ 861733 w 4387423"/>
              <a:gd name="connsiteY211" fmla="*/ 3210321 h 3234796"/>
              <a:gd name="connsiteX212" fmla="*/ 856791 w 4387423"/>
              <a:gd name="connsiteY212" fmla="*/ 3234796 h 3234796"/>
              <a:gd name="connsiteX213" fmla="*/ 783113 w 4387423"/>
              <a:gd name="connsiteY213" fmla="*/ 3234796 h 3234796"/>
              <a:gd name="connsiteX214" fmla="*/ 778171 w 4387423"/>
              <a:gd name="connsiteY214" fmla="*/ 3210321 h 3234796"/>
              <a:gd name="connsiteX215" fmla="*/ 704449 w 4387423"/>
              <a:gd name="connsiteY215" fmla="*/ 3161454 h 3234796"/>
              <a:gd name="connsiteX216" fmla="*/ 630727 w 4387423"/>
              <a:gd name="connsiteY216" fmla="*/ 3210321 h 3234796"/>
              <a:gd name="connsiteX217" fmla="*/ 625785 w 4387423"/>
              <a:gd name="connsiteY217" fmla="*/ 3234796 h 3234796"/>
              <a:gd name="connsiteX218" fmla="*/ 552107 w 4387423"/>
              <a:gd name="connsiteY218" fmla="*/ 3234796 h 3234796"/>
              <a:gd name="connsiteX219" fmla="*/ 547165 w 4387423"/>
              <a:gd name="connsiteY219" fmla="*/ 3210321 h 3234796"/>
              <a:gd name="connsiteX220" fmla="*/ 473443 w 4387423"/>
              <a:gd name="connsiteY220" fmla="*/ 3161454 h 3234796"/>
              <a:gd name="connsiteX221" fmla="*/ 399721 w 4387423"/>
              <a:gd name="connsiteY221" fmla="*/ 3210321 h 3234796"/>
              <a:gd name="connsiteX222" fmla="*/ 394779 w 4387423"/>
              <a:gd name="connsiteY222" fmla="*/ 3234796 h 3234796"/>
              <a:gd name="connsiteX223" fmla="*/ 321101 w 4387423"/>
              <a:gd name="connsiteY223" fmla="*/ 3234796 h 3234796"/>
              <a:gd name="connsiteX224" fmla="*/ 316160 w 4387423"/>
              <a:gd name="connsiteY224" fmla="*/ 3210321 h 3234796"/>
              <a:gd name="connsiteX225" fmla="*/ 242438 w 4387423"/>
              <a:gd name="connsiteY225" fmla="*/ 3161454 h 3234796"/>
              <a:gd name="connsiteX226" fmla="*/ 168716 w 4387423"/>
              <a:gd name="connsiteY226" fmla="*/ 3210321 h 3234796"/>
              <a:gd name="connsiteX227" fmla="*/ 163774 w 4387423"/>
              <a:gd name="connsiteY227" fmla="*/ 3234796 h 3234796"/>
              <a:gd name="connsiteX228" fmla="*/ 90095 w 4387423"/>
              <a:gd name="connsiteY228" fmla="*/ 3234796 h 3234796"/>
              <a:gd name="connsiteX229" fmla="*/ 85153 w 4387423"/>
              <a:gd name="connsiteY229" fmla="*/ 3210321 h 3234796"/>
              <a:gd name="connsiteX230" fmla="*/ 11431 w 4387423"/>
              <a:gd name="connsiteY230" fmla="*/ 3161454 h 3234796"/>
              <a:gd name="connsiteX231" fmla="*/ 0 w 4387423"/>
              <a:gd name="connsiteY231" fmla="*/ 3163762 h 3234796"/>
              <a:gd name="connsiteX232" fmla="*/ 0 w 4387423"/>
              <a:gd name="connsiteY232" fmla="*/ 555648 h 3234796"/>
              <a:gd name="connsiteX233" fmla="*/ 22318 w 4387423"/>
              <a:gd name="connsiteY233" fmla="*/ 546403 h 3234796"/>
              <a:gd name="connsiteX234" fmla="*/ 34717 w 4387423"/>
              <a:gd name="connsiteY234" fmla="*/ 516469 h 3234796"/>
              <a:gd name="connsiteX235" fmla="*/ 22318 w 4387423"/>
              <a:gd name="connsiteY235" fmla="*/ 486535 h 3234796"/>
              <a:gd name="connsiteX236" fmla="*/ 0 w 4387423"/>
              <a:gd name="connsiteY236" fmla="*/ 477291 h 3234796"/>
              <a:gd name="connsiteX237" fmla="*/ 0 w 4387423"/>
              <a:gd name="connsiteY237" fmla="*/ 242993 h 3234796"/>
              <a:gd name="connsiteX238" fmla="*/ 0 w 4387423"/>
              <a:gd name="connsiteY238" fmla="*/ 152400 h 323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Lst>
            <a:rect l="l" t="t" r="r" b="b"/>
            <a:pathLst>
              <a:path w="4387423" h="3234796">
                <a:moveTo>
                  <a:pt x="4225707" y="474136"/>
                </a:moveTo>
                <a:cubicBezTo>
                  <a:pt x="4202327" y="474136"/>
                  <a:pt x="4183374" y="493089"/>
                  <a:pt x="4183374" y="516469"/>
                </a:cubicBezTo>
                <a:cubicBezTo>
                  <a:pt x="4183374" y="539849"/>
                  <a:pt x="4202327" y="558802"/>
                  <a:pt x="4225707" y="558802"/>
                </a:cubicBezTo>
                <a:cubicBezTo>
                  <a:pt x="4249087" y="558802"/>
                  <a:pt x="4268040" y="539849"/>
                  <a:pt x="4268040" y="516469"/>
                </a:cubicBezTo>
                <a:cubicBezTo>
                  <a:pt x="4268040" y="493089"/>
                  <a:pt x="4249087" y="474136"/>
                  <a:pt x="4225707" y="474136"/>
                </a:cubicBezTo>
                <a:close/>
                <a:moveTo>
                  <a:pt x="4056374" y="474136"/>
                </a:moveTo>
                <a:cubicBezTo>
                  <a:pt x="4032994" y="474136"/>
                  <a:pt x="4014041" y="493089"/>
                  <a:pt x="4014041" y="516469"/>
                </a:cubicBezTo>
                <a:cubicBezTo>
                  <a:pt x="4014041" y="539849"/>
                  <a:pt x="4032994" y="558802"/>
                  <a:pt x="4056374" y="558802"/>
                </a:cubicBezTo>
                <a:cubicBezTo>
                  <a:pt x="4079754" y="558802"/>
                  <a:pt x="4098707" y="539849"/>
                  <a:pt x="4098707" y="516469"/>
                </a:cubicBezTo>
                <a:cubicBezTo>
                  <a:pt x="4098707" y="493089"/>
                  <a:pt x="4079754" y="474136"/>
                  <a:pt x="4056374" y="474136"/>
                </a:cubicBezTo>
                <a:close/>
                <a:moveTo>
                  <a:pt x="3887041" y="474136"/>
                </a:moveTo>
                <a:cubicBezTo>
                  <a:pt x="3863661" y="474136"/>
                  <a:pt x="3844708" y="493089"/>
                  <a:pt x="3844708" y="516469"/>
                </a:cubicBezTo>
                <a:cubicBezTo>
                  <a:pt x="3844708" y="539849"/>
                  <a:pt x="3863661" y="558802"/>
                  <a:pt x="3887041" y="558802"/>
                </a:cubicBezTo>
                <a:cubicBezTo>
                  <a:pt x="3910421" y="558802"/>
                  <a:pt x="3929374" y="539849"/>
                  <a:pt x="3929374" y="516469"/>
                </a:cubicBezTo>
                <a:cubicBezTo>
                  <a:pt x="3929374" y="493089"/>
                  <a:pt x="3910421" y="474136"/>
                  <a:pt x="3887041" y="474136"/>
                </a:cubicBezTo>
                <a:close/>
                <a:moveTo>
                  <a:pt x="3717708" y="474136"/>
                </a:moveTo>
                <a:cubicBezTo>
                  <a:pt x="3694328" y="474136"/>
                  <a:pt x="3675375" y="493089"/>
                  <a:pt x="3675375" y="516469"/>
                </a:cubicBezTo>
                <a:cubicBezTo>
                  <a:pt x="3675375" y="539849"/>
                  <a:pt x="3694328" y="558802"/>
                  <a:pt x="3717708" y="558802"/>
                </a:cubicBezTo>
                <a:cubicBezTo>
                  <a:pt x="3741088" y="558802"/>
                  <a:pt x="3760041" y="539849"/>
                  <a:pt x="3760041" y="516469"/>
                </a:cubicBezTo>
                <a:cubicBezTo>
                  <a:pt x="3760041" y="493089"/>
                  <a:pt x="3741088" y="474136"/>
                  <a:pt x="3717708" y="474136"/>
                </a:cubicBezTo>
                <a:close/>
                <a:moveTo>
                  <a:pt x="3548375" y="474136"/>
                </a:moveTo>
                <a:cubicBezTo>
                  <a:pt x="3524995" y="474136"/>
                  <a:pt x="3506042" y="493089"/>
                  <a:pt x="3506042" y="516469"/>
                </a:cubicBezTo>
                <a:cubicBezTo>
                  <a:pt x="3506042" y="539849"/>
                  <a:pt x="3524995" y="558802"/>
                  <a:pt x="3548375" y="558802"/>
                </a:cubicBezTo>
                <a:cubicBezTo>
                  <a:pt x="3571755" y="558802"/>
                  <a:pt x="3590708" y="539849"/>
                  <a:pt x="3590708" y="516469"/>
                </a:cubicBezTo>
                <a:cubicBezTo>
                  <a:pt x="3590708" y="493089"/>
                  <a:pt x="3571755" y="474136"/>
                  <a:pt x="3548375" y="474136"/>
                </a:cubicBezTo>
                <a:close/>
                <a:moveTo>
                  <a:pt x="3379042" y="474136"/>
                </a:moveTo>
                <a:cubicBezTo>
                  <a:pt x="3355662" y="474136"/>
                  <a:pt x="3336709" y="493089"/>
                  <a:pt x="3336709" y="516469"/>
                </a:cubicBezTo>
                <a:cubicBezTo>
                  <a:pt x="3336709" y="539849"/>
                  <a:pt x="3355662" y="558802"/>
                  <a:pt x="3379042" y="558802"/>
                </a:cubicBezTo>
                <a:cubicBezTo>
                  <a:pt x="3402422" y="558802"/>
                  <a:pt x="3421375" y="539849"/>
                  <a:pt x="3421375" y="516469"/>
                </a:cubicBezTo>
                <a:cubicBezTo>
                  <a:pt x="3421375" y="493089"/>
                  <a:pt x="3402422" y="474136"/>
                  <a:pt x="3379042" y="474136"/>
                </a:cubicBezTo>
                <a:close/>
                <a:moveTo>
                  <a:pt x="3209709" y="474136"/>
                </a:moveTo>
                <a:cubicBezTo>
                  <a:pt x="3186329" y="474136"/>
                  <a:pt x="3167376" y="493089"/>
                  <a:pt x="3167376" y="516469"/>
                </a:cubicBezTo>
                <a:cubicBezTo>
                  <a:pt x="3167376" y="539849"/>
                  <a:pt x="3186329" y="558802"/>
                  <a:pt x="3209709" y="558802"/>
                </a:cubicBezTo>
                <a:cubicBezTo>
                  <a:pt x="3233089" y="558802"/>
                  <a:pt x="3252042" y="539849"/>
                  <a:pt x="3252042" y="516469"/>
                </a:cubicBezTo>
                <a:cubicBezTo>
                  <a:pt x="3252042" y="493089"/>
                  <a:pt x="3233089" y="474136"/>
                  <a:pt x="3209709" y="474136"/>
                </a:cubicBezTo>
                <a:close/>
                <a:moveTo>
                  <a:pt x="3040376" y="474136"/>
                </a:moveTo>
                <a:cubicBezTo>
                  <a:pt x="3016996" y="474136"/>
                  <a:pt x="2998043" y="493089"/>
                  <a:pt x="2998043" y="516469"/>
                </a:cubicBezTo>
                <a:cubicBezTo>
                  <a:pt x="2998043" y="539849"/>
                  <a:pt x="3016996" y="558802"/>
                  <a:pt x="3040376" y="558802"/>
                </a:cubicBezTo>
                <a:cubicBezTo>
                  <a:pt x="3063756" y="558802"/>
                  <a:pt x="3082709" y="539849"/>
                  <a:pt x="3082709" y="516469"/>
                </a:cubicBezTo>
                <a:cubicBezTo>
                  <a:pt x="3082709" y="493089"/>
                  <a:pt x="3063756" y="474136"/>
                  <a:pt x="3040376" y="474136"/>
                </a:cubicBezTo>
                <a:close/>
                <a:moveTo>
                  <a:pt x="2871043" y="474136"/>
                </a:moveTo>
                <a:cubicBezTo>
                  <a:pt x="2847663" y="474136"/>
                  <a:pt x="2828710" y="493089"/>
                  <a:pt x="2828710" y="516469"/>
                </a:cubicBezTo>
                <a:cubicBezTo>
                  <a:pt x="2828710" y="539849"/>
                  <a:pt x="2847663" y="558802"/>
                  <a:pt x="2871043" y="558802"/>
                </a:cubicBezTo>
                <a:cubicBezTo>
                  <a:pt x="2894423" y="558802"/>
                  <a:pt x="2913376" y="539849"/>
                  <a:pt x="2913376" y="516469"/>
                </a:cubicBezTo>
                <a:cubicBezTo>
                  <a:pt x="2913376" y="493089"/>
                  <a:pt x="2894423" y="474136"/>
                  <a:pt x="2871043" y="474136"/>
                </a:cubicBezTo>
                <a:close/>
                <a:moveTo>
                  <a:pt x="2701710" y="474136"/>
                </a:moveTo>
                <a:cubicBezTo>
                  <a:pt x="2678330" y="474136"/>
                  <a:pt x="2659377" y="493089"/>
                  <a:pt x="2659377" y="516469"/>
                </a:cubicBezTo>
                <a:cubicBezTo>
                  <a:pt x="2659377" y="539849"/>
                  <a:pt x="2678330" y="558802"/>
                  <a:pt x="2701710" y="558802"/>
                </a:cubicBezTo>
                <a:cubicBezTo>
                  <a:pt x="2725090" y="558802"/>
                  <a:pt x="2744043" y="539849"/>
                  <a:pt x="2744043" y="516469"/>
                </a:cubicBezTo>
                <a:cubicBezTo>
                  <a:pt x="2744043" y="493089"/>
                  <a:pt x="2725090" y="474136"/>
                  <a:pt x="2701710" y="474136"/>
                </a:cubicBezTo>
                <a:close/>
                <a:moveTo>
                  <a:pt x="2532377" y="474136"/>
                </a:moveTo>
                <a:cubicBezTo>
                  <a:pt x="2508997" y="474136"/>
                  <a:pt x="2490044" y="493089"/>
                  <a:pt x="2490044" y="516469"/>
                </a:cubicBezTo>
                <a:cubicBezTo>
                  <a:pt x="2490044" y="539849"/>
                  <a:pt x="2508997" y="558802"/>
                  <a:pt x="2532377" y="558802"/>
                </a:cubicBezTo>
                <a:cubicBezTo>
                  <a:pt x="2555757" y="558802"/>
                  <a:pt x="2574710" y="539849"/>
                  <a:pt x="2574710" y="516469"/>
                </a:cubicBezTo>
                <a:cubicBezTo>
                  <a:pt x="2574710" y="493089"/>
                  <a:pt x="2555757" y="474136"/>
                  <a:pt x="2532377" y="474136"/>
                </a:cubicBezTo>
                <a:close/>
                <a:moveTo>
                  <a:pt x="2363044" y="474136"/>
                </a:moveTo>
                <a:cubicBezTo>
                  <a:pt x="2339664" y="474136"/>
                  <a:pt x="2320711" y="493089"/>
                  <a:pt x="2320711" y="516469"/>
                </a:cubicBezTo>
                <a:cubicBezTo>
                  <a:pt x="2320711" y="539849"/>
                  <a:pt x="2339664" y="558802"/>
                  <a:pt x="2363044" y="558802"/>
                </a:cubicBezTo>
                <a:cubicBezTo>
                  <a:pt x="2386424" y="558802"/>
                  <a:pt x="2405377" y="539849"/>
                  <a:pt x="2405377" y="516469"/>
                </a:cubicBezTo>
                <a:cubicBezTo>
                  <a:pt x="2405377" y="493089"/>
                  <a:pt x="2386424" y="474136"/>
                  <a:pt x="2363044" y="474136"/>
                </a:cubicBezTo>
                <a:close/>
                <a:moveTo>
                  <a:pt x="2193711" y="474136"/>
                </a:moveTo>
                <a:cubicBezTo>
                  <a:pt x="2170331" y="474136"/>
                  <a:pt x="2151378" y="493089"/>
                  <a:pt x="2151378" y="516469"/>
                </a:cubicBezTo>
                <a:cubicBezTo>
                  <a:pt x="2151378" y="539849"/>
                  <a:pt x="2170331" y="558802"/>
                  <a:pt x="2193711" y="558802"/>
                </a:cubicBezTo>
                <a:cubicBezTo>
                  <a:pt x="2217091" y="558802"/>
                  <a:pt x="2236044" y="539849"/>
                  <a:pt x="2236044" y="516469"/>
                </a:cubicBezTo>
                <a:cubicBezTo>
                  <a:pt x="2236044" y="493089"/>
                  <a:pt x="2217091" y="474136"/>
                  <a:pt x="2193711" y="474136"/>
                </a:cubicBezTo>
                <a:close/>
                <a:moveTo>
                  <a:pt x="2024378" y="474136"/>
                </a:moveTo>
                <a:cubicBezTo>
                  <a:pt x="2000998" y="474136"/>
                  <a:pt x="1982045" y="493089"/>
                  <a:pt x="1982045" y="516469"/>
                </a:cubicBezTo>
                <a:cubicBezTo>
                  <a:pt x="1982045" y="539849"/>
                  <a:pt x="2000998" y="558802"/>
                  <a:pt x="2024378" y="558802"/>
                </a:cubicBezTo>
                <a:cubicBezTo>
                  <a:pt x="2047758" y="558802"/>
                  <a:pt x="2066711" y="539849"/>
                  <a:pt x="2066711" y="516469"/>
                </a:cubicBezTo>
                <a:cubicBezTo>
                  <a:pt x="2066711" y="493089"/>
                  <a:pt x="2047758" y="474136"/>
                  <a:pt x="2024378" y="474136"/>
                </a:cubicBezTo>
                <a:close/>
                <a:moveTo>
                  <a:pt x="1855045" y="474136"/>
                </a:moveTo>
                <a:cubicBezTo>
                  <a:pt x="1831665" y="474136"/>
                  <a:pt x="1812712" y="493089"/>
                  <a:pt x="1812712" y="516469"/>
                </a:cubicBezTo>
                <a:cubicBezTo>
                  <a:pt x="1812712" y="539849"/>
                  <a:pt x="1831665" y="558802"/>
                  <a:pt x="1855045" y="558802"/>
                </a:cubicBezTo>
                <a:cubicBezTo>
                  <a:pt x="1878425" y="558802"/>
                  <a:pt x="1897378" y="539849"/>
                  <a:pt x="1897378" y="516469"/>
                </a:cubicBezTo>
                <a:cubicBezTo>
                  <a:pt x="1897378" y="493089"/>
                  <a:pt x="1878425" y="474136"/>
                  <a:pt x="1855045" y="474136"/>
                </a:cubicBezTo>
                <a:close/>
                <a:moveTo>
                  <a:pt x="1685712" y="474136"/>
                </a:moveTo>
                <a:cubicBezTo>
                  <a:pt x="1662332" y="474136"/>
                  <a:pt x="1643379" y="493089"/>
                  <a:pt x="1643379" y="516469"/>
                </a:cubicBezTo>
                <a:cubicBezTo>
                  <a:pt x="1643379" y="539849"/>
                  <a:pt x="1662332" y="558802"/>
                  <a:pt x="1685712" y="558802"/>
                </a:cubicBezTo>
                <a:cubicBezTo>
                  <a:pt x="1709092" y="558802"/>
                  <a:pt x="1728045" y="539849"/>
                  <a:pt x="1728045" y="516469"/>
                </a:cubicBezTo>
                <a:cubicBezTo>
                  <a:pt x="1728045" y="493089"/>
                  <a:pt x="1709092" y="474136"/>
                  <a:pt x="1685712" y="474136"/>
                </a:cubicBezTo>
                <a:close/>
                <a:moveTo>
                  <a:pt x="1516379" y="474136"/>
                </a:moveTo>
                <a:cubicBezTo>
                  <a:pt x="1492999" y="474136"/>
                  <a:pt x="1474046" y="493089"/>
                  <a:pt x="1474046" y="516469"/>
                </a:cubicBezTo>
                <a:cubicBezTo>
                  <a:pt x="1474046" y="539849"/>
                  <a:pt x="1492999" y="558802"/>
                  <a:pt x="1516379" y="558802"/>
                </a:cubicBezTo>
                <a:cubicBezTo>
                  <a:pt x="1539759" y="558802"/>
                  <a:pt x="1558712" y="539849"/>
                  <a:pt x="1558712" y="516469"/>
                </a:cubicBezTo>
                <a:cubicBezTo>
                  <a:pt x="1558712" y="493089"/>
                  <a:pt x="1539759" y="474136"/>
                  <a:pt x="1516379" y="474136"/>
                </a:cubicBezTo>
                <a:close/>
                <a:moveTo>
                  <a:pt x="1347046" y="474136"/>
                </a:moveTo>
                <a:cubicBezTo>
                  <a:pt x="1323666" y="474136"/>
                  <a:pt x="1304713" y="493089"/>
                  <a:pt x="1304713" y="516469"/>
                </a:cubicBezTo>
                <a:cubicBezTo>
                  <a:pt x="1304713" y="539849"/>
                  <a:pt x="1323666" y="558802"/>
                  <a:pt x="1347046" y="558802"/>
                </a:cubicBezTo>
                <a:cubicBezTo>
                  <a:pt x="1370426" y="558802"/>
                  <a:pt x="1389379" y="539849"/>
                  <a:pt x="1389379" y="516469"/>
                </a:cubicBezTo>
                <a:cubicBezTo>
                  <a:pt x="1389379" y="493089"/>
                  <a:pt x="1370426" y="474136"/>
                  <a:pt x="1347046" y="474136"/>
                </a:cubicBezTo>
                <a:close/>
                <a:moveTo>
                  <a:pt x="1177713" y="474136"/>
                </a:moveTo>
                <a:cubicBezTo>
                  <a:pt x="1154334" y="474136"/>
                  <a:pt x="1135381" y="493089"/>
                  <a:pt x="1135381" y="516469"/>
                </a:cubicBezTo>
                <a:cubicBezTo>
                  <a:pt x="1135381" y="539849"/>
                  <a:pt x="1154334" y="558802"/>
                  <a:pt x="1177713" y="558802"/>
                </a:cubicBezTo>
                <a:cubicBezTo>
                  <a:pt x="1201093" y="558802"/>
                  <a:pt x="1220046" y="539849"/>
                  <a:pt x="1220046" y="516469"/>
                </a:cubicBezTo>
                <a:cubicBezTo>
                  <a:pt x="1220046" y="493089"/>
                  <a:pt x="1201093" y="474136"/>
                  <a:pt x="1177713" y="474136"/>
                </a:cubicBezTo>
                <a:close/>
                <a:moveTo>
                  <a:pt x="1008381" y="474136"/>
                </a:moveTo>
                <a:cubicBezTo>
                  <a:pt x="985001" y="474136"/>
                  <a:pt x="966048" y="493089"/>
                  <a:pt x="966048" y="516469"/>
                </a:cubicBezTo>
                <a:cubicBezTo>
                  <a:pt x="966048" y="539849"/>
                  <a:pt x="985001" y="558802"/>
                  <a:pt x="1008381" y="558802"/>
                </a:cubicBezTo>
                <a:cubicBezTo>
                  <a:pt x="1031761" y="558802"/>
                  <a:pt x="1050714" y="539849"/>
                  <a:pt x="1050714" y="516469"/>
                </a:cubicBezTo>
                <a:cubicBezTo>
                  <a:pt x="1050714" y="493089"/>
                  <a:pt x="1031761" y="474136"/>
                  <a:pt x="1008381" y="474136"/>
                </a:cubicBezTo>
                <a:close/>
                <a:moveTo>
                  <a:pt x="839048" y="474136"/>
                </a:moveTo>
                <a:cubicBezTo>
                  <a:pt x="815668" y="474136"/>
                  <a:pt x="796716" y="493089"/>
                  <a:pt x="796716" y="516469"/>
                </a:cubicBezTo>
                <a:cubicBezTo>
                  <a:pt x="796716" y="539849"/>
                  <a:pt x="815668" y="558802"/>
                  <a:pt x="839048" y="558802"/>
                </a:cubicBezTo>
                <a:cubicBezTo>
                  <a:pt x="862428" y="558802"/>
                  <a:pt x="881381" y="539849"/>
                  <a:pt x="881381" y="516469"/>
                </a:cubicBezTo>
                <a:cubicBezTo>
                  <a:pt x="881381" y="493089"/>
                  <a:pt x="862428" y="474136"/>
                  <a:pt x="839048" y="474136"/>
                </a:cubicBezTo>
                <a:close/>
                <a:moveTo>
                  <a:pt x="669716" y="474136"/>
                </a:moveTo>
                <a:cubicBezTo>
                  <a:pt x="646335" y="474136"/>
                  <a:pt x="627383" y="493089"/>
                  <a:pt x="627383" y="516469"/>
                </a:cubicBezTo>
                <a:cubicBezTo>
                  <a:pt x="627383" y="539849"/>
                  <a:pt x="646335" y="558802"/>
                  <a:pt x="669716" y="558802"/>
                </a:cubicBezTo>
                <a:cubicBezTo>
                  <a:pt x="693096" y="558802"/>
                  <a:pt x="712049" y="539849"/>
                  <a:pt x="712049" y="516469"/>
                </a:cubicBezTo>
                <a:cubicBezTo>
                  <a:pt x="712049" y="493089"/>
                  <a:pt x="693096" y="474136"/>
                  <a:pt x="669716" y="474136"/>
                </a:cubicBezTo>
                <a:close/>
                <a:moveTo>
                  <a:pt x="500382" y="474136"/>
                </a:moveTo>
                <a:cubicBezTo>
                  <a:pt x="477002" y="474136"/>
                  <a:pt x="458049" y="493089"/>
                  <a:pt x="458049" y="516469"/>
                </a:cubicBezTo>
                <a:cubicBezTo>
                  <a:pt x="458049" y="539849"/>
                  <a:pt x="477002" y="558802"/>
                  <a:pt x="500382" y="558802"/>
                </a:cubicBezTo>
                <a:cubicBezTo>
                  <a:pt x="523763" y="558802"/>
                  <a:pt x="542715" y="539849"/>
                  <a:pt x="542715" y="516469"/>
                </a:cubicBezTo>
                <a:cubicBezTo>
                  <a:pt x="542715" y="493089"/>
                  <a:pt x="523763" y="474136"/>
                  <a:pt x="500382" y="474136"/>
                </a:cubicBezTo>
                <a:close/>
                <a:moveTo>
                  <a:pt x="331050" y="474136"/>
                </a:moveTo>
                <a:cubicBezTo>
                  <a:pt x="307670" y="474136"/>
                  <a:pt x="288717" y="493089"/>
                  <a:pt x="288717" y="516469"/>
                </a:cubicBezTo>
                <a:cubicBezTo>
                  <a:pt x="288717" y="539849"/>
                  <a:pt x="307670" y="558802"/>
                  <a:pt x="331050" y="558802"/>
                </a:cubicBezTo>
                <a:cubicBezTo>
                  <a:pt x="354430" y="558802"/>
                  <a:pt x="373382" y="539849"/>
                  <a:pt x="373382" y="516469"/>
                </a:cubicBezTo>
                <a:cubicBezTo>
                  <a:pt x="373382" y="493089"/>
                  <a:pt x="354430" y="474136"/>
                  <a:pt x="331050" y="474136"/>
                </a:cubicBezTo>
                <a:close/>
                <a:moveTo>
                  <a:pt x="161717" y="474136"/>
                </a:moveTo>
                <a:cubicBezTo>
                  <a:pt x="138337" y="474136"/>
                  <a:pt x="119384" y="493089"/>
                  <a:pt x="119384" y="516469"/>
                </a:cubicBezTo>
                <a:cubicBezTo>
                  <a:pt x="119384" y="539849"/>
                  <a:pt x="138337" y="558802"/>
                  <a:pt x="161717" y="558802"/>
                </a:cubicBezTo>
                <a:cubicBezTo>
                  <a:pt x="185097" y="558802"/>
                  <a:pt x="204050" y="539849"/>
                  <a:pt x="204050" y="516469"/>
                </a:cubicBezTo>
                <a:cubicBezTo>
                  <a:pt x="204050" y="493089"/>
                  <a:pt x="185097" y="474136"/>
                  <a:pt x="161717" y="474136"/>
                </a:cubicBezTo>
                <a:close/>
                <a:moveTo>
                  <a:pt x="0" y="0"/>
                </a:moveTo>
                <a:lnTo>
                  <a:pt x="4387423" y="0"/>
                </a:lnTo>
                <a:lnTo>
                  <a:pt x="4387423" y="152400"/>
                </a:lnTo>
                <a:lnTo>
                  <a:pt x="4387423" y="242993"/>
                </a:lnTo>
                <a:lnTo>
                  <a:pt x="4387423" y="477291"/>
                </a:lnTo>
                <a:lnTo>
                  <a:pt x="4365106" y="486535"/>
                </a:lnTo>
                <a:cubicBezTo>
                  <a:pt x="4357446" y="494196"/>
                  <a:pt x="4352707" y="504779"/>
                  <a:pt x="4352707" y="516469"/>
                </a:cubicBezTo>
                <a:cubicBezTo>
                  <a:pt x="4352707" y="528159"/>
                  <a:pt x="4357446" y="538742"/>
                  <a:pt x="4365106" y="546403"/>
                </a:cubicBezTo>
                <a:lnTo>
                  <a:pt x="4387423" y="555647"/>
                </a:lnTo>
                <a:lnTo>
                  <a:pt x="4387423" y="3164104"/>
                </a:lnTo>
                <a:lnTo>
                  <a:pt x="4369407" y="3167742"/>
                </a:lnTo>
                <a:cubicBezTo>
                  <a:pt x="4350262" y="3175839"/>
                  <a:pt x="4334925" y="3191176"/>
                  <a:pt x="4326828" y="3210321"/>
                </a:cubicBezTo>
                <a:lnTo>
                  <a:pt x="4321886" y="3234796"/>
                </a:lnTo>
                <a:lnTo>
                  <a:pt x="4248202" y="3234796"/>
                </a:lnTo>
                <a:lnTo>
                  <a:pt x="4243261" y="3210321"/>
                </a:lnTo>
                <a:cubicBezTo>
                  <a:pt x="4231114" y="3181604"/>
                  <a:pt x="4202679" y="3161454"/>
                  <a:pt x="4169538" y="3161454"/>
                </a:cubicBezTo>
                <a:cubicBezTo>
                  <a:pt x="4136397" y="3161454"/>
                  <a:pt x="4107962" y="3181604"/>
                  <a:pt x="4095816" y="3210321"/>
                </a:cubicBezTo>
                <a:lnTo>
                  <a:pt x="4090874" y="3234796"/>
                </a:lnTo>
                <a:lnTo>
                  <a:pt x="4017196" y="3234796"/>
                </a:lnTo>
                <a:lnTo>
                  <a:pt x="4012255" y="3210321"/>
                </a:lnTo>
                <a:cubicBezTo>
                  <a:pt x="4000108" y="3181604"/>
                  <a:pt x="3971673" y="3161454"/>
                  <a:pt x="3938532" y="3161454"/>
                </a:cubicBezTo>
                <a:cubicBezTo>
                  <a:pt x="3905391" y="3161454"/>
                  <a:pt x="3876956" y="3181604"/>
                  <a:pt x="3864810" y="3210321"/>
                </a:cubicBezTo>
                <a:lnTo>
                  <a:pt x="3859868" y="3234796"/>
                </a:lnTo>
                <a:lnTo>
                  <a:pt x="3786190" y="3234796"/>
                </a:lnTo>
                <a:lnTo>
                  <a:pt x="3781249" y="3210321"/>
                </a:lnTo>
                <a:cubicBezTo>
                  <a:pt x="3769102" y="3181604"/>
                  <a:pt x="3740667" y="3161454"/>
                  <a:pt x="3707526" y="3161454"/>
                </a:cubicBezTo>
                <a:cubicBezTo>
                  <a:pt x="3674385" y="3161454"/>
                  <a:pt x="3645950" y="3181604"/>
                  <a:pt x="3633804" y="3210321"/>
                </a:cubicBezTo>
                <a:lnTo>
                  <a:pt x="3628863" y="3234796"/>
                </a:lnTo>
                <a:lnTo>
                  <a:pt x="3555184" y="3234796"/>
                </a:lnTo>
                <a:lnTo>
                  <a:pt x="3550243" y="3210321"/>
                </a:lnTo>
                <a:cubicBezTo>
                  <a:pt x="3538096" y="3181604"/>
                  <a:pt x="3509661" y="3161454"/>
                  <a:pt x="3476520" y="3161454"/>
                </a:cubicBezTo>
                <a:cubicBezTo>
                  <a:pt x="3443379" y="3161454"/>
                  <a:pt x="3414944" y="3181604"/>
                  <a:pt x="3402798" y="3210321"/>
                </a:cubicBezTo>
                <a:lnTo>
                  <a:pt x="3397856" y="3234796"/>
                </a:lnTo>
                <a:lnTo>
                  <a:pt x="3324178" y="3234796"/>
                </a:lnTo>
                <a:lnTo>
                  <a:pt x="3319237" y="3210321"/>
                </a:lnTo>
                <a:cubicBezTo>
                  <a:pt x="3307090" y="3181604"/>
                  <a:pt x="3278655" y="3161454"/>
                  <a:pt x="3245514" y="3161454"/>
                </a:cubicBezTo>
                <a:cubicBezTo>
                  <a:pt x="3212373" y="3161454"/>
                  <a:pt x="3183938" y="3181604"/>
                  <a:pt x="3171792" y="3210321"/>
                </a:cubicBezTo>
                <a:lnTo>
                  <a:pt x="3166850" y="3234796"/>
                </a:lnTo>
                <a:lnTo>
                  <a:pt x="3093172" y="3234796"/>
                </a:lnTo>
                <a:lnTo>
                  <a:pt x="3088230" y="3210321"/>
                </a:lnTo>
                <a:cubicBezTo>
                  <a:pt x="3076084" y="3181604"/>
                  <a:pt x="3047649" y="3161454"/>
                  <a:pt x="3014508" y="3161454"/>
                </a:cubicBezTo>
                <a:cubicBezTo>
                  <a:pt x="2981367" y="3161454"/>
                  <a:pt x="2952932" y="3181604"/>
                  <a:pt x="2940786" y="3210321"/>
                </a:cubicBezTo>
                <a:lnTo>
                  <a:pt x="2935844" y="3234796"/>
                </a:lnTo>
                <a:lnTo>
                  <a:pt x="2862166" y="3234796"/>
                </a:lnTo>
                <a:lnTo>
                  <a:pt x="2857224" y="3210321"/>
                </a:lnTo>
                <a:cubicBezTo>
                  <a:pt x="2845078" y="3181604"/>
                  <a:pt x="2816643" y="3161454"/>
                  <a:pt x="2783502" y="3161454"/>
                </a:cubicBezTo>
                <a:cubicBezTo>
                  <a:pt x="2750361" y="3161454"/>
                  <a:pt x="2721926" y="3181604"/>
                  <a:pt x="2709780" y="3210321"/>
                </a:cubicBezTo>
                <a:lnTo>
                  <a:pt x="2704838" y="3234796"/>
                </a:lnTo>
                <a:lnTo>
                  <a:pt x="2631160" y="3234796"/>
                </a:lnTo>
                <a:lnTo>
                  <a:pt x="2626219" y="3210321"/>
                </a:lnTo>
                <a:cubicBezTo>
                  <a:pt x="2614072" y="3181604"/>
                  <a:pt x="2585637" y="3161454"/>
                  <a:pt x="2552496" y="3161454"/>
                </a:cubicBezTo>
                <a:cubicBezTo>
                  <a:pt x="2519355" y="3161454"/>
                  <a:pt x="2490920" y="3181604"/>
                  <a:pt x="2478774" y="3210321"/>
                </a:cubicBezTo>
                <a:lnTo>
                  <a:pt x="2473832" y="3234796"/>
                </a:lnTo>
                <a:lnTo>
                  <a:pt x="2400154" y="3234796"/>
                </a:lnTo>
                <a:lnTo>
                  <a:pt x="2395213" y="3210321"/>
                </a:lnTo>
                <a:cubicBezTo>
                  <a:pt x="2383066" y="3181604"/>
                  <a:pt x="2354631" y="3161454"/>
                  <a:pt x="2321490" y="3161454"/>
                </a:cubicBezTo>
                <a:cubicBezTo>
                  <a:pt x="2288349" y="3161454"/>
                  <a:pt x="2259914" y="3181604"/>
                  <a:pt x="2247768" y="3210321"/>
                </a:cubicBezTo>
                <a:lnTo>
                  <a:pt x="2242826" y="3234796"/>
                </a:lnTo>
                <a:lnTo>
                  <a:pt x="2169148" y="3234796"/>
                </a:lnTo>
                <a:lnTo>
                  <a:pt x="2164207" y="3210321"/>
                </a:lnTo>
                <a:cubicBezTo>
                  <a:pt x="2152060" y="3181604"/>
                  <a:pt x="2123625" y="3161454"/>
                  <a:pt x="2090484" y="3161454"/>
                </a:cubicBezTo>
                <a:cubicBezTo>
                  <a:pt x="2057343" y="3161454"/>
                  <a:pt x="2028908" y="3181604"/>
                  <a:pt x="2016762" y="3210321"/>
                </a:cubicBezTo>
                <a:lnTo>
                  <a:pt x="2011820" y="3234796"/>
                </a:lnTo>
                <a:lnTo>
                  <a:pt x="1938142" y="3234796"/>
                </a:lnTo>
                <a:lnTo>
                  <a:pt x="1933201" y="3210321"/>
                </a:lnTo>
                <a:cubicBezTo>
                  <a:pt x="1921054" y="3181604"/>
                  <a:pt x="1892619" y="3161454"/>
                  <a:pt x="1859478" y="3161454"/>
                </a:cubicBezTo>
                <a:cubicBezTo>
                  <a:pt x="1826337" y="3161454"/>
                  <a:pt x="1797902" y="3181604"/>
                  <a:pt x="1785756" y="3210321"/>
                </a:cubicBezTo>
                <a:lnTo>
                  <a:pt x="1780814" y="3234796"/>
                </a:lnTo>
                <a:lnTo>
                  <a:pt x="1707136" y="3234796"/>
                </a:lnTo>
                <a:lnTo>
                  <a:pt x="1702195" y="3210321"/>
                </a:lnTo>
                <a:cubicBezTo>
                  <a:pt x="1690048" y="3181604"/>
                  <a:pt x="1661613" y="3161454"/>
                  <a:pt x="1628472" y="3161454"/>
                </a:cubicBezTo>
                <a:cubicBezTo>
                  <a:pt x="1595331" y="3161454"/>
                  <a:pt x="1566896" y="3181604"/>
                  <a:pt x="1554750" y="3210321"/>
                </a:cubicBezTo>
                <a:lnTo>
                  <a:pt x="1549808" y="3234796"/>
                </a:lnTo>
                <a:lnTo>
                  <a:pt x="1476130" y="3234796"/>
                </a:lnTo>
                <a:lnTo>
                  <a:pt x="1471189" y="3210321"/>
                </a:lnTo>
                <a:cubicBezTo>
                  <a:pt x="1459042" y="3181604"/>
                  <a:pt x="1430607" y="3161454"/>
                  <a:pt x="1397466" y="3161454"/>
                </a:cubicBezTo>
                <a:cubicBezTo>
                  <a:pt x="1364325" y="3161454"/>
                  <a:pt x="1335890" y="3181604"/>
                  <a:pt x="1323744" y="3210321"/>
                </a:cubicBezTo>
                <a:lnTo>
                  <a:pt x="1318802" y="3234796"/>
                </a:lnTo>
                <a:lnTo>
                  <a:pt x="1245124" y="3234796"/>
                </a:lnTo>
                <a:lnTo>
                  <a:pt x="1240183" y="3210321"/>
                </a:lnTo>
                <a:cubicBezTo>
                  <a:pt x="1228036" y="3181604"/>
                  <a:pt x="1199601" y="3161454"/>
                  <a:pt x="1166461" y="3161454"/>
                </a:cubicBezTo>
                <a:cubicBezTo>
                  <a:pt x="1133320" y="3161454"/>
                  <a:pt x="1104885" y="3181604"/>
                  <a:pt x="1092739" y="3210321"/>
                </a:cubicBezTo>
                <a:lnTo>
                  <a:pt x="1087797" y="3234796"/>
                </a:lnTo>
                <a:lnTo>
                  <a:pt x="1014119" y="3234796"/>
                </a:lnTo>
                <a:lnTo>
                  <a:pt x="1009178" y="3210321"/>
                </a:lnTo>
                <a:cubicBezTo>
                  <a:pt x="997031" y="3181604"/>
                  <a:pt x="968596" y="3161454"/>
                  <a:pt x="935455" y="3161454"/>
                </a:cubicBezTo>
                <a:cubicBezTo>
                  <a:pt x="902314" y="3161454"/>
                  <a:pt x="873879" y="3181604"/>
                  <a:pt x="861733" y="3210321"/>
                </a:cubicBezTo>
                <a:lnTo>
                  <a:pt x="856791" y="3234796"/>
                </a:lnTo>
                <a:lnTo>
                  <a:pt x="783113" y="3234796"/>
                </a:lnTo>
                <a:lnTo>
                  <a:pt x="778171" y="3210321"/>
                </a:lnTo>
                <a:cubicBezTo>
                  <a:pt x="766025" y="3181604"/>
                  <a:pt x="737590" y="3161454"/>
                  <a:pt x="704449" y="3161454"/>
                </a:cubicBezTo>
                <a:cubicBezTo>
                  <a:pt x="671308" y="3161454"/>
                  <a:pt x="642873" y="3181604"/>
                  <a:pt x="630727" y="3210321"/>
                </a:cubicBezTo>
                <a:lnTo>
                  <a:pt x="625785" y="3234796"/>
                </a:lnTo>
                <a:lnTo>
                  <a:pt x="552107" y="3234796"/>
                </a:lnTo>
                <a:lnTo>
                  <a:pt x="547165" y="3210321"/>
                </a:lnTo>
                <a:cubicBezTo>
                  <a:pt x="535019" y="3181604"/>
                  <a:pt x="506584" y="3161454"/>
                  <a:pt x="473443" y="3161454"/>
                </a:cubicBezTo>
                <a:cubicBezTo>
                  <a:pt x="440302" y="3161454"/>
                  <a:pt x="411867" y="3181604"/>
                  <a:pt x="399721" y="3210321"/>
                </a:cubicBezTo>
                <a:lnTo>
                  <a:pt x="394779" y="3234796"/>
                </a:lnTo>
                <a:lnTo>
                  <a:pt x="321101" y="3234796"/>
                </a:lnTo>
                <a:lnTo>
                  <a:pt x="316160" y="3210321"/>
                </a:lnTo>
                <a:cubicBezTo>
                  <a:pt x="304013" y="3181604"/>
                  <a:pt x="275578" y="3161454"/>
                  <a:pt x="242438" y="3161454"/>
                </a:cubicBezTo>
                <a:cubicBezTo>
                  <a:pt x="209297" y="3161454"/>
                  <a:pt x="180862" y="3181604"/>
                  <a:pt x="168716" y="3210321"/>
                </a:cubicBezTo>
                <a:lnTo>
                  <a:pt x="163774" y="3234796"/>
                </a:lnTo>
                <a:lnTo>
                  <a:pt x="90095" y="3234796"/>
                </a:lnTo>
                <a:lnTo>
                  <a:pt x="85153" y="3210321"/>
                </a:lnTo>
                <a:cubicBezTo>
                  <a:pt x="73007" y="3181604"/>
                  <a:pt x="44572" y="3161454"/>
                  <a:pt x="11431" y="3161454"/>
                </a:cubicBezTo>
                <a:lnTo>
                  <a:pt x="0" y="3163762"/>
                </a:lnTo>
                <a:lnTo>
                  <a:pt x="0" y="555648"/>
                </a:lnTo>
                <a:lnTo>
                  <a:pt x="22318" y="546403"/>
                </a:lnTo>
                <a:cubicBezTo>
                  <a:pt x="29979" y="538742"/>
                  <a:pt x="34717" y="528159"/>
                  <a:pt x="34717" y="516469"/>
                </a:cubicBezTo>
                <a:cubicBezTo>
                  <a:pt x="34717" y="504779"/>
                  <a:pt x="29979" y="494196"/>
                  <a:pt x="22318" y="486535"/>
                </a:cubicBezTo>
                <a:lnTo>
                  <a:pt x="0" y="477291"/>
                </a:lnTo>
                <a:lnTo>
                  <a:pt x="0" y="242993"/>
                </a:lnTo>
                <a:lnTo>
                  <a:pt x="0" y="152400"/>
                </a:lnTo>
                <a:close/>
              </a:path>
            </a:pathLst>
          </a:custGeom>
          <a:solidFill>
            <a:srgbClr val="FEFFFF"/>
          </a:solidFill>
          <a:ln w="3175">
            <a:solidFill>
              <a:srgbClr val="E1E2E2"/>
            </a:solid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bIns="1980000">
            <a:noAutofit/>
          </a:bodyPr>
          <a:lstStyle/>
          <a:p>
            <a:pPr algn="ctr">
              <a:lnSpc>
                <a:spcPct val="120000"/>
              </a:lnSpc>
              <a:defRPr/>
            </a:pPr>
            <a:r>
              <a:rPr lang="en-US" altLang="zh-CN" b="1" smtClean="0">
                <a:solidFill>
                  <a:schemeClr val="accent1">
                    <a:lumMod val="75000"/>
                  </a:schemeClr>
                </a:solidFill>
                <a:latin typeface="+mn-ea"/>
              </a:rPr>
              <a:t>N-S</a:t>
            </a:r>
            <a:r>
              <a:rPr lang="zh-CN" altLang="en-US" b="1" smtClean="0">
                <a:solidFill>
                  <a:schemeClr val="accent1">
                    <a:lumMod val="75000"/>
                  </a:schemeClr>
                </a:solidFill>
                <a:latin typeface="+mn-ea"/>
              </a:rPr>
              <a:t>流程图</a:t>
            </a:r>
            <a:endParaRPr lang="zh-CN" altLang="en-US" b="1">
              <a:solidFill>
                <a:schemeClr val="accent1">
                  <a:lumMod val="75000"/>
                </a:schemeClr>
              </a:solidFill>
              <a:latin typeface="+mn-ea"/>
            </a:endParaRPr>
          </a:p>
        </p:txBody>
      </p:sp>
      <p:sp>
        <p:nvSpPr>
          <p:cNvPr id="34" name="MH_Text_1"/>
          <p:cNvSpPr/>
          <p:nvPr>
            <p:custDataLst>
              <p:tags r:id="rId2"/>
            </p:custDataLst>
          </p:nvPr>
        </p:nvSpPr>
        <p:spPr>
          <a:xfrm>
            <a:off x="8498819" y="1402899"/>
            <a:ext cx="3019425" cy="17319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lnSpc>
                <a:spcPct val="140000"/>
              </a:lnSpc>
              <a:defRPr/>
            </a:pPr>
            <a:endParaRPr lang="zh-CN" altLang="en-US" sz="1600">
              <a:solidFill>
                <a:srgbClr val="FEFFFF"/>
              </a:solidFill>
            </a:endParaRPr>
          </a:p>
        </p:txBody>
      </p:sp>
      <mc:AlternateContent xmlns:mc="http://schemas.openxmlformats.org/markup-compatibility/2006" xmlns:a14="http://schemas.microsoft.com/office/drawing/2010/main">
        <mc:Choice Requires="a14">
          <p:graphicFrame>
            <p:nvGraphicFramePr>
              <p:cNvPr id="35" name="表格 34"/>
              <p:cNvGraphicFramePr>
                <a:graphicFrameLocks noGrp="1"/>
              </p:cNvGraphicFramePr>
              <p:nvPr>
                <p:extLst>
                  <p:ext uri="{D42A27DB-BD31-4B8C-83A1-F6EECF244321}">
                    <p14:modId xmlns:p14="http://schemas.microsoft.com/office/powerpoint/2010/main" val="461649383"/>
                  </p:ext>
                </p:extLst>
              </p:nvPr>
            </p:nvGraphicFramePr>
            <p:xfrm>
              <a:off x="8897863" y="1620767"/>
              <a:ext cx="2221336" cy="1296226"/>
            </p:xfrm>
            <a:graphic>
              <a:graphicData uri="http://schemas.openxmlformats.org/drawingml/2006/table">
                <a:tbl>
                  <a:tblPr>
                    <a:tableStyleId>{5DA37D80-6434-44D0-A028-1B22A696006F}</a:tableStyleId>
                  </a:tblPr>
                  <a:tblGrid>
                    <a:gridCol w="2221336">
                      <a:extLst>
                        <a:ext uri="{9D8B030D-6E8A-4147-A177-3AD203B41FA5}">
                          <a16:colId xmlns:a16="http://schemas.microsoft.com/office/drawing/2014/main" xmlns="" val="2098594108"/>
                        </a:ext>
                      </a:extLst>
                    </a:gridCol>
                  </a:tblGrid>
                  <a:tr h="370840">
                    <a:tc>
                      <a:txBody>
                        <a:bodyPr/>
                        <a:lstStyle/>
                        <a:p>
                          <a:r>
                            <a:rPr lang="zh-CN" altLang="en-US" sz="1600" dirty="0" smtClean="0">
                              <a:solidFill>
                                <a:schemeClr val="bg1"/>
                              </a:solidFill>
                            </a:rPr>
                            <a:t>输入</a:t>
                          </a:r>
                          <a:r>
                            <a:rPr lang="en-US" altLang="zh-CN" sz="1600" dirty="0" smtClean="0">
                              <a:solidFill>
                                <a:schemeClr val="bg1"/>
                              </a:solidFill>
                            </a:rPr>
                            <a:t>f</a:t>
                          </a:r>
                          <a:r>
                            <a:rPr lang="zh-CN" altLang="en-US" sz="1600" dirty="0" smtClean="0">
                              <a:solidFill>
                                <a:schemeClr val="bg1"/>
                              </a:solidFill>
                            </a:rPr>
                            <a:t>的值</a:t>
                          </a:r>
                          <a:endParaRPr lang="zh-CN" altLang="en-US" sz="16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21568801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sty m:val="p"/>
                                  </m:rPr>
                                  <a:rPr lang="en-US" altLang="zh-CN" sz="1600" kern="1200" smtClean="0">
                                    <a:solidFill>
                                      <a:schemeClr val="bg1"/>
                                    </a:solidFill>
                                    <a:effectLst/>
                                    <a:latin typeface="Cambria Math" panose="02040503050406030204" pitchFamily="18" charset="0"/>
                                    <a:ea typeface="+mn-ea"/>
                                    <a:cs typeface="+mn-cs"/>
                                  </a:rPr>
                                  <m:t>c</m:t>
                                </m:r>
                                <m:r>
                                  <a:rPr lang="en-US" altLang="zh-CN" sz="1600" kern="1200" smtClean="0">
                                    <a:solidFill>
                                      <a:schemeClr val="bg1"/>
                                    </a:solidFill>
                                    <a:effectLst/>
                                    <a:latin typeface="Cambria Math" panose="02040503050406030204" pitchFamily="18" charset="0"/>
                                    <a:ea typeface="+mn-ea"/>
                                    <a:cs typeface="+mn-cs"/>
                                  </a:rPr>
                                  <m:t>=</m:t>
                                </m:r>
                                <m:f>
                                  <m:fPr>
                                    <m:ctrlPr>
                                      <a:rPr lang="zh-CN" altLang="zh-CN" sz="1600" i="1" kern="1200">
                                        <a:solidFill>
                                          <a:schemeClr val="bg1"/>
                                        </a:solidFill>
                                        <a:effectLst/>
                                        <a:latin typeface="Cambria Math"/>
                                        <a:ea typeface="+mn-ea"/>
                                        <a:cs typeface="+mn-cs"/>
                                      </a:rPr>
                                    </m:ctrlPr>
                                  </m:fPr>
                                  <m:num>
                                    <m:r>
                                      <a:rPr lang="en-US" altLang="zh-CN" sz="1600" i="1" kern="1200">
                                        <a:solidFill>
                                          <a:schemeClr val="bg1"/>
                                        </a:solidFill>
                                        <a:effectLst/>
                                        <a:latin typeface="Cambria Math" panose="02040503050406030204" pitchFamily="18" charset="0"/>
                                        <a:ea typeface="+mn-ea"/>
                                        <a:cs typeface="+mn-cs"/>
                                      </a:rPr>
                                      <m:t>5</m:t>
                                    </m:r>
                                  </m:num>
                                  <m:den>
                                    <m:r>
                                      <a:rPr lang="en-US" altLang="zh-CN" sz="1600" i="1" kern="1200">
                                        <a:solidFill>
                                          <a:schemeClr val="bg1"/>
                                        </a:solidFill>
                                        <a:effectLst/>
                                        <a:latin typeface="Cambria Math" panose="02040503050406030204" pitchFamily="18" charset="0"/>
                                        <a:ea typeface="+mn-ea"/>
                                        <a:cs typeface="+mn-cs"/>
                                      </a:rPr>
                                      <m:t>9</m:t>
                                    </m:r>
                                  </m:den>
                                </m:f>
                                <m:r>
                                  <a:rPr lang="en-US" altLang="zh-CN" sz="1600" i="1" kern="1200">
                                    <a:solidFill>
                                      <a:schemeClr val="bg1"/>
                                    </a:solidFill>
                                    <a:effectLst/>
                                    <a:latin typeface="Cambria Math" panose="02040503050406030204" pitchFamily="18" charset="0"/>
                                    <a:ea typeface="+mn-ea"/>
                                    <a:cs typeface="+mn-cs"/>
                                  </a:rPr>
                                  <m:t>(</m:t>
                                </m:r>
                                <m:r>
                                  <a:rPr lang="en-US" altLang="zh-CN" sz="1600" i="1" kern="1200">
                                    <a:solidFill>
                                      <a:schemeClr val="bg1"/>
                                    </a:solidFill>
                                    <a:effectLst/>
                                    <a:latin typeface="Cambria Math" panose="02040503050406030204" pitchFamily="18" charset="0"/>
                                    <a:ea typeface="+mn-ea"/>
                                    <a:cs typeface="+mn-cs"/>
                                  </a:rPr>
                                  <m:t>𝑓</m:t>
                                </m:r>
                                <m:r>
                                  <a:rPr lang="en-US" altLang="zh-CN" sz="1600" i="1" kern="1200">
                                    <a:solidFill>
                                      <a:schemeClr val="bg1"/>
                                    </a:solidFill>
                                    <a:effectLst/>
                                    <a:latin typeface="Cambria Math" panose="02040503050406030204" pitchFamily="18" charset="0"/>
                                    <a:ea typeface="+mn-ea"/>
                                    <a:cs typeface="+mn-cs"/>
                                  </a:rPr>
                                  <m:t>−32)</m:t>
                                </m:r>
                              </m:oMath>
                            </m:oMathPara>
                          </a14:m>
                          <a:endParaRPr lang="zh-CN" altLang="zh-CN" sz="1600" kern="1200" dirty="0">
                            <a:solidFill>
                              <a:schemeClr val="bg1"/>
                            </a:solidFill>
                            <a:effectLst/>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216144271"/>
                      </a:ext>
                    </a:extLst>
                  </a:tr>
                  <a:tr h="370840">
                    <a:tc>
                      <a:txBody>
                        <a:bodyPr/>
                        <a:lstStyle/>
                        <a:p>
                          <a:r>
                            <a:rPr lang="zh-CN" altLang="en-US" sz="1600" dirty="0" smtClean="0">
                              <a:solidFill>
                                <a:schemeClr val="bg1"/>
                              </a:solidFill>
                            </a:rPr>
                            <a:t>输出</a:t>
                          </a:r>
                          <a:r>
                            <a:rPr lang="en-US" altLang="zh-CN" sz="1600" dirty="0" smtClean="0">
                              <a:solidFill>
                                <a:schemeClr val="bg1"/>
                              </a:solidFill>
                            </a:rPr>
                            <a:t>c</a:t>
                          </a:r>
                          <a:r>
                            <a:rPr lang="zh-CN" altLang="en-US" sz="1600" dirty="0" smtClean="0">
                              <a:solidFill>
                                <a:schemeClr val="bg1"/>
                              </a:solidFill>
                            </a:rPr>
                            <a:t>的值</a:t>
                          </a:r>
                          <a:endParaRPr lang="zh-CN" altLang="en-US" sz="16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3303811616"/>
                      </a:ext>
                    </a:extLst>
                  </a:tr>
                </a:tbl>
              </a:graphicData>
            </a:graphic>
          </p:graphicFrame>
        </mc:Choice>
        <mc:Fallback xmlns="">
          <p:graphicFrame>
            <p:nvGraphicFramePr>
              <p:cNvPr id="35" name="表格 34"/>
              <p:cNvGraphicFramePr>
                <a:graphicFrameLocks noGrp="1"/>
              </p:cNvGraphicFramePr>
              <p:nvPr>
                <p:extLst>
                  <p:ext uri="{D42A27DB-BD31-4B8C-83A1-F6EECF244321}">
                    <p14:modId xmlns:p14="http://schemas.microsoft.com/office/powerpoint/2010/main" xmlns="" xmlns:a14="http://schemas.microsoft.com/office/drawing/2010/main" val="461649383"/>
                  </p:ext>
                </p:extLst>
              </p:nvPr>
            </p:nvGraphicFramePr>
            <p:xfrm>
              <a:off x="8897863" y="1620767"/>
              <a:ext cx="2221336" cy="1296226"/>
            </p:xfrm>
            <a:graphic>
              <a:graphicData uri="http://schemas.openxmlformats.org/drawingml/2006/table">
                <a:tbl>
                  <a:tblPr>
                    <a:tableStyleId>{5DA37D80-6434-44D0-A028-1B22A696006F}</a:tableStyleId>
                  </a:tblPr>
                  <a:tblGrid>
                    <a:gridCol w="2221336">
                      <a:extLst>
                        <a:ext uri="{9D8B030D-6E8A-4147-A177-3AD203B41FA5}">
                          <a16:colId xmlns:a16="http://schemas.microsoft.com/office/drawing/2014/main" xmlns="" xmlns:a14="http://schemas.microsoft.com/office/drawing/2010/main" val="2098594108"/>
                        </a:ext>
                      </a:extLst>
                    </a:gridCol>
                  </a:tblGrid>
                  <a:tr h="370840">
                    <a:tc>
                      <a:txBody>
                        <a:bodyPr/>
                        <a:lstStyle/>
                        <a:p>
                          <a:r>
                            <a:rPr lang="zh-CN" altLang="en-US" sz="1600" dirty="0" smtClean="0">
                              <a:solidFill>
                                <a:schemeClr val="bg1"/>
                              </a:solidFill>
                            </a:rPr>
                            <a:t>输入</a:t>
                          </a:r>
                          <a:r>
                            <a:rPr lang="en-US" altLang="zh-CN" sz="1600" dirty="0" smtClean="0">
                              <a:solidFill>
                                <a:schemeClr val="bg1"/>
                              </a:solidFill>
                            </a:rPr>
                            <a:t>f</a:t>
                          </a:r>
                          <a:r>
                            <a:rPr lang="zh-CN" altLang="en-US" sz="1600" dirty="0" smtClean="0">
                              <a:solidFill>
                                <a:schemeClr val="bg1"/>
                              </a:solidFill>
                            </a:rPr>
                            <a:t>的值</a:t>
                          </a:r>
                          <a:endParaRPr lang="zh-CN" altLang="en-US" sz="16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2156880107"/>
                      </a:ext>
                    </a:extLst>
                  </a:tr>
                  <a:tr h="554546">
                    <a:tc>
                      <a:txBody>
                        <a:bodyPr/>
                        <a:lstStyle/>
                        <a:p>
                          <a:endParaRPr lang="zh-C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4"/>
                          <a:stretch>
                            <a:fillRect l="-273" t="-68478" r="-546" b="-73913"/>
                          </a:stretch>
                        </a:blipFill>
                      </a:tcPr>
                    </a:tc>
                    <a:extLst>
                      <a:ext uri="{0D108BD9-81ED-4DB2-BD59-A6C34878D82A}">
                        <a16:rowId xmlns:a16="http://schemas.microsoft.com/office/drawing/2014/main" xmlns="" xmlns:a14="http://schemas.microsoft.com/office/drawing/2010/main" val="1216144271"/>
                      </a:ext>
                    </a:extLst>
                  </a:tr>
                  <a:tr h="370840">
                    <a:tc>
                      <a:txBody>
                        <a:bodyPr/>
                        <a:lstStyle/>
                        <a:p>
                          <a:r>
                            <a:rPr lang="zh-CN" altLang="en-US" sz="1600" dirty="0" smtClean="0">
                              <a:solidFill>
                                <a:schemeClr val="bg1"/>
                              </a:solidFill>
                            </a:rPr>
                            <a:t>输出</a:t>
                          </a:r>
                          <a:r>
                            <a:rPr lang="en-US" altLang="zh-CN" sz="1600" dirty="0" smtClean="0">
                              <a:solidFill>
                                <a:schemeClr val="bg1"/>
                              </a:solidFill>
                            </a:rPr>
                            <a:t>c</a:t>
                          </a:r>
                          <a:r>
                            <a:rPr lang="zh-CN" altLang="en-US" sz="1600" dirty="0" smtClean="0">
                              <a:solidFill>
                                <a:schemeClr val="bg1"/>
                              </a:solidFill>
                            </a:rPr>
                            <a:t>的值</a:t>
                          </a:r>
                          <a:endParaRPr lang="zh-CN" altLang="en-US" sz="16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3303811616"/>
                      </a:ext>
                    </a:extLst>
                  </a:tr>
                </a:tbl>
              </a:graphicData>
            </a:graphic>
          </p:graphicFrame>
        </mc:Fallback>
      </mc:AlternateContent>
      <mc:AlternateContent xmlns:mc="http://schemas.openxmlformats.org/markup-compatibility/2006" xmlns:a14="http://schemas.microsoft.com/office/drawing/2010/main">
        <mc:Choice Requires="a14">
          <p:sp>
            <p:nvSpPr>
              <p:cNvPr id="36" name="矩形 35"/>
              <p:cNvSpPr/>
              <p:nvPr/>
            </p:nvSpPr>
            <p:spPr>
              <a:xfrm>
                <a:off x="832894" y="2708695"/>
                <a:ext cx="7298814" cy="2215735"/>
              </a:xfrm>
              <a:prstGeom prst="rect">
                <a:avLst/>
              </a:prstGeom>
            </p:spPr>
            <p:txBody>
              <a:bodyPr wrap="square">
                <a:spAutoFit/>
              </a:bodyPr>
              <a:lstStyle/>
              <a:p>
                <a:r>
                  <a:rPr lang="zh-CN" altLang="en-US" sz="2000" b="1" dirty="0" smtClean="0"/>
                  <a:t>解题思路</a:t>
                </a:r>
                <a:r>
                  <a:rPr lang="en-US" altLang="zh-CN" sz="2000" b="1" dirty="0" smtClean="0"/>
                  <a:t>: </a:t>
                </a:r>
                <a:r>
                  <a:rPr lang="zh-CN" altLang="en-US" sz="2000" dirty="0" smtClean="0"/>
                  <a:t> </a:t>
                </a:r>
                <a:endParaRPr lang="en-US" altLang="zh-CN" sz="2000" dirty="0" smtClean="0"/>
              </a:p>
              <a:p>
                <a:endParaRPr lang="en-US" altLang="zh-CN" sz="2000" dirty="0" smtClean="0"/>
              </a:p>
              <a:p>
                <a:r>
                  <a:rPr lang="en-US" altLang="zh-CN" sz="2000" dirty="0" smtClean="0"/>
                  <a:t>	</a:t>
                </a:r>
                <a:r>
                  <a:rPr lang="zh-CN" altLang="en-US" sz="2000" dirty="0" smtClean="0"/>
                  <a:t>这个</a:t>
                </a:r>
                <a:r>
                  <a:rPr lang="zh-CN" altLang="en-US" sz="2000" dirty="0"/>
                  <a:t>问题的</a:t>
                </a:r>
                <a:r>
                  <a:rPr lang="zh-CN" altLang="en-US" sz="2000" dirty="0" smtClean="0"/>
                  <a:t>算法关键</a:t>
                </a:r>
                <a:r>
                  <a:rPr lang="zh-CN" altLang="en-US" sz="2000" dirty="0"/>
                  <a:t>在于找到二者间的转换公式</a:t>
                </a:r>
                <a:r>
                  <a:rPr lang="zh-CN" altLang="en-US" sz="2000" dirty="0" smtClean="0"/>
                  <a:t>。</a:t>
                </a:r>
                <a:endParaRPr lang="en-US" altLang="zh-CN" sz="2000" dirty="0" smtClean="0"/>
              </a:p>
              <a:p>
                <a:r>
                  <a:rPr lang="en-US" altLang="zh-CN" sz="2000" dirty="0"/>
                  <a:t>	</a:t>
                </a:r>
                <a:r>
                  <a:rPr lang="en-US" altLang="zh-CN" sz="2000" dirty="0" smtClean="0"/>
                  <a:t>   </a:t>
                </a:r>
                <a:r>
                  <a:rPr lang="zh-CN" altLang="en-US" sz="2000" dirty="0" smtClean="0"/>
                  <a:t>根据</a:t>
                </a:r>
                <a:r>
                  <a:rPr lang="zh-CN" altLang="en-US" sz="2000" dirty="0"/>
                  <a:t>物理学知识，</a:t>
                </a:r>
                <a:r>
                  <a:rPr lang="zh-CN" altLang="en-US" sz="2000" dirty="0" smtClean="0"/>
                  <a:t>知道转换公式为：</a:t>
                </a:r>
                <a:endParaRPr lang="en-US" altLang="zh-CN" sz="2000" dirty="0" smtClean="0"/>
              </a:p>
              <a:p>
                <a:pPr/>
                <a14:m>
                  <m:oMathPara xmlns:m="http://schemas.openxmlformats.org/officeDocument/2006/math">
                    <m:oMathParaPr>
                      <m:jc m:val="centerGroup"/>
                    </m:oMathParaPr>
                    <m:oMath xmlns:m="http://schemas.openxmlformats.org/officeDocument/2006/math">
                      <m:r>
                        <m:rPr>
                          <m:sty m:val="p"/>
                        </m:rPr>
                        <a:rPr lang="en-US" altLang="zh-CN" sz="2000">
                          <a:latin typeface="Cambria Math" panose="02040503050406030204" pitchFamily="18" charset="0"/>
                        </a:rPr>
                        <m:t>c</m:t>
                      </m:r>
                      <m:r>
                        <a:rPr lang="en-US" altLang="zh-CN" sz="2000">
                          <a:latin typeface="Cambria Math" panose="02040503050406030204" pitchFamily="18" charset="0"/>
                        </a:rPr>
                        <m:t>=</m:t>
                      </m:r>
                      <m:f>
                        <m:fPr>
                          <m:ctrlPr>
                            <a:rPr lang="zh-CN" altLang="zh-CN" sz="2000" i="1">
                              <a:latin typeface="Cambria Math"/>
                            </a:rPr>
                          </m:ctrlPr>
                        </m:fPr>
                        <m:num>
                          <m:r>
                            <a:rPr lang="en-US" altLang="zh-CN" sz="2000" i="1">
                              <a:latin typeface="Cambria Math" panose="02040503050406030204" pitchFamily="18" charset="0"/>
                            </a:rPr>
                            <m:t>5</m:t>
                          </m:r>
                        </m:num>
                        <m:den>
                          <m:r>
                            <a:rPr lang="en-US" altLang="zh-CN" sz="2000" i="1">
                              <a:latin typeface="Cambria Math" panose="02040503050406030204" pitchFamily="18" charset="0"/>
                            </a:rPr>
                            <m:t>9</m:t>
                          </m:r>
                        </m:den>
                      </m:f>
                      <m:d>
                        <m:dPr>
                          <m:ctrlPr>
                            <a:rPr lang="en-US" altLang="zh-CN" sz="2000" i="1">
                              <a:latin typeface="Cambria Math"/>
                            </a:rPr>
                          </m:ctrlPr>
                        </m:dPr>
                        <m:e>
                          <m:r>
                            <a:rPr lang="en-US" altLang="zh-CN" sz="2000" i="1">
                              <a:latin typeface="Cambria Math" panose="02040503050406030204" pitchFamily="18" charset="0"/>
                            </a:rPr>
                            <m:t>𝑓</m:t>
                          </m:r>
                          <m:r>
                            <a:rPr lang="en-US" altLang="zh-CN" sz="2000" i="1">
                              <a:latin typeface="Cambria Math" panose="02040503050406030204" pitchFamily="18" charset="0"/>
                            </a:rPr>
                            <m:t>−32</m:t>
                          </m:r>
                        </m:e>
                      </m:d>
                      <m:r>
                        <a:rPr lang="zh-CN" altLang="en-US" sz="2000" i="1">
                          <a:latin typeface="Cambria Math" panose="02040503050406030204" pitchFamily="18" charset="0"/>
                        </a:rPr>
                        <m:t>，</m:t>
                      </m:r>
                    </m:oMath>
                  </m:oMathPara>
                </a14:m>
                <a:endParaRPr lang="en-US" altLang="zh-CN" sz="2000" dirty="0" smtClean="0"/>
              </a:p>
              <a:p>
                <a:r>
                  <a:rPr lang="en-US" altLang="zh-CN" sz="2000" dirty="0" smtClean="0"/>
                  <a:t>	    </a:t>
                </a:r>
                <a:r>
                  <a:rPr lang="zh-CN" altLang="en-US" sz="2000" dirty="0" smtClean="0"/>
                  <a:t>其中，</a:t>
                </a:r>
                <a:r>
                  <a:rPr lang="en-US" altLang="zh-CN" sz="2000" dirty="0" smtClean="0"/>
                  <a:t>f</a:t>
                </a:r>
                <a:r>
                  <a:rPr lang="zh-CN" altLang="en-US" sz="2000" dirty="0"/>
                  <a:t>代表华氏温度，</a:t>
                </a:r>
                <a:r>
                  <a:rPr lang="en-US" altLang="zh-CN" sz="2000" dirty="0"/>
                  <a:t>c</a:t>
                </a:r>
                <a:r>
                  <a:rPr lang="zh-CN" altLang="en-US" sz="2000" dirty="0"/>
                  <a:t>代表摄氏温度</a:t>
                </a:r>
                <a:endParaRPr lang="zh-CN" altLang="zh-CN" sz="2000" dirty="0"/>
              </a:p>
            </p:txBody>
          </p:sp>
        </mc:Choice>
        <mc:Fallback xmlns="">
          <p:sp>
            <p:nvSpPr>
              <p:cNvPr id="36" name="矩形 35"/>
              <p:cNvSpPr>
                <a:spLocks noRot="1" noChangeAspect="1" noMove="1" noResize="1" noEditPoints="1" noAdjustHandles="1" noChangeArrowheads="1" noChangeShapeType="1" noTextEdit="1"/>
              </p:cNvSpPr>
              <p:nvPr/>
            </p:nvSpPr>
            <p:spPr>
              <a:xfrm>
                <a:off x="832894" y="2708695"/>
                <a:ext cx="7298814" cy="2215735"/>
              </a:xfrm>
              <a:prstGeom prst="rect">
                <a:avLst/>
              </a:prstGeom>
              <a:blipFill rotWithShape="1">
                <a:blip r:embed="rId5"/>
                <a:stretch>
                  <a:fillRect l="-919" t="-1374" b="-3846"/>
                </a:stretch>
              </a:blipFill>
            </p:spPr>
            <p:txBody>
              <a:bodyPr/>
              <a:lstStyle/>
              <a:p>
                <a:r>
                  <a:rPr lang="zh-CN" altLang="en-US">
                    <a:noFill/>
                  </a:rPr>
                  <a:t> </a:t>
                </a:r>
              </a:p>
            </p:txBody>
          </p:sp>
        </mc:Fallback>
      </mc:AlternateContent>
      <p:sp>
        <p:nvSpPr>
          <p:cNvPr id="5" name="灯片编号占位符 4"/>
          <p:cNvSpPr>
            <a:spLocks noGrp="1"/>
          </p:cNvSpPr>
          <p:nvPr>
            <p:ph type="sldNum" sz="quarter" idx="12"/>
          </p:nvPr>
        </p:nvSpPr>
        <p:spPr/>
        <p:txBody>
          <a:bodyPr/>
          <a:lstStyle/>
          <a:p>
            <a:fld id="{B058512A-BF6F-43D0-855A-BBBF14572BDB}" type="slidenum">
              <a:rPr lang="zh-CN" altLang="en-US" smtClean="0"/>
              <a:pPr/>
              <a:t>2</a:t>
            </a:fld>
            <a:endParaRPr lang="zh-CN" altLang="en-US"/>
          </a:p>
        </p:txBody>
      </p:sp>
    </p:spTree>
    <p:extLst>
      <p:ext uri="{BB962C8B-B14F-4D97-AF65-F5344CB8AC3E}">
        <p14:creationId xmlns:p14="http://schemas.microsoft.com/office/powerpoint/2010/main" val="1854543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down)">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down)">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4" grpId="0" animBg="1"/>
      <p:bldP spid="3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浮点</a:t>
            </a:r>
            <a:r>
              <a:rPr lang="zh-CN" altLang="en-US" smtClean="0"/>
              <a:t>型数据</a:t>
            </a:r>
            <a:endParaRPr lang="zh-CN" altLang="en-US"/>
          </a:p>
        </p:txBody>
      </p:sp>
      <p:sp>
        <p:nvSpPr>
          <p:cNvPr id="3" name="文本框 2"/>
          <p:cNvSpPr txBox="1"/>
          <p:nvPr/>
        </p:nvSpPr>
        <p:spPr>
          <a:xfrm>
            <a:off x="1540564" y="1490633"/>
            <a:ext cx="9031219" cy="400110"/>
          </a:xfrm>
          <a:prstGeom prst="rect">
            <a:avLst/>
          </a:prstGeom>
          <a:noFill/>
        </p:spPr>
        <p:txBody>
          <a:bodyPr wrap="square" rtlCol="0">
            <a:spAutoFit/>
          </a:bodyPr>
          <a:lstStyle/>
          <a:p>
            <a:r>
              <a:rPr lang="en-US" altLang="zh-CN" sz="2000" dirty="0" smtClean="0">
                <a:solidFill>
                  <a:schemeClr val="accent1"/>
                </a:solidFill>
              </a:rPr>
              <a:t>3.14159 = 3.14159</a:t>
            </a:r>
            <a:r>
              <a:rPr lang="zh-CN" altLang="en-US" sz="2000" dirty="0" smtClean="0">
                <a:solidFill>
                  <a:schemeClr val="accent1"/>
                </a:solidFill>
              </a:rPr>
              <a:t>*</a:t>
            </a:r>
            <a:r>
              <a:rPr lang="en-US" altLang="zh-CN" sz="2000" dirty="0" smtClean="0">
                <a:solidFill>
                  <a:schemeClr val="accent1"/>
                </a:solidFill>
              </a:rPr>
              <a:t>10</a:t>
            </a:r>
            <a:r>
              <a:rPr lang="en-US" altLang="zh-CN" sz="2000" baseline="30000" dirty="0" smtClean="0">
                <a:solidFill>
                  <a:schemeClr val="accent1"/>
                </a:solidFill>
              </a:rPr>
              <a:t>0 </a:t>
            </a:r>
            <a:r>
              <a:rPr lang="en-US" altLang="zh-CN" sz="2000" dirty="0" smtClean="0">
                <a:solidFill>
                  <a:schemeClr val="accent1"/>
                </a:solidFill>
              </a:rPr>
              <a:t>= 0.314159</a:t>
            </a:r>
            <a:r>
              <a:rPr lang="zh-CN" altLang="en-US" sz="2000" dirty="0" smtClean="0">
                <a:solidFill>
                  <a:schemeClr val="accent1"/>
                </a:solidFill>
              </a:rPr>
              <a:t>*</a:t>
            </a:r>
            <a:r>
              <a:rPr lang="en-US" altLang="zh-CN" sz="2000" dirty="0" smtClean="0">
                <a:solidFill>
                  <a:schemeClr val="accent1"/>
                </a:solidFill>
              </a:rPr>
              <a:t>10</a:t>
            </a:r>
            <a:r>
              <a:rPr lang="en-US" altLang="zh-CN" sz="2000" baseline="30000" dirty="0" smtClean="0">
                <a:solidFill>
                  <a:schemeClr val="accent1"/>
                </a:solidFill>
              </a:rPr>
              <a:t>1 </a:t>
            </a:r>
            <a:r>
              <a:rPr lang="en-US" altLang="zh-CN" sz="2000" dirty="0" smtClean="0">
                <a:solidFill>
                  <a:schemeClr val="accent1"/>
                </a:solidFill>
              </a:rPr>
              <a:t>= 314.159</a:t>
            </a:r>
            <a:r>
              <a:rPr lang="zh-CN" altLang="en-US" sz="2000" dirty="0" smtClean="0">
                <a:solidFill>
                  <a:schemeClr val="accent1"/>
                </a:solidFill>
              </a:rPr>
              <a:t>*</a:t>
            </a:r>
            <a:r>
              <a:rPr lang="en-US" altLang="zh-CN" sz="2000" dirty="0" smtClean="0">
                <a:solidFill>
                  <a:schemeClr val="accent1"/>
                </a:solidFill>
              </a:rPr>
              <a:t>10</a:t>
            </a:r>
            <a:r>
              <a:rPr lang="en-US" altLang="zh-CN" sz="2000" baseline="30000" dirty="0" smtClean="0">
                <a:solidFill>
                  <a:schemeClr val="accent1"/>
                </a:solidFill>
              </a:rPr>
              <a:t>-2  </a:t>
            </a:r>
            <a:r>
              <a:rPr lang="en-US" altLang="zh-CN" sz="2000" dirty="0" smtClean="0">
                <a:solidFill>
                  <a:schemeClr val="accent1"/>
                </a:solidFill>
              </a:rPr>
              <a:t>= 3.14159E0</a:t>
            </a:r>
            <a:endParaRPr lang="zh-CN" altLang="en-US" sz="2000" dirty="0">
              <a:solidFill>
                <a:schemeClr val="accent1"/>
              </a:solidFill>
            </a:endParaRPr>
          </a:p>
        </p:txBody>
      </p:sp>
      <p:sp>
        <p:nvSpPr>
          <p:cNvPr id="4" name="文本框 3"/>
          <p:cNvSpPr txBox="1"/>
          <p:nvPr/>
        </p:nvSpPr>
        <p:spPr>
          <a:xfrm>
            <a:off x="777240" y="1890743"/>
            <a:ext cx="10344647" cy="923330"/>
          </a:xfrm>
          <a:prstGeom prst="rect">
            <a:avLst/>
          </a:prstGeom>
          <a:noFill/>
        </p:spPr>
        <p:txBody>
          <a:bodyPr wrap="square" rtlCol="0">
            <a:spAutoFit/>
          </a:bodyPr>
          <a:lstStyle/>
          <a:p>
            <a:pPr>
              <a:lnSpc>
                <a:spcPct val="150000"/>
              </a:lnSpc>
            </a:pPr>
            <a:r>
              <a:rPr lang="zh-CN" altLang="en-US" dirty="0">
                <a:solidFill>
                  <a:schemeClr val="tx1">
                    <a:lumMod val="75000"/>
                    <a:lumOff val="25000"/>
                  </a:schemeClr>
                </a:solidFill>
              </a:rPr>
              <a:t>由于小数点位置可以浮动，所以实数的指数形式称为</a:t>
            </a:r>
            <a:r>
              <a:rPr lang="zh-CN" altLang="en-US" b="1" dirty="0">
                <a:solidFill>
                  <a:schemeClr val="tx1">
                    <a:lumMod val="75000"/>
                    <a:lumOff val="25000"/>
                  </a:schemeClr>
                </a:solidFill>
              </a:rPr>
              <a:t>浮点数</a:t>
            </a:r>
            <a:r>
              <a:rPr lang="zh-CN" altLang="en-US" dirty="0" smtClean="0">
                <a:solidFill>
                  <a:schemeClr val="tx1">
                    <a:lumMod val="75000"/>
                    <a:lumOff val="25000"/>
                  </a:schemeClr>
                </a:solidFill>
              </a:rPr>
              <a:t>。</a:t>
            </a:r>
            <a:endParaRPr lang="en-US" altLang="zh-CN" dirty="0" smtClean="0">
              <a:solidFill>
                <a:schemeClr val="tx1">
                  <a:lumMod val="75000"/>
                  <a:lumOff val="25000"/>
                </a:schemeClr>
              </a:solidFill>
            </a:endParaRPr>
          </a:p>
          <a:p>
            <a:pPr>
              <a:lnSpc>
                <a:spcPct val="150000"/>
              </a:lnSpc>
            </a:pPr>
            <a:r>
              <a:rPr lang="zh-CN" altLang="en-US" dirty="0">
                <a:solidFill>
                  <a:schemeClr val="tx1">
                    <a:lumMod val="75000"/>
                    <a:lumOff val="25000"/>
                  </a:schemeClr>
                </a:solidFill>
              </a:rPr>
              <a:t>浮点数类型包括</a:t>
            </a:r>
            <a:r>
              <a:rPr lang="en-US" altLang="zh-CN" dirty="0">
                <a:solidFill>
                  <a:schemeClr val="tx1">
                    <a:lumMod val="75000"/>
                    <a:lumOff val="25000"/>
                  </a:schemeClr>
                </a:solidFill>
              </a:rPr>
              <a:t>float(</a:t>
            </a:r>
            <a:r>
              <a:rPr lang="zh-CN" altLang="en-US" dirty="0">
                <a:solidFill>
                  <a:schemeClr val="tx1">
                    <a:lumMod val="75000"/>
                    <a:lumOff val="25000"/>
                  </a:schemeClr>
                </a:solidFill>
              </a:rPr>
              <a:t>单精度浮点型</a:t>
            </a:r>
            <a:r>
              <a:rPr lang="en-US" altLang="zh-CN" dirty="0">
                <a:solidFill>
                  <a:schemeClr val="tx1">
                    <a:lumMod val="75000"/>
                    <a:lumOff val="25000"/>
                  </a:schemeClr>
                </a:solidFill>
              </a:rPr>
              <a:t>)</a:t>
            </a:r>
            <a:r>
              <a:rPr lang="zh-CN" altLang="en-US" dirty="0">
                <a:solidFill>
                  <a:schemeClr val="tx1">
                    <a:lumMod val="75000"/>
                    <a:lumOff val="25000"/>
                  </a:schemeClr>
                </a:solidFill>
              </a:rPr>
              <a:t>、</a:t>
            </a:r>
            <a:r>
              <a:rPr lang="en-US" altLang="zh-CN" dirty="0">
                <a:solidFill>
                  <a:schemeClr val="tx1">
                    <a:lumMod val="75000"/>
                    <a:lumOff val="25000"/>
                  </a:schemeClr>
                </a:solidFill>
              </a:rPr>
              <a:t>double(</a:t>
            </a:r>
            <a:r>
              <a:rPr lang="zh-CN" altLang="en-US" dirty="0">
                <a:solidFill>
                  <a:schemeClr val="tx1">
                    <a:lumMod val="75000"/>
                    <a:lumOff val="25000"/>
                  </a:schemeClr>
                </a:solidFill>
              </a:rPr>
              <a:t>双精度浮点型</a:t>
            </a:r>
            <a:r>
              <a:rPr lang="en-US" altLang="zh-CN" dirty="0">
                <a:solidFill>
                  <a:schemeClr val="tx1">
                    <a:lumMod val="75000"/>
                    <a:lumOff val="25000"/>
                  </a:schemeClr>
                </a:solidFill>
              </a:rPr>
              <a:t>)</a:t>
            </a:r>
            <a:r>
              <a:rPr lang="zh-CN" altLang="en-US" dirty="0">
                <a:solidFill>
                  <a:schemeClr val="tx1">
                    <a:lumMod val="75000"/>
                    <a:lumOff val="25000"/>
                  </a:schemeClr>
                </a:solidFill>
              </a:rPr>
              <a:t>、</a:t>
            </a:r>
            <a:r>
              <a:rPr lang="en-US" altLang="zh-CN" dirty="0">
                <a:solidFill>
                  <a:schemeClr val="tx1">
                    <a:lumMod val="75000"/>
                    <a:lumOff val="25000"/>
                  </a:schemeClr>
                </a:solidFill>
              </a:rPr>
              <a:t>long double(</a:t>
            </a:r>
            <a:r>
              <a:rPr lang="zh-CN" altLang="en-US" dirty="0">
                <a:solidFill>
                  <a:schemeClr val="tx1">
                    <a:lumMod val="75000"/>
                    <a:lumOff val="25000"/>
                  </a:schemeClr>
                </a:solidFill>
              </a:rPr>
              <a:t>长双精度浮点型</a:t>
            </a:r>
            <a:r>
              <a:rPr lang="en-US" altLang="zh-CN" dirty="0">
                <a:solidFill>
                  <a:schemeClr val="tx1">
                    <a:lumMod val="75000"/>
                    <a:lumOff val="25000"/>
                  </a:schemeClr>
                </a:solidFill>
              </a:rPr>
              <a:t>)</a:t>
            </a:r>
            <a:r>
              <a:rPr lang="zh-CN" altLang="en-US" dirty="0" smtClean="0">
                <a:solidFill>
                  <a:schemeClr val="tx1">
                    <a:lumMod val="75000"/>
                    <a:lumOff val="25000"/>
                  </a:schemeClr>
                </a:solidFill>
              </a:rPr>
              <a:t>。</a:t>
            </a:r>
            <a:endParaRPr lang="zh-CN" altLang="en-US" dirty="0">
              <a:solidFill>
                <a:schemeClr val="tx1">
                  <a:lumMod val="75000"/>
                  <a:lumOff val="25000"/>
                </a:schemeClr>
              </a:solidFill>
            </a:endParaRPr>
          </a:p>
        </p:txBody>
      </p:sp>
      <p:graphicFrame>
        <p:nvGraphicFramePr>
          <p:cNvPr id="9" name="表格 8"/>
          <p:cNvGraphicFramePr>
            <a:graphicFrameLocks noGrp="1"/>
          </p:cNvGraphicFramePr>
          <p:nvPr>
            <p:extLst>
              <p:ext uri="{D42A27DB-BD31-4B8C-83A1-F6EECF244321}">
                <p14:modId xmlns:p14="http://schemas.microsoft.com/office/powerpoint/2010/main" val="1138312895"/>
              </p:ext>
            </p:extLst>
          </p:nvPr>
        </p:nvGraphicFramePr>
        <p:xfrm>
          <a:off x="893194" y="2926706"/>
          <a:ext cx="2216426" cy="370840"/>
        </p:xfrm>
        <a:graphic>
          <a:graphicData uri="http://schemas.openxmlformats.org/drawingml/2006/table">
            <a:tbl>
              <a:tblPr firstRow="1" bandRow="1">
                <a:tableStyleId>{5C22544A-7EE6-4342-B048-85BDC9FD1C3A}</a:tableStyleId>
              </a:tblPr>
              <a:tblGrid>
                <a:gridCol w="319611">
                  <a:extLst>
                    <a:ext uri="{9D8B030D-6E8A-4147-A177-3AD203B41FA5}">
                      <a16:colId xmlns="" xmlns:a16="http://schemas.microsoft.com/office/drawing/2014/main" val="39462466"/>
                    </a:ext>
                  </a:extLst>
                </a:gridCol>
                <a:gridCol w="1625842">
                  <a:extLst>
                    <a:ext uri="{9D8B030D-6E8A-4147-A177-3AD203B41FA5}">
                      <a16:colId xmlns="" xmlns:a16="http://schemas.microsoft.com/office/drawing/2014/main" val="3954258625"/>
                    </a:ext>
                  </a:extLst>
                </a:gridCol>
                <a:gridCol w="270973">
                  <a:extLst>
                    <a:ext uri="{9D8B030D-6E8A-4147-A177-3AD203B41FA5}">
                      <a16:colId xmlns="" xmlns:a16="http://schemas.microsoft.com/office/drawing/2014/main" val="2298114930"/>
                    </a:ext>
                  </a:extLst>
                </a:gridCol>
              </a:tblGrid>
              <a:tr h="370840">
                <a:tc>
                  <a:txBody>
                    <a:bodyPr/>
                    <a:lstStyle/>
                    <a:p>
                      <a:pPr algn="dist"/>
                      <a:r>
                        <a:rPr lang="en-US" altLang="zh-CN" smtClean="0"/>
                        <a:t>+</a:t>
                      </a:r>
                      <a:endParaRPr lang="zh-CN" altLang="en-US"/>
                    </a:p>
                  </a:txBody>
                  <a:tcPr/>
                </a:tc>
                <a:tc>
                  <a:txBody>
                    <a:bodyPr/>
                    <a:lstStyle/>
                    <a:p>
                      <a:pPr algn="dist"/>
                      <a:r>
                        <a:rPr lang="en-US" altLang="zh-CN" smtClean="0"/>
                        <a:t>.314159</a:t>
                      </a:r>
                      <a:endParaRPr lang="zh-CN" altLang="en-US"/>
                    </a:p>
                  </a:txBody>
                  <a:tcPr/>
                </a:tc>
                <a:tc>
                  <a:txBody>
                    <a:bodyPr/>
                    <a:lstStyle/>
                    <a:p>
                      <a:pPr algn="dist"/>
                      <a:r>
                        <a:rPr lang="en-US" altLang="zh-CN" smtClean="0"/>
                        <a:t>1</a:t>
                      </a:r>
                      <a:endParaRPr lang="zh-CN" altLang="en-US"/>
                    </a:p>
                  </a:txBody>
                  <a:tcPr/>
                </a:tc>
                <a:extLst>
                  <a:ext uri="{0D108BD9-81ED-4DB2-BD59-A6C34878D82A}">
                    <a16:rowId xmlns="" xmlns:a16="http://schemas.microsoft.com/office/drawing/2014/main" val="3048531523"/>
                  </a:ext>
                </a:extLst>
              </a:tr>
            </a:tbl>
          </a:graphicData>
        </a:graphic>
      </p:graphicFrame>
      <p:cxnSp>
        <p:nvCxnSpPr>
          <p:cNvPr id="11" name="直接箭头连接符 10"/>
          <p:cNvCxnSpPr/>
          <p:nvPr/>
        </p:nvCxnSpPr>
        <p:spPr>
          <a:xfrm flipV="1">
            <a:off x="1052221" y="3297546"/>
            <a:ext cx="0" cy="996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2125648" y="3297546"/>
            <a:ext cx="0" cy="996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2950595" y="3297546"/>
            <a:ext cx="0" cy="996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744108" y="3617125"/>
            <a:ext cx="2703444" cy="338554"/>
          </a:xfrm>
          <a:prstGeom prst="rect">
            <a:avLst/>
          </a:prstGeom>
          <a:solidFill>
            <a:schemeClr val="bg1"/>
          </a:solidFill>
        </p:spPr>
        <p:txBody>
          <a:bodyPr wrap="square" rtlCol="0">
            <a:spAutoFit/>
          </a:bodyPr>
          <a:lstStyle/>
          <a:p>
            <a:r>
              <a:rPr lang="zh-CN" altLang="en-US" sz="1600" smtClean="0"/>
              <a:t>数符</a:t>
            </a:r>
            <a:r>
              <a:rPr lang="en-US" altLang="zh-CN" sz="1600" smtClean="0"/>
              <a:t>	</a:t>
            </a:r>
            <a:r>
              <a:rPr lang="zh-CN" altLang="en-US" sz="1600" smtClean="0"/>
              <a:t>小数部分</a:t>
            </a:r>
            <a:r>
              <a:rPr lang="en-US" altLang="zh-CN" sz="1600" smtClean="0"/>
              <a:t>	  </a:t>
            </a:r>
            <a:r>
              <a:rPr lang="zh-CN" altLang="en-US" sz="1600" smtClean="0"/>
              <a:t>指数</a:t>
            </a:r>
            <a:endParaRPr lang="zh-CN" altLang="en-US" sz="1600"/>
          </a:p>
        </p:txBody>
      </p:sp>
      <p:sp>
        <p:nvSpPr>
          <p:cNvPr id="15" name="文本框 14"/>
          <p:cNvSpPr txBox="1"/>
          <p:nvPr/>
        </p:nvSpPr>
        <p:spPr>
          <a:xfrm>
            <a:off x="744107" y="4337408"/>
            <a:ext cx="5088835" cy="338554"/>
          </a:xfrm>
          <a:prstGeom prst="rect">
            <a:avLst/>
          </a:prstGeom>
          <a:solidFill>
            <a:schemeClr val="bg1"/>
          </a:solidFill>
        </p:spPr>
        <p:txBody>
          <a:bodyPr wrap="square" rtlCol="0">
            <a:spAutoFit/>
          </a:bodyPr>
          <a:lstStyle/>
          <a:p>
            <a:r>
              <a:rPr lang="en-US" altLang="zh-CN" sz="1600" smtClean="0"/>
              <a:t>   +	.314159	  10</a:t>
            </a:r>
            <a:r>
              <a:rPr lang="en-US" altLang="zh-CN" sz="1600" baseline="30000" smtClean="0"/>
              <a:t>1		</a:t>
            </a:r>
            <a:r>
              <a:rPr lang="en-US" altLang="zh-CN" sz="1600" smtClean="0"/>
              <a:t>3.14159</a:t>
            </a:r>
            <a:endParaRPr lang="zh-CN" altLang="en-US" sz="1600" baseline="30000"/>
          </a:p>
        </p:txBody>
      </p:sp>
      <p:cxnSp>
        <p:nvCxnSpPr>
          <p:cNvPr id="17" name="直接箭头连接符 16"/>
          <p:cNvCxnSpPr/>
          <p:nvPr/>
        </p:nvCxnSpPr>
        <p:spPr>
          <a:xfrm>
            <a:off x="3338221" y="4506685"/>
            <a:ext cx="9342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MH_Other_1"/>
          <p:cNvSpPr/>
          <p:nvPr>
            <p:custDataLst>
              <p:tags r:id="rId1"/>
            </p:custDataLst>
          </p:nvPr>
        </p:nvSpPr>
        <p:spPr>
          <a:xfrm>
            <a:off x="6470926" y="3016251"/>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smtClean="0">
                <a:solidFill>
                  <a:srgbClr val="FEFFFF"/>
                </a:solidFill>
              </a:rPr>
              <a:t>注意</a:t>
            </a:r>
            <a:endParaRPr lang="zh-CN" altLang="en-US" sz="2000">
              <a:solidFill>
                <a:srgbClr val="FEFFFF"/>
              </a:solidFill>
            </a:endParaRPr>
          </a:p>
        </p:txBody>
      </p:sp>
      <p:sp>
        <p:nvSpPr>
          <p:cNvPr id="19" name="MH_SubTitle_1"/>
          <p:cNvSpPr/>
          <p:nvPr>
            <p:custDataLst>
              <p:tags r:id="rId2"/>
            </p:custDataLst>
          </p:nvPr>
        </p:nvSpPr>
        <p:spPr>
          <a:xfrm>
            <a:off x="7245626" y="3016251"/>
            <a:ext cx="3627783" cy="2559577"/>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rmAutofit/>
          </a:bodyPr>
          <a:lstStyle/>
          <a:p>
            <a:pPr>
              <a:lnSpc>
                <a:spcPct val="130000"/>
              </a:lnSpc>
              <a:defRPr/>
            </a:pPr>
            <a:r>
              <a:rPr lang="zh-CN" altLang="en-US" sz="1600" dirty="0" smtClean="0">
                <a:solidFill>
                  <a:schemeClr val="tx1">
                    <a:lumMod val="75000"/>
                    <a:lumOff val="25000"/>
                  </a:schemeClr>
                </a:solidFill>
              </a:rPr>
              <a:t>由于用二进制形式表示一个实数以及存储单元的长度是有限的，因此不可能得到完全精确的值，只能存储成有限的精确度。小数部分占的位（bit）数愈多，数的有效数字愈多，精度也就愈高。指数部分占的位数愈多，则能表示的数值范围愈大。</a:t>
            </a:r>
            <a:endParaRPr lang="zh-CN" altLang="en-US" sz="1600" dirty="0">
              <a:solidFill>
                <a:schemeClr val="tx1">
                  <a:lumMod val="75000"/>
                  <a:lumOff val="25000"/>
                </a:schemeClr>
              </a:solidFill>
            </a:endParaRPr>
          </a:p>
        </p:txBody>
      </p:sp>
      <p:sp>
        <p:nvSpPr>
          <p:cNvPr id="20" name="MH_Other_2"/>
          <p:cNvSpPr/>
          <p:nvPr>
            <p:custDataLst>
              <p:tags r:id="rId3"/>
            </p:custDataLst>
          </p:nvPr>
        </p:nvSpPr>
        <p:spPr>
          <a:xfrm rot="16200000">
            <a:off x="10571784" y="5274203"/>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20</a:t>
            </a:fld>
            <a:endParaRPr lang="zh-CN" altLang="en-US"/>
          </a:p>
        </p:txBody>
      </p:sp>
      <p:sp>
        <p:nvSpPr>
          <p:cNvPr id="7" name="TextBox 6"/>
          <p:cNvSpPr txBox="1"/>
          <p:nvPr/>
        </p:nvSpPr>
        <p:spPr>
          <a:xfrm>
            <a:off x="549301" y="4847058"/>
            <a:ext cx="5257800" cy="1200329"/>
          </a:xfrm>
          <a:prstGeom prst="rect">
            <a:avLst/>
          </a:prstGeom>
          <a:noFill/>
        </p:spPr>
        <p:txBody>
          <a:bodyPr wrap="square" rtlCol="0">
            <a:spAutoFit/>
          </a:bodyPr>
          <a:lstStyle/>
          <a:p>
            <a:r>
              <a:rPr lang="zh-CN" altLang="en-US" dirty="0"/>
              <a:t>指数形式：</a:t>
            </a:r>
            <a:r>
              <a:rPr lang="en-US" altLang="zh-CN" dirty="0"/>
              <a:t>d</a:t>
            </a:r>
            <a:r>
              <a:rPr lang="zh-CN" altLang="en-US" dirty="0"/>
              <a:t>表示有效位数</a:t>
            </a:r>
            <a:r>
              <a:rPr lang="zh-CN" altLang="en-US" dirty="0" smtClean="0"/>
              <a:t>字（</a:t>
            </a:r>
            <a:r>
              <a:rPr lang="en-US" altLang="zh-CN" dirty="0" smtClean="0"/>
              <a:t>6~7</a:t>
            </a:r>
            <a:r>
              <a:rPr lang="zh-CN" altLang="en-US" dirty="0" smtClean="0"/>
              <a:t>位）</a:t>
            </a:r>
            <a:endParaRPr lang="en-US" altLang="zh-CN" dirty="0"/>
          </a:p>
          <a:p>
            <a:r>
              <a:rPr lang="en-US" altLang="zh-CN" dirty="0" err="1"/>
              <a:t>d.ddddE+n</a:t>
            </a:r>
            <a:r>
              <a:rPr lang="en-US" altLang="zh-CN" dirty="0"/>
              <a:t>  </a:t>
            </a:r>
            <a:r>
              <a:rPr lang="zh-CN" altLang="en-US" dirty="0"/>
              <a:t>小数点向右移动</a:t>
            </a:r>
            <a:r>
              <a:rPr lang="en-US" altLang="zh-CN" dirty="0"/>
              <a:t>n</a:t>
            </a:r>
            <a:r>
              <a:rPr lang="zh-CN" altLang="en-US" dirty="0"/>
              <a:t>位</a:t>
            </a:r>
            <a:r>
              <a:rPr lang="en-US" altLang="zh-CN" dirty="0"/>
              <a:t>,</a:t>
            </a:r>
            <a:r>
              <a:rPr lang="en-US" altLang="zh-CN" dirty="0" err="1"/>
              <a:t>d.dddd</a:t>
            </a:r>
            <a:r>
              <a:rPr lang="zh-CN" altLang="en-US" dirty="0"/>
              <a:t>*</a:t>
            </a:r>
            <a:r>
              <a:rPr lang="en-US" altLang="zh-CN" dirty="0"/>
              <a:t>10</a:t>
            </a:r>
            <a:r>
              <a:rPr lang="en-US" altLang="zh-CN" baseline="30000" dirty="0"/>
              <a:t>n</a:t>
            </a:r>
          </a:p>
          <a:p>
            <a:r>
              <a:rPr lang="en-US" altLang="zh-CN" dirty="0" err="1"/>
              <a:t>d.ddddE</a:t>
            </a:r>
            <a:r>
              <a:rPr lang="en-US" altLang="zh-CN" dirty="0"/>
              <a:t>-n  </a:t>
            </a:r>
            <a:r>
              <a:rPr lang="zh-CN" altLang="en-US" dirty="0"/>
              <a:t>小数点向左移动</a:t>
            </a:r>
            <a:r>
              <a:rPr lang="en-US" altLang="zh-CN" dirty="0"/>
              <a:t>n</a:t>
            </a:r>
            <a:r>
              <a:rPr lang="zh-CN" altLang="en-US" dirty="0"/>
              <a:t>位</a:t>
            </a:r>
            <a:r>
              <a:rPr lang="en-US" altLang="zh-CN" dirty="0"/>
              <a:t>,</a:t>
            </a:r>
            <a:r>
              <a:rPr lang="en-US" altLang="zh-CN" dirty="0" err="1"/>
              <a:t>d.dddd</a:t>
            </a:r>
            <a:r>
              <a:rPr lang="zh-CN" altLang="en-US" dirty="0"/>
              <a:t>*</a:t>
            </a:r>
            <a:r>
              <a:rPr lang="en-US" altLang="zh-CN" dirty="0"/>
              <a:t>10</a:t>
            </a:r>
            <a:r>
              <a:rPr lang="en-US" altLang="zh-CN" baseline="30000" dirty="0"/>
              <a:t>-n</a:t>
            </a:r>
            <a:endParaRPr lang="en-US" altLang="zh-CN" dirty="0"/>
          </a:p>
          <a:p>
            <a:endParaRPr lang="zh-CN" altLang="en-US" dirty="0"/>
          </a:p>
        </p:txBody>
      </p:sp>
      <p:sp>
        <p:nvSpPr>
          <p:cNvPr id="8" name="TextBox 7"/>
          <p:cNvSpPr txBox="1"/>
          <p:nvPr/>
        </p:nvSpPr>
        <p:spPr>
          <a:xfrm>
            <a:off x="2125648" y="5934670"/>
            <a:ext cx="8273293" cy="923330"/>
          </a:xfrm>
          <a:prstGeom prst="rect">
            <a:avLst/>
          </a:prstGeom>
          <a:noFill/>
        </p:spPr>
        <p:txBody>
          <a:bodyPr wrap="square" rtlCol="0">
            <a:spAutoFit/>
          </a:bodyPr>
          <a:lstStyle/>
          <a:p>
            <a:pPr>
              <a:defRPr/>
            </a:pPr>
            <a:r>
              <a:rPr lang="en-US" altLang="zh-CN" dirty="0">
                <a:solidFill>
                  <a:srgbClr val="0000FF"/>
                </a:solidFill>
                <a:latin typeface="Tahoma" pitchFamily="34" charset="0"/>
                <a:ea typeface="宋体" pitchFamily="2" charset="-122"/>
              </a:rPr>
              <a:t>E</a:t>
            </a:r>
            <a:r>
              <a:rPr lang="zh-CN" altLang="en-US" dirty="0">
                <a:solidFill>
                  <a:srgbClr val="0000FF"/>
                </a:solidFill>
                <a:latin typeface="Tahoma" pitchFamily="34" charset="0"/>
                <a:ea typeface="宋体" pitchFamily="2" charset="-122"/>
              </a:rPr>
              <a:t>前必须有数字，</a:t>
            </a:r>
            <a:r>
              <a:rPr lang="en-US" altLang="zh-CN" dirty="0">
                <a:solidFill>
                  <a:srgbClr val="0000FF"/>
                </a:solidFill>
                <a:latin typeface="Tahoma" pitchFamily="34" charset="0"/>
                <a:ea typeface="宋体" pitchFamily="2" charset="-122"/>
              </a:rPr>
              <a:t>E</a:t>
            </a:r>
            <a:r>
              <a:rPr lang="zh-CN" altLang="en-US" dirty="0">
                <a:solidFill>
                  <a:srgbClr val="0000FF"/>
                </a:solidFill>
                <a:latin typeface="Tahoma" pitchFamily="34" charset="0"/>
                <a:ea typeface="宋体" pitchFamily="2" charset="-122"/>
              </a:rPr>
              <a:t>后必须是（</a:t>
            </a:r>
            <a:r>
              <a:rPr lang="en-US" altLang="zh-CN" dirty="0">
                <a:solidFill>
                  <a:srgbClr val="0000FF"/>
                </a:solidFill>
                <a:latin typeface="Tahoma" pitchFamily="34" charset="0"/>
                <a:ea typeface="宋体" pitchFamily="2" charset="-122"/>
              </a:rPr>
              <a:t>+</a:t>
            </a:r>
            <a:r>
              <a:rPr lang="zh-CN" altLang="en-US" dirty="0">
                <a:solidFill>
                  <a:srgbClr val="0000FF"/>
                </a:solidFill>
                <a:latin typeface="Tahoma" pitchFamily="34" charset="0"/>
                <a:ea typeface="宋体" pitchFamily="2" charset="-122"/>
              </a:rPr>
              <a:t>，</a:t>
            </a:r>
            <a:r>
              <a:rPr lang="en-US" altLang="zh-CN" dirty="0">
                <a:solidFill>
                  <a:srgbClr val="0000FF"/>
                </a:solidFill>
                <a:latin typeface="Tahoma" pitchFamily="34" charset="0"/>
                <a:ea typeface="宋体" pitchFamily="2" charset="-122"/>
              </a:rPr>
              <a:t>-</a:t>
            </a:r>
            <a:r>
              <a:rPr lang="zh-CN" altLang="en-US" dirty="0">
                <a:solidFill>
                  <a:srgbClr val="0000FF"/>
                </a:solidFill>
                <a:latin typeface="Tahoma" pitchFamily="34" charset="0"/>
                <a:ea typeface="宋体" pitchFamily="2" charset="-122"/>
              </a:rPr>
              <a:t>）</a:t>
            </a:r>
            <a:r>
              <a:rPr lang="zh-CN" altLang="en-US" dirty="0" smtClean="0">
                <a:solidFill>
                  <a:srgbClr val="0000FF"/>
                </a:solidFill>
                <a:latin typeface="Tahoma" pitchFamily="34" charset="0"/>
                <a:ea typeface="宋体" pitchFamily="2" charset="-122"/>
              </a:rPr>
              <a:t>整数（或</a:t>
            </a:r>
            <a:r>
              <a:rPr lang="en-US" altLang="zh-CN" dirty="0" smtClean="0">
                <a:solidFill>
                  <a:srgbClr val="0000FF"/>
                </a:solidFill>
                <a:latin typeface="Tahoma" pitchFamily="34" charset="0"/>
                <a:ea typeface="宋体" pitchFamily="2" charset="-122"/>
              </a:rPr>
              <a:t>0</a:t>
            </a:r>
            <a:r>
              <a:rPr lang="zh-CN" altLang="en-US" dirty="0" smtClean="0">
                <a:solidFill>
                  <a:srgbClr val="0000FF"/>
                </a:solidFill>
                <a:latin typeface="Tahoma" pitchFamily="34" charset="0"/>
                <a:ea typeface="宋体" pitchFamily="2" charset="-122"/>
              </a:rPr>
              <a:t>），</a:t>
            </a:r>
            <a:r>
              <a:rPr lang="en-US" altLang="zh-CN" dirty="0">
                <a:solidFill>
                  <a:srgbClr val="0000FF"/>
                </a:solidFill>
                <a:latin typeface="Tahoma" pitchFamily="34" charset="0"/>
                <a:ea typeface="宋体" pitchFamily="2" charset="-122"/>
              </a:rPr>
              <a:t>+</a:t>
            </a:r>
            <a:r>
              <a:rPr lang="zh-CN" altLang="en-US" dirty="0">
                <a:solidFill>
                  <a:srgbClr val="0000FF"/>
                </a:solidFill>
                <a:latin typeface="Tahoma" pitchFamily="34" charset="0"/>
                <a:ea typeface="宋体" pitchFamily="2" charset="-122"/>
              </a:rPr>
              <a:t>号可以省略。</a:t>
            </a:r>
            <a:endParaRPr lang="en-US" altLang="zh-CN" dirty="0">
              <a:solidFill>
                <a:srgbClr val="0000FF"/>
              </a:solidFill>
              <a:latin typeface="Tahoma" pitchFamily="34" charset="0"/>
              <a:ea typeface="宋体" pitchFamily="2" charset="-122"/>
            </a:endParaRPr>
          </a:p>
          <a:p>
            <a:pPr>
              <a:defRPr/>
            </a:pPr>
            <a:r>
              <a:rPr lang="en-US" altLang="zh-CN" dirty="0" smtClean="0">
                <a:latin typeface="Tahoma" pitchFamily="34" charset="0"/>
                <a:ea typeface="宋体" pitchFamily="2" charset="-122"/>
              </a:rPr>
              <a:t>E</a:t>
            </a:r>
            <a:r>
              <a:rPr lang="en-GB" altLang="zh-CN" dirty="0" smtClean="0">
                <a:latin typeface="Tahoma" pitchFamily="34" charset="0"/>
                <a:ea typeface="宋体" pitchFamily="2" charset="-122"/>
              </a:rPr>
              <a:t>+03 </a:t>
            </a:r>
            <a:r>
              <a:rPr lang="en-GB" altLang="zh-CN" dirty="0">
                <a:latin typeface="Tahoma" pitchFamily="34" charset="0"/>
                <a:ea typeface="宋体" pitchFamily="2" charset="-122"/>
              </a:rPr>
              <a:t>， </a:t>
            </a:r>
            <a:r>
              <a:rPr lang="en-GB" altLang="zh-CN" dirty="0" smtClean="0">
                <a:latin typeface="Tahoma" pitchFamily="34" charset="0"/>
                <a:ea typeface="宋体" pitchFamily="2" charset="-122"/>
              </a:rPr>
              <a:t>-</a:t>
            </a:r>
            <a:r>
              <a:rPr lang="en-US" altLang="zh-CN" dirty="0" smtClean="0">
                <a:latin typeface="Tahoma" pitchFamily="34" charset="0"/>
                <a:ea typeface="宋体" pitchFamily="2" charset="-122"/>
              </a:rPr>
              <a:t>E</a:t>
            </a:r>
            <a:r>
              <a:rPr lang="en-GB" altLang="zh-CN" dirty="0" smtClean="0">
                <a:latin typeface="Tahoma" pitchFamily="34" charset="0"/>
                <a:ea typeface="宋体" pitchFamily="2" charset="-122"/>
              </a:rPr>
              <a:t>-.</a:t>
            </a:r>
            <a:r>
              <a:rPr lang="en-GB" altLang="zh-CN" dirty="0">
                <a:latin typeface="Tahoma" pitchFamily="34" charset="0"/>
                <a:ea typeface="宋体" pitchFamily="2" charset="-122"/>
              </a:rPr>
              <a:t>2</a:t>
            </a:r>
            <a:r>
              <a:rPr lang="zh-CN" altLang="en-GB" dirty="0">
                <a:latin typeface="Tahoma" pitchFamily="34" charset="0"/>
                <a:ea typeface="宋体" pitchFamily="2" charset="-122"/>
              </a:rPr>
              <a:t>均为不合法的指数形式</a:t>
            </a:r>
            <a:endParaRPr lang="zh-CN" altLang="en-US" dirty="0">
              <a:latin typeface="Tahoma" pitchFamily="34" charset="0"/>
              <a:ea typeface="宋体" pitchFamily="2" charset="-122"/>
            </a:endParaRPr>
          </a:p>
          <a:p>
            <a:r>
              <a:rPr lang="en-US" altLang="zh-CN" dirty="0" smtClean="0"/>
              <a:t>Float a = 3.14159, b = 3.14159E0, c = 0.314159E-1; // </a:t>
            </a:r>
            <a:r>
              <a:rPr lang="zh-CN" altLang="en-US" dirty="0" smtClean="0"/>
              <a:t>合法</a:t>
            </a:r>
            <a:endParaRPr lang="zh-CN" altLang="en-US" dirty="0"/>
          </a:p>
        </p:txBody>
      </p:sp>
    </p:spTree>
    <p:extLst>
      <p:ext uri="{BB962C8B-B14F-4D97-AF65-F5344CB8AC3E}">
        <p14:creationId xmlns:p14="http://schemas.microsoft.com/office/powerpoint/2010/main" val="34232182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实型数据</a:t>
            </a:r>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4175178554"/>
              </p:ext>
            </p:extLst>
          </p:nvPr>
        </p:nvGraphicFramePr>
        <p:xfrm>
          <a:off x="1562652" y="2061448"/>
          <a:ext cx="9066696" cy="2743200"/>
        </p:xfrm>
        <a:graphic>
          <a:graphicData uri="http://schemas.openxmlformats.org/drawingml/2006/table">
            <a:tbl>
              <a:tblPr firstRow="1">
                <a:tableStyleId>{5C22544A-7EE6-4342-B048-85BDC9FD1C3A}</a:tableStyleId>
              </a:tblPr>
              <a:tblGrid>
                <a:gridCol w="1649896">
                  <a:extLst>
                    <a:ext uri="{9D8B030D-6E8A-4147-A177-3AD203B41FA5}">
                      <a16:colId xmlns="" xmlns:a16="http://schemas.microsoft.com/office/drawing/2014/main" val="1590773303"/>
                    </a:ext>
                  </a:extLst>
                </a:gridCol>
                <a:gridCol w="1013791">
                  <a:extLst>
                    <a:ext uri="{9D8B030D-6E8A-4147-A177-3AD203B41FA5}">
                      <a16:colId xmlns="" xmlns:a16="http://schemas.microsoft.com/office/drawing/2014/main" val="4262790485"/>
                    </a:ext>
                  </a:extLst>
                </a:gridCol>
                <a:gridCol w="1351722">
                  <a:extLst>
                    <a:ext uri="{9D8B030D-6E8A-4147-A177-3AD203B41FA5}">
                      <a16:colId xmlns="" xmlns:a16="http://schemas.microsoft.com/office/drawing/2014/main" val="517018629"/>
                    </a:ext>
                  </a:extLst>
                </a:gridCol>
                <a:gridCol w="5051287">
                  <a:extLst>
                    <a:ext uri="{9D8B030D-6E8A-4147-A177-3AD203B41FA5}">
                      <a16:colId xmlns="" xmlns:a16="http://schemas.microsoft.com/office/drawing/2014/main" val="948962904"/>
                    </a:ext>
                  </a:extLst>
                </a:gridCol>
              </a:tblGrid>
              <a:tr h="370840">
                <a:tc>
                  <a:txBody>
                    <a:bodyPr/>
                    <a:lstStyle/>
                    <a:p>
                      <a:pPr algn="ctr">
                        <a:lnSpc>
                          <a:spcPct val="150000"/>
                        </a:lnSpc>
                      </a:pPr>
                      <a:r>
                        <a:rPr lang="zh-CN" altLang="en-US" sz="2000" smtClean="0"/>
                        <a:t>类型</a:t>
                      </a:r>
                      <a:endParaRPr lang="zh-CN" altLang="en-US" sz="2000"/>
                    </a:p>
                  </a:txBody>
                  <a:tcPr anchor="ctr"/>
                </a:tc>
                <a:tc>
                  <a:txBody>
                    <a:bodyPr/>
                    <a:lstStyle/>
                    <a:p>
                      <a:pPr algn="ctr">
                        <a:lnSpc>
                          <a:spcPct val="150000"/>
                        </a:lnSpc>
                      </a:pPr>
                      <a:r>
                        <a:rPr lang="zh-CN" altLang="en-US" sz="2000" smtClean="0"/>
                        <a:t>字节数</a:t>
                      </a:r>
                      <a:endParaRPr lang="zh-CN" altLang="en-US" sz="2000"/>
                    </a:p>
                  </a:txBody>
                  <a:tcPr anchor="ctr"/>
                </a:tc>
                <a:tc>
                  <a:txBody>
                    <a:bodyPr/>
                    <a:lstStyle/>
                    <a:p>
                      <a:pPr algn="ctr">
                        <a:lnSpc>
                          <a:spcPct val="150000"/>
                        </a:lnSpc>
                      </a:pPr>
                      <a:r>
                        <a:rPr lang="zh-CN" altLang="en-US" sz="2000" smtClean="0"/>
                        <a:t>有效数字</a:t>
                      </a:r>
                      <a:endParaRPr lang="zh-CN" altLang="en-US" sz="2000"/>
                    </a:p>
                  </a:txBody>
                  <a:tcPr anchor="ctr"/>
                </a:tc>
                <a:tc>
                  <a:txBody>
                    <a:bodyPr/>
                    <a:lstStyle/>
                    <a:p>
                      <a:pPr algn="ctr">
                        <a:lnSpc>
                          <a:spcPct val="150000"/>
                        </a:lnSpc>
                      </a:pPr>
                      <a:r>
                        <a:rPr lang="zh-CN" altLang="en-US" sz="2000" smtClean="0"/>
                        <a:t>数值范围（绝对值）</a:t>
                      </a:r>
                      <a:endParaRPr lang="zh-CN" altLang="en-US" sz="2000"/>
                    </a:p>
                  </a:txBody>
                  <a:tcPr anchor="ctr"/>
                </a:tc>
                <a:extLst>
                  <a:ext uri="{0D108BD9-81ED-4DB2-BD59-A6C34878D82A}">
                    <a16:rowId xmlns="" xmlns:a16="http://schemas.microsoft.com/office/drawing/2014/main" val="4066261796"/>
                  </a:ext>
                </a:extLst>
              </a:tr>
              <a:tr h="370840">
                <a:tc>
                  <a:txBody>
                    <a:bodyPr/>
                    <a:lstStyle/>
                    <a:p>
                      <a:pPr algn="ctr">
                        <a:lnSpc>
                          <a:spcPct val="150000"/>
                        </a:lnSpc>
                      </a:pPr>
                      <a:r>
                        <a:rPr lang="en-US" altLang="zh-CN" sz="2000" smtClean="0"/>
                        <a:t>float</a:t>
                      </a:r>
                      <a:endParaRPr lang="zh-CN" altLang="en-US" sz="2000"/>
                    </a:p>
                  </a:txBody>
                  <a:tcPr anchor="ctr"/>
                </a:tc>
                <a:tc>
                  <a:txBody>
                    <a:bodyPr/>
                    <a:lstStyle/>
                    <a:p>
                      <a:pPr algn="ctr">
                        <a:lnSpc>
                          <a:spcPct val="150000"/>
                        </a:lnSpc>
                      </a:pPr>
                      <a:r>
                        <a:rPr lang="en-US" altLang="zh-CN" sz="2000" smtClean="0"/>
                        <a:t>4</a:t>
                      </a:r>
                      <a:endParaRPr lang="zh-CN" altLang="en-US" sz="2000"/>
                    </a:p>
                  </a:txBody>
                  <a:tcPr anchor="ctr"/>
                </a:tc>
                <a:tc>
                  <a:txBody>
                    <a:bodyPr/>
                    <a:lstStyle/>
                    <a:p>
                      <a:pPr algn="ctr">
                        <a:lnSpc>
                          <a:spcPct val="150000"/>
                        </a:lnSpc>
                      </a:pPr>
                      <a:r>
                        <a:rPr lang="en-US" altLang="zh-CN" sz="2000" smtClean="0"/>
                        <a:t>6</a:t>
                      </a:r>
                      <a:endParaRPr lang="zh-CN" altLang="en-US" sz="2000"/>
                    </a:p>
                  </a:txBody>
                  <a:tcPr anchor="ctr"/>
                </a:tc>
                <a:tc>
                  <a:txBody>
                    <a:bodyPr/>
                    <a:lstStyle/>
                    <a:p>
                      <a:pPr algn="dist">
                        <a:lnSpc>
                          <a:spcPct val="150000"/>
                        </a:lnSpc>
                      </a:pPr>
                      <a:r>
                        <a:rPr lang="en-US" altLang="zh-CN" sz="2000" smtClean="0"/>
                        <a:t>0</a:t>
                      </a:r>
                      <a:r>
                        <a:rPr lang="zh-CN" altLang="en-US" sz="2000" smtClean="0"/>
                        <a:t>以及</a:t>
                      </a:r>
                      <a:r>
                        <a:rPr lang="en-US" altLang="zh-CN" sz="2000" smtClean="0"/>
                        <a:t>1.2</a:t>
                      </a:r>
                      <a:r>
                        <a:rPr lang="zh-CN" altLang="en-US" sz="2000" smtClean="0"/>
                        <a:t>*</a:t>
                      </a:r>
                      <a:r>
                        <a:rPr lang="en-US" altLang="zh-CN" sz="2000" smtClean="0"/>
                        <a:t>10</a:t>
                      </a:r>
                      <a:r>
                        <a:rPr lang="en-US" altLang="zh-CN" sz="2000" baseline="30000" smtClean="0"/>
                        <a:t>-38</a:t>
                      </a:r>
                      <a:r>
                        <a:rPr lang="en-US" altLang="zh-CN" sz="2000" smtClean="0"/>
                        <a:t>~3.4</a:t>
                      </a:r>
                      <a:r>
                        <a:rPr lang="zh-CN" altLang="en-US" sz="2000" smtClean="0"/>
                        <a:t>*</a:t>
                      </a:r>
                      <a:r>
                        <a:rPr lang="en-US" altLang="zh-CN" sz="2000" smtClean="0"/>
                        <a:t>10</a:t>
                      </a:r>
                      <a:r>
                        <a:rPr lang="en-US" altLang="zh-CN" sz="2000" baseline="30000" smtClean="0"/>
                        <a:t>38</a:t>
                      </a:r>
                      <a:endParaRPr lang="zh-CN" altLang="en-US" sz="2000" baseline="30000"/>
                    </a:p>
                  </a:txBody>
                  <a:tcPr marL="900000" marR="900000" anchor="ctr"/>
                </a:tc>
                <a:extLst>
                  <a:ext uri="{0D108BD9-81ED-4DB2-BD59-A6C34878D82A}">
                    <a16:rowId xmlns="" xmlns:a16="http://schemas.microsoft.com/office/drawing/2014/main" val="899240883"/>
                  </a:ext>
                </a:extLst>
              </a:tr>
              <a:tr h="370840">
                <a:tc>
                  <a:txBody>
                    <a:bodyPr/>
                    <a:lstStyle/>
                    <a:p>
                      <a:pPr algn="ctr">
                        <a:lnSpc>
                          <a:spcPct val="150000"/>
                        </a:lnSpc>
                      </a:pPr>
                      <a:r>
                        <a:rPr lang="en-US" altLang="zh-CN" sz="2000" smtClean="0"/>
                        <a:t>double</a:t>
                      </a:r>
                      <a:endParaRPr lang="zh-CN" altLang="en-US" sz="2000"/>
                    </a:p>
                  </a:txBody>
                  <a:tcPr anchor="ctr"/>
                </a:tc>
                <a:tc>
                  <a:txBody>
                    <a:bodyPr/>
                    <a:lstStyle/>
                    <a:p>
                      <a:pPr algn="ctr">
                        <a:lnSpc>
                          <a:spcPct val="150000"/>
                        </a:lnSpc>
                      </a:pPr>
                      <a:r>
                        <a:rPr lang="en-US" altLang="zh-CN" sz="2000" smtClean="0"/>
                        <a:t>8</a:t>
                      </a:r>
                      <a:endParaRPr lang="zh-CN" altLang="en-US" sz="2000"/>
                    </a:p>
                  </a:txBody>
                  <a:tcPr anchor="ctr"/>
                </a:tc>
                <a:tc>
                  <a:txBody>
                    <a:bodyPr/>
                    <a:lstStyle/>
                    <a:p>
                      <a:pPr algn="ctr">
                        <a:lnSpc>
                          <a:spcPct val="150000"/>
                        </a:lnSpc>
                      </a:pPr>
                      <a:r>
                        <a:rPr lang="en-US" altLang="zh-CN" sz="2000" smtClean="0"/>
                        <a:t>15</a:t>
                      </a:r>
                      <a:endParaRPr lang="zh-CN" altLang="en-US" sz="2000"/>
                    </a:p>
                  </a:txBody>
                  <a:tcPr anchor="ctr"/>
                </a:tc>
                <a:tc>
                  <a:txBody>
                    <a:bodyPr/>
                    <a:lstStyle/>
                    <a:p>
                      <a:pPr marL="0" marR="0" indent="0" algn="dist" defTabSz="914400" rtl="0" eaLnBrk="1" fontAlgn="auto" latinLnBrk="0" hangingPunct="1">
                        <a:lnSpc>
                          <a:spcPct val="150000"/>
                        </a:lnSpc>
                        <a:spcBef>
                          <a:spcPts val="0"/>
                        </a:spcBef>
                        <a:spcAft>
                          <a:spcPts val="0"/>
                        </a:spcAft>
                        <a:buClrTx/>
                        <a:buSzTx/>
                        <a:buFontTx/>
                        <a:buNone/>
                        <a:tabLst/>
                        <a:defRPr/>
                      </a:pPr>
                      <a:r>
                        <a:rPr lang="en-US" altLang="zh-CN" sz="2000" smtClean="0"/>
                        <a:t>0</a:t>
                      </a:r>
                      <a:r>
                        <a:rPr lang="zh-CN" altLang="en-US" sz="2000" smtClean="0"/>
                        <a:t>以及</a:t>
                      </a:r>
                      <a:r>
                        <a:rPr lang="en-US" altLang="zh-CN" sz="2000" smtClean="0"/>
                        <a:t>2.3</a:t>
                      </a:r>
                      <a:r>
                        <a:rPr lang="zh-CN" altLang="en-US" sz="2000" smtClean="0"/>
                        <a:t>*</a:t>
                      </a:r>
                      <a:r>
                        <a:rPr lang="en-US" altLang="zh-CN" sz="2000" smtClean="0"/>
                        <a:t>10</a:t>
                      </a:r>
                      <a:r>
                        <a:rPr lang="en-US" altLang="zh-CN" sz="2000" baseline="30000" smtClean="0"/>
                        <a:t>-308</a:t>
                      </a:r>
                      <a:r>
                        <a:rPr lang="en-US" altLang="zh-CN" sz="2000" smtClean="0"/>
                        <a:t>~1.7</a:t>
                      </a:r>
                      <a:r>
                        <a:rPr lang="zh-CN" altLang="en-US" sz="2000" smtClean="0"/>
                        <a:t>*</a:t>
                      </a:r>
                      <a:r>
                        <a:rPr lang="en-US" altLang="zh-CN" sz="2000" smtClean="0"/>
                        <a:t>10</a:t>
                      </a:r>
                      <a:r>
                        <a:rPr lang="en-US" altLang="zh-CN" sz="2000" baseline="30000" smtClean="0"/>
                        <a:t>308</a:t>
                      </a:r>
                      <a:endParaRPr lang="zh-CN" altLang="en-US" sz="2000" baseline="30000" smtClean="0"/>
                    </a:p>
                  </a:txBody>
                  <a:tcPr marL="900000" marR="900000" anchor="ctr"/>
                </a:tc>
                <a:extLst>
                  <a:ext uri="{0D108BD9-81ED-4DB2-BD59-A6C34878D82A}">
                    <a16:rowId xmlns="" xmlns:a16="http://schemas.microsoft.com/office/drawing/2014/main" val="913522912"/>
                  </a:ext>
                </a:extLst>
              </a:tr>
              <a:tr h="370840">
                <a:tc rowSpan="2">
                  <a:txBody>
                    <a:bodyPr/>
                    <a:lstStyle/>
                    <a:p>
                      <a:pPr algn="ctr">
                        <a:lnSpc>
                          <a:spcPct val="150000"/>
                        </a:lnSpc>
                      </a:pPr>
                      <a:r>
                        <a:rPr lang="en-US" altLang="zh-CN" sz="2000" smtClean="0"/>
                        <a:t>long double</a:t>
                      </a:r>
                      <a:endParaRPr lang="zh-CN" altLang="en-US" sz="2000"/>
                    </a:p>
                  </a:txBody>
                  <a:tcPr anchor="ctr"/>
                </a:tc>
                <a:tc>
                  <a:txBody>
                    <a:bodyPr/>
                    <a:lstStyle/>
                    <a:p>
                      <a:pPr algn="ctr">
                        <a:lnSpc>
                          <a:spcPct val="150000"/>
                        </a:lnSpc>
                      </a:pPr>
                      <a:r>
                        <a:rPr lang="en-US" altLang="zh-CN" sz="2000" smtClean="0"/>
                        <a:t>8</a:t>
                      </a:r>
                      <a:endParaRPr lang="zh-CN" altLang="en-US" sz="2000"/>
                    </a:p>
                  </a:txBody>
                  <a:tcPr anchor="ctr"/>
                </a:tc>
                <a:tc>
                  <a:txBody>
                    <a:bodyPr/>
                    <a:lstStyle/>
                    <a:p>
                      <a:pPr algn="ctr">
                        <a:lnSpc>
                          <a:spcPct val="150000"/>
                        </a:lnSpc>
                      </a:pPr>
                      <a:r>
                        <a:rPr lang="en-US" altLang="zh-CN" sz="2000" smtClean="0"/>
                        <a:t>15</a:t>
                      </a:r>
                      <a:endParaRPr lang="zh-CN" altLang="en-US" sz="2000"/>
                    </a:p>
                  </a:txBody>
                  <a:tcPr anchor="ctr"/>
                </a:tc>
                <a:tc>
                  <a:txBody>
                    <a:bodyPr/>
                    <a:lstStyle/>
                    <a:p>
                      <a:pPr marL="0" marR="0" indent="0" algn="dist" defTabSz="914400" rtl="0" eaLnBrk="1" fontAlgn="auto" latinLnBrk="0" hangingPunct="1">
                        <a:lnSpc>
                          <a:spcPct val="150000"/>
                        </a:lnSpc>
                        <a:spcBef>
                          <a:spcPts val="0"/>
                        </a:spcBef>
                        <a:spcAft>
                          <a:spcPts val="0"/>
                        </a:spcAft>
                        <a:buClrTx/>
                        <a:buSzTx/>
                        <a:buFontTx/>
                        <a:buNone/>
                        <a:tabLst/>
                        <a:defRPr/>
                      </a:pPr>
                      <a:r>
                        <a:rPr lang="en-US" altLang="zh-CN" sz="2000" smtClean="0"/>
                        <a:t>0</a:t>
                      </a:r>
                      <a:r>
                        <a:rPr lang="zh-CN" altLang="en-US" sz="2000" smtClean="0"/>
                        <a:t>以及</a:t>
                      </a:r>
                      <a:r>
                        <a:rPr lang="en-US" altLang="zh-CN" sz="2000" smtClean="0"/>
                        <a:t>2.3</a:t>
                      </a:r>
                      <a:r>
                        <a:rPr lang="zh-CN" altLang="en-US" sz="2000" smtClean="0"/>
                        <a:t>*</a:t>
                      </a:r>
                      <a:r>
                        <a:rPr lang="en-US" altLang="zh-CN" sz="2000" smtClean="0"/>
                        <a:t>10</a:t>
                      </a:r>
                      <a:r>
                        <a:rPr lang="en-US" altLang="zh-CN" sz="2000" baseline="30000" smtClean="0"/>
                        <a:t>-308</a:t>
                      </a:r>
                      <a:r>
                        <a:rPr lang="en-US" altLang="zh-CN" sz="2000" smtClean="0"/>
                        <a:t>~1.7</a:t>
                      </a:r>
                      <a:r>
                        <a:rPr lang="zh-CN" altLang="en-US" sz="2000" smtClean="0"/>
                        <a:t>*</a:t>
                      </a:r>
                      <a:r>
                        <a:rPr lang="en-US" altLang="zh-CN" sz="2000" smtClean="0"/>
                        <a:t>10</a:t>
                      </a:r>
                      <a:r>
                        <a:rPr lang="en-US" altLang="zh-CN" sz="2000" baseline="30000" smtClean="0"/>
                        <a:t>308</a:t>
                      </a:r>
                      <a:endParaRPr lang="zh-CN" altLang="en-US" sz="2000" baseline="30000" smtClean="0"/>
                    </a:p>
                  </a:txBody>
                  <a:tcPr marL="900000" marR="900000" anchor="ctr"/>
                </a:tc>
                <a:extLst>
                  <a:ext uri="{0D108BD9-81ED-4DB2-BD59-A6C34878D82A}">
                    <a16:rowId xmlns="" xmlns:a16="http://schemas.microsoft.com/office/drawing/2014/main" val="2586992659"/>
                  </a:ext>
                </a:extLst>
              </a:tr>
              <a:tr h="370840">
                <a:tc vMerge="1">
                  <a:txBody>
                    <a:bodyPr/>
                    <a:lstStyle/>
                    <a:p>
                      <a:endParaRPr lang="zh-CN" altLang="en-US" dirty="0"/>
                    </a:p>
                  </a:txBody>
                  <a:tcPr/>
                </a:tc>
                <a:tc>
                  <a:txBody>
                    <a:bodyPr/>
                    <a:lstStyle/>
                    <a:p>
                      <a:pPr algn="ctr">
                        <a:lnSpc>
                          <a:spcPct val="150000"/>
                        </a:lnSpc>
                      </a:pPr>
                      <a:r>
                        <a:rPr lang="en-US" altLang="zh-CN" sz="2000" smtClean="0"/>
                        <a:t>16</a:t>
                      </a:r>
                      <a:endParaRPr lang="zh-CN" altLang="en-US" sz="2000"/>
                    </a:p>
                  </a:txBody>
                  <a:tcPr anchor="ctr"/>
                </a:tc>
                <a:tc>
                  <a:txBody>
                    <a:bodyPr/>
                    <a:lstStyle/>
                    <a:p>
                      <a:pPr algn="ctr">
                        <a:lnSpc>
                          <a:spcPct val="150000"/>
                        </a:lnSpc>
                      </a:pPr>
                      <a:r>
                        <a:rPr lang="en-US" altLang="zh-CN" sz="2000" smtClean="0"/>
                        <a:t>19</a:t>
                      </a:r>
                      <a:endParaRPr lang="zh-CN" altLang="en-US" sz="2000"/>
                    </a:p>
                  </a:txBody>
                  <a:tcPr anchor="ctr"/>
                </a:tc>
                <a:tc>
                  <a:txBody>
                    <a:bodyPr/>
                    <a:lstStyle/>
                    <a:p>
                      <a:pPr marL="0" marR="0" indent="0" algn="dist" defTabSz="914400" rtl="0" eaLnBrk="1" fontAlgn="auto" latinLnBrk="0" hangingPunct="1">
                        <a:lnSpc>
                          <a:spcPct val="150000"/>
                        </a:lnSpc>
                        <a:spcBef>
                          <a:spcPts val="0"/>
                        </a:spcBef>
                        <a:spcAft>
                          <a:spcPts val="0"/>
                        </a:spcAft>
                        <a:buClrTx/>
                        <a:buSzTx/>
                        <a:buFontTx/>
                        <a:buNone/>
                        <a:tabLst/>
                        <a:defRPr/>
                      </a:pPr>
                      <a:r>
                        <a:rPr lang="en-US" altLang="zh-CN" sz="2000" smtClean="0"/>
                        <a:t>0</a:t>
                      </a:r>
                      <a:r>
                        <a:rPr lang="zh-CN" altLang="en-US" sz="2000" smtClean="0"/>
                        <a:t>以及</a:t>
                      </a:r>
                      <a:r>
                        <a:rPr lang="en-US" altLang="zh-CN" sz="2000" smtClean="0"/>
                        <a:t>3.4</a:t>
                      </a:r>
                      <a:r>
                        <a:rPr lang="zh-CN" altLang="en-US" sz="2000" smtClean="0"/>
                        <a:t>*</a:t>
                      </a:r>
                      <a:r>
                        <a:rPr lang="en-US" altLang="zh-CN" sz="2000" smtClean="0"/>
                        <a:t>10</a:t>
                      </a:r>
                      <a:r>
                        <a:rPr lang="en-US" altLang="zh-CN" sz="2000" baseline="30000" smtClean="0"/>
                        <a:t>-4932</a:t>
                      </a:r>
                      <a:r>
                        <a:rPr lang="en-US" altLang="zh-CN" sz="2000" smtClean="0"/>
                        <a:t>~1.1</a:t>
                      </a:r>
                      <a:r>
                        <a:rPr lang="zh-CN" altLang="en-US" sz="2000" smtClean="0"/>
                        <a:t>*</a:t>
                      </a:r>
                      <a:r>
                        <a:rPr lang="en-US" altLang="zh-CN" sz="2000" smtClean="0"/>
                        <a:t>10</a:t>
                      </a:r>
                      <a:r>
                        <a:rPr lang="en-US" altLang="zh-CN" sz="2000" baseline="30000" smtClean="0"/>
                        <a:t>4932</a:t>
                      </a:r>
                      <a:endParaRPr lang="zh-CN" altLang="en-US" sz="2000" baseline="30000" smtClean="0"/>
                    </a:p>
                  </a:txBody>
                  <a:tcPr marL="900000" marR="900000" anchor="ctr"/>
                </a:tc>
                <a:extLst>
                  <a:ext uri="{0D108BD9-81ED-4DB2-BD59-A6C34878D82A}">
                    <a16:rowId xmlns="" xmlns:a16="http://schemas.microsoft.com/office/drawing/2014/main" val="3662252631"/>
                  </a:ext>
                </a:extLst>
              </a:tr>
            </a:tbl>
          </a:graphicData>
        </a:graphic>
      </p:graphicFrame>
      <p:sp>
        <p:nvSpPr>
          <p:cNvPr id="5" name="灯片编号占位符 4"/>
          <p:cNvSpPr>
            <a:spLocks noGrp="1"/>
          </p:cNvSpPr>
          <p:nvPr>
            <p:ph type="sldNum" sz="quarter" idx="12"/>
          </p:nvPr>
        </p:nvSpPr>
        <p:spPr/>
        <p:txBody>
          <a:bodyPr/>
          <a:lstStyle/>
          <a:p>
            <a:fld id="{B058512A-BF6F-43D0-855A-BBBF14572BDB}" type="slidenum">
              <a:rPr lang="zh-CN" altLang="en-US" smtClean="0"/>
              <a:pPr/>
              <a:t>21</a:t>
            </a:fld>
            <a:endParaRPr lang="zh-CN" altLang="en-US"/>
          </a:p>
        </p:txBody>
      </p:sp>
    </p:spTree>
    <p:extLst>
      <p:ext uri="{BB962C8B-B14F-4D97-AF65-F5344CB8AC3E}">
        <p14:creationId xmlns:p14="http://schemas.microsoft.com/office/powerpoint/2010/main" val="20695809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常量的类型</a:t>
            </a:r>
            <a:endParaRPr lang="zh-CN" altLang="en-US"/>
          </a:p>
        </p:txBody>
      </p:sp>
      <p:sp>
        <p:nvSpPr>
          <p:cNvPr id="3" name="内容占位符 2"/>
          <p:cNvSpPr>
            <a:spLocks noGrp="1"/>
          </p:cNvSpPr>
          <p:nvPr>
            <p:ph idx="1"/>
          </p:nvPr>
        </p:nvSpPr>
        <p:spPr>
          <a:xfrm>
            <a:off x="838200" y="3737112"/>
            <a:ext cx="10515600" cy="2483065"/>
          </a:xfrm>
        </p:spPr>
        <p:txBody>
          <a:bodyPr>
            <a:normAutofit/>
          </a:bodyPr>
          <a:lstStyle/>
          <a:p>
            <a:pPr>
              <a:lnSpc>
                <a:spcPct val="100000"/>
              </a:lnSpc>
            </a:pPr>
            <a:r>
              <a:rPr lang="zh-CN" altLang="en-US" sz="2000" dirty="0">
                <a:latin typeface="+mn-ea"/>
                <a:ea typeface="+mn-ea"/>
              </a:rPr>
              <a:t>从常量的表示形式即可以判定其类型</a:t>
            </a:r>
            <a:r>
              <a:rPr lang="zh-CN" altLang="en-US" sz="2000" dirty="0" smtClean="0">
                <a:latin typeface="+mn-ea"/>
                <a:ea typeface="+mn-ea"/>
              </a:rPr>
              <a:t>。</a:t>
            </a:r>
            <a:endParaRPr lang="en-US" altLang="zh-CN" sz="2000" dirty="0" smtClean="0">
              <a:latin typeface="+mn-ea"/>
              <a:ea typeface="+mn-ea"/>
            </a:endParaRPr>
          </a:p>
          <a:p>
            <a:pPr>
              <a:lnSpc>
                <a:spcPct val="100000"/>
              </a:lnSpc>
            </a:pPr>
            <a:r>
              <a:rPr lang="zh-CN" altLang="en-US" sz="2000" dirty="0" smtClean="0">
                <a:latin typeface="+mn-ea"/>
                <a:ea typeface="+mn-ea"/>
              </a:rPr>
              <a:t>不</a:t>
            </a:r>
            <a:r>
              <a:rPr lang="zh-CN" altLang="en-US" sz="2000" dirty="0">
                <a:latin typeface="+mn-ea"/>
                <a:ea typeface="+mn-ea"/>
              </a:rPr>
              <a:t>带小数点的数值是整型常量，但应注意其有效范围</a:t>
            </a:r>
            <a:r>
              <a:rPr lang="zh-CN" altLang="en-US" sz="2000" dirty="0" smtClean="0">
                <a:latin typeface="+mn-ea"/>
                <a:ea typeface="+mn-ea"/>
              </a:rPr>
              <a:t>。</a:t>
            </a:r>
            <a:endParaRPr lang="en-US" altLang="zh-CN" sz="2000" dirty="0" smtClean="0">
              <a:latin typeface="+mn-ea"/>
              <a:ea typeface="+mn-ea"/>
            </a:endParaRPr>
          </a:p>
          <a:p>
            <a:pPr>
              <a:lnSpc>
                <a:spcPct val="100000"/>
              </a:lnSpc>
            </a:pPr>
            <a:r>
              <a:rPr lang="zh-CN" altLang="en-US" sz="2000" dirty="0">
                <a:latin typeface="+mn-ea"/>
                <a:ea typeface="+mn-ea"/>
              </a:rPr>
              <a:t>在一个整数的末尾加大写字母</a:t>
            </a:r>
            <a:r>
              <a:rPr lang="en-US" altLang="zh-CN" sz="2000" dirty="0">
                <a:latin typeface="+mn-ea"/>
                <a:ea typeface="+mn-ea"/>
              </a:rPr>
              <a:t>L</a:t>
            </a:r>
            <a:r>
              <a:rPr lang="zh-CN" altLang="en-US" sz="2000" dirty="0">
                <a:latin typeface="+mn-ea"/>
                <a:ea typeface="+mn-ea"/>
              </a:rPr>
              <a:t>或小写字母</a:t>
            </a:r>
            <a:r>
              <a:rPr lang="en-US" altLang="zh-CN" sz="2000" dirty="0">
                <a:latin typeface="+mn-ea"/>
                <a:ea typeface="+mn-ea"/>
              </a:rPr>
              <a:t>l</a:t>
            </a:r>
            <a:r>
              <a:rPr lang="zh-CN" altLang="en-US" sz="2000" dirty="0">
                <a:latin typeface="+mn-ea"/>
                <a:ea typeface="+mn-ea"/>
              </a:rPr>
              <a:t>，表示它是长整型</a:t>
            </a:r>
            <a:r>
              <a:rPr lang="en-US" altLang="zh-CN" sz="2000" dirty="0">
                <a:latin typeface="+mn-ea"/>
                <a:ea typeface="+mn-ea"/>
              </a:rPr>
              <a:t>(long </a:t>
            </a:r>
            <a:r>
              <a:rPr lang="en-US" altLang="zh-CN" sz="2000" dirty="0" err="1">
                <a:latin typeface="+mn-ea"/>
                <a:ea typeface="+mn-ea"/>
              </a:rPr>
              <a:t>int</a:t>
            </a:r>
            <a:r>
              <a:rPr lang="en-US" altLang="zh-CN" sz="2000" dirty="0" smtClean="0">
                <a:latin typeface="+mn-ea"/>
                <a:ea typeface="+mn-ea"/>
              </a:rPr>
              <a:t>)</a:t>
            </a:r>
            <a:endParaRPr lang="en-US" altLang="zh-CN" sz="2000" dirty="0">
              <a:latin typeface="+mn-ea"/>
              <a:ea typeface="+mn-ea"/>
            </a:endParaRPr>
          </a:p>
          <a:p>
            <a:pPr marL="457200" lvl="1" indent="0">
              <a:lnSpc>
                <a:spcPct val="100000"/>
              </a:lnSpc>
              <a:buNone/>
            </a:pPr>
            <a:r>
              <a:rPr lang="en-US" altLang="zh-CN" sz="1600" dirty="0" smtClean="0">
                <a:latin typeface="+mn-ea"/>
                <a:ea typeface="+mn-ea"/>
              </a:rPr>
              <a:t>long </a:t>
            </a:r>
            <a:r>
              <a:rPr lang="en-US" altLang="zh-CN" sz="1600" dirty="0" err="1" smtClean="0">
                <a:latin typeface="+mn-ea"/>
                <a:ea typeface="+mn-ea"/>
              </a:rPr>
              <a:t>int</a:t>
            </a:r>
            <a:r>
              <a:rPr lang="en-US" altLang="zh-CN" sz="1600" dirty="0" smtClean="0">
                <a:latin typeface="+mn-ea"/>
                <a:ea typeface="+mn-ea"/>
              </a:rPr>
              <a:t> a = 123L; // </a:t>
            </a:r>
            <a:r>
              <a:rPr lang="zh-CN" altLang="en-US" sz="1600" dirty="0" smtClean="0">
                <a:latin typeface="+mn-ea"/>
                <a:ea typeface="+mn-ea"/>
              </a:rPr>
              <a:t>表示</a:t>
            </a:r>
            <a:r>
              <a:rPr lang="en-US" altLang="zh-CN" sz="1600" dirty="0" smtClean="0">
                <a:latin typeface="+mn-ea"/>
                <a:ea typeface="+mn-ea"/>
              </a:rPr>
              <a:t>123</a:t>
            </a:r>
            <a:r>
              <a:rPr lang="zh-CN" altLang="en-US" sz="1600" dirty="0" smtClean="0">
                <a:latin typeface="+mn-ea"/>
                <a:ea typeface="+mn-ea"/>
              </a:rPr>
              <a:t>是按长整型的存储单元存储</a:t>
            </a:r>
            <a:r>
              <a:rPr lang="en-US" altLang="zh-CN" sz="1600" dirty="0" smtClean="0">
                <a:latin typeface="+mn-ea"/>
                <a:ea typeface="+mn-ea"/>
              </a:rPr>
              <a:t> </a:t>
            </a:r>
          </a:p>
          <a:p>
            <a:pPr>
              <a:lnSpc>
                <a:spcPct val="100000"/>
              </a:lnSpc>
            </a:pPr>
            <a:r>
              <a:rPr lang="zh-CN" altLang="en-US" sz="2000" dirty="0">
                <a:latin typeface="+mn-ea"/>
                <a:ea typeface="+mn-ea"/>
              </a:rPr>
              <a:t>凡以小数形式或指数形式出现的实数均是浮点型常量，在内存中都以指数形式存储</a:t>
            </a:r>
            <a:r>
              <a:rPr lang="zh-CN" altLang="en-US" sz="2000" dirty="0" smtClean="0">
                <a:latin typeface="+mn-ea"/>
                <a:ea typeface="+mn-ea"/>
              </a:rPr>
              <a:t>。</a:t>
            </a:r>
            <a:endParaRPr lang="en-US" altLang="zh-CN" sz="2000" dirty="0" smtClean="0">
              <a:latin typeface="+mn-ea"/>
              <a:ea typeface="+mn-ea"/>
            </a:endParaRPr>
          </a:p>
          <a:p>
            <a:pPr>
              <a:lnSpc>
                <a:spcPct val="100000"/>
              </a:lnSpc>
            </a:pPr>
            <a:r>
              <a:rPr lang="en-US" altLang="zh-CN" sz="2000" dirty="0">
                <a:latin typeface="+mn-ea"/>
                <a:ea typeface="+mn-ea"/>
              </a:rPr>
              <a:t>C</a:t>
            </a:r>
            <a:r>
              <a:rPr lang="zh-CN" altLang="en-US" sz="2000" dirty="0">
                <a:latin typeface="+mn-ea"/>
                <a:ea typeface="+mn-ea"/>
              </a:rPr>
              <a:t>编译系统把浮点型常量都按双精度处理，分配</a:t>
            </a:r>
            <a:r>
              <a:rPr lang="en-US" altLang="zh-CN" sz="2000" dirty="0">
                <a:latin typeface="+mn-ea"/>
                <a:ea typeface="+mn-ea"/>
              </a:rPr>
              <a:t>8</a:t>
            </a:r>
            <a:r>
              <a:rPr lang="zh-CN" altLang="en-US" sz="2000" dirty="0">
                <a:latin typeface="+mn-ea"/>
                <a:ea typeface="+mn-ea"/>
              </a:rPr>
              <a:t>个字节。</a:t>
            </a:r>
          </a:p>
        </p:txBody>
      </p:sp>
      <p:sp>
        <p:nvSpPr>
          <p:cNvPr id="4" name="矩形 3"/>
          <p:cNvSpPr/>
          <p:nvPr/>
        </p:nvSpPr>
        <p:spPr>
          <a:xfrm>
            <a:off x="3879574" y="1581358"/>
            <a:ext cx="4432852" cy="1477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lnSpc>
                <a:spcPct val="150000"/>
              </a:lnSpc>
            </a:pPr>
            <a:r>
              <a:rPr lang="en-US" altLang="zh-CN" sz="2000">
                <a:latin typeface="+mn-ea"/>
              </a:rPr>
              <a:t>'n'——</a:t>
            </a:r>
            <a:r>
              <a:rPr lang="zh-CN" altLang="en-US" sz="2000">
                <a:latin typeface="+mn-ea"/>
              </a:rPr>
              <a:t>字符常量</a:t>
            </a:r>
            <a:endParaRPr lang="en-US" altLang="zh-CN" sz="2000">
              <a:latin typeface="+mn-ea"/>
            </a:endParaRPr>
          </a:p>
          <a:p>
            <a:pPr algn="ctr">
              <a:lnSpc>
                <a:spcPct val="150000"/>
              </a:lnSpc>
            </a:pPr>
            <a:r>
              <a:rPr lang="en-US" altLang="zh-CN" sz="2000">
                <a:latin typeface="+mn-ea"/>
              </a:rPr>
              <a:t>23——</a:t>
            </a:r>
            <a:r>
              <a:rPr lang="zh-CN" altLang="en-US" sz="2000">
                <a:latin typeface="+mn-ea"/>
              </a:rPr>
              <a:t>整型常量</a:t>
            </a:r>
            <a:endParaRPr lang="en-US" altLang="zh-CN" sz="2000">
              <a:latin typeface="+mn-ea"/>
            </a:endParaRPr>
          </a:p>
          <a:p>
            <a:pPr algn="ctr">
              <a:lnSpc>
                <a:spcPct val="150000"/>
              </a:lnSpc>
            </a:pPr>
            <a:r>
              <a:rPr lang="en-US" altLang="zh-CN" sz="2000">
                <a:latin typeface="+mn-ea"/>
              </a:rPr>
              <a:t>3.14159——</a:t>
            </a:r>
            <a:r>
              <a:rPr lang="zh-CN" altLang="en-US" sz="2000">
                <a:latin typeface="+mn-ea"/>
              </a:rPr>
              <a:t>浮点型常量</a:t>
            </a:r>
            <a:endParaRPr lang="en-US" altLang="zh-CN" sz="2000">
              <a:latin typeface="+mn-ea"/>
            </a:endParaRPr>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22</a:t>
            </a:fld>
            <a:endParaRPr lang="zh-CN" altLang="en-US"/>
          </a:p>
        </p:txBody>
      </p:sp>
    </p:spTree>
    <p:extLst>
      <p:ext uri="{BB962C8B-B14F-4D97-AF65-F5344CB8AC3E}">
        <p14:creationId xmlns:p14="http://schemas.microsoft.com/office/powerpoint/2010/main" val="31103722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常量、变量与类型</a:t>
            </a:r>
            <a:endParaRPr lang="zh-CN" altLang="en-US"/>
          </a:p>
        </p:txBody>
      </p:sp>
      <p:sp>
        <p:nvSpPr>
          <p:cNvPr id="4" name="圆角矩形 3"/>
          <p:cNvSpPr/>
          <p:nvPr/>
        </p:nvSpPr>
        <p:spPr>
          <a:xfrm>
            <a:off x="1186069" y="1559149"/>
            <a:ext cx="10204419" cy="42867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dirty="0"/>
              <a:t>float </a:t>
            </a:r>
            <a:r>
              <a:rPr lang="en-US" altLang="zh-CN" dirty="0" smtClean="0"/>
              <a:t>a = 3.14159; </a:t>
            </a:r>
            <a:r>
              <a:rPr lang="en-US" altLang="zh-CN" dirty="0" smtClean="0">
                <a:solidFill>
                  <a:srgbClr val="008000"/>
                </a:solidFill>
              </a:rPr>
              <a:t>//3.14159</a:t>
            </a:r>
            <a:r>
              <a:rPr lang="zh-CN" altLang="en-US" dirty="0" smtClean="0">
                <a:solidFill>
                  <a:srgbClr val="008000"/>
                </a:solidFill>
              </a:rPr>
              <a:t>为双精度浮点常量，分配</a:t>
            </a:r>
            <a:r>
              <a:rPr lang="en-US" altLang="zh-CN" dirty="0" smtClean="0">
                <a:solidFill>
                  <a:srgbClr val="008000"/>
                </a:solidFill>
              </a:rPr>
              <a:t>8</a:t>
            </a:r>
            <a:r>
              <a:rPr lang="zh-CN" altLang="en-US" dirty="0" smtClean="0">
                <a:solidFill>
                  <a:srgbClr val="008000"/>
                </a:solidFill>
              </a:rPr>
              <a:t>个字节；</a:t>
            </a:r>
            <a:r>
              <a:rPr lang="en-US" altLang="zh-CN" dirty="0" smtClean="0">
                <a:solidFill>
                  <a:srgbClr val="008000"/>
                </a:solidFill>
              </a:rPr>
              <a:t>a</a:t>
            </a:r>
            <a:r>
              <a:rPr lang="zh-CN" altLang="en-US" dirty="0" smtClean="0">
                <a:solidFill>
                  <a:srgbClr val="008000"/>
                </a:solidFill>
              </a:rPr>
              <a:t>为</a:t>
            </a:r>
            <a:r>
              <a:rPr lang="en-US" altLang="zh-CN" dirty="0" smtClean="0">
                <a:solidFill>
                  <a:srgbClr val="008000"/>
                </a:solidFill>
              </a:rPr>
              <a:t>float</a:t>
            </a:r>
            <a:r>
              <a:rPr lang="zh-CN" altLang="en-US" dirty="0" smtClean="0">
                <a:solidFill>
                  <a:srgbClr val="008000"/>
                </a:solidFill>
              </a:rPr>
              <a:t>变量，分配</a:t>
            </a:r>
            <a:r>
              <a:rPr lang="en-US" altLang="zh-CN" dirty="0" smtClean="0">
                <a:solidFill>
                  <a:srgbClr val="008000"/>
                </a:solidFill>
              </a:rPr>
              <a:t>4</a:t>
            </a:r>
            <a:r>
              <a:rPr lang="zh-CN" altLang="en-US" dirty="0" smtClean="0">
                <a:solidFill>
                  <a:srgbClr val="008000"/>
                </a:solidFill>
              </a:rPr>
              <a:t>个字节</a:t>
            </a:r>
            <a:endParaRPr lang="en-US" altLang="zh-CN" dirty="0" smtClean="0">
              <a:solidFill>
                <a:srgbClr val="008000"/>
              </a:solidFill>
            </a:endParaRPr>
          </a:p>
        </p:txBody>
      </p:sp>
      <p:sp>
        <p:nvSpPr>
          <p:cNvPr id="5" name="矩形 4"/>
          <p:cNvSpPr/>
          <p:nvPr/>
        </p:nvSpPr>
        <p:spPr>
          <a:xfrm>
            <a:off x="1186070" y="2065010"/>
            <a:ext cx="9568070" cy="1712135"/>
          </a:xfrm>
          <a:prstGeom prst="rect">
            <a:avLst/>
          </a:prstGeom>
        </p:spPr>
        <p:txBody>
          <a:bodyPr wrap="square">
            <a:spAutoFit/>
          </a:bodyPr>
          <a:lstStyle/>
          <a:p>
            <a:pPr>
              <a:lnSpc>
                <a:spcPct val="150000"/>
              </a:lnSpc>
            </a:pPr>
            <a:r>
              <a:rPr lang="zh-CN" altLang="en-US" smtClean="0">
                <a:solidFill>
                  <a:schemeClr val="tx1">
                    <a:lumMod val="75000"/>
                    <a:lumOff val="25000"/>
                  </a:schemeClr>
                </a:solidFill>
              </a:rPr>
              <a:t>编译</a:t>
            </a:r>
            <a:r>
              <a:rPr lang="zh-CN" altLang="en-US">
                <a:solidFill>
                  <a:schemeClr val="tx1">
                    <a:lumMod val="75000"/>
                    <a:lumOff val="25000"/>
                  </a:schemeClr>
                </a:solidFill>
              </a:rPr>
              <a:t>时系统会发出警告</a:t>
            </a:r>
            <a:r>
              <a:rPr lang="en-US" altLang="zh-CN">
                <a:solidFill>
                  <a:schemeClr val="tx1">
                    <a:lumMod val="75000"/>
                    <a:lumOff val="25000"/>
                  </a:schemeClr>
                </a:solidFill>
              </a:rPr>
              <a:t>(warning: truncation from ′</a:t>
            </a:r>
            <a:r>
              <a:rPr lang="en-US" altLang="zh-CN" err="1">
                <a:solidFill>
                  <a:schemeClr val="tx1">
                    <a:lumMod val="75000"/>
                    <a:lumOff val="25000"/>
                  </a:schemeClr>
                </a:solidFill>
              </a:rPr>
              <a:t>const</a:t>
            </a:r>
            <a:r>
              <a:rPr lang="en-US" altLang="zh-CN">
                <a:solidFill>
                  <a:schemeClr val="tx1">
                    <a:lumMod val="75000"/>
                    <a:lumOff val="25000"/>
                  </a:schemeClr>
                </a:solidFill>
              </a:rPr>
              <a:t> double′ </a:t>
            </a:r>
            <a:r>
              <a:rPr lang="en-US" altLang="zh-CN" err="1">
                <a:solidFill>
                  <a:schemeClr val="tx1">
                    <a:lumMod val="75000"/>
                    <a:lumOff val="25000"/>
                  </a:schemeClr>
                </a:solidFill>
              </a:rPr>
              <a:t>to′float</a:t>
            </a:r>
            <a:r>
              <a:rPr lang="en-US" altLang="zh-CN">
                <a:solidFill>
                  <a:schemeClr val="tx1">
                    <a:lumMod val="75000"/>
                    <a:lumOff val="25000"/>
                  </a:schemeClr>
                </a:solidFill>
              </a:rPr>
              <a:t>′)</a:t>
            </a:r>
            <a:r>
              <a:rPr lang="zh-CN" altLang="en-US">
                <a:solidFill>
                  <a:schemeClr val="tx1">
                    <a:lumMod val="75000"/>
                    <a:lumOff val="25000"/>
                  </a:schemeClr>
                </a:solidFill>
              </a:rPr>
              <a:t>，提醒用户注意这种转换可能损失精度</a:t>
            </a:r>
            <a:endParaRPr lang="en-US" altLang="zh-CN">
              <a:solidFill>
                <a:schemeClr val="tx1">
                  <a:lumMod val="75000"/>
                  <a:lumOff val="25000"/>
                </a:schemeClr>
              </a:solidFill>
            </a:endParaRPr>
          </a:p>
          <a:p>
            <a:pPr>
              <a:lnSpc>
                <a:spcPct val="150000"/>
              </a:lnSpc>
            </a:pPr>
            <a:r>
              <a:rPr lang="zh-CN" altLang="en-US" smtClean="0">
                <a:solidFill>
                  <a:schemeClr val="tx1">
                    <a:lumMod val="75000"/>
                    <a:lumOff val="25000"/>
                  </a:schemeClr>
                </a:solidFill>
              </a:rPr>
              <a:t>一般</a:t>
            </a:r>
            <a:r>
              <a:rPr lang="zh-CN" altLang="en-US">
                <a:solidFill>
                  <a:schemeClr val="tx1">
                    <a:lumMod val="75000"/>
                    <a:lumOff val="25000"/>
                  </a:schemeClr>
                </a:solidFill>
              </a:rPr>
              <a:t>不影响结果的正确性，但会影响结果的精度</a:t>
            </a:r>
            <a:r>
              <a:rPr lang="zh-CN" altLang="en-US" smtClean="0">
                <a:solidFill>
                  <a:schemeClr val="tx1">
                    <a:lumMod val="75000"/>
                    <a:lumOff val="25000"/>
                  </a:schemeClr>
                </a:solidFill>
              </a:rPr>
              <a:t>。</a:t>
            </a:r>
            <a:endParaRPr lang="en-US" altLang="zh-CN" smtClean="0">
              <a:solidFill>
                <a:schemeClr val="tx1">
                  <a:lumMod val="75000"/>
                  <a:lumOff val="25000"/>
                </a:schemeClr>
              </a:solidFill>
            </a:endParaRPr>
          </a:p>
          <a:p>
            <a:pPr>
              <a:lnSpc>
                <a:spcPct val="150000"/>
              </a:lnSpc>
            </a:pPr>
            <a:r>
              <a:rPr lang="zh-CN" altLang="en-US">
                <a:solidFill>
                  <a:schemeClr val="tx1">
                    <a:lumMod val="75000"/>
                    <a:lumOff val="25000"/>
                  </a:schemeClr>
                </a:solidFill>
              </a:rPr>
              <a:t>可以在常量的末尾加专用字符，强制指定常量的</a:t>
            </a:r>
            <a:r>
              <a:rPr lang="zh-CN" altLang="en-US" smtClean="0">
                <a:solidFill>
                  <a:schemeClr val="tx1">
                    <a:lumMod val="75000"/>
                    <a:lumOff val="25000"/>
                  </a:schemeClr>
                </a:solidFill>
              </a:rPr>
              <a:t>类型：</a:t>
            </a:r>
            <a:endParaRPr lang="en-US" altLang="zh-CN">
              <a:solidFill>
                <a:schemeClr val="tx1">
                  <a:lumMod val="75000"/>
                  <a:lumOff val="25000"/>
                </a:schemeClr>
              </a:solidFill>
            </a:endParaRPr>
          </a:p>
        </p:txBody>
      </p:sp>
      <p:sp>
        <p:nvSpPr>
          <p:cNvPr id="6" name="圆角矩形 5"/>
          <p:cNvSpPr/>
          <p:nvPr/>
        </p:nvSpPr>
        <p:spPr>
          <a:xfrm>
            <a:off x="1186070" y="3854328"/>
            <a:ext cx="10204418" cy="72353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dirty="0"/>
              <a:t>float </a:t>
            </a:r>
            <a:r>
              <a:rPr lang="en-US" altLang="zh-CN" dirty="0" smtClean="0"/>
              <a:t>a = 3.14159f;	</a:t>
            </a:r>
            <a:r>
              <a:rPr lang="en-US" altLang="zh-CN" dirty="0" smtClean="0">
                <a:solidFill>
                  <a:srgbClr val="008000"/>
                </a:solidFill>
              </a:rPr>
              <a:t>//</a:t>
            </a:r>
            <a:r>
              <a:rPr lang="zh-CN" altLang="en-US" dirty="0">
                <a:solidFill>
                  <a:srgbClr val="008000"/>
                </a:solidFill>
              </a:rPr>
              <a:t>把此</a:t>
            </a:r>
            <a:r>
              <a:rPr lang="en-US" altLang="zh-CN" dirty="0">
                <a:solidFill>
                  <a:srgbClr val="008000"/>
                </a:solidFill>
              </a:rPr>
              <a:t>3.14159</a:t>
            </a:r>
            <a:r>
              <a:rPr lang="zh-CN" altLang="en-US" dirty="0">
                <a:solidFill>
                  <a:srgbClr val="008000"/>
                </a:solidFill>
              </a:rPr>
              <a:t>按单精度浮点常量处理，编译时不出现</a:t>
            </a:r>
            <a:r>
              <a:rPr lang="zh-CN" altLang="en-US" dirty="0" smtClean="0">
                <a:solidFill>
                  <a:srgbClr val="008000"/>
                </a:solidFill>
              </a:rPr>
              <a:t>“警告”</a:t>
            </a:r>
            <a:endParaRPr lang="zh-CN" altLang="en-US" dirty="0">
              <a:solidFill>
                <a:srgbClr val="008000"/>
              </a:solidFill>
            </a:endParaRPr>
          </a:p>
          <a:p>
            <a:r>
              <a:rPr lang="en-US" altLang="zh-CN" dirty="0"/>
              <a:t>long double a = </a:t>
            </a:r>
            <a:r>
              <a:rPr lang="en-US" altLang="zh-CN" dirty="0" smtClean="0"/>
              <a:t>1.23L;	</a:t>
            </a:r>
            <a:r>
              <a:rPr lang="en-US" altLang="zh-CN" dirty="0" smtClean="0">
                <a:solidFill>
                  <a:srgbClr val="008000"/>
                </a:solidFill>
              </a:rPr>
              <a:t>//</a:t>
            </a:r>
            <a:r>
              <a:rPr lang="zh-CN" altLang="en-US" dirty="0">
                <a:solidFill>
                  <a:srgbClr val="008000"/>
                </a:solidFill>
              </a:rPr>
              <a:t>把此</a:t>
            </a:r>
            <a:r>
              <a:rPr lang="en-US" altLang="zh-CN" dirty="0">
                <a:solidFill>
                  <a:srgbClr val="008000"/>
                </a:solidFill>
              </a:rPr>
              <a:t>1.23</a:t>
            </a:r>
            <a:r>
              <a:rPr lang="zh-CN" altLang="en-US" dirty="0">
                <a:solidFill>
                  <a:srgbClr val="008000"/>
                </a:solidFill>
              </a:rPr>
              <a:t>作为</a:t>
            </a:r>
            <a:r>
              <a:rPr lang="en-US" altLang="zh-CN" dirty="0">
                <a:solidFill>
                  <a:srgbClr val="008000"/>
                </a:solidFill>
              </a:rPr>
              <a:t>long double</a:t>
            </a:r>
            <a:r>
              <a:rPr lang="zh-CN" altLang="en-US" dirty="0">
                <a:solidFill>
                  <a:srgbClr val="008000"/>
                </a:solidFill>
              </a:rPr>
              <a:t>型处理</a:t>
            </a:r>
            <a:endParaRPr lang="en-US" altLang="zh-CN" dirty="0" smtClean="0">
              <a:solidFill>
                <a:srgbClr val="008000"/>
              </a:solidFill>
            </a:endParaRPr>
          </a:p>
        </p:txBody>
      </p:sp>
      <p:sp>
        <p:nvSpPr>
          <p:cNvPr id="7" name="矩形 6"/>
          <p:cNvSpPr/>
          <p:nvPr/>
        </p:nvSpPr>
        <p:spPr>
          <a:xfrm>
            <a:off x="1186070" y="4655049"/>
            <a:ext cx="9568070" cy="881139"/>
          </a:xfrm>
          <a:prstGeom prst="rect">
            <a:avLst/>
          </a:prstGeom>
        </p:spPr>
        <p:txBody>
          <a:bodyPr wrap="square">
            <a:spAutoFit/>
          </a:bodyPr>
          <a:lstStyle/>
          <a:p>
            <a:pPr>
              <a:lnSpc>
                <a:spcPct val="150000"/>
              </a:lnSpc>
            </a:pPr>
            <a:r>
              <a:rPr lang="zh-CN" altLang="en-US">
                <a:solidFill>
                  <a:schemeClr val="tx1">
                    <a:lumMod val="75000"/>
                    <a:lumOff val="25000"/>
                  </a:schemeClr>
                </a:solidFill>
              </a:rPr>
              <a:t>类型是变量的一个重要的属性。变量是具体存在的实体，占用存储单元</a:t>
            </a:r>
            <a:r>
              <a:rPr lang="en-US" altLang="zh-CN">
                <a:solidFill>
                  <a:schemeClr val="tx1">
                    <a:lumMod val="75000"/>
                    <a:lumOff val="25000"/>
                  </a:schemeClr>
                </a:solidFill>
              </a:rPr>
              <a:t>,</a:t>
            </a:r>
            <a:r>
              <a:rPr lang="zh-CN" altLang="en-US">
                <a:solidFill>
                  <a:schemeClr val="tx1">
                    <a:lumMod val="75000"/>
                    <a:lumOff val="25000"/>
                  </a:schemeClr>
                </a:solidFill>
              </a:rPr>
              <a:t>可以存放数据。而类型是变量的共性，是抽象的，不占用存储单元，不能用来存放数据。</a:t>
            </a:r>
          </a:p>
        </p:txBody>
      </p:sp>
      <p:sp>
        <p:nvSpPr>
          <p:cNvPr id="8" name="圆角矩形 7"/>
          <p:cNvSpPr/>
          <p:nvPr/>
        </p:nvSpPr>
        <p:spPr>
          <a:xfrm>
            <a:off x="1186070" y="5613371"/>
            <a:ext cx="10204418" cy="72353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dirty="0" err="1"/>
              <a:t>int</a:t>
            </a:r>
            <a:r>
              <a:rPr lang="en-US" altLang="zh-CN" dirty="0"/>
              <a:t> a; a=3; </a:t>
            </a:r>
            <a:r>
              <a:rPr lang="en-US" altLang="zh-CN" dirty="0" smtClean="0"/>
              <a:t>	</a:t>
            </a:r>
            <a:r>
              <a:rPr lang="en-US" altLang="zh-CN" dirty="0" smtClean="0">
                <a:solidFill>
                  <a:srgbClr val="008000"/>
                </a:solidFill>
              </a:rPr>
              <a:t>//</a:t>
            </a:r>
            <a:r>
              <a:rPr lang="zh-CN" altLang="en-US" dirty="0">
                <a:solidFill>
                  <a:srgbClr val="008000"/>
                </a:solidFill>
              </a:rPr>
              <a:t>正确。对整型变量</a:t>
            </a:r>
            <a:r>
              <a:rPr lang="en-US" altLang="zh-CN" dirty="0">
                <a:solidFill>
                  <a:srgbClr val="008000"/>
                </a:solidFill>
              </a:rPr>
              <a:t>a</a:t>
            </a:r>
            <a:r>
              <a:rPr lang="zh-CN" altLang="en-US" dirty="0">
                <a:solidFill>
                  <a:srgbClr val="008000"/>
                </a:solidFill>
              </a:rPr>
              <a:t>赋值 </a:t>
            </a:r>
          </a:p>
          <a:p>
            <a:r>
              <a:rPr lang="en-US" altLang="zh-CN" dirty="0" err="1" smtClean="0"/>
              <a:t>int</a:t>
            </a:r>
            <a:r>
              <a:rPr lang="en-US" altLang="zh-CN" dirty="0" smtClean="0"/>
              <a:t> = 3;	</a:t>
            </a:r>
            <a:r>
              <a:rPr lang="en-US" altLang="zh-CN" dirty="0" smtClean="0">
                <a:solidFill>
                  <a:srgbClr val="008000"/>
                </a:solidFill>
              </a:rPr>
              <a:t>//</a:t>
            </a:r>
            <a:r>
              <a:rPr lang="zh-CN" altLang="en-US" dirty="0">
                <a:solidFill>
                  <a:srgbClr val="008000"/>
                </a:solidFill>
              </a:rPr>
              <a:t>错误。不能对类型赋值</a:t>
            </a:r>
            <a:endParaRPr lang="en-US" altLang="zh-CN" dirty="0" smtClean="0">
              <a:solidFill>
                <a:srgbClr val="008000"/>
              </a:solidFill>
            </a:endParaRPr>
          </a:p>
        </p:txBody>
      </p:sp>
      <p:sp>
        <p:nvSpPr>
          <p:cNvPr id="9" name="灯片编号占位符 8"/>
          <p:cNvSpPr>
            <a:spLocks noGrp="1"/>
          </p:cNvSpPr>
          <p:nvPr>
            <p:ph type="sldNum" sz="quarter" idx="12"/>
          </p:nvPr>
        </p:nvSpPr>
        <p:spPr/>
        <p:txBody>
          <a:bodyPr/>
          <a:lstStyle/>
          <a:p>
            <a:fld id="{B058512A-BF6F-43D0-855A-BBBF14572BDB}" type="slidenum">
              <a:rPr lang="zh-CN" altLang="en-US" smtClean="0"/>
              <a:pPr/>
              <a:t>23</a:t>
            </a:fld>
            <a:endParaRPr lang="zh-CN" altLang="en-US"/>
          </a:p>
        </p:txBody>
      </p:sp>
    </p:spTree>
    <p:extLst>
      <p:ext uri="{BB962C8B-B14F-4D97-AF65-F5344CB8AC3E}">
        <p14:creationId xmlns:p14="http://schemas.microsoft.com/office/powerpoint/2010/main" val="7051975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运算符和表达式</a:t>
            </a:r>
            <a:endParaRPr lang="zh-CN" altLang="en-US"/>
          </a:p>
        </p:txBody>
      </p:sp>
    </p:spTree>
    <p:extLst>
      <p:ext uri="{BB962C8B-B14F-4D97-AF65-F5344CB8AC3E}">
        <p14:creationId xmlns:p14="http://schemas.microsoft.com/office/powerpoint/2010/main" val="9516955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5576" y="314497"/>
            <a:ext cx="2085961" cy="814985"/>
          </a:xfrm>
        </p:spPr>
        <p:txBody>
          <a:bodyPr/>
          <a:lstStyle/>
          <a:p>
            <a:r>
              <a:rPr lang="zh-CN" altLang="en-US" smtClean="0"/>
              <a:t>运算符</a:t>
            </a:r>
            <a:endParaRPr lang="zh-CN" altLang="en-US"/>
          </a:p>
        </p:txBody>
      </p:sp>
      <p:grpSp>
        <p:nvGrpSpPr>
          <p:cNvPr id="72" name="组合 71"/>
          <p:cNvGrpSpPr/>
          <p:nvPr/>
        </p:nvGrpSpPr>
        <p:grpSpPr>
          <a:xfrm>
            <a:off x="3057114" y="365126"/>
            <a:ext cx="7126287" cy="502426"/>
            <a:chOff x="1119188" y="1342819"/>
            <a:chExt cx="7126287" cy="573911"/>
          </a:xfrm>
        </p:grpSpPr>
        <p:sp>
          <p:nvSpPr>
            <p:cNvPr id="5" name="MH_Other_1"/>
            <p:cNvSpPr/>
            <p:nvPr>
              <p:custDataLst>
                <p:tags r:id="rId61"/>
              </p:custDataLst>
            </p:nvPr>
          </p:nvSpPr>
          <p:spPr bwMode="auto">
            <a:xfrm>
              <a:off x="1119188" y="1342819"/>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1</a:t>
              </a:r>
              <a:endParaRPr lang="zh-CN" altLang="en-US" sz="2400">
                <a:solidFill>
                  <a:srgbClr val="FFFFFF"/>
                </a:solidFill>
                <a:latin typeface="+mj-lt"/>
              </a:endParaRPr>
            </a:p>
          </p:txBody>
        </p:sp>
        <p:cxnSp>
          <p:nvCxnSpPr>
            <p:cNvPr id="6" name="MH_Other_2"/>
            <p:cNvCxnSpPr/>
            <p:nvPr>
              <p:custDataLst>
                <p:tags r:id="rId62"/>
              </p:custDataLst>
            </p:nvPr>
          </p:nvCxnSpPr>
          <p:spPr>
            <a:xfrm>
              <a:off x="1765475" y="1785734"/>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5" name="MH_Other_11"/>
            <p:cNvSpPr/>
            <p:nvPr>
              <p:custDataLst>
                <p:tags r:id="rId63"/>
              </p:custDataLst>
            </p:nvPr>
          </p:nvSpPr>
          <p:spPr bwMode="auto">
            <a:xfrm rot="2140418">
              <a:off x="1220962" y="1368222"/>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6" name="MH_Other_12"/>
            <p:cNvSpPr/>
            <p:nvPr>
              <p:custDataLst>
                <p:tags r:id="rId64"/>
              </p:custDataLst>
            </p:nvPr>
          </p:nvSpPr>
          <p:spPr>
            <a:xfrm>
              <a:off x="1152004" y="1420588"/>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5" name="MH_SubTitle_1"/>
            <p:cNvSpPr txBox="1">
              <a:spLocks noChangeArrowheads="1"/>
            </p:cNvSpPr>
            <p:nvPr>
              <p:custDataLst>
                <p:tags r:id="rId65"/>
              </p:custDataLst>
            </p:nvPr>
          </p:nvSpPr>
          <p:spPr bwMode="auto">
            <a:xfrm>
              <a:off x="1765474" y="1385684"/>
              <a:ext cx="559483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算术运算</a:t>
              </a:r>
              <a:r>
                <a:rPr lang="zh-CN" altLang="en-US" b="1" smtClean="0">
                  <a:solidFill>
                    <a:schemeClr val="accent1">
                      <a:lumMod val="75000"/>
                    </a:schemeClr>
                  </a:solidFill>
                  <a:latin typeface="+mn-lt"/>
                  <a:ea typeface="+mn-ea"/>
                </a:rPr>
                <a:t>符</a:t>
              </a:r>
              <a:r>
                <a:rPr lang="en-US" altLang="zh-CN" b="1" smtClean="0">
                  <a:solidFill>
                    <a:schemeClr val="accent1">
                      <a:lumMod val="75000"/>
                    </a:schemeClr>
                  </a:solidFill>
                  <a:latin typeface="+mn-lt"/>
                  <a:ea typeface="+mn-ea"/>
                </a:rPr>
                <a:t>		</a:t>
              </a:r>
              <a:r>
                <a:rPr lang="en-US" altLang="zh-CN" b="1" smtClean="0">
                  <a:solidFill>
                    <a:schemeClr val="tx1">
                      <a:lumMod val="65000"/>
                      <a:lumOff val="35000"/>
                    </a:schemeClr>
                  </a:solidFill>
                  <a:latin typeface="+mn-lt"/>
                  <a:ea typeface="+mn-ea"/>
                </a:rPr>
                <a:t>+  -  </a:t>
              </a:r>
              <a:r>
                <a:rPr lang="zh-CN" altLang="en-US" b="1" smtClean="0">
                  <a:solidFill>
                    <a:schemeClr val="tx1">
                      <a:lumMod val="65000"/>
                      <a:lumOff val="35000"/>
                    </a:schemeClr>
                  </a:solidFill>
                  <a:latin typeface="+mn-lt"/>
                  <a:ea typeface="+mn-ea"/>
                </a:rPr>
                <a:t>*  </a:t>
              </a:r>
              <a:r>
                <a:rPr lang="en-US" altLang="zh-CN" b="1" smtClean="0">
                  <a:solidFill>
                    <a:schemeClr val="tx1">
                      <a:lumMod val="65000"/>
                      <a:lumOff val="35000"/>
                    </a:schemeClr>
                  </a:solidFill>
                  <a:latin typeface="+mn-lt"/>
                  <a:ea typeface="+mn-ea"/>
                </a:rPr>
                <a:t>/  %  ++  --</a:t>
              </a:r>
              <a:endParaRPr lang="zh-CN" altLang="en-US" b="1">
                <a:solidFill>
                  <a:schemeClr val="tx1">
                    <a:lumMod val="65000"/>
                    <a:lumOff val="35000"/>
                  </a:schemeClr>
                </a:solidFill>
                <a:latin typeface="+mn-lt"/>
                <a:ea typeface="+mn-ea"/>
              </a:endParaRPr>
            </a:p>
          </p:txBody>
        </p:sp>
      </p:grpSp>
      <p:grpSp>
        <p:nvGrpSpPr>
          <p:cNvPr id="73" name="组合 72"/>
          <p:cNvGrpSpPr/>
          <p:nvPr/>
        </p:nvGrpSpPr>
        <p:grpSpPr>
          <a:xfrm>
            <a:off x="3057114" y="831063"/>
            <a:ext cx="7128116" cy="498904"/>
            <a:chOff x="1229037" y="1944580"/>
            <a:chExt cx="7128116" cy="569888"/>
          </a:xfrm>
        </p:grpSpPr>
        <p:sp>
          <p:nvSpPr>
            <p:cNvPr id="7" name="MH_Other_3"/>
            <p:cNvSpPr/>
            <p:nvPr>
              <p:custDataLst>
                <p:tags r:id="rId5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2</a:t>
              </a:r>
              <a:endParaRPr lang="zh-CN" altLang="en-US" sz="2400">
                <a:solidFill>
                  <a:srgbClr val="FFFFFF"/>
                </a:solidFill>
                <a:latin typeface="+mj-lt"/>
              </a:endParaRPr>
            </a:p>
          </p:txBody>
        </p:sp>
        <p:cxnSp>
          <p:nvCxnSpPr>
            <p:cNvPr id="8" name="MH_Other_4"/>
            <p:cNvCxnSpPr/>
            <p:nvPr>
              <p:custDataLst>
                <p:tags r:id="rId5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7" name="MH_Other_13"/>
            <p:cNvSpPr/>
            <p:nvPr>
              <p:custDataLst>
                <p:tags r:id="rId5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8" name="MH_Other_14"/>
            <p:cNvSpPr/>
            <p:nvPr>
              <p:custDataLst>
                <p:tags r:id="rId5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7" name="MH_SubTitle_2"/>
            <p:cNvSpPr txBox="1">
              <a:spLocks noChangeArrowheads="1"/>
            </p:cNvSpPr>
            <p:nvPr>
              <p:custDataLst>
                <p:tags r:id="rId60"/>
              </p:custDataLst>
            </p:nvPr>
          </p:nvSpPr>
          <p:spPr bwMode="auto">
            <a:xfrm>
              <a:off x="1877152" y="1977588"/>
              <a:ext cx="559300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smtClean="0">
                  <a:solidFill>
                    <a:schemeClr val="accent2">
                      <a:lumMod val="75000"/>
                    </a:schemeClr>
                  </a:solidFill>
                  <a:latin typeface="+mn-lt"/>
                  <a:ea typeface="+mn-ea"/>
                </a:rPr>
                <a:t>关系运算符</a:t>
              </a:r>
              <a:r>
                <a:rPr lang="en-US" altLang="zh-CN" b="1" smtClean="0">
                  <a:solidFill>
                    <a:schemeClr val="accent2">
                      <a:lumMod val="75000"/>
                    </a:schemeClr>
                  </a:solidFill>
                  <a:latin typeface="+mn-lt"/>
                  <a:ea typeface="+mn-ea"/>
                </a:rPr>
                <a:t>		</a:t>
              </a:r>
              <a:r>
                <a:rPr lang="en-US" altLang="zh-CN" b="1" smtClean="0">
                  <a:solidFill>
                    <a:schemeClr val="tx1">
                      <a:lumMod val="65000"/>
                      <a:lumOff val="35000"/>
                    </a:schemeClr>
                  </a:solidFill>
                  <a:latin typeface="+mn-lt"/>
                  <a:ea typeface="+mn-ea"/>
                </a:rPr>
                <a:t>&gt;  &lt;  ==  &gt;=  &lt;=  != </a:t>
              </a:r>
              <a:endParaRPr lang="zh-CN" altLang="en-US" b="1">
                <a:solidFill>
                  <a:schemeClr val="tx1">
                    <a:lumMod val="65000"/>
                    <a:lumOff val="35000"/>
                  </a:schemeClr>
                </a:solidFill>
                <a:latin typeface="+mn-lt"/>
                <a:ea typeface="+mn-ea"/>
              </a:endParaRPr>
            </a:p>
          </p:txBody>
        </p:sp>
      </p:grpSp>
      <p:grpSp>
        <p:nvGrpSpPr>
          <p:cNvPr id="75" name="组合 74"/>
          <p:cNvGrpSpPr/>
          <p:nvPr/>
        </p:nvGrpSpPr>
        <p:grpSpPr>
          <a:xfrm>
            <a:off x="3057114" y="1293478"/>
            <a:ext cx="7126287" cy="502426"/>
            <a:chOff x="2777888" y="2002457"/>
            <a:chExt cx="7126287" cy="573911"/>
          </a:xfrm>
        </p:grpSpPr>
        <p:sp>
          <p:nvSpPr>
            <p:cNvPr id="66" name="MH_Other_1"/>
            <p:cNvSpPr/>
            <p:nvPr>
              <p:custDataLst>
                <p:tags r:id="rId5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3</a:t>
              </a:r>
              <a:endParaRPr lang="zh-CN" altLang="en-US" sz="2400">
                <a:solidFill>
                  <a:srgbClr val="FFFFFF"/>
                </a:solidFill>
                <a:latin typeface="+mj-lt"/>
              </a:endParaRPr>
            </a:p>
          </p:txBody>
        </p:sp>
        <p:cxnSp>
          <p:nvCxnSpPr>
            <p:cNvPr id="67" name="MH_Other_2"/>
            <p:cNvCxnSpPr/>
            <p:nvPr>
              <p:custDataLst>
                <p:tags r:id="rId5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69" name="MH_Other_12"/>
            <p:cNvSpPr/>
            <p:nvPr>
              <p:custDataLst>
                <p:tags r:id="rId5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68" name="MH_Other_11"/>
            <p:cNvSpPr/>
            <p:nvPr>
              <p:custDataLst>
                <p:tags r:id="rId5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70" name="MH_SubTitle_1"/>
            <p:cNvSpPr txBox="1">
              <a:spLocks noChangeArrowheads="1"/>
            </p:cNvSpPr>
            <p:nvPr>
              <p:custDataLst>
                <p:tags r:id="rId55"/>
              </p:custDataLst>
            </p:nvPr>
          </p:nvSpPr>
          <p:spPr bwMode="auto">
            <a:xfrm>
              <a:off x="3424175" y="2045322"/>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逻辑</a:t>
              </a:r>
              <a:r>
                <a:rPr lang="zh-CN" altLang="en-US" b="1" smtClean="0">
                  <a:solidFill>
                    <a:schemeClr val="accent1">
                      <a:lumMod val="75000"/>
                    </a:schemeClr>
                  </a:solidFill>
                  <a:latin typeface="+mn-lt"/>
                  <a:ea typeface="+mn-ea"/>
                </a:rPr>
                <a:t>运算符</a:t>
              </a:r>
              <a:r>
                <a:rPr lang="en-US" altLang="zh-CN" b="1" smtClean="0">
                  <a:solidFill>
                    <a:schemeClr val="accent1">
                      <a:lumMod val="75000"/>
                    </a:schemeClr>
                  </a:solidFill>
                  <a:latin typeface="+mn-lt"/>
                  <a:ea typeface="+mn-ea"/>
                </a:rPr>
                <a:t>		</a:t>
              </a:r>
              <a:r>
                <a:rPr lang="en-US" altLang="zh-CN" b="1" smtClean="0">
                  <a:solidFill>
                    <a:schemeClr val="tx1">
                      <a:lumMod val="65000"/>
                      <a:lumOff val="35000"/>
                    </a:schemeClr>
                  </a:solidFill>
                  <a:latin typeface="+mn-lt"/>
                  <a:ea typeface="+mn-ea"/>
                </a:rPr>
                <a:t>!  &amp;&amp;  ||</a:t>
              </a:r>
              <a:endParaRPr lang="zh-CN" altLang="en-US" b="1">
                <a:solidFill>
                  <a:schemeClr val="tx1">
                    <a:lumMod val="65000"/>
                    <a:lumOff val="35000"/>
                  </a:schemeClr>
                </a:solidFill>
                <a:latin typeface="+mn-lt"/>
                <a:ea typeface="+mn-ea"/>
              </a:endParaRPr>
            </a:p>
          </p:txBody>
        </p:sp>
      </p:grpSp>
      <p:grpSp>
        <p:nvGrpSpPr>
          <p:cNvPr id="76" name="组合 75"/>
          <p:cNvGrpSpPr/>
          <p:nvPr/>
        </p:nvGrpSpPr>
        <p:grpSpPr>
          <a:xfrm>
            <a:off x="3057114" y="1759415"/>
            <a:ext cx="7128116" cy="498904"/>
            <a:chOff x="1229037" y="1944580"/>
            <a:chExt cx="7128116" cy="569888"/>
          </a:xfrm>
        </p:grpSpPr>
        <p:sp>
          <p:nvSpPr>
            <p:cNvPr id="77" name="MH_Other_3"/>
            <p:cNvSpPr/>
            <p:nvPr>
              <p:custDataLst>
                <p:tags r:id="rId4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4</a:t>
              </a:r>
              <a:endParaRPr lang="zh-CN" altLang="en-US" sz="2400">
                <a:solidFill>
                  <a:srgbClr val="FFFFFF"/>
                </a:solidFill>
                <a:latin typeface="+mj-lt"/>
              </a:endParaRPr>
            </a:p>
          </p:txBody>
        </p:sp>
        <p:cxnSp>
          <p:nvCxnSpPr>
            <p:cNvPr id="78" name="MH_Other_4"/>
            <p:cNvCxnSpPr/>
            <p:nvPr>
              <p:custDataLst>
                <p:tags r:id="rId4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79" name="MH_Other_13"/>
            <p:cNvSpPr/>
            <p:nvPr>
              <p:custDataLst>
                <p:tags r:id="rId4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80" name="MH_Other_14"/>
            <p:cNvSpPr/>
            <p:nvPr>
              <p:custDataLst>
                <p:tags r:id="rId4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81" name="MH_SubTitle_2"/>
            <p:cNvSpPr txBox="1">
              <a:spLocks noChangeArrowheads="1"/>
            </p:cNvSpPr>
            <p:nvPr>
              <p:custDataLst>
                <p:tags r:id="rId50"/>
              </p:custDataLst>
            </p:nvPr>
          </p:nvSpPr>
          <p:spPr bwMode="auto">
            <a:xfrm>
              <a:off x="1877152" y="1977588"/>
              <a:ext cx="581334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2">
                      <a:lumMod val="75000"/>
                    </a:schemeClr>
                  </a:solidFill>
                  <a:latin typeface="+mn-lt"/>
                  <a:ea typeface="+mn-ea"/>
                </a:rPr>
                <a:t>位</a:t>
              </a:r>
              <a:r>
                <a:rPr lang="zh-CN" altLang="en-US" b="1" smtClean="0">
                  <a:solidFill>
                    <a:schemeClr val="accent2">
                      <a:lumMod val="75000"/>
                    </a:schemeClr>
                  </a:solidFill>
                  <a:latin typeface="+mn-lt"/>
                  <a:ea typeface="+mn-ea"/>
                </a:rPr>
                <a:t>运算符</a:t>
              </a:r>
              <a:r>
                <a:rPr lang="en-US" altLang="zh-CN" b="1" smtClean="0">
                  <a:solidFill>
                    <a:schemeClr val="accent2">
                      <a:lumMod val="75000"/>
                    </a:schemeClr>
                  </a:solidFill>
                  <a:latin typeface="+mn-lt"/>
                  <a:ea typeface="+mn-ea"/>
                </a:rPr>
                <a:t>		</a:t>
              </a:r>
              <a:r>
                <a:rPr lang="en-US" altLang="zh-CN" b="1" smtClean="0">
                  <a:solidFill>
                    <a:schemeClr val="tx1">
                      <a:lumMod val="65000"/>
                      <a:lumOff val="35000"/>
                    </a:schemeClr>
                  </a:solidFill>
                  <a:latin typeface="+mn-lt"/>
                  <a:ea typeface="+mn-ea"/>
                </a:rPr>
                <a:t>&lt;&lt;  &gt;&gt;  ~  |  ^  &amp;</a:t>
              </a:r>
              <a:endParaRPr lang="zh-CN" altLang="en-US" b="1">
                <a:solidFill>
                  <a:schemeClr val="tx1">
                    <a:lumMod val="65000"/>
                    <a:lumOff val="35000"/>
                  </a:schemeClr>
                </a:solidFill>
                <a:latin typeface="+mn-lt"/>
                <a:ea typeface="+mn-ea"/>
              </a:endParaRPr>
            </a:p>
          </p:txBody>
        </p:sp>
      </p:grpSp>
      <p:grpSp>
        <p:nvGrpSpPr>
          <p:cNvPr id="82" name="组合 81"/>
          <p:cNvGrpSpPr/>
          <p:nvPr/>
        </p:nvGrpSpPr>
        <p:grpSpPr>
          <a:xfrm>
            <a:off x="3057114" y="2221830"/>
            <a:ext cx="8220486" cy="502426"/>
            <a:chOff x="2777888" y="2002457"/>
            <a:chExt cx="7126287" cy="573911"/>
          </a:xfrm>
        </p:grpSpPr>
        <p:sp>
          <p:nvSpPr>
            <p:cNvPr id="83" name="MH_Other_1"/>
            <p:cNvSpPr/>
            <p:nvPr>
              <p:custDataLst>
                <p:tags r:id="rId4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5</a:t>
              </a:r>
              <a:endParaRPr lang="zh-CN" altLang="en-US" sz="2400">
                <a:solidFill>
                  <a:srgbClr val="FFFFFF"/>
                </a:solidFill>
                <a:latin typeface="+mj-lt"/>
              </a:endParaRPr>
            </a:p>
          </p:txBody>
        </p:sp>
        <p:cxnSp>
          <p:nvCxnSpPr>
            <p:cNvPr id="84" name="MH_Other_2"/>
            <p:cNvCxnSpPr/>
            <p:nvPr>
              <p:custDataLst>
                <p:tags r:id="rId4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85" name="MH_Other_12"/>
            <p:cNvSpPr/>
            <p:nvPr>
              <p:custDataLst>
                <p:tags r:id="rId4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86" name="MH_Other_11"/>
            <p:cNvSpPr/>
            <p:nvPr>
              <p:custDataLst>
                <p:tags r:id="rId4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87" name="MH_SubTitle_1"/>
            <p:cNvSpPr txBox="1">
              <a:spLocks noChangeArrowheads="1"/>
            </p:cNvSpPr>
            <p:nvPr>
              <p:custDataLst>
                <p:tags r:id="rId45"/>
              </p:custDataLst>
            </p:nvPr>
          </p:nvSpPr>
          <p:spPr bwMode="auto">
            <a:xfrm>
              <a:off x="3424173" y="2045322"/>
              <a:ext cx="6352779"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dirty="0">
                  <a:solidFill>
                    <a:schemeClr val="accent1">
                      <a:lumMod val="75000"/>
                    </a:schemeClr>
                  </a:solidFill>
                  <a:latin typeface="+mn-lt"/>
                  <a:ea typeface="+mn-ea"/>
                </a:rPr>
                <a:t>赋值</a:t>
              </a:r>
              <a:r>
                <a:rPr lang="zh-CN" altLang="en-US" b="1" dirty="0" smtClean="0">
                  <a:solidFill>
                    <a:schemeClr val="accent1">
                      <a:lumMod val="75000"/>
                    </a:schemeClr>
                  </a:solidFill>
                  <a:latin typeface="+mn-lt"/>
                  <a:ea typeface="+mn-ea"/>
                </a:rPr>
                <a:t>运算符</a:t>
              </a:r>
              <a:r>
                <a:rPr lang="en-US" altLang="zh-CN" b="1" dirty="0" smtClean="0">
                  <a:solidFill>
                    <a:schemeClr val="accent1">
                      <a:lumMod val="75000"/>
                    </a:schemeClr>
                  </a:solidFill>
                  <a:latin typeface="+mn-lt"/>
                  <a:ea typeface="+mn-ea"/>
                </a:rPr>
                <a:t>		</a:t>
              </a:r>
              <a:r>
                <a:rPr lang="en-US" altLang="zh-CN" b="1" dirty="0" smtClean="0">
                  <a:solidFill>
                    <a:schemeClr val="tx1">
                      <a:lumMod val="65000"/>
                      <a:lumOff val="35000"/>
                    </a:schemeClr>
                  </a:solidFill>
                  <a:latin typeface="+mn-lt"/>
                  <a:ea typeface="+mn-ea"/>
                </a:rPr>
                <a:t>=</a:t>
              </a:r>
              <a:r>
                <a:rPr lang="zh-CN" altLang="en-US" b="1" dirty="0" smtClean="0">
                  <a:solidFill>
                    <a:schemeClr val="tx1">
                      <a:lumMod val="65000"/>
                      <a:lumOff val="35000"/>
                    </a:schemeClr>
                  </a:solidFill>
                  <a:latin typeface="+mn-lt"/>
                  <a:ea typeface="+mn-ea"/>
                </a:rPr>
                <a:t>及其扩展赋值运算符 </a:t>
              </a:r>
              <a:r>
                <a:rPr lang="en-US" altLang="zh-CN" b="1" dirty="0" smtClean="0">
                  <a:solidFill>
                    <a:schemeClr val="tx1">
                      <a:lumMod val="65000"/>
                      <a:lumOff val="35000"/>
                    </a:schemeClr>
                  </a:solidFill>
                  <a:latin typeface="+mn-lt"/>
                  <a:ea typeface="+mn-ea"/>
                </a:rPr>
                <a:t>+=  -=  </a:t>
              </a:r>
              <a:r>
                <a:rPr lang="zh-CN" altLang="en-US" b="1" dirty="0" smtClean="0">
                  <a:solidFill>
                    <a:schemeClr val="tx1">
                      <a:lumMod val="65000"/>
                      <a:lumOff val="35000"/>
                    </a:schemeClr>
                  </a:solidFill>
                  <a:latin typeface="+mn-lt"/>
                  <a:ea typeface="+mn-ea"/>
                </a:rPr>
                <a:t>*</a:t>
              </a:r>
              <a:r>
                <a:rPr lang="en-US" altLang="zh-CN" b="1" dirty="0" smtClean="0">
                  <a:solidFill>
                    <a:schemeClr val="tx1">
                      <a:lumMod val="65000"/>
                      <a:lumOff val="35000"/>
                    </a:schemeClr>
                  </a:solidFill>
                  <a:latin typeface="+mn-lt"/>
                  <a:ea typeface="+mn-ea"/>
                </a:rPr>
                <a:t>=  /=</a:t>
              </a:r>
              <a:endParaRPr lang="zh-CN" altLang="en-US" b="1" dirty="0">
                <a:solidFill>
                  <a:schemeClr val="tx1">
                    <a:lumMod val="65000"/>
                    <a:lumOff val="35000"/>
                  </a:schemeClr>
                </a:solidFill>
                <a:latin typeface="+mn-lt"/>
                <a:ea typeface="+mn-ea"/>
              </a:endParaRPr>
            </a:p>
          </p:txBody>
        </p:sp>
      </p:grpSp>
      <p:grpSp>
        <p:nvGrpSpPr>
          <p:cNvPr id="88" name="组合 87"/>
          <p:cNvGrpSpPr/>
          <p:nvPr/>
        </p:nvGrpSpPr>
        <p:grpSpPr>
          <a:xfrm>
            <a:off x="3057114" y="2687767"/>
            <a:ext cx="7128116" cy="498904"/>
            <a:chOff x="1229037" y="1944580"/>
            <a:chExt cx="7128116" cy="569888"/>
          </a:xfrm>
        </p:grpSpPr>
        <p:sp>
          <p:nvSpPr>
            <p:cNvPr id="89" name="MH_Other_3"/>
            <p:cNvSpPr/>
            <p:nvPr>
              <p:custDataLst>
                <p:tags r:id="rId3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6</a:t>
              </a:r>
              <a:endParaRPr lang="zh-CN" altLang="en-US" sz="2400">
                <a:solidFill>
                  <a:srgbClr val="FFFFFF"/>
                </a:solidFill>
                <a:latin typeface="+mj-lt"/>
              </a:endParaRPr>
            </a:p>
          </p:txBody>
        </p:sp>
        <p:cxnSp>
          <p:nvCxnSpPr>
            <p:cNvPr id="90" name="MH_Other_4"/>
            <p:cNvCxnSpPr/>
            <p:nvPr>
              <p:custDataLst>
                <p:tags r:id="rId3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91" name="MH_Other_13"/>
            <p:cNvSpPr/>
            <p:nvPr>
              <p:custDataLst>
                <p:tags r:id="rId3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92" name="MH_Other_14"/>
            <p:cNvSpPr/>
            <p:nvPr>
              <p:custDataLst>
                <p:tags r:id="rId3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93" name="MH_SubTitle_2"/>
            <p:cNvSpPr txBox="1">
              <a:spLocks noChangeArrowheads="1"/>
            </p:cNvSpPr>
            <p:nvPr>
              <p:custDataLst>
                <p:tags r:id="rId40"/>
              </p:custDataLst>
            </p:nvPr>
          </p:nvSpPr>
          <p:spPr bwMode="auto">
            <a:xfrm>
              <a:off x="1877153" y="1977588"/>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2">
                      <a:lumMod val="75000"/>
                    </a:schemeClr>
                  </a:solidFill>
                  <a:latin typeface="+mn-lt"/>
                  <a:ea typeface="+mn-ea"/>
                </a:rPr>
                <a:t>条件</a:t>
              </a:r>
              <a:r>
                <a:rPr lang="zh-CN" altLang="en-US" b="1" smtClean="0">
                  <a:solidFill>
                    <a:schemeClr val="accent2">
                      <a:lumMod val="75000"/>
                    </a:schemeClr>
                  </a:solidFill>
                  <a:latin typeface="+mn-lt"/>
                  <a:ea typeface="+mn-ea"/>
                </a:rPr>
                <a:t>运算符</a:t>
              </a:r>
              <a:r>
                <a:rPr lang="en-US" altLang="zh-CN" b="1" smtClean="0">
                  <a:solidFill>
                    <a:schemeClr val="accent2">
                      <a:lumMod val="75000"/>
                    </a:schemeClr>
                  </a:solidFill>
                  <a:latin typeface="+mn-lt"/>
                  <a:ea typeface="+mn-ea"/>
                </a:rPr>
                <a:t>		</a:t>
              </a:r>
              <a:r>
                <a:rPr lang="en-US" altLang="zh-CN" b="1" smtClean="0">
                  <a:solidFill>
                    <a:schemeClr val="tx1">
                      <a:lumMod val="65000"/>
                      <a:lumOff val="35000"/>
                    </a:schemeClr>
                  </a:solidFill>
                  <a:latin typeface="+mn-lt"/>
                  <a:ea typeface="+mn-ea"/>
                </a:rPr>
                <a:t>? : </a:t>
              </a:r>
              <a:endParaRPr lang="zh-CN" altLang="en-US" b="1">
                <a:solidFill>
                  <a:schemeClr val="tx1">
                    <a:lumMod val="65000"/>
                    <a:lumOff val="35000"/>
                  </a:schemeClr>
                </a:solidFill>
                <a:latin typeface="+mn-lt"/>
                <a:ea typeface="+mn-ea"/>
              </a:endParaRPr>
            </a:p>
          </p:txBody>
        </p:sp>
      </p:grpSp>
      <p:grpSp>
        <p:nvGrpSpPr>
          <p:cNvPr id="94" name="组合 93"/>
          <p:cNvGrpSpPr/>
          <p:nvPr/>
        </p:nvGrpSpPr>
        <p:grpSpPr>
          <a:xfrm>
            <a:off x="3057114" y="3150182"/>
            <a:ext cx="7126287" cy="502426"/>
            <a:chOff x="2777888" y="2002457"/>
            <a:chExt cx="7126287" cy="573911"/>
          </a:xfrm>
        </p:grpSpPr>
        <p:sp>
          <p:nvSpPr>
            <p:cNvPr id="95" name="MH_Other_1"/>
            <p:cNvSpPr/>
            <p:nvPr>
              <p:custDataLst>
                <p:tags r:id="rId3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7</a:t>
              </a:r>
              <a:endParaRPr lang="zh-CN" altLang="en-US" sz="2400">
                <a:solidFill>
                  <a:srgbClr val="FFFFFF"/>
                </a:solidFill>
                <a:latin typeface="+mj-lt"/>
              </a:endParaRPr>
            </a:p>
          </p:txBody>
        </p:sp>
        <p:cxnSp>
          <p:nvCxnSpPr>
            <p:cNvPr id="96" name="MH_Other_2"/>
            <p:cNvCxnSpPr/>
            <p:nvPr>
              <p:custDataLst>
                <p:tags r:id="rId3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97" name="MH_Other_12"/>
            <p:cNvSpPr/>
            <p:nvPr>
              <p:custDataLst>
                <p:tags r:id="rId3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98" name="MH_Other_11"/>
            <p:cNvSpPr/>
            <p:nvPr>
              <p:custDataLst>
                <p:tags r:id="rId3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99" name="MH_SubTitle_1"/>
            <p:cNvSpPr txBox="1">
              <a:spLocks noChangeArrowheads="1"/>
            </p:cNvSpPr>
            <p:nvPr>
              <p:custDataLst>
                <p:tags r:id="rId35"/>
              </p:custDataLst>
            </p:nvPr>
          </p:nvSpPr>
          <p:spPr bwMode="auto">
            <a:xfrm>
              <a:off x="3424175" y="2045322"/>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smtClean="0">
                  <a:solidFill>
                    <a:schemeClr val="accent1">
                      <a:lumMod val="75000"/>
                    </a:schemeClr>
                  </a:solidFill>
                  <a:latin typeface="+mn-lt"/>
                  <a:ea typeface="+mn-ea"/>
                </a:rPr>
                <a:t>逗号运算符</a:t>
              </a:r>
              <a:r>
                <a:rPr lang="en-US" altLang="zh-CN" b="1" smtClean="0">
                  <a:solidFill>
                    <a:schemeClr val="accent1">
                      <a:lumMod val="75000"/>
                    </a:schemeClr>
                  </a:solidFill>
                  <a:latin typeface="+mn-lt"/>
                  <a:ea typeface="+mn-ea"/>
                </a:rPr>
                <a:t>		</a:t>
              </a:r>
              <a:r>
                <a:rPr lang="en-US" altLang="zh-CN" b="1" smtClean="0">
                  <a:solidFill>
                    <a:schemeClr val="tx1">
                      <a:lumMod val="65000"/>
                      <a:lumOff val="35000"/>
                    </a:schemeClr>
                  </a:solidFill>
                  <a:latin typeface="+mn-lt"/>
                  <a:ea typeface="+mn-ea"/>
                </a:rPr>
                <a:t>,</a:t>
              </a:r>
              <a:endParaRPr lang="zh-CN" altLang="en-US" b="1">
                <a:solidFill>
                  <a:schemeClr val="tx1">
                    <a:lumMod val="65000"/>
                    <a:lumOff val="35000"/>
                  </a:schemeClr>
                </a:solidFill>
                <a:latin typeface="+mn-lt"/>
                <a:ea typeface="+mn-ea"/>
              </a:endParaRPr>
            </a:p>
          </p:txBody>
        </p:sp>
      </p:grpSp>
      <p:grpSp>
        <p:nvGrpSpPr>
          <p:cNvPr id="100" name="组合 99"/>
          <p:cNvGrpSpPr/>
          <p:nvPr/>
        </p:nvGrpSpPr>
        <p:grpSpPr>
          <a:xfrm>
            <a:off x="3057114" y="3616119"/>
            <a:ext cx="7128116" cy="498904"/>
            <a:chOff x="1229037" y="1944580"/>
            <a:chExt cx="7128116" cy="569888"/>
          </a:xfrm>
        </p:grpSpPr>
        <p:sp>
          <p:nvSpPr>
            <p:cNvPr id="101" name="MH_Other_3"/>
            <p:cNvSpPr/>
            <p:nvPr>
              <p:custDataLst>
                <p:tags r:id="rId2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8</a:t>
              </a:r>
              <a:endParaRPr lang="zh-CN" altLang="en-US" sz="2400">
                <a:solidFill>
                  <a:srgbClr val="FFFFFF"/>
                </a:solidFill>
                <a:latin typeface="+mj-lt"/>
              </a:endParaRPr>
            </a:p>
          </p:txBody>
        </p:sp>
        <p:cxnSp>
          <p:nvCxnSpPr>
            <p:cNvPr id="102" name="MH_Other_4"/>
            <p:cNvCxnSpPr/>
            <p:nvPr>
              <p:custDataLst>
                <p:tags r:id="rId2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03" name="MH_Other_13"/>
            <p:cNvSpPr/>
            <p:nvPr>
              <p:custDataLst>
                <p:tags r:id="rId2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04" name="MH_Other_14"/>
            <p:cNvSpPr/>
            <p:nvPr>
              <p:custDataLst>
                <p:tags r:id="rId2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05" name="MH_SubTitle_2"/>
            <p:cNvSpPr txBox="1">
              <a:spLocks noChangeArrowheads="1"/>
            </p:cNvSpPr>
            <p:nvPr>
              <p:custDataLst>
                <p:tags r:id="rId30"/>
              </p:custDataLst>
            </p:nvPr>
          </p:nvSpPr>
          <p:spPr bwMode="auto">
            <a:xfrm>
              <a:off x="1877153" y="1977588"/>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smtClean="0">
                  <a:solidFill>
                    <a:schemeClr val="accent2">
                      <a:lumMod val="75000"/>
                    </a:schemeClr>
                  </a:solidFill>
                  <a:latin typeface="+mn-lt"/>
                  <a:ea typeface="+mn-ea"/>
                </a:rPr>
                <a:t>指针运算符</a:t>
              </a:r>
              <a:r>
                <a:rPr lang="en-US" altLang="zh-CN" b="1" smtClean="0">
                  <a:solidFill>
                    <a:schemeClr val="accent2">
                      <a:lumMod val="75000"/>
                    </a:schemeClr>
                  </a:solidFill>
                  <a:latin typeface="+mn-lt"/>
                  <a:ea typeface="+mn-ea"/>
                </a:rPr>
                <a:t>		</a:t>
              </a:r>
              <a:r>
                <a:rPr lang="en-US" altLang="zh-CN" b="1" smtClean="0">
                  <a:solidFill>
                    <a:schemeClr val="tx1">
                      <a:lumMod val="65000"/>
                      <a:lumOff val="35000"/>
                    </a:schemeClr>
                  </a:solidFill>
                  <a:latin typeface="+mn-lt"/>
                  <a:ea typeface="+mn-ea"/>
                </a:rPr>
                <a:t>*  &amp;</a:t>
              </a:r>
              <a:endParaRPr lang="zh-CN" altLang="en-US" b="1">
                <a:solidFill>
                  <a:schemeClr val="tx1">
                    <a:lumMod val="65000"/>
                    <a:lumOff val="35000"/>
                  </a:schemeClr>
                </a:solidFill>
                <a:latin typeface="+mn-lt"/>
                <a:ea typeface="+mn-ea"/>
              </a:endParaRPr>
            </a:p>
          </p:txBody>
        </p:sp>
      </p:grpSp>
      <p:grpSp>
        <p:nvGrpSpPr>
          <p:cNvPr id="106" name="组合 105"/>
          <p:cNvGrpSpPr/>
          <p:nvPr/>
        </p:nvGrpSpPr>
        <p:grpSpPr>
          <a:xfrm>
            <a:off x="3057114" y="4078534"/>
            <a:ext cx="7126287" cy="502426"/>
            <a:chOff x="2777888" y="2002457"/>
            <a:chExt cx="7126287" cy="573911"/>
          </a:xfrm>
        </p:grpSpPr>
        <p:sp>
          <p:nvSpPr>
            <p:cNvPr id="107" name="MH_Other_1"/>
            <p:cNvSpPr/>
            <p:nvPr>
              <p:custDataLst>
                <p:tags r:id="rId2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9</a:t>
              </a:r>
              <a:endParaRPr lang="zh-CN" altLang="en-US" sz="2400">
                <a:solidFill>
                  <a:srgbClr val="FFFFFF"/>
                </a:solidFill>
                <a:latin typeface="+mj-lt"/>
              </a:endParaRPr>
            </a:p>
          </p:txBody>
        </p:sp>
        <p:cxnSp>
          <p:nvCxnSpPr>
            <p:cNvPr id="108" name="MH_Other_2"/>
            <p:cNvCxnSpPr/>
            <p:nvPr>
              <p:custDataLst>
                <p:tags r:id="rId2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09" name="MH_Other_12"/>
            <p:cNvSpPr/>
            <p:nvPr>
              <p:custDataLst>
                <p:tags r:id="rId2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10" name="MH_Other_11"/>
            <p:cNvSpPr/>
            <p:nvPr>
              <p:custDataLst>
                <p:tags r:id="rId2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11" name="MH_SubTitle_1"/>
            <p:cNvSpPr txBox="1">
              <a:spLocks noChangeArrowheads="1"/>
            </p:cNvSpPr>
            <p:nvPr>
              <p:custDataLst>
                <p:tags r:id="rId25"/>
              </p:custDataLst>
            </p:nvPr>
          </p:nvSpPr>
          <p:spPr bwMode="auto">
            <a:xfrm>
              <a:off x="3424175" y="2045322"/>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smtClean="0">
                  <a:solidFill>
                    <a:schemeClr val="accent1">
                      <a:lumMod val="75000"/>
                    </a:schemeClr>
                  </a:solidFill>
                  <a:latin typeface="+mn-lt"/>
                  <a:ea typeface="+mn-ea"/>
                </a:rPr>
                <a:t>求字节数运算符</a:t>
              </a:r>
              <a:r>
                <a:rPr lang="en-US" altLang="zh-CN" b="1" smtClean="0">
                  <a:solidFill>
                    <a:schemeClr val="accent1">
                      <a:lumMod val="75000"/>
                    </a:schemeClr>
                  </a:solidFill>
                  <a:latin typeface="+mn-lt"/>
                  <a:ea typeface="+mn-ea"/>
                </a:rPr>
                <a:t>		</a:t>
              </a:r>
              <a:r>
                <a:rPr lang="en-US" altLang="zh-CN" b="1" err="1" smtClean="0">
                  <a:solidFill>
                    <a:schemeClr val="tx1">
                      <a:lumMod val="65000"/>
                      <a:lumOff val="35000"/>
                    </a:schemeClr>
                  </a:solidFill>
                  <a:latin typeface="+mn-lt"/>
                  <a:ea typeface="+mn-ea"/>
                </a:rPr>
                <a:t>sizeof</a:t>
              </a:r>
              <a:endParaRPr lang="zh-CN" altLang="en-US" b="1">
                <a:solidFill>
                  <a:schemeClr val="tx1">
                    <a:lumMod val="65000"/>
                    <a:lumOff val="35000"/>
                  </a:schemeClr>
                </a:solidFill>
                <a:latin typeface="+mn-lt"/>
                <a:ea typeface="+mn-ea"/>
              </a:endParaRPr>
            </a:p>
          </p:txBody>
        </p:sp>
      </p:grpSp>
      <p:grpSp>
        <p:nvGrpSpPr>
          <p:cNvPr id="112" name="组合 111"/>
          <p:cNvGrpSpPr/>
          <p:nvPr/>
        </p:nvGrpSpPr>
        <p:grpSpPr>
          <a:xfrm>
            <a:off x="3057114" y="4544471"/>
            <a:ext cx="7128116" cy="498904"/>
            <a:chOff x="1229037" y="1944580"/>
            <a:chExt cx="7128116" cy="569888"/>
          </a:xfrm>
        </p:grpSpPr>
        <p:sp>
          <p:nvSpPr>
            <p:cNvPr id="113" name="MH_Other_3"/>
            <p:cNvSpPr/>
            <p:nvPr>
              <p:custDataLst>
                <p:tags r:id="rId1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10</a:t>
              </a:r>
              <a:endParaRPr lang="zh-CN" altLang="en-US" sz="2400">
                <a:solidFill>
                  <a:srgbClr val="FFFFFF"/>
                </a:solidFill>
                <a:latin typeface="+mj-lt"/>
              </a:endParaRPr>
            </a:p>
          </p:txBody>
        </p:sp>
        <p:cxnSp>
          <p:nvCxnSpPr>
            <p:cNvPr id="114" name="MH_Other_4"/>
            <p:cNvCxnSpPr/>
            <p:nvPr>
              <p:custDataLst>
                <p:tags r:id="rId1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15" name="MH_Other_13"/>
            <p:cNvSpPr/>
            <p:nvPr>
              <p:custDataLst>
                <p:tags r:id="rId18"/>
              </p:custDataLst>
            </p:nvPr>
          </p:nvSpPr>
          <p:spPr bwMode="auto">
            <a:xfrm rot="2140418">
              <a:off x="1268523" y="1949531"/>
              <a:ext cx="538904"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16" name="MH_Other_14"/>
            <p:cNvSpPr/>
            <p:nvPr>
              <p:custDataLst>
                <p:tags r:id="rId1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17" name="MH_SubTitle_2"/>
            <p:cNvSpPr txBox="1">
              <a:spLocks noChangeArrowheads="1"/>
            </p:cNvSpPr>
            <p:nvPr>
              <p:custDataLst>
                <p:tags r:id="rId20"/>
              </p:custDataLst>
            </p:nvPr>
          </p:nvSpPr>
          <p:spPr bwMode="auto">
            <a:xfrm>
              <a:off x="1877153" y="1977588"/>
              <a:ext cx="5945546"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smtClean="0">
                  <a:solidFill>
                    <a:schemeClr val="accent2">
                      <a:lumMod val="75000"/>
                    </a:schemeClr>
                  </a:solidFill>
                  <a:latin typeface="+mn-lt"/>
                  <a:ea typeface="+mn-ea"/>
                </a:rPr>
                <a:t>强制类型转换运算符</a:t>
              </a:r>
              <a:r>
                <a:rPr lang="en-US" altLang="zh-CN" b="1" smtClean="0">
                  <a:solidFill>
                    <a:schemeClr val="accent2">
                      <a:lumMod val="75000"/>
                    </a:schemeClr>
                  </a:solidFill>
                  <a:latin typeface="+mn-lt"/>
                  <a:ea typeface="+mn-ea"/>
                </a:rPr>
                <a:t>	</a:t>
              </a:r>
              <a:r>
                <a:rPr lang="en-US" altLang="zh-CN" b="1">
                  <a:solidFill>
                    <a:schemeClr val="tx1">
                      <a:lumMod val="65000"/>
                      <a:lumOff val="35000"/>
                    </a:schemeClr>
                  </a:solidFill>
                  <a:latin typeface="+mn-lt"/>
                  <a:ea typeface="+mn-ea"/>
                </a:rPr>
                <a:t>(</a:t>
              </a:r>
              <a:r>
                <a:rPr lang="zh-CN" altLang="en-US" b="1" smtClean="0">
                  <a:solidFill>
                    <a:schemeClr val="tx1">
                      <a:lumMod val="65000"/>
                      <a:lumOff val="35000"/>
                    </a:schemeClr>
                  </a:solidFill>
                  <a:latin typeface="+mn-lt"/>
                  <a:ea typeface="+mn-ea"/>
                </a:rPr>
                <a:t>类型</a:t>
              </a:r>
              <a:r>
                <a:rPr lang="en-US" altLang="zh-CN" b="1" smtClean="0">
                  <a:solidFill>
                    <a:schemeClr val="tx1">
                      <a:lumMod val="65000"/>
                      <a:lumOff val="35000"/>
                    </a:schemeClr>
                  </a:solidFill>
                  <a:latin typeface="+mn-lt"/>
                  <a:ea typeface="+mn-ea"/>
                </a:rPr>
                <a:t>)</a:t>
              </a:r>
              <a:endParaRPr lang="zh-CN" altLang="en-US" b="1">
                <a:solidFill>
                  <a:schemeClr val="tx1">
                    <a:lumMod val="65000"/>
                    <a:lumOff val="35000"/>
                  </a:schemeClr>
                </a:solidFill>
                <a:latin typeface="+mn-lt"/>
                <a:ea typeface="+mn-ea"/>
              </a:endParaRPr>
            </a:p>
          </p:txBody>
        </p:sp>
      </p:grpSp>
      <p:grpSp>
        <p:nvGrpSpPr>
          <p:cNvPr id="118" name="组合 117"/>
          <p:cNvGrpSpPr/>
          <p:nvPr/>
        </p:nvGrpSpPr>
        <p:grpSpPr>
          <a:xfrm>
            <a:off x="3057114" y="5006886"/>
            <a:ext cx="7126287" cy="502426"/>
            <a:chOff x="2777888" y="2002457"/>
            <a:chExt cx="7126287" cy="573911"/>
          </a:xfrm>
        </p:grpSpPr>
        <p:sp>
          <p:nvSpPr>
            <p:cNvPr id="119" name="MH_Other_1"/>
            <p:cNvSpPr/>
            <p:nvPr>
              <p:custDataLst>
                <p:tags r:id="rId1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11</a:t>
              </a:r>
              <a:endParaRPr lang="zh-CN" altLang="en-US" sz="2400">
                <a:solidFill>
                  <a:srgbClr val="FFFFFF"/>
                </a:solidFill>
                <a:latin typeface="+mj-lt"/>
              </a:endParaRPr>
            </a:p>
          </p:txBody>
        </p:sp>
        <p:cxnSp>
          <p:nvCxnSpPr>
            <p:cNvPr id="120" name="MH_Other_2"/>
            <p:cNvCxnSpPr/>
            <p:nvPr>
              <p:custDataLst>
                <p:tags r:id="rId1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21" name="MH_Other_12"/>
            <p:cNvSpPr/>
            <p:nvPr>
              <p:custDataLst>
                <p:tags r:id="rId1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22" name="MH_Other_11"/>
            <p:cNvSpPr/>
            <p:nvPr>
              <p:custDataLst>
                <p:tags r:id="rId1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23" name="MH_SubTitle_1"/>
            <p:cNvSpPr txBox="1">
              <a:spLocks noChangeArrowheads="1"/>
            </p:cNvSpPr>
            <p:nvPr>
              <p:custDataLst>
                <p:tags r:id="rId15"/>
              </p:custDataLst>
            </p:nvPr>
          </p:nvSpPr>
          <p:spPr bwMode="auto">
            <a:xfrm>
              <a:off x="3424175" y="2045322"/>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成员</a:t>
              </a:r>
              <a:r>
                <a:rPr lang="zh-CN" altLang="en-US" b="1" smtClean="0">
                  <a:solidFill>
                    <a:schemeClr val="accent1">
                      <a:lumMod val="75000"/>
                    </a:schemeClr>
                  </a:solidFill>
                  <a:latin typeface="+mn-lt"/>
                  <a:ea typeface="+mn-ea"/>
                </a:rPr>
                <a:t>运算符</a:t>
              </a:r>
              <a:r>
                <a:rPr lang="en-US" altLang="zh-CN" b="1" smtClean="0">
                  <a:solidFill>
                    <a:schemeClr val="accent1">
                      <a:lumMod val="75000"/>
                    </a:schemeClr>
                  </a:solidFill>
                  <a:latin typeface="+mn-lt"/>
                  <a:ea typeface="+mn-ea"/>
                </a:rPr>
                <a:t>		</a:t>
              </a:r>
              <a:r>
                <a:rPr lang="en-US" altLang="zh-CN" b="1" smtClean="0">
                  <a:solidFill>
                    <a:schemeClr val="tx1">
                      <a:lumMod val="65000"/>
                      <a:lumOff val="35000"/>
                    </a:schemeClr>
                  </a:solidFill>
                  <a:latin typeface="+mn-lt"/>
                  <a:ea typeface="+mn-ea"/>
                </a:rPr>
                <a:t>.  -&gt;</a:t>
              </a:r>
              <a:endParaRPr lang="zh-CN" altLang="en-US" b="1">
                <a:solidFill>
                  <a:schemeClr val="tx1">
                    <a:lumMod val="65000"/>
                    <a:lumOff val="35000"/>
                  </a:schemeClr>
                </a:solidFill>
                <a:latin typeface="+mn-lt"/>
                <a:ea typeface="+mn-ea"/>
              </a:endParaRPr>
            </a:p>
          </p:txBody>
        </p:sp>
      </p:grpSp>
      <p:grpSp>
        <p:nvGrpSpPr>
          <p:cNvPr id="124" name="组合 123"/>
          <p:cNvGrpSpPr/>
          <p:nvPr/>
        </p:nvGrpSpPr>
        <p:grpSpPr>
          <a:xfrm>
            <a:off x="3057114" y="5472823"/>
            <a:ext cx="7128116" cy="498904"/>
            <a:chOff x="1229037" y="1944580"/>
            <a:chExt cx="7128116" cy="569888"/>
          </a:xfrm>
        </p:grpSpPr>
        <p:sp>
          <p:nvSpPr>
            <p:cNvPr id="125" name="MH_Other_3"/>
            <p:cNvSpPr/>
            <p:nvPr>
              <p:custDataLst>
                <p:tags r:id="rId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12</a:t>
              </a:r>
              <a:endParaRPr lang="zh-CN" altLang="en-US" sz="2400">
                <a:solidFill>
                  <a:srgbClr val="FFFFFF"/>
                </a:solidFill>
                <a:latin typeface="+mj-lt"/>
              </a:endParaRPr>
            </a:p>
          </p:txBody>
        </p:sp>
        <p:cxnSp>
          <p:nvCxnSpPr>
            <p:cNvPr id="126" name="MH_Other_4"/>
            <p:cNvCxnSpPr/>
            <p:nvPr>
              <p:custDataLst>
                <p:tags r:id="rId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27" name="MH_Other_13"/>
            <p:cNvSpPr/>
            <p:nvPr>
              <p:custDataLst>
                <p:tags r:id="rId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28" name="MH_Other_14"/>
            <p:cNvSpPr/>
            <p:nvPr>
              <p:custDataLst>
                <p:tags r:id="rId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29" name="MH_SubTitle_2"/>
            <p:cNvSpPr txBox="1">
              <a:spLocks noChangeArrowheads="1"/>
            </p:cNvSpPr>
            <p:nvPr>
              <p:custDataLst>
                <p:tags r:id="rId10"/>
              </p:custDataLst>
            </p:nvPr>
          </p:nvSpPr>
          <p:spPr bwMode="auto">
            <a:xfrm>
              <a:off x="1877153" y="1977588"/>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2">
                      <a:lumMod val="75000"/>
                    </a:schemeClr>
                  </a:solidFill>
                  <a:latin typeface="+mn-lt"/>
                  <a:ea typeface="+mn-ea"/>
                </a:rPr>
                <a:t>下标</a:t>
              </a:r>
              <a:r>
                <a:rPr lang="zh-CN" altLang="en-US" b="1" smtClean="0">
                  <a:solidFill>
                    <a:schemeClr val="accent2">
                      <a:lumMod val="75000"/>
                    </a:schemeClr>
                  </a:solidFill>
                  <a:latin typeface="+mn-lt"/>
                  <a:ea typeface="+mn-ea"/>
                </a:rPr>
                <a:t>运算符</a:t>
              </a:r>
              <a:r>
                <a:rPr lang="en-US" altLang="zh-CN" b="1" smtClean="0">
                  <a:solidFill>
                    <a:schemeClr val="accent2">
                      <a:lumMod val="75000"/>
                    </a:schemeClr>
                  </a:solidFill>
                  <a:latin typeface="+mn-lt"/>
                  <a:ea typeface="+mn-ea"/>
                </a:rPr>
                <a:t>		</a:t>
              </a:r>
              <a:r>
                <a:rPr lang="en-US" altLang="zh-CN" b="1" smtClean="0">
                  <a:solidFill>
                    <a:schemeClr val="tx1">
                      <a:lumMod val="65000"/>
                      <a:lumOff val="35000"/>
                    </a:schemeClr>
                  </a:solidFill>
                  <a:latin typeface="+mn-lt"/>
                  <a:ea typeface="+mn-ea"/>
                </a:rPr>
                <a:t>[ ] </a:t>
              </a:r>
              <a:endParaRPr lang="zh-CN" altLang="en-US" b="1">
                <a:solidFill>
                  <a:schemeClr val="tx1">
                    <a:lumMod val="65000"/>
                    <a:lumOff val="35000"/>
                  </a:schemeClr>
                </a:solidFill>
                <a:latin typeface="+mn-lt"/>
                <a:ea typeface="+mn-ea"/>
              </a:endParaRPr>
            </a:p>
          </p:txBody>
        </p:sp>
      </p:grpSp>
      <p:grpSp>
        <p:nvGrpSpPr>
          <p:cNvPr id="130" name="组合 129"/>
          <p:cNvGrpSpPr/>
          <p:nvPr/>
        </p:nvGrpSpPr>
        <p:grpSpPr>
          <a:xfrm>
            <a:off x="3057114" y="5935232"/>
            <a:ext cx="7126287" cy="502426"/>
            <a:chOff x="2777888" y="2002457"/>
            <a:chExt cx="7126287" cy="573911"/>
          </a:xfrm>
        </p:grpSpPr>
        <p:sp>
          <p:nvSpPr>
            <p:cNvPr id="131" name="MH_Other_1"/>
            <p:cNvSpPr/>
            <p:nvPr>
              <p:custDataLst>
                <p:tags r:id="rId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13</a:t>
              </a:r>
              <a:endParaRPr lang="zh-CN" altLang="en-US" sz="2400">
                <a:solidFill>
                  <a:srgbClr val="FFFFFF"/>
                </a:solidFill>
                <a:latin typeface="+mj-lt"/>
              </a:endParaRPr>
            </a:p>
          </p:txBody>
        </p:sp>
        <p:cxnSp>
          <p:nvCxnSpPr>
            <p:cNvPr id="132" name="MH_Other_2"/>
            <p:cNvCxnSpPr/>
            <p:nvPr>
              <p:custDataLst>
                <p:tags r:id="rId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33" name="MH_Other_12"/>
            <p:cNvSpPr/>
            <p:nvPr>
              <p:custDataLst>
                <p:tags r:id="rId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34" name="MH_Other_11"/>
            <p:cNvSpPr/>
            <p:nvPr>
              <p:custDataLst>
                <p:tags r:id="rId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35" name="MH_SubTitle_1"/>
            <p:cNvSpPr txBox="1">
              <a:spLocks noChangeArrowheads="1"/>
            </p:cNvSpPr>
            <p:nvPr>
              <p:custDataLst>
                <p:tags r:id="rId5"/>
              </p:custDataLst>
            </p:nvPr>
          </p:nvSpPr>
          <p:spPr bwMode="auto">
            <a:xfrm>
              <a:off x="3424174" y="2045322"/>
              <a:ext cx="633296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其他</a:t>
              </a:r>
              <a:r>
                <a:rPr lang="en-US" altLang="zh-CN" b="1" smtClean="0">
                  <a:solidFill>
                    <a:schemeClr val="accent1">
                      <a:lumMod val="75000"/>
                    </a:schemeClr>
                  </a:solidFill>
                  <a:latin typeface="+mn-lt"/>
                  <a:ea typeface="+mn-ea"/>
                </a:rPr>
                <a:t>			</a:t>
              </a:r>
              <a:r>
                <a:rPr lang="zh-CN" altLang="en-US" b="1" smtClean="0">
                  <a:solidFill>
                    <a:schemeClr val="tx1">
                      <a:lumMod val="65000"/>
                      <a:lumOff val="35000"/>
                    </a:schemeClr>
                  </a:solidFill>
                  <a:latin typeface="+mn-lt"/>
                  <a:ea typeface="+mn-ea"/>
                </a:rPr>
                <a:t>如函数调用运算符</a:t>
              </a:r>
              <a:r>
                <a:rPr lang="en-US" altLang="zh-CN" b="1" smtClean="0">
                  <a:solidFill>
                    <a:schemeClr val="tx1">
                      <a:lumMod val="65000"/>
                      <a:lumOff val="35000"/>
                    </a:schemeClr>
                  </a:solidFill>
                  <a:latin typeface="+mn-lt"/>
                  <a:ea typeface="+mn-ea"/>
                </a:rPr>
                <a:t>()</a:t>
              </a:r>
              <a:endParaRPr lang="zh-CN" altLang="en-US" b="1">
                <a:solidFill>
                  <a:schemeClr val="tx1">
                    <a:lumMod val="65000"/>
                    <a:lumOff val="35000"/>
                  </a:schemeClr>
                </a:solidFill>
                <a:latin typeface="+mn-lt"/>
                <a:ea typeface="+mn-ea"/>
              </a:endParaRPr>
            </a:p>
          </p:txBody>
        </p:sp>
      </p:grpSp>
      <p:sp>
        <p:nvSpPr>
          <p:cNvPr id="4" name="灯片编号占位符 3"/>
          <p:cNvSpPr>
            <a:spLocks noGrp="1"/>
          </p:cNvSpPr>
          <p:nvPr>
            <p:ph type="sldNum" sz="quarter" idx="12"/>
          </p:nvPr>
        </p:nvSpPr>
        <p:spPr/>
        <p:txBody>
          <a:bodyPr/>
          <a:lstStyle/>
          <a:p>
            <a:fld id="{B058512A-BF6F-43D0-855A-BBBF14572BDB}" type="slidenum">
              <a:rPr lang="zh-CN" altLang="en-US" smtClean="0"/>
              <a:pPr/>
              <a:t>25</a:t>
            </a:fld>
            <a:endParaRPr lang="zh-CN" altLang="en-US"/>
          </a:p>
        </p:txBody>
      </p:sp>
    </p:spTree>
    <p:extLst>
      <p:ext uri="{BB962C8B-B14F-4D97-AF65-F5344CB8AC3E}">
        <p14:creationId xmlns:p14="http://schemas.microsoft.com/office/powerpoint/2010/main" val="1860682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常用的算</a:t>
            </a:r>
            <a:r>
              <a:rPr lang="zh-CN" altLang="en-US" dirty="0"/>
              <a:t>术</a:t>
            </a:r>
            <a:r>
              <a:rPr lang="zh-CN" altLang="en-US" dirty="0" smtClean="0"/>
              <a:t>运算符</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661638724"/>
              </p:ext>
            </p:extLst>
          </p:nvPr>
        </p:nvGraphicFramePr>
        <p:xfrm>
          <a:off x="948369" y="1564395"/>
          <a:ext cx="7392320" cy="4389120"/>
        </p:xfrm>
        <a:graphic>
          <a:graphicData uri="http://schemas.openxmlformats.org/drawingml/2006/table">
            <a:tbl>
              <a:tblPr firstRow="1" bandRow="1">
                <a:tableStyleId>{5C22544A-7EE6-4342-B048-85BDC9FD1C3A}</a:tableStyleId>
              </a:tblPr>
              <a:tblGrid>
                <a:gridCol w="1035313">
                  <a:extLst>
                    <a:ext uri="{9D8B030D-6E8A-4147-A177-3AD203B41FA5}">
                      <a16:colId xmlns="" xmlns:a16="http://schemas.microsoft.com/office/drawing/2014/main" val="3890676953"/>
                    </a:ext>
                  </a:extLst>
                </a:gridCol>
                <a:gridCol w="2660847">
                  <a:extLst>
                    <a:ext uri="{9D8B030D-6E8A-4147-A177-3AD203B41FA5}">
                      <a16:colId xmlns="" xmlns:a16="http://schemas.microsoft.com/office/drawing/2014/main" val="3235808983"/>
                    </a:ext>
                  </a:extLst>
                </a:gridCol>
                <a:gridCol w="1315911">
                  <a:extLst>
                    <a:ext uri="{9D8B030D-6E8A-4147-A177-3AD203B41FA5}">
                      <a16:colId xmlns="" xmlns:a16="http://schemas.microsoft.com/office/drawing/2014/main" val="2685979042"/>
                    </a:ext>
                  </a:extLst>
                </a:gridCol>
                <a:gridCol w="2380249">
                  <a:extLst>
                    <a:ext uri="{9D8B030D-6E8A-4147-A177-3AD203B41FA5}">
                      <a16:colId xmlns="" xmlns:a16="http://schemas.microsoft.com/office/drawing/2014/main" val="1527270349"/>
                    </a:ext>
                  </a:extLst>
                </a:gridCol>
              </a:tblGrid>
              <a:tr h="360000">
                <a:tc>
                  <a:txBody>
                    <a:bodyPr/>
                    <a:lstStyle/>
                    <a:p>
                      <a:pPr algn="ctr">
                        <a:lnSpc>
                          <a:spcPct val="200000"/>
                        </a:lnSpc>
                        <a:spcAft>
                          <a:spcPts val="0"/>
                        </a:spcAft>
                      </a:pPr>
                      <a:r>
                        <a:rPr lang="zh-CN" sz="1800" kern="100" dirty="0">
                          <a:effectLst/>
                        </a:rPr>
                        <a:t>运算符</a:t>
                      </a:r>
                      <a:endParaRPr lang="zh-CN" sz="1800" kern="100" dirty="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含义</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举例</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结果</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16:rowId xmlns="" xmlns:a16="http://schemas.microsoft.com/office/drawing/2014/main" val="3350747444"/>
                  </a:ext>
                </a:extLst>
              </a:tr>
              <a:tr h="360000">
                <a:tc>
                  <a:txBody>
                    <a:bodyPr/>
                    <a:lstStyle/>
                    <a:p>
                      <a:pPr algn="ctr">
                        <a:lnSpc>
                          <a:spcPct val="200000"/>
                        </a:lnSpc>
                        <a:spcAft>
                          <a:spcPts val="0"/>
                        </a:spcAft>
                      </a:pP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正号运算符</a:t>
                      </a:r>
                      <a:r>
                        <a:rPr lang="en-US" sz="1800" kern="100">
                          <a:effectLst/>
                        </a:rPr>
                        <a:t>(</a:t>
                      </a:r>
                      <a:r>
                        <a:rPr lang="zh-CN" sz="1800" kern="100">
                          <a:effectLst/>
                        </a:rPr>
                        <a:t>单目运算符</a:t>
                      </a: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altLang="zh-CN" sz="1800" kern="100" dirty="0" smtClean="0">
                          <a:effectLst/>
                        </a:rPr>
                        <a:t>+</a:t>
                      </a:r>
                      <a:r>
                        <a:rPr lang="en-US" sz="1800" kern="100" dirty="0" smtClean="0">
                          <a:effectLst/>
                        </a:rPr>
                        <a:t>a</a:t>
                      </a:r>
                      <a:endParaRPr lang="zh-CN" sz="1800" kern="100" dirty="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的值</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16:rowId xmlns="" xmlns:a16="http://schemas.microsoft.com/office/drawing/2014/main" val="1699790426"/>
                  </a:ext>
                </a:extLst>
              </a:tr>
              <a:tr h="360000">
                <a:tc>
                  <a:txBody>
                    <a:bodyPr/>
                    <a:lstStyle/>
                    <a:p>
                      <a:pPr algn="ctr">
                        <a:lnSpc>
                          <a:spcPct val="200000"/>
                        </a:lnSpc>
                        <a:spcAft>
                          <a:spcPts val="0"/>
                        </a:spcAft>
                      </a:pP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负号运算符</a:t>
                      </a:r>
                      <a:r>
                        <a:rPr lang="en-US" sz="1800" kern="100">
                          <a:effectLst/>
                        </a:rPr>
                        <a:t>(</a:t>
                      </a:r>
                      <a:r>
                        <a:rPr lang="zh-CN" sz="1800" kern="100">
                          <a:effectLst/>
                        </a:rPr>
                        <a:t>单目运算符</a:t>
                      </a: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altLang="zh-CN" sz="1800" kern="100" dirty="0" smtClean="0">
                          <a:effectLst/>
                        </a:rPr>
                        <a:t>-</a:t>
                      </a:r>
                      <a:r>
                        <a:rPr lang="en-US" sz="1800" kern="100" dirty="0" smtClean="0">
                          <a:effectLst/>
                        </a:rPr>
                        <a:t>a</a:t>
                      </a:r>
                      <a:endParaRPr lang="zh-CN" sz="1800" kern="100" dirty="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的算术负值</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16:rowId xmlns="" xmlns:a16="http://schemas.microsoft.com/office/drawing/2014/main" val="3107255402"/>
                  </a:ext>
                </a:extLst>
              </a:tr>
              <a:tr h="360000">
                <a:tc>
                  <a:txBody>
                    <a:bodyPr/>
                    <a:lstStyle/>
                    <a:p>
                      <a:pPr algn="ctr">
                        <a:lnSpc>
                          <a:spcPct val="200000"/>
                        </a:lnSpc>
                        <a:spcAft>
                          <a:spcPts val="0"/>
                        </a:spcAft>
                      </a:pP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乘法运算符</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a*b</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和</a:t>
                      </a:r>
                      <a:r>
                        <a:rPr lang="en-US" sz="1800" kern="100">
                          <a:effectLst/>
                        </a:rPr>
                        <a:t>b</a:t>
                      </a:r>
                      <a:r>
                        <a:rPr lang="zh-CN" sz="1800" kern="100">
                          <a:effectLst/>
                        </a:rPr>
                        <a:t>的乘积</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16:rowId xmlns="" xmlns:a16="http://schemas.microsoft.com/office/drawing/2014/main" val="2351891970"/>
                  </a:ext>
                </a:extLst>
              </a:tr>
              <a:tr h="360000">
                <a:tc>
                  <a:txBody>
                    <a:bodyPr/>
                    <a:lstStyle/>
                    <a:p>
                      <a:pPr algn="ctr">
                        <a:lnSpc>
                          <a:spcPct val="200000"/>
                        </a:lnSpc>
                        <a:spcAft>
                          <a:spcPts val="0"/>
                        </a:spcAft>
                      </a:pPr>
                      <a:r>
                        <a:rPr lang="zh-CN"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除法运算符</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a:t>
                      </a:r>
                      <a:r>
                        <a:rPr lang="en-US" sz="1800" kern="100">
                          <a:effectLst/>
                        </a:rPr>
                        <a:t>b</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除以</a:t>
                      </a:r>
                      <a:r>
                        <a:rPr lang="en-US" sz="1800" kern="100">
                          <a:effectLst/>
                        </a:rPr>
                        <a:t>b</a:t>
                      </a:r>
                      <a:r>
                        <a:rPr lang="zh-CN" sz="1800" kern="100">
                          <a:effectLst/>
                        </a:rPr>
                        <a:t>的商</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16:rowId xmlns="" xmlns:a16="http://schemas.microsoft.com/office/drawing/2014/main" val="425223898"/>
                  </a:ext>
                </a:extLst>
              </a:tr>
              <a:tr h="360000">
                <a:tc>
                  <a:txBody>
                    <a:bodyPr/>
                    <a:lstStyle/>
                    <a:p>
                      <a:pPr algn="ctr">
                        <a:lnSpc>
                          <a:spcPct val="200000"/>
                        </a:lnSpc>
                        <a:spcAft>
                          <a:spcPts val="0"/>
                        </a:spcAft>
                      </a:pPr>
                      <a:r>
                        <a:rPr lang="zh-CN"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求余运算符</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a:t>
                      </a:r>
                      <a:r>
                        <a:rPr lang="en-US" sz="1800" kern="100">
                          <a:effectLst/>
                        </a:rPr>
                        <a:t>b</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除以</a:t>
                      </a:r>
                      <a:r>
                        <a:rPr lang="en-US" sz="1800" kern="100">
                          <a:effectLst/>
                        </a:rPr>
                        <a:t>b</a:t>
                      </a:r>
                      <a:r>
                        <a:rPr lang="zh-CN" sz="1800" kern="100">
                          <a:effectLst/>
                        </a:rPr>
                        <a:t>的余数</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16:rowId xmlns="" xmlns:a16="http://schemas.microsoft.com/office/drawing/2014/main" val="1284805515"/>
                  </a:ext>
                </a:extLst>
              </a:tr>
              <a:tr h="360000">
                <a:tc>
                  <a:txBody>
                    <a:bodyPr/>
                    <a:lstStyle/>
                    <a:p>
                      <a:pPr algn="ctr">
                        <a:lnSpc>
                          <a:spcPct val="200000"/>
                        </a:lnSpc>
                        <a:spcAft>
                          <a:spcPts val="0"/>
                        </a:spcAft>
                      </a:pPr>
                      <a:r>
                        <a:rPr lang="zh-CN"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加法运算符</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a:t>
                      </a:r>
                      <a:r>
                        <a:rPr lang="en-US" sz="1800" kern="100">
                          <a:effectLst/>
                        </a:rPr>
                        <a:t>b</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和</a:t>
                      </a:r>
                      <a:r>
                        <a:rPr lang="en-US" sz="1800" kern="100">
                          <a:effectLst/>
                        </a:rPr>
                        <a:t>b</a:t>
                      </a:r>
                      <a:r>
                        <a:rPr lang="zh-CN" sz="1800" kern="100">
                          <a:effectLst/>
                        </a:rPr>
                        <a:t>的和</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16:rowId xmlns="" xmlns:a16="http://schemas.microsoft.com/office/drawing/2014/main" val="3418200445"/>
                  </a:ext>
                </a:extLst>
              </a:tr>
              <a:tr h="360000">
                <a:tc>
                  <a:txBody>
                    <a:bodyPr/>
                    <a:lstStyle/>
                    <a:p>
                      <a:pPr algn="ctr">
                        <a:lnSpc>
                          <a:spcPct val="200000"/>
                        </a:lnSpc>
                        <a:spcAft>
                          <a:spcPts val="0"/>
                        </a:spcAft>
                      </a:pPr>
                      <a:r>
                        <a:rPr lang="zh-CN"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减法运算符</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a-b</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和</a:t>
                      </a:r>
                      <a:r>
                        <a:rPr lang="en-US" sz="1800" kern="100">
                          <a:effectLst/>
                        </a:rPr>
                        <a:t>b</a:t>
                      </a:r>
                      <a:r>
                        <a:rPr lang="zh-CN" sz="1800" kern="100">
                          <a:effectLst/>
                        </a:rPr>
                        <a:t>的差</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16:rowId xmlns="" xmlns:a16="http://schemas.microsoft.com/office/drawing/2014/main" val="4131608951"/>
                  </a:ext>
                </a:extLst>
              </a:tr>
            </a:tbl>
          </a:graphicData>
        </a:graphic>
      </p:graphicFrame>
      <p:grpSp>
        <p:nvGrpSpPr>
          <p:cNvPr id="5" name="组合 4"/>
          <p:cNvGrpSpPr/>
          <p:nvPr/>
        </p:nvGrpSpPr>
        <p:grpSpPr>
          <a:xfrm>
            <a:off x="8447429" y="1558742"/>
            <a:ext cx="3230452" cy="558455"/>
            <a:chOff x="8050696" y="5019261"/>
            <a:chExt cx="4127817" cy="558455"/>
          </a:xfrm>
          <a:effectLst>
            <a:outerShdw blurRad="63500" sx="102000" sy="102000" algn="ctr" rotWithShape="0">
              <a:prstClr val="black">
                <a:alpha val="40000"/>
              </a:prstClr>
            </a:outerShdw>
          </a:effectLst>
        </p:grpSpPr>
        <p:sp>
          <p:nvSpPr>
            <p:cNvPr id="6" name="剪去单角的矩形 5"/>
            <p:cNvSpPr/>
            <p:nvPr/>
          </p:nvSpPr>
          <p:spPr>
            <a:xfrm>
              <a:off x="8050696" y="5019261"/>
              <a:ext cx="4127817" cy="55845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8210" y="5064435"/>
              <a:ext cx="372602" cy="327600"/>
            </a:xfrm>
            <a:prstGeom prst="rect">
              <a:avLst/>
            </a:prstGeom>
          </p:spPr>
        </p:pic>
        <p:sp>
          <p:nvSpPr>
            <p:cNvPr id="8" name="文本框 7"/>
            <p:cNvSpPr txBox="1"/>
            <p:nvPr/>
          </p:nvSpPr>
          <p:spPr>
            <a:xfrm>
              <a:off x="8388005" y="5054496"/>
              <a:ext cx="3790508" cy="523220"/>
            </a:xfrm>
            <a:prstGeom prst="rect">
              <a:avLst/>
            </a:prstGeom>
            <a:noFill/>
          </p:spPr>
          <p:txBody>
            <a:bodyPr wrap="square" rtlCol="0">
              <a:spAutoFit/>
            </a:bodyPr>
            <a:lstStyle/>
            <a:p>
              <a:r>
                <a:rPr lang="zh-CN" altLang="en-US" sz="1400" dirty="0">
                  <a:solidFill>
                    <a:schemeClr val="bg1"/>
                  </a:solidFill>
                </a:rPr>
                <a:t>两个实数相除的结果是双精度实数，两个整数相除的结果为</a:t>
              </a:r>
              <a:r>
                <a:rPr lang="zh-CN" altLang="en-US" sz="1400" dirty="0" smtClean="0">
                  <a:solidFill>
                    <a:schemeClr val="bg1"/>
                  </a:solidFill>
                </a:rPr>
                <a:t>整数</a:t>
              </a:r>
              <a:endParaRPr lang="zh-CN" altLang="en-US" sz="1400" dirty="0">
                <a:solidFill>
                  <a:schemeClr val="bg1"/>
                </a:solidFill>
              </a:endParaRPr>
            </a:p>
          </p:txBody>
        </p:sp>
      </p:grpSp>
      <p:grpSp>
        <p:nvGrpSpPr>
          <p:cNvPr id="14" name="组合 13"/>
          <p:cNvGrpSpPr/>
          <p:nvPr/>
        </p:nvGrpSpPr>
        <p:grpSpPr>
          <a:xfrm>
            <a:off x="8447429" y="2422659"/>
            <a:ext cx="3230452" cy="558455"/>
            <a:chOff x="8050696" y="5019261"/>
            <a:chExt cx="4127817" cy="558455"/>
          </a:xfrm>
          <a:effectLst>
            <a:outerShdw blurRad="63500" sx="102000" sy="102000" algn="ctr" rotWithShape="0">
              <a:prstClr val="black">
                <a:alpha val="40000"/>
              </a:prstClr>
            </a:outerShdw>
          </a:effectLst>
        </p:grpSpPr>
        <p:sp>
          <p:nvSpPr>
            <p:cNvPr id="15" name="剪去单角的矩形 14"/>
            <p:cNvSpPr/>
            <p:nvPr/>
          </p:nvSpPr>
          <p:spPr>
            <a:xfrm>
              <a:off x="8050696" y="5019261"/>
              <a:ext cx="4127817" cy="55845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8210" y="5064435"/>
              <a:ext cx="372602" cy="327600"/>
            </a:xfrm>
            <a:prstGeom prst="rect">
              <a:avLst/>
            </a:prstGeom>
          </p:spPr>
        </p:pic>
        <p:sp>
          <p:nvSpPr>
            <p:cNvPr id="17" name="文本框 16"/>
            <p:cNvSpPr txBox="1"/>
            <p:nvPr/>
          </p:nvSpPr>
          <p:spPr>
            <a:xfrm>
              <a:off x="8388005" y="5054496"/>
              <a:ext cx="3790508" cy="523220"/>
            </a:xfrm>
            <a:prstGeom prst="rect">
              <a:avLst/>
            </a:prstGeom>
            <a:noFill/>
          </p:spPr>
          <p:txBody>
            <a:bodyPr wrap="square" rtlCol="0">
              <a:spAutoFit/>
            </a:bodyPr>
            <a:lstStyle/>
            <a:p>
              <a:r>
                <a:rPr lang="en-US" altLang="zh-CN" sz="1400" dirty="0">
                  <a:solidFill>
                    <a:schemeClr val="bg1"/>
                  </a:solidFill>
                </a:rPr>
                <a:t>%</a:t>
              </a:r>
              <a:r>
                <a:rPr lang="zh-CN" altLang="en-US" sz="1400" dirty="0">
                  <a:solidFill>
                    <a:schemeClr val="bg1"/>
                  </a:solidFill>
                </a:rPr>
                <a:t>运算符要求参加运算的运算对象</a:t>
              </a:r>
              <a:r>
                <a:rPr lang="en-US" altLang="zh-CN" sz="1400" dirty="0">
                  <a:solidFill>
                    <a:schemeClr val="bg1"/>
                  </a:solidFill>
                </a:rPr>
                <a:t>(</a:t>
              </a:r>
              <a:r>
                <a:rPr lang="zh-CN" altLang="en-US" sz="1400" dirty="0">
                  <a:solidFill>
                    <a:schemeClr val="bg1"/>
                  </a:solidFill>
                </a:rPr>
                <a:t>即操作数</a:t>
              </a:r>
              <a:r>
                <a:rPr lang="en-US" altLang="zh-CN" sz="1400" dirty="0">
                  <a:solidFill>
                    <a:schemeClr val="bg1"/>
                  </a:solidFill>
                </a:rPr>
                <a:t>)</a:t>
              </a:r>
              <a:r>
                <a:rPr lang="zh-CN" altLang="en-US" sz="1400" dirty="0">
                  <a:solidFill>
                    <a:schemeClr val="bg1"/>
                  </a:solidFill>
                </a:rPr>
                <a:t>为整数，结果也是整数</a:t>
              </a:r>
            </a:p>
          </p:txBody>
        </p:sp>
      </p:grpSp>
      <p:sp>
        <p:nvSpPr>
          <p:cNvPr id="3" name="TextBox 2"/>
          <p:cNvSpPr txBox="1"/>
          <p:nvPr/>
        </p:nvSpPr>
        <p:spPr>
          <a:xfrm>
            <a:off x="8447429" y="3366449"/>
            <a:ext cx="3230452" cy="1477328"/>
          </a:xfrm>
          <a:prstGeom prst="rect">
            <a:avLst/>
          </a:prstGeom>
          <a:noFill/>
          <a:ln w="3175">
            <a:solidFill>
              <a:schemeClr val="tx1"/>
            </a:solidFill>
          </a:ln>
        </p:spPr>
        <p:txBody>
          <a:bodyPr wrap="square" rtlCol="0">
            <a:spAutoFit/>
          </a:bodyPr>
          <a:lstStyle/>
          <a:p>
            <a:r>
              <a:rPr lang="en-US" altLang="zh-CN" dirty="0" err="1" smtClean="0"/>
              <a:t>int</a:t>
            </a:r>
            <a:r>
              <a:rPr lang="en-US" altLang="zh-CN" dirty="0" smtClean="0"/>
              <a:t> a = 1</a:t>
            </a:r>
            <a:r>
              <a:rPr lang="zh-CN" altLang="en-US" dirty="0" smtClean="0"/>
              <a:t>，</a:t>
            </a:r>
            <a:r>
              <a:rPr lang="en-US" altLang="zh-CN" dirty="0" smtClean="0"/>
              <a:t>b = 2;</a:t>
            </a:r>
          </a:p>
          <a:p>
            <a:r>
              <a:rPr lang="en-US" altLang="zh-CN" dirty="0" err="1" smtClean="0"/>
              <a:t>int</a:t>
            </a:r>
            <a:r>
              <a:rPr lang="en-US" altLang="zh-CN" dirty="0" smtClean="0"/>
              <a:t> c1, c2;</a:t>
            </a:r>
          </a:p>
          <a:p>
            <a:r>
              <a:rPr lang="en-US" altLang="zh-CN" dirty="0" smtClean="0"/>
              <a:t>c1 = a/b;  </a:t>
            </a:r>
            <a:endParaRPr lang="en-US" altLang="zh-CN" dirty="0" smtClean="0">
              <a:solidFill>
                <a:srgbClr val="FF0000"/>
              </a:solidFill>
            </a:endParaRPr>
          </a:p>
          <a:p>
            <a:r>
              <a:rPr lang="en-US" altLang="zh-CN" dirty="0"/>
              <a:t>c2 = </a:t>
            </a:r>
            <a:r>
              <a:rPr lang="en-US" altLang="zh-CN" dirty="0" err="1"/>
              <a:t>a%b</a:t>
            </a:r>
            <a:r>
              <a:rPr lang="en-US" altLang="zh-CN" dirty="0"/>
              <a:t>;  </a:t>
            </a:r>
          </a:p>
          <a:p>
            <a:r>
              <a:rPr lang="en-US" altLang="zh-CN" dirty="0" err="1"/>
              <a:t>printf</a:t>
            </a:r>
            <a:r>
              <a:rPr lang="en-US" altLang="zh-CN" dirty="0"/>
              <a:t>(“%d,%d”,c1,c2</a:t>
            </a:r>
            <a:r>
              <a:rPr lang="en-US" altLang="zh-CN" dirty="0" smtClean="0"/>
              <a:t>); </a:t>
            </a:r>
            <a:endParaRPr lang="en-US" altLang="zh-CN" dirty="0"/>
          </a:p>
        </p:txBody>
      </p:sp>
      <p:sp>
        <p:nvSpPr>
          <p:cNvPr id="9" name="TextBox 8"/>
          <p:cNvSpPr txBox="1"/>
          <p:nvPr/>
        </p:nvSpPr>
        <p:spPr>
          <a:xfrm>
            <a:off x="8502772" y="5068711"/>
            <a:ext cx="530915" cy="369332"/>
          </a:xfrm>
          <a:prstGeom prst="rect">
            <a:avLst/>
          </a:prstGeom>
          <a:solidFill>
            <a:schemeClr val="accent4"/>
          </a:solidFill>
        </p:spPr>
        <p:txBody>
          <a:bodyPr wrap="none" rtlCol="0">
            <a:spAutoFit/>
          </a:bodyPr>
          <a:lstStyle/>
          <a:p>
            <a:r>
              <a:rPr lang="en-US" altLang="zh-CN" dirty="0" smtClean="0"/>
              <a:t>0,1</a:t>
            </a:r>
            <a:endParaRPr lang="zh-CN" altLang="en-US" dirty="0"/>
          </a:p>
        </p:txBody>
      </p:sp>
      <p:sp>
        <p:nvSpPr>
          <p:cNvPr id="11" name="灯片编号占位符 10"/>
          <p:cNvSpPr>
            <a:spLocks noGrp="1"/>
          </p:cNvSpPr>
          <p:nvPr>
            <p:ph type="sldNum" sz="quarter" idx="12"/>
          </p:nvPr>
        </p:nvSpPr>
        <p:spPr/>
        <p:txBody>
          <a:bodyPr/>
          <a:lstStyle/>
          <a:p>
            <a:fld id="{B058512A-BF6F-43D0-855A-BBBF14572BDB}" type="slidenum">
              <a:rPr lang="zh-CN" altLang="en-US" smtClean="0"/>
              <a:pPr/>
              <a:t>26</a:t>
            </a:fld>
            <a:endParaRPr lang="zh-CN" altLang="en-US"/>
          </a:p>
        </p:txBody>
      </p:sp>
    </p:spTree>
    <p:extLst>
      <p:ext uri="{BB962C8B-B14F-4D97-AF65-F5344CB8AC3E}">
        <p14:creationId xmlns:p14="http://schemas.microsoft.com/office/powerpoint/2010/main" val="2087134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ircle(in)">
                                      <p:cBhvr>
                                        <p:cTn id="2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11071"/>
            <a:ext cx="10515600" cy="1325563"/>
          </a:xfrm>
        </p:spPr>
        <p:txBody>
          <a:bodyPr/>
          <a:lstStyle/>
          <a:p>
            <a:r>
              <a:rPr lang="zh-CN" altLang="en-US" dirty="0" smtClean="0"/>
              <a:t>整数自增（</a:t>
            </a:r>
            <a:r>
              <a:rPr lang="en-US" altLang="zh-CN" dirty="0" smtClean="0"/>
              <a:t>++</a:t>
            </a:r>
            <a:r>
              <a:rPr lang="zh-CN" altLang="en-US" dirty="0" smtClean="0"/>
              <a:t>）自减（</a:t>
            </a:r>
            <a:r>
              <a:rPr lang="en-US" altLang="zh-CN" dirty="0" smtClean="0"/>
              <a:t>--</a:t>
            </a:r>
            <a:r>
              <a:rPr lang="zh-CN" altLang="en-US" dirty="0" smtClean="0"/>
              <a:t>）运算符</a:t>
            </a:r>
            <a:endParaRPr lang="zh-CN" altLang="en-US" dirty="0"/>
          </a:p>
        </p:txBody>
      </p:sp>
      <p:sp>
        <p:nvSpPr>
          <p:cNvPr id="4" name="矩形 3"/>
          <p:cNvSpPr/>
          <p:nvPr/>
        </p:nvSpPr>
        <p:spPr>
          <a:xfrm>
            <a:off x="891590" y="988629"/>
            <a:ext cx="8565563" cy="9694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000" dirty="0"/>
              <a:t>++i</a:t>
            </a:r>
            <a:r>
              <a:rPr lang="zh-CN" altLang="en-US" sz="2000" dirty="0"/>
              <a:t>，</a:t>
            </a:r>
            <a:r>
              <a:rPr lang="en-US" altLang="zh-CN" sz="2000" dirty="0" smtClean="0"/>
              <a:t>--i	</a:t>
            </a:r>
            <a:r>
              <a:rPr lang="zh-CN" altLang="en-US" sz="2000" b="1" dirty="0" smtClean="0"/>
              <a:t>先加</a:t>
            </a:r>
            <a:r>
              <a:rPr lang="en-US" altLang="zh-CN" sz="2000" b="1" dirty="0" smtClean="0"/>
              <a:t>(</a:t>
            </a:r>
            <a:r>
              <a:rPr lang="zh-CN" altLang="en-US" sz="2000" b="1" dirty="0" smtClean="0"/>
              <a:t>减</a:t>
            </a:r>
            <a:r>
              <a:rPr lang="en-US" altLang="zh-CN" sz="2000" b="1" dirty="0" smtClean="0"/>
              <a:t>)1</a:t>
            </a:r>
            <a:r>
              <a:rPr lang="zh-CN" altLang="en-US" sz="2000" b="1" dirty="0" smtClean="0"/>
              <a:t>，再使用。</a:t>
            </a:r>
            <a:r>
              <a:rPr lang="zh-CN" altLang="en-US" sz="2000" dirty="0" smtClean="0"/>
              <a:t>在</a:t>
            </a:r>
            <a:r>
              <a:rPr lang="zh-CN" altLang="en-US" sz="2000" dirty="0"/>
              <a:t>使用ｉ之前，先使ｉ的值</a:t>
            </a:r>
            <a:r>
              <a:rPr lang="zh-CN" altLang="en-US" sz="2000" dirty="0" smtClean="0"/>
              <a:t>加</a:t>
            </a:r>
            <a:r>
              <a:rPr lang="en-US" altLang="zh-CN" sz="2000" dirty="0" smtClean="0"/>
              <a:t>/</a:t>
            </a:r>
            <a:r>
              <a:rPr lang="zh-CN" altLang="en-US" sz="2000" dirty="0" smtClean="0"/>
              <a:t>减</a:t>
            </a:r>
            <a:r>
              <a:rPr lang="en-US" altLang="zh-CN" sz="2000" dirty="0" smtClean="0"/>
              <a:t>1</a:t>
            </a:r>
            <a:endParaRPr lang="en-US" altLang="zh-CN" sz="2000" dirty="0"/>
          </a:p>
          <a:p>
            <a:pPr>
              <a:lnSpc>
                <a:spcPct val="150000"/>
              </a:lnSpc>
            </a:pPr>
            <a:r>
              <a:rPr lang="en-US" altLang="zh-CN" sz="2000" dirty="0"/>
              <a:t>i++</a:t>
            </a:r>
            <a:r>
              <a:rPr lang="zh-CN" altLang="en-US" sz="2000" dirty="0"/>
              <a:t>，</a:t>
            </a:r>
            <a:r>
              <a:rPr lang="en-US" altLang="zh-CN" sz="2000" dirty="0"/>
              <a:t>i-</a:t>
            </a:r>
            <a:r>
              <a:rPr lang="en-US" altLang="zh-CN" sz="2000" dirty="0" smtClean="0"/>
              <a:t>-	</a:t>
            </a:r>
            <a:r>
              <a:rPr lang="zh-CN" altLang="en-US" sz="2000" b="1" dirty="0" smtClean="0"/>
              <a:t>先使用，再加</a:t>
            </a:r>
            <a:r>
              <a:rPr lang="en-US" altLang="zh-CN" sz="2000" b="1" dirty="0" smtClean="0"/>
              <a:t>(</a:t>
            </a:r>
            <a:r>
              <a:rPr lang="zh-CN" altLang="en-US" sz="2000" b="1" dirty="0" smtClean="0"/>
              <a:t>减</a:t>
            </a:r>
            <a:r>
              <a:rPr lang="en-US" altLang="zh-CN" sz="2000" b="1" dirty="0" smtClean="0"/>
              <a:t>)1</a:t>
            </a:r>
            <a:r>
              <a:rPr lang="zh-CN" altLang="en-US" sz="2000" b="1" dirty="0" smtClean="0"/>
              <a:t>。</a:t>
            </a:r>
            <a:r>
              <a:rPr lang="zh-CN" altLang="en-US" sz="2000" dirty="0" smtClean="0"/>
              <a:t>在</a:t>
            </a:r>
            <a:r>
              <a:rPr lang="zh-CN" altLang="en-US" sz="2000" dirty="0"/>
              <a:t>使用ｉ之后，使ｉ的值</a:t>
            </a:r>
            <a:r>
              <a:rPr lang="zh-CN" altLang="en-US" sz="2000" dirty="0" smtClean="0"/>
              <a:t>加</a:t>
            </a:r>
            <a:r>
              <a:rPr lang="en-US" altLang="zh-CN" sz="2000" dirty="0" smtClean="0"/>
              <a:t>/</a:t>
            </a:r>
            <a:r>
              <a:rPr lang="zh-CN" altLang="en-US" sz="2000" dirty="0" smtClean="0"/>
              <a:t>减</a:t>
            </a:r>
            <a:r>
              <a:rPr lang="en-US" altLang="zh-CN" sz="2000" dirty="0" smtClean="0"/>
              <a:t>1</a:t>
            </a:r>
            <a:endParaRPr lang="zh-CN" altLang="en-US" sz="2000" dirty="0"/>
          </a:p>
        </p:txBody>
      </p:sp>
      <p:sp>
        <p:nvSpPr>
          <p:cNvPr id="5" name="矩形 4"/>
          <p:cNvSpPr/>
          <p:nvPr/>
        </p:nvSpPr>
        <p:spPr>
          <a:xfrm>
            <a:off x="892017" y="2214345"/>
            <a:ext cx="8762081" cy="400110"/>
          </a:xfrm>
          <a:prstGeom prst="rect">
            <a:avLst/>
          </a:prstGeom>
        </p:spPr>
        <p:txBody>
          <a:bodyPr wrap="square">
            <a:spAutoFit/>
          </a:bodyPr>
          <a:lstStyle/>
          <a:p>
            <a:r>
              <a:rPr lang="zh-CN" altLang="en-US" sz="2000" dirty="0" smtClean="0"/>
              <a:t>++</a:t>
            </a:r>
            <a:r>
              <a:rPr lang="zh-CN" altLang="en-US" sz="2000" dirty="0"/>
              <a:t>i是先执行i=i+1，再使用i的值；而i++是先使用i的值，再执行i=i+1。</a:t>
            </a:r>
          </a:p>
        </p:txBody>
      </p:sp>
      <p:sp>
        <p:nvSpPr>
          <p:cNvPr id="6" name="圆角矩形 5"/>
          <p:cNvSpPr/>
          <p:nvPr/>
        </p:nvSpPr>
        <p:spPr>
          <a:xfrm>
            <a:off x="864296" y="2838891"/>
            <a:ext cx="6319621" cy="71492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dirty="0" err="1"/>
              <a:t>int</a:t>
            </a:r>
            <a:r>
              <a:rPr lang="en-US" altLang="zh-CN" dirty="0"/>
              <a:t> </a:t>
            </a:r>
            <a:r>
              <a:rPr lang="en-US" altLang="zh-CN" dirty="0" smtClean="0"/>
              <a:t>i = 3,j</a:t>
            </a:r>
            <a:r>
              <a:rPr lang="en-US" altLang="zh-CN" dirty="0"/>
              <a:t>;</a:t>
            </a:r>
          </a:p>
          <a:p>
            <a:r>
              <a:rPr lang="en-US" altLang="zh-CN" dirty="0" smtClean="0"/>
              <a:t>j = ++</a:t>
            </a:r>
            <a:r>
              <a:rPr lang="en-US" altLang="zh-CN" dirty="0"/>
              <a:t>i</a:t>
            </a:r>
            <a:r>
              <a:rPr lang="en-US" altLang="zh-CN" dirty="0" smtClean="0"/>
              <a:t>;  </a:t>
            </a:r>
            <a:r>
              <a:rPr lang="en-US" altLang="zh-CN" dirty="0" smtClean="0">
                <a:solidFill>
                  <a:srgbClr val="008000"/>
                </a:solidFill>
              </a:rPr>
              <a:t>//</a:t>
            </a:r>
            <a:r>
              <a:rPr lang="en-US" altLang="zh-CN" dirty="0">
                <a:solidFill>
                  <a:srgbClr val="008000"/>
                </a:solidFill>
              </a:rPr>
              <a:t>i</a:t>
            </a:r>
            <a:r>
              <a:rPr lang="zh-CN" altLang="en-US" dirty="0">
                <a:solidFill>
                  <a:srgbClr val="008000"/>
                </a:solidFill>
              </a:rPr>
              <a:t>的值先变成</a:t>
            </a:r>
            <a:r>
              <a:rPr lang="en-US" altLang="zh-CN" dirty="0">
                <a:solidFill>
                  <a:srgbClr val="008000"/>
                </a:solidFill>
              </a:rPr>
              <a:t>4, </a:t>
            </a:r>
            <a:r>
              <a:rPr lang="zh-CN" altLang="en-US" dirty="0">
                <a:solidFill>
                  <a:srgbClr val="008000"/>
                </a:solidFill>
              </a:rPr>
              <a:t>再赋给ｊ</a:t>
            </a:r>
            <a:r>
              <a:rPr lang="en-US" altLang="zh-CN" dirty="0">
                <a:solidFill>
                  <a:srgbClr val="008000"/>
                </a:solidFill>
              </a:rPr>
              <a:t>,j</a:t>
            </a:r>
            <a:r>
              <a:rPr lang="zh-CN" altLang="en-US" dirty="0">
                <a:solidFill>
                  <a:srgbClr val="008000"/>
                </a:solidFill>
              </a:rPr>
              <a:t>的值为４</a:t>
            </a:r>
            <a:endParaRPr lang="en-US" altLang="zh-CN" dirty="0" smtClean="0">
              <a:solidFill>
                <a:srgbClr val="008000"/>
              </a:solidFill>
            </a:endParaRPr>
          </a:p>
        </p:txBody>
      </p:sp>
      <p:sp>
        <p:nvSpPr>
          <p:cNvPr id="7" name="圆角矩形 6"/>
          <p:cNvSpPr/>
          <p:nvPr/>
        </p:nvSpPr>
        <p:spPr>
          <a:xfrm>
            <a:off x="864296" y="3741472"/>
            <a:ext cx="6319621" cy="71492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dirty="0" err="1"/>
              <a:t>int</a:t>
            </a:r>
            <a:r>
              <a:rPr lang="en-US" altLang="zh-CN" dirty="0"/>
              <a:t> </a:t>
            </a:r>
            <a:r>
              <a:rPr lang="en-US" altLang="zh-CN" dirty="0" smtClean="0"/>
              <a:t>i = 3,j</a:t>
            </a:r>
            <a:r>
              <a:rPr lang="en-US" altLang="zh-CN" dirty="0"/>
              <a:t>;</a:t>
            </a:r>
          </a:p>
          <a:p>
            <a:r>
              <a:rPr lang="en-US" altLang="zh-CN" dirty="0" smtClean="0"/>
              <a:t>j = i++;</a:t>
            </a:r>
            <a:r>
              <a:rPr lang="en-US" altLang="zh-CN" dirty="0"/>
              <a:t> </a:t>
            </a:r>
            <a:r>
              <a:rPr lang="en-US" altLang="zh-CN" dirty="0" smtClean="0">
                <a:solidFill>
                  <a:srgbClr val="008000"/>
                </a:solidFill>
              </a:rPr>
              <a:t>//</a:t>
            </a:r>
            <a:r>
              <a:rPr lang="zh-CN" altLang="en-US" dirty="0">
                <a:solidFill>
                  <a:srgbClr val="008000"/>
                </a:solidFill>
              </a:rPr>
              <a:t>先将 </a:t>
            </a:r>
            <a:r>
              <a:rPr lang="en-US" altLang="zh-CN" dirty="0">
                <a:solidFill>
                  <a:srgbClr val="008000"/>
                </a:solidFill>
              </a:rPr>
              <a:t>i</a:t>
            </a:r>
            <a:r>
              <a:rPr lang="zh-CN" altLang="en-US" dirty="0">
                <a:solidFill>
                  <a:srgbClr val="008000"/>
                </a:solidFill>
              </a:rPr>
              <a:t>的值</a:t>
            </a:r>
            <a:r>
              <a:rPr lang="en-US" altLang="zh-CN" dirty="0">
                <a:solidFill>
                  <a:srgbClr val="008000"/>
                </a:solidFill>
              </a:rPr>
              <a:t>3</a:t>
            </a:r>
            <a:r>
              <a:rPr lang="zh-CN" altLang="en-US" dirty="0">
                <a:solidFill>
                  <a:srgbClr val="008000"/>
                </a:solidFill>
              </a:rPr>
              <a:t>赋给ｊ</a:t>
            </a:r>
            <a:r>
              <a:rPr lang="en-US" altLang="zh-CN" dirty="0">
                <a:solidFill>
                  <a:srgbClr val="008000"/>
                </a:solidFill>
              </a:rPr>
              <a:t>,</a:t>
            </a:r>
            <a:r>
              <a:rPr lang="zh-CN" altLang="en-US" dirty="0">
                <a:solidFill>
                  <a:srgbClr val="008000"/>
                </a:solidFill>
              </a:rPr>
              <a:t>ｊ的值为３，然后ｉ变为４</a:t>
            </a:r>
            <a:endParaRPr lang="en-US" altLang="zh-CN" dirty="0" smtClean="0">
              <a:solidFill>
                <a:srgbClr val="008000"/>
              </a:solidFill>
            </a:endParaRPr>
          </a:p>
        </p:txBody>
      </p:sp>
      <p:sp>
        <p:nvSpPr>
          <p:cNvPr id="8" name="圆角矩形 7"/>
          <p:cNvSpPr/>
          <p:nvPr/>
        </p:nvSpPr>
        <p:spPr>
          <a:xfrm>
            <a:off x="7706378" y="2838891"/>
            <a:ext cx="3299473" cy="71492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dirty="0" err="1"/>
              <a:t>int</a:t>
            </a:r>
            <a:r>
              <a:rPr lang="en-US" altLang="zh-CN" dirty="0"/>
              <a:t> </a:t>
            </a:r>
            <a:r>
              <a:rPr lang="en-US" altLang="zh-CN" dirty="0" smtClean="0"/>
              <a:t>i = 3;</a:t>
            </a:r>
            <a:endParaRPr lang="en-US" altLang="zh-CN" dirty="0"/>
          </a:p>
          <a:p>
            <a:r>
              <a:rPr lang="en-US" altLang="zh-CN" dirty="0" err="1"/>
              <a:t>printf</a:t>
            </a:r>
            <a:r>
              <a:rPr lang="en-US" altLang="zh-CN" dirty="0" smtClean="0"/>
              <a:t>(“%d”,++</a:t>
            </a:r>
            <a:r>
              <a:rPr lang="en-US" altLang="zh-CN" dirty="0"/>
              <a:t>i</a:t>
            </a:r>
            <a:r>
              <a:rPr lang="en-US" altLang="zh-CN" dirty="0" smtClean="0"/>
              <a:t>);</a:t>
            </a:r>
            <a:r>
              <a:rPr lang="en-US" altLang="zh-CN" dirty="0" smtClean="0">
                <a:solidFill>
                  <a:srgbClr val="008000"/>
                </a:solidFill>
              </a:rPr>
              <a:t>//</a:t>
            </a:r>
            <a:r>
              <a:rPr lang="zh-CN" altLang="en-US" dirty="0" smtClean="0">
                <a:solidFill>
                  <a:srgbClr val="008000"/>
                </a:solidFill>
              </a:rPr>
              <a:t>输出４</a:t>
            </a:r>
            <a:endParaRPr lang="en-US" altLang="zh-CN" dirty="0" smtClean="0">
              <a:solidFill>
                <a:srgbClr val="008000"/>
              </a:solidFill>
            </a:endParaRPr>
          </a:p>
        </p:txBody>
      </p:sp>
      <p:sp>
        <p:nvSpPr>
          <p:cNvPr id="9" name="圆角矩形 8"/>
          <p:cNvSpPr/>
          <p:nvPr/>
        </p:nvSpPr>
        <p:spPr>
          <a:xfrm>
            <a:off x="7706378" y="3741472"/>
            <a:ext cx="3299473" cy="71492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dirty="0" err="1"/>
              <a:t>int</a:t>
            </a:r>
            <a:r>
              <a:rPr lang="en-US" altLang="zh-CN" dirty="0"/>
              <a:t> </a:t>
            </a:r>
            <a:r>
              <a:rPr lang="en-US" altLang="zh-CN" dirty="0" smtClean="0"/>
              <a:t>i = 3</a:t>
            </a:r>
            <a:r>
              <a:rPr lang="en-US" altLang="zh-CN" dirty="0"/>
              <a:t>;</a:t>
            </a:r>
          </a:p>
          <a:p>
            <a:r>
              <a:rPr lang="en-US" altLang="zh-CN" dirty="0" err="1"/>
              <a:t>printf</a:t>
            </a:r>
            <a:r>
              <a:rPr lang="en-US" altLang="zh-CN" dirty="0"/>
              <a:t>(“%</a:t>
            </a:r>
            <a:r>
              <a:rPr lang="en-US" altLang="zh-CN" dirty="0" err="1"/>
              <a:t>d</a:t>
            </a:r>
            <a:r>
              <a:rPr lang="en-US" altLang="zh-CN" dirty="0" err="1" smtClean="0"/>
              <a:t>”,i</a:t>
            </a:r>
            <a:r>
              <a:rPr lang="en-US" altLang="zh-CN" dirty="0" smtClean="0"/>
              <a:t>++);</a:t>
            </a:r>
            <a:r>
              <a:rPr lang="en-US" altLang="zh-CN" dirty="0" smtClean="0">
                <a:solidFill>
                  <a:srgbClr val="008000"/>
                </a:solidFill>
              </a:rPr>
              <a:t>//</a:t>
            </a:r>
            <a:r>
              <a:rPr lang="zh-CN" altLang="en-US" dirty="0" smtClean="0">
                <a:solidFill>
                  <a:srgbClr val="008000"/>
                </a:solidFill>
              </a:rPr>
              <a:t>输出</a:t>
            </a:r>
            <a:r>
              <a:rPr lang="en-US" altLang="zh-CN" dirty="0" smtClean="0">
                <a:solidFill>
                  <a:srgbClr val="008000"/>
                </a:solidFill>
              </a:rPr>
              <a:t>3</a:t>
            </a:r>
            <a:endParaRPr lang="en-US" altLang="zh-CN" dirty="0">
              <a:solidFill>
                <a:srgbClr val="008000"/>
              </a:solidFill>
            </a:endParaRPr>
          </a:p>
        </p:txBody>
      </p:sp>
      <p:cxnSp>
        <p:nvCxnSpPr>
          <p:cNvPr id="10" name="直接连接符 9"/>
          <p:cNvCxnSpPr/>
          <p:nvPr/>
        </p:nvCxnSpPr>
        <p:spPr>
          <a:xfrm>
            <a:off x="7442456" y="2838891"/>
            <a:ext cx="0" cy="1617509"/>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864297" y="4644053"/>
            <a:ext cx="10141554" cy="1477328"/>
          </a:xfrm>
          <a:prstGeom prst="rect">
            <a:avLst/>
          </a:prstGeom>
          <a:noFill/>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dirty="0">
                <a:solidFill>
                  <a:schemeClr val="tx1"/>
                </a:solidFill>
              </a:rPr>
              <a:t>建议谨慎使用++和--运算符，只用最简单的形式，即i++，i--，且把它们作为单独的表达式</a:t>
            </a:r>
            <a:r>
              <a:rPr lang="zh-CN" altLang="en-US" dirty="0" smtClean="0">
                <a:solidFill>
                  <a:schemeClr val="tx1"/>
                </a:solidFill>
              </a:rPr>
              <a:t>。复杂表达式中使用</a:t>
            </a:r>
            <a:r>
              <a:rPr lang="en-US" altLang="zh-CN" dirty="0" smtClean="0">
                <a:solidFill>
                  <a:schemeClr val="tx1"/>
                </a:solidFill>
              </a:rPr>
              <a:t>++(--)</a:t>
            </a:r>
            <a:r>
              <a:rPr lang="zh-CN" altLang="en-US" dirty="0" smtClean="0">
                <a:solidFill>
                  <a:schemeClr val="tx1"/>
                </a:solidFill>
              </a:rPr>
              <a:t>，不同的编译器可能有不同的理解。上例中，</a:t>
            </a:r>
            <a:r>
              <a:rPr lang="zh-CN" altLang="en-US" b="1" dirty="0" smtClean="0">
                <a:solidFill>
                  <a:schemeClr val="tx1"/>
                </a:solidFill>
              </a:rPr>
              <a:t>无二义性</a:t>
            </a:r>
            <a:r>
              <a:rPr lang="zh-CN" altLang="en-US" dirty="0" smtClean="0">
                <a:solidFill>
                  <a:schemeClr val="tx1"/>
                </a:solidFill>
              </a:rPr>
              <a:t>地替代形式之一：</a:t>
            </a:r>
            <a:endParaRPr lang="en-US" altLang="zh-CN" dirty="0" smtClean="0">
              <a:solidFill>
                <a:schemeClr val="tx1"/>
              </a:solidFill>
            </a:endParaRPr>
          </a:p>
          <a:p>
            <a:r>
              <a:rPr lang="en-US" altLang="zh-CN" dirty="0" err="1" smtClean="0">
                <a:solidFill>
                  <a:schemeClr val="tx1"/>
                </a:solidFill>
              </a:rPr>
              <a:t>int</a:t>
            </a:r>
            <a:r>
              <a:rPr lang="en-US" altLang="zh-CN" dirty="0" smtClean="0">
                <a:solidFill>
                  <a:schemeClr val="tx1"/>
                </a:solidFill>
              </a:rPr>
              <a:t> i = 3;</a:t>
            </a:r>
          </a:p>
          <a:p>
            <a:r>
              <a:rPr lang="en-US" altLang="zh-CN" dirty="0" smtClean="0">
                <a:solidFill>
                  <a:schemeClr val="tx1"/>
                </a:solidFill>
              </a:rPr>
              <a:t>i++; // ++i</a:t>
            </a:r>
          </a:p>
          <a:p>
            <a:r>
              <a:rPr lang="en-US" altLang="zh-CN" dirty="0" err="1" smtClean="0">
                <a:solidFill>
                  <a:schemeClr val="tx1"/>
                </a:solidFill>
              </a:rPr>
              <a:t>printf</a:t>
            </a:r>
            <a:r>
              <a:rPr lang="en-US" altLang="zh-CN" dirty="0" smtClean="0">
                <a:solidFill>
                  <a:schemeClr val="tx1"/>
                </a:solidFill>
              </a:rPr>
              <a:t>(“%</a:t>
            </a:r>
            <a:r>
              <a:rPr lang="en-US" altLang="zh-CN" dirty="0" err="1" smtClean="0">
                <a:solidFill>
                  <a:schemeClr val="tx1"/>
                </a:solidFill>
              </a:rPr>
              <a:t>d”,i</a:t>
            </a:r>
            <a:r>
              <a:rPr lang="en-US" altLang="zh-CN" dirty="0" smtClean="0">
                <a:solidFill>
                  <a:schemeClr val="tx1"/>
                </a:solidFill>
              </a:rPr>
              <a:t>); // </a:t>
            </a:r>
            <a:r>
              <a:rPr lang="zh-CN" altLang="en-US" dirty="0" smtClean="0">
                <a:solidFill>
                  <a:schemeClr val="tx1"/>
                </a:solidFill>
              </a:rPr>
              <a:t>输出</a:t>
            </a:r>
            <a:r>
              <a:rPr lang="en-US" altLang="zh-CN" dirty="0" smtClean="0">
                <a:solidFill>
                  <a:schemeClr val="tx1"/>
                </a:solidFill>
              </a:rPr>
              <a:t>4</a:t>
            </a:r>
            <a:endParaRPr lang="zh-CN" altLang="en-US" dirty="0">
              <a:solidFill>
                <a:schemeClr val="tx1"/>
              </a:solidFill>
            </a:endParaRPr>
          </a:p>
        </p:txBody>
      </p:sp>
      <p:sp>
        <p:nvSpPr>
          <p:cNvPr id="11" name="灯片编号占位符 10"/>
          <p:cNvSpPr>
            <a:spLocks noGrp="1"/>
          </p:cNvSpPr>
          <p:nvPr>
            <p:ph type="sldNum" sz="quarter" idx="12"/>
          </p:nvPr>
        </p:nvSpPr>
        <p:spPr/>
        <p:txBody>
          <a:bodyPr/>
          <a:lstStyle/>
          <a:p>
            <a:fld id="{B058512A-BF6F-43D0-855A-BBBF14572BDB}" type="slidenum">
              <a:rPr lang="zh-CN" altLang="en-US" smtClean="0"/>
              <a:pPr/>
              <a:t>27</a:t>
            </a:fld>
            <a:endParaRPr lang="zh-CN" altLang="en-US"/>
          </a:p>
        </p:txBody>
      </p:sp>
    </p:spTree>
    <p:extLst>
      <p:ext uri="{BB962C8B-B14F-4D97-AF65-F5344CB8AC3E}">
        <p14:creationId xmlns:p14="http://schemas.microsoft.com/office/powerpoint/2010/main" val="7379057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74851" y="944419"/>
            <a:ext cx="7165383" cy="622052"/>
          </a:xfrm>
        </p:spPr>
        <p:txBody>
          <a:bodyPr>
            <a:normAutofit/>
          </a:bodyPr>
          <a:lstStyle/>
          <a:p>
            <a:r>
              <a:rPr lang="zh-CN" altLang="en-US"/>
              <a:t>算术表达式和运算符的优先级与结合性</a:t>
            </a:r>
          </a:p>
        </p:txBody>
      </p:sp>
      <p:sp>
        <p:nvSpPr>
          <p:cNvPr id="5" name="内容占位符 2"/>
          <p:cNvSpPr txBox="1">
            <a:spLocks/>
          </p:cNvSpPr>
          <p:nvPr/>
        </p:nvSpPr>
        <p:spPr>
          <a:xfrm>
            <a:off x="860234" y="1531602"/>
            <a:ext cx="10515600" cy="404293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2000" dirty="0">
                <a:solidFill>
                  <a:schemeClr val="tx1">
                    <a:lumMod val="65000"/>
                    <a:lumOff val="35000"/>
                  </a:schemeClr>
                </a:solidFill>
                <a:latin typeface="+mn-ea"/>
                <a:ea typeface="+mn-ea"/>
              </a:rPr>
              <a:t>用算术运算符和括号将运算对象（也称操作数）连接起来的、符合Ｃ语法规则的式子称为</a:t>
            </a:r>
            <a:r>
              <a:rPr lang="en-US" altLang="zh-CN" sz="2000" b="1" dirty="0">
                <a:solidFill>
                  <a:schemeClr val="tx1">
                    <a:lumMod val="65000"/>
                    <a:lumOff val="35000"/>
                  </a:schemeClr>
                </a:solidFill>
                <a:latin typeface="+mn-ea"/>
                <a:ea typeface="+mn-ea"/>
              </a:rPr>
              <a:t>C</a:t>
            </a:r>
            <a:r>
              <a:rPr lang="zh-CN" altLang="en-US" sz="2000" b="1" dirty="0">
                <a:solidFill>
                  <a:schemeClr val="tx1">
                    <a:lumMod val="65000"/>
                    <a:lumOff val="35000"/>
                  </a:schemeClr>
                </a:solidFill>
                <a:latin typeface="+mn-ea"/>
                <a:ea typeface="+mn-ea"/>
              </a:rPr>
              <a:t>算术表达式</a:t>
            </a:r>
            <a:r>
              <a:rPr lang="zh-CN" altLang="en-US" sz="2000" dirty="0" smtClean="0">
                <a:solidFill>
                  <a:schemeClr val="tx1">
                    <a:lumMod val="65000"/>
                    <a:lumOff val="35000"/>
                  </a:schemeClr>
                </a:solidFill>
                <a:latin typeface="+mn-ea"/>
                <a:ea typeface="+mn-ea"/>
              </a:rPr>
              <a:t>。</a:t>
            </a:r>
            <a:endParaRPr lang="en-US" altLang="zh-CN" sz="2000" dirty="0" smtClean="0">
              <a:solidFill>
                <a:schemeClr val="tx1">
                  <a:lumMod val="65000"/>
                  <a:lumOff val="35000"/>
                </a:schemeClr>
              </a:solidFill>
              <a:latin typeface="+mn-ea"/>
              <a:ea typeface="+mn-ea"/>
            </a:endParaRPr>
          </a:p>
          <a:p>
            <a:pPr marL="0" indent="0">
              <a:lnSpc>
                <a:spcPct val="150000"/>
              </a:lnSpc>
              <a:buNone/>
            </a:pPr>
            <a:r>
              <a:rPr lang="zh-CN" altLang="en-US" sz="2000" dirty="0" smtClean="0">
                <a:solidFill>
                  <a:schemeClr val="tx1">
                    <a:lumMod val="65000"/>
                    <a:lumOff val="35000"/>
                  </a:schemeClr>
                </a:solidFill>
                <a:latin typeface="+mn-ea"/>
                <a:ea typeface="+mn-ea"/>
              </a:rPr>
              <a:t>运算</a:t>
            </a:r>
            <a:r>
              <a:rPr lang="zh-CN" altLang="en-US" sz="2000" dirty="0">
                <a:solidFill>
                  <a:schemeClr val="tx1">
                    <a:lumMod val="65000"/>
                    <a:lumOff val="35000"/>
                  </a:schemeClr>
                </a:solidFill>
                <a:latin typeface="+mn-ea"/>
                <a:ea typeface="+mn-ea"/>
              </a:rPr>
              <a:t>对象包括常量、变量、函数等</a:t>
            </a:r>
            <a:r>
              <a:rPr lang="zh-CN" altLang="en-US" sz="2000" dirty="0" smtClean="0">
                <a:solidFill>
                  <a:schemeClr val="tx1">
                    <a:lumMod val="65000"/>
                    <a:lumOff val="35000"/>
                  </a:schemeClr>
                </a:solidFill>
                <a:latin typeface="+mn-ea"/>
                <a:ea typeface="+mn-ea"/>
              </a:rPr>
              <a:t>。</a:t>
            </a:r>
            <a:endParaRPr lang="en-US" altLang="zh-CN" sz="2000" dirty="0" smtClean="0">
              <a:solidFill>
                <a:schemeClr val="tx1">
                  <a:lumMod val="65000"/>
                  <a:lumOff val="35000"/>
                </a:schemeClr>
              </a:solidFill>
              <a:latin typeface="+mn-ea"/>
              <a:ea typeface="+mn-ea"/>
            </a:endParaRPr>
          </a:p>
          <a:p>
            <a:pPr marL="0" indent="0">
              <a:lnSpc>
                <a:spcPct val="150000"/>
              </a:lnSpc>
              <a:buNone/>
            </a:pPr>
            <a:r>
              <a:rPr lang="en-US" altLang="zh-CN" sz="2000" dirty="0" smtClean="0">
                <a:solidFill>
                  <a:schemeClr val="tx1">
                    <a:lumMod val="65000"/>
                    <a:lumOff val="35000"/>
                  </a:schemeClr>
                </a:solidFill>
                <a:latin typeface="+mn-ea"/>
                <a:ea typeface="+mn-ea"/>
              </a:rPr>
              <a:t>C</a:t>
            </a:r>
            <a:r>
              <a:rPr lang="zh-CN" altLang="en-US" sz="2000" dirty="0">
                <a:solidFill>
                  <a:schemeClr val="tx1">
                    <a:lumMod val="65000"/>
                    <a:lumOff val="35000"/>
                  </a:schemeClr>
                </a:solidFill>
                <a:latin typeface="+mn-ea"/>
                <a:ea typeface="+mn-ea"/>
              </a:rPr>
              <a:t>语言规定了运算符的</a:t>
            </a:r>
            <a:r>
              <a:rPr lang="zh-CN" altLang="en-US" sz="2000" b="1" dirty="0">
                <a:solidFill>
                  <a:schemeClr val="tx1">
                    <a:lumMod val="65000"/>
                    <a:lumOff val="35000"/>
                  </a:schemeClr>
                </a:solidFill>
                <a:latin typeface="+mn-ea"/>
                <a:ea typeface="+mn-ea"/>
              </a:rPr>
              <a:t>优先级</a:t>
            </a:r>
            <a:r>
              <a:rPr lang="en-US" altLang="zh-CN" sz="2000" dirty="0">
                <a:solidFill>
                  <a:schemeClr val="tx1">
                    <a:lumMod val="65000"/>
                    <a:lumOff val="35000"/>
                  </a:schemeClr>
                </a:solidFill>
                <a:latin typeface="+mn-ea"/>
                <a:ea typeface="+mn-ea"/>
              </a:rPr>
              <a:t>(</a:t>
            </a:r>
            <a:r>
              <a:rPr lang="zh-CN" altLang="en-US" sz="2000" dirty="0">
                <a:solidFill>
                  <a:schemeClr val="tx1">
                    <a:lumMod val="65000"/>
                    <a:lumOff val="35000"/>
                  </a:schemeClr>
                </a:solidFill>
                <a:latin typeface="+mn-ea"/>
                <a:ea typeface="+mn-ea"/>
              </a:rPr>
              <a:t>例如先乘除后加减</a:t>
            </a:r>
            <a:r>
              <a:rPr lang="en-US" altLang="zh-CN" sz="2000" dirty="0">
                <a:solidFill>
                  <a:schemeClr val="tx1">
                    <a:lumMod val="65000"/>
                    <a:lumOff val="35000"/>
                  </a:schemeClr>
                </a:solidFill>
                <a:latin typeface="+mn-ea"/>
                <a:ea typeface="+mn-ea"/>
              </a:rPr>
              <a:t>)</a:t>
            </a:r>
            <a:r>
              <a:rPr lang="zh-CN" altLang="en-US" sz="2000" dirty="0">
                <a:solidFill>
                  <a:schemeClr val="tx1">
                    <a:lumMod val="65000"/>
                    <a:lumOff val="35000"/>
                  </a:schemeClr>
                </a:solidFill>
                <a:latin typeface="+mn-ea"/>
                <a:ea typeface="+mn-ea"/>
              </a:rPr>
              <a:t>，还规定了运算符的</a:t>
            </a:r>
            <a:r>
              <a:rPr lang="zh-CN" altLang="en-US" sz="2000" b="1" dirty="0">
                <a:solidFill>
                  <a:schemeClr val="tx1">
                    <a:lumMod val="65000"/>
                    <a:lumOff val="35000"/>
                  </a:schemeClr>
                </a:solidFill>
                <a:latin typeface="+mn-ea"/>
                <a:ea typeface="+mn-ea"/>
              </a:rPr>
              <a:t>结合性</a:t>
            </a:r>
            <a:r>
              <a:rPr lang="zh-CN" altLang="en-US" sz="2000" dirty="0">
                <a:solidFill>
                  <a:schemeClr val="tx1">
                    <a:lumMod val="65000"/>
                    <a:lumOff val="35000"/>
                  </a:schemeClr>
                </a:solidFill>
                <a:latin typeface="+mn-ea"/>
                <a:ea typeface="+mn-ea"/>
              </a:rPr>
              <a:t>。</a:t>
            </a:r>
          </a:p>
          <a:p>
            <a:pPr marL="0" indent="0">
              <a:lnSpc>
                <a:spcPct val="150000"/>
              </a:lnSpc>
              <a:buNone/>
            </a:pPr>
            <a:r>
              <a:rPr lang="zh-CN" altLang="en-US" sz="2000" dirty="0" smtClean="0">
                <a:solidFill>
                  <a:schemeClr val="tx1">
                    <a:lumMod val="65000"/>
                    <a:lumOff val="35000"/>
                  </a:schemeClr>
                </a:solidFill>
                <a:latin typeface="+mn-ea"/>
                <a:ea typeface="+mn-ea"/>
              </a:rPr>
              <a:t>在</a:t>
            </a:r>
            <a:r>
              <a:rPr lang="zh-CN" altLang="en-US" sz="2000" dirty="0">
                <a:solidFill>
                  <a:schemeClr val="tx1">
                    <a:lumMod val="65000"/>
                    <a:lumOff val="35000"/>
                  </a:schemeClr>
                </a:solidFill>
                <a:latin typeface="+mn-ea"/>
                <a:ea typeface="+mn-ea"/>
              </a:rPr>
              <a:t>表达式求值时，先按运算符的优先级别顺序执行</a:t>
            </a:r>
            <a:r>
              <a:rPr lang="zh-CN" altLang="en-US" sz="2000" dirty="0" smtClean="0">
                <a:solidFill>
                  <a:schemeClr val="tx1">
                    <a:lumMod val="65000"/>
                    <a:lumOff val="35000"/>
                  </a:schemeClr>
                </a:solidFill>
                <a:latin typeface="+mn-ea"/>
                <a:ea typeface="+mn-ea"/>
              </a:rPr>
              <a:t>，当在</a:t>
            </a:r>
            <a:r>
              <a:rPr lang="zh-CN" altLang="en-US" sz="2000" dirty="0">
                <a:solidFill>
                  <a:schemeClr val="tx1">
                    <a:lumMod val="65000"/>
                    <a:lumOff val="35000"/>
                  </a:schemeClr>
                </a:solidFill>
                <a:latin typeface="+mn-ea"/>
                <a:ea typeface="+mn-ea"/>
              </a:rPr>
              <a:t>一个运算对象两侧的运算符的优先级别</a:t>
            </a:r>
            <a:r>
              <a:rPr lang="zh-CN" altLang="en-US" sz="2000" dirty="0" smtClean="0">
                <a:solidFill>
                  <a:schemeClr val="tx1">
                    <a:lumMod val="65000"/>
                    <a:lumOff val="35000"/>
                  </a:schemeClr>
                </a:solidFill>
                <a:latin typeface="+mn-ea"/>
                <a:ea typeface="+mn-ea"/>
              </a:rPr>
              <a:t>相同时，则</a:t>
            </a:r>
            <a:r>
              <a:rPr lang="zh-CN" altLang="en-US" sz="2000" dirty="0">
                <a:solidFill>
                  <a:schemeClr val="tx1">
                    <a:lumMod val="65000"/>
                    <a:lumOff val="35000"/>
                  </a:schemeClr>
                </a:solidFill>
                <a:latin typeface="+mn-ea"/>
                <a:ea typeface="+mn-ea"/>
              </a:rPr>
              <a:t>按规定的“结合方向”处理。Ｃ语言规定了各种运算符的结合方向（结合性</a:t>
            </a:r>
            <a:r>
              <a:rPr lang="zh-CN" altLang="en-US" sz="2000" dirty="0" smtClean="0">
                <a:solidFill>
                  <a:schemeClr val="tx1">
                    <a:lumMod val="65000"/>
                    <a:lumOff val="35000"/>
                  </a:schemeClr>
                </a:solidFill>
                <a:latin typeface="+mn-ea"/>
                <a:ea typeface="+mn-ea"/>
              </a:rPr>
              <a:t>）， “自左至右的结合方向”又</a:t>
            </a:r>
            <a:r>
              <a:rPr lang="zh-CN" altLang="en-US" sz="2000" dirty="0">
                <a:solidFill>
                  <a:schemeClr val="tx1">
                    <a:lumMod val="65000"/>
                    <a:lumOff val="35000"/>
                  </a:schemeClr>
                </a:solidFill>
                <a:latin typeface="+mn-ea"/>
                <a:ea typeface="+mn-ea"/>
              </a:rPr>
              <a:t>称“</a:t>
            </a:r>
            <a:r>
              <a:rPr lang="zh-CN" altLang="en-US" sz="2000" b="1" dirty="0">
                <a:solidFill>
                  <a:schemeClr val="tx1">
                    <a:lumMod val="65000"/>
                    <a:lumOff val="35000"/>
                  </a:schemeClr>
                </a:solidFill>
                <a:latin typeface="+mn-ea"/>
                <a:ea typeface="+mn-ea"/>
              </a:rPr>
              <a:t>左结合性</a:t>
            </a:r>
            <a:r>
              <a:rPr lang="zh-CN" altLang="en-US" sz="2000" dirty="0">
                <a:solidFill>
                  <a:schemeClr val="tx1">
                    <a:lumMod val="65000"/>
                    <a:lumOff val="35000"/>
                  </a:schemeClr>
                </a:solidFill>
                <a:latin typeface="+mn-ea"/>
                <a:ea typeface="+mn-ea"/>
              </a:rPr>
              <a:t>”，即运算对象先与左面的运算符结合</a:t>
            </a:r>
            <a:r>
              <a:rPr lang="zh-CN" altLang="en-US" sz="2000" dirty="0" smtClean="0">
                <a:solidFill>
                  <a:schemeClr val="tx1">
                    <a:lumMod val="65000"/>
                    <a:lumOff val="35000"/>
                  </a:schemeClr>
                </a:solidFill>
                <a:latin typeface="+mn-ea"/>
                <a:ea typeface="+mn-ea"/>
              </a:rPr>
              <a:t>。相反“</a:t>
            </a:r>
            <a:r>
              <a:rPr lang="zh-CN" altLang="en-US" sz="2000" dirty="0">
                <a:solidFill>
                  <a:schemeClr val="tx1">
                    <a:lumMod val="65000"/>
                    <a:lumOff val="35000"/>
                  </a:schemeClr>
                </a:solidFill>
                <a:latin typeface="+mn-ea"/>
                <a:ea typeface="+mn-ea"/>
              </a:rPr>
              <a:t>自右至</a:t>
            </a:r>
            <a:r>
              <a:rPr lang="zh-CN" altLang="en-US" sz="2000" dirty="0" smtClean="0">
                <a:solidFill>
                  <a:schemeClr val="tx1">
                    <a:lumMod val="65000"/>
                    <a:lumOff val="35000"/>
                  </a:schemeClr>
                </a:solidFill>
                <a:latin typeface="+mn-ea"/>
                <a:ea typeface="+mn-ea"/>
              </a:rPr>
              <a:t>左的结合方向”称为“</a:t>
            </a:r>
            <a:r>
              <a:rPr lang="zh-CN" altLang="en-US" sz="2000" b="1" dirty="0" smtClean="0">
                <a:solidFill>
                  <a:schemeClr val="tx1">
                    <a:lumMod val="65000"/>
                    <a:lumOff val="35000"/>
                  </a:schemeClr>
                </a:solidFill>
                <a:latin typeface="+mn-ea"/>
                <a:ea typeface="+mn-ea"/>
              </a:rPr>
              <a:t>右结合性</a:t>
            </a:r>
            <a:r>
              <a:rPr lang="zh-CN" altLang="en-US" sz="2000" dirty="0" smtClean="0">
                <a:solidFill>
                  <a:schemeClr val="tx1">
                    <a:lumMod val="65000"/>
                    <a:lumOff val="35000"/>
                  </a:schemeClr>
                </a:solidFill>
                <a:latin typeface="+mn-ea"/>
                <a:ea typeface="+mn-ea"/>
              </a:rPr>
              <a:t>”。</a:t>
            </a:r>
            <a:endParaRPr lang="zh-CN" altLang="en-US" sz="2000" dirty="0">
              <a:solidFill>
                <a:schemeClr val="tx1">
                  <a:lumMod val="65000"/>
                  <a:lumOff val="35000"/>
                </a:schemeClr>
              </a:solidFill>
              <a:latin typeface="+mn-ea"/>
              <a:ea typeface="+mn-ea"/>
            </a:endParaRPr>
          </a:p>
        </p:txBody>
      </p:sp>
      <p:grpSp>
        <p:nvGrpSpPr>
          <p:cNvPr id="6" name="组合 5"/>
          <p:cNvGrpSpPr/>
          <p:nvPr/>
        </p:nvGrpSpPr>
        <p:grpSpPr>
          <a:xfrm>
            <a:off x="860234" y="875362"/>
            <a:ext cx="8280000" cy="657226"/>
            <a:chOff x="3275013" y="1898650"/>
            <a:chExt cx="8280000" cy="657226"/>
          </a:xfrm>
        </p:grpSpPr>
        <p:sp>
          <p:nvSpPr>
            <p:cNvPr id="7" name="MH_Other_1"/>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MH_Other_2"/>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MH_Other_5"/>
            <p:cNvSpPr/>
            <p:nvPr>
              <p:custDataLst>
                <p:tags r:id="rId6"/>
              </p:custDataLst>
            </p:nvPr>
          </p:nvSpPr>
          <p:spPr>
            <a:xfrm>
              <a:off x="3275013" y="2509839"/>
              <a:ext cx="828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0" name="组合 9"/>
          <p:cNvGrpSpPr/>
          <p:nvPr/>
        </p:nvGrpSpPr>
        <p:grpSpPr>
          <a:xfrm>
            <a:off x="3092651" y="5596569"/>
            <a:ext cx="8280000" cy="711300"/>
            <a:chOff x="699571" y="5369834"/>
            <a:chExt cx="8144393" cy="656317"/>
          </a:xfrm>
        </p:grpSpPr>
        <p:sp>
          <p:nvSpPr>
            <p:cNvPr id="11" name="MH_Other_3"/>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4"/>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6"/>
            <p:cNvSpPr/>
            <p:nvPr>
              <p:custDataLst>
                <p:tags r:id="rId3"/>
              </p:custDataLst>
            </p:nvPr>
          </p:nvSpPr>
          <p:spPr>
            <a:xfrm>
              <a:off x="699571" y="5369834"/>
              <a:ext cx="8144393"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4" name="灯片编号占位符 3"/>
          <p:cNvSpPr>
            <a:spLocks noGrp="1"/>
          </p:cNvSpPr>
          <p:nvPr>
            <p:ph type="sldNum" sz="quarter" idx="12"/>
          </p:nvPr>
        </p:nvSpPr>
        <p:spPr/>
        <p:txBody>
          <a:bodyPr/>
          <a:lstStyle/>
          <a:p>
            <a:fld id="{B058512A-BF6F-43D0-855A-BBBF14572BDB}" type="slidenum">
              <a:rPr lang="zh-CN" altLang="en-US" smtClean="0"/>
              <a:pPr/>
              <a:t>28</a:t>
            </a:fld>
            <a:endParaRPr lang="zh-CN" altLang="en-US"/>
          </a:p>
        </p:txBody>
      </p:sp>
    </p:spTree>
    <p:extLst>
      <p:ext uri="{BB962C8B-B14F-4D97-AF65-F5344CB8AC3E}">
        <p14:creationId xmlns:p14="http://schemas.microsoft.com/office/powerpoint/2010/main" val="19482809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9478" y="-236123"/>
            <a:ext cx="10515600" cy="1325563"/>
          </a:xfrm>
        </p:spPr>
        <p:txBody>
          <a:bodyPr/>
          <a:lstStyle/>
          <a:p>
            <a:r>
              <a:rPr lang="zh-CN" altLang="en-US" dirty="0"/>
              <a:t>不同类型数据间的混合运算</a:t>
            </a:r>
          </a:p>
        </p:txBody>
      </p:sp>
      <p:sp>
        <p:nvSpPr>
          <p:cNvPr id="3" name="内容占位符 2"/>
          <p:cNvSpPr>
            <a:spLocks noGrp="1"/>
          </p:cNvSpPr>
          <p:nvPr>
            <p:ph idx="1"/>
          </p:nvPr>
        </p:nvSpPr>
        <p:spPr>
          <a:xfrm>
            <a:off x="249478" y="824629"/>
            <a:ext cx="8080330" cy="4351338"/>
          </a:xfrm>
        </p:spPr>
        <p:txBody>
          <a:bodyPr>
            <a:normAutofit fontScale="92500" lnSpcReduction="20000"/>
          </a:bodyPr>
          <a:lstStyle/>
          <a:p>
            <a:pPr marL="0" indent="0">
              <a:lnSpc>
                <a:spcPct val="120000"/>
              </a:lnSpc>
              <a:spcBef>
                <a:spcPts val="600"/>
              </a:spcBef>
              <a:spcAft>
                <a:spcPts val="600"/>
              </a:spcAft>
              <a:buNone/>
            </a:pPr>
            <a:r>
              <a:rPr lang="zh-CN" altLang="en-US" sz="2000" dirty="0">
                <a:solidFill>
                  <a:schemeClr val="accent1"/>
                </a:solidFill>
                <a:latin typeface="+mn-ea"/>
                <a:ea typeface="+mn-ea"/>
              </a:rPr>
              <a:t>如果一个运算符两侧的数据类型不同，则先自动进行类型转换，使二者成为同一种类型，然后进行运算。整型、实型、字符型数据间可以进行混合运算。</a:t>
            </a:r>
            <a:r>
              <a:rPr lang="zh-CN" altLang="en-US" sz="2000" b="1" dirty="0">
                <a:solidFill>
                  <a:schemeClr val="accent1"/>
                </a:solidFill>
                <a:latin typeface="+mn-ea"/>
                <a:ea typeface="+mn-ea"/>
              </a:rPr>
              <a:t>规律</a:t>
            </a:r>
            <a:r>
              <a:rPr lang="zh-CN" altLang="en-US" sz="2000" dirty="0">
                <a:solidFill>
                  <a:schemeClr val="accent1"/>
                </a:solidFill>
                <a:latin typeface="+mn-ea"/>
                <a:ea typeface="+mn-ea"/>
              </a:rPr>
              <a:t>为</a:t>
            </a:r>
            <a:r>
              <a:rPr lang="en-US" altLang="zh-CN" sz="2000" dirty="0">
                <a:solidFill>
                  <a:schemeClr val="accent1"/>
                </a:solidFill>
                <a:latin typeface="+mn-ea"/>
                <a:ea typeface="+mn-ea"/>
              </a:rPr>
              <a:t>: </a:t>
            </a:r>
          </a:p>
          <a:p>
            <a:pPr marL="457200" lvl="1" indent="0">
              <a:lnSpc>
                <a:spcPct val="120000"/>
              </a:lnSpc>
              <a:spcBef>
                <a:spcPts val="600"/>
              </a:spcBef>
              <a:spcAft>
                <a:spcPts val="600"/>
              </a:spcAft>
              <a:buNone/>
            </a:pPr>
            <a:r>
              <a:rPr lang="en-US" altLang="zh-CN" sz="2000" dirty="0" smtClean="0">
                <a:solidFill>
                  <a:schemeClr val="tx1">
                    <a:lumMod val="65000"/>
                    <a:lumOff val="35000"/>
                  </a:schemeClr>
                </a:solidFill>
                <a:latin typeface="+mn-ea"/>
                <a:ea typeface="+mn-ea"/>
              </a:rPr>
              <a:t>+</a:t>
            </a:r>
            <a:r>
              <a:rPr lang="zh-CN" altLang="en-US" sz="2000" dirty="0">
                <a:solidFill>
                  <a:schemeClr val="tx1">
                    <a:lumMod val="65000"/>
                    <a:lumOff val="35000"/>
                  </a:schemeClr>
                </a:solidFill>
                <a:latin typeface="+mn-ea"/>
                <a:ea typeface="+mn-ea"/>
              </a:rPr>
              <a:t>、</a:t>
            </a:r>
            <a:r>
              <a:rPr lang="en-US" altLang="zh-CN" sz="2000" dirty="0">
                <a:solidFill>
                  <a:schemeClr val="tx1">
                    <a:lumMod val="65000"/>
                    <a:lumOff val="35000"/>
                  </a:schemeClr>
                </a:solidFill>
                <a:latin typeface="+mn-ea"/>
                <a:ea typeface="+mn-ea"/>
              </a:rPr>
              <a:t>-</a:t>
            </a:r>
            <a:r>
              <a:rPr lang="zh-CN" altLang="en-US" sz="2000" dirty="0" smtClean="0">
                <a:solidFill>
                  <a:schemeClr val="tx1">
                    <a:lumMod val="65000"/>
                    <a:lumOff val="35000"/>
                  </a:schemeClr>
                </a:solidFill>
                <a:latin typeface="+mn-ea"/>
                <a:ea typeface="+mn-ea"/>
              </a:rPr>
              <a:t>、*、</a:t>
            </a:r>
            <a:r>
              <a:rPr lang="en-US" altLang="zh-CN" sz="2000" dirty="0">
                <a:solidFill>
                  <a:schemeClr val="tx1">
                    <a:lumMod val="65000"/>
                    <a:lumOff val="35000"/>
                  </a:schemeClr>
                </a:solidFill>
                <a:latin typeface="+mn-ea"/>
                <a:ea typeface="+mn-ea"/>
              </a:rPr>
              <a:t>/</a:t>
            </a:r>
            <a:r>
              <a:rPr lang="zh-CN" altLang="en-US" sz="2000" dirty="0">
                <a:solidFill>
                  <a:schemeClr val="tx1">
                    <a:lumMod val="65000"/>
                    <a:lumOff val="35000"/>
                  </a:schemeClr>
                </a:solidFill>
                <a:latin typeface="+mn-ea"/>
                <a:ea typeface="+mn-ea"/>
              </a:rPr>
              <a:t>运算的两个数中有一个数为</a:t>
            </a:r>
            <a:r>
              <a:rPr lang="en-US" altLang="zh-CN" sz="2000" dirty="0">
                <a:solidFill>
                  <a:schemeClr val="tx1">
                    <a:lumMod val="65000"/>
                    <a:lumOff val="35000"/>
                  </a:schemeClr>
                </a:solidFill>
                <a:latin typeface="+mn-ea"/>
                <a:ea typeface="+mn-ea"/>
              </a:rPr>
              <a:t>float</a:t>
            </a:r>
            <a:r>
              <a:rPr lang="zh-CN" altLang="en-US" sz="2000" dirty="0">
                <a:solidFill>
                  <a:schemeClr val="tx1">
                    <a:lumMod val="65000"/>
                    <a:lumOff val="35000"/>
                  </a:schemeClr>
                </a:solidFill>
                <a:latin typeface="+mn-ea"/>
                <a:ea typeface="+mn-ea"/>
              </a:rPr>
              <a:t>或</a:t>
            </a:r>
            <a:r>
              <a:rPr lang="en-US" altLang="zh-CN" sz="2000" dirty="0">
                <a:solidFill>
                  <a:schemeClr val="tx1">
                    <a:lumMod val="65000"/>
                    <a:lumOff val="35000"/>
                  </a:schemeClr>
                </a:solidFill>
                <a:latin typeface="+mn-ea"/>
                <a:ea typeface="+mn-ea"/>
              </a:rPr>
              <a:t>double</a:t>
            </a:r>
            <a:r>
              <a:rPr lang="zh-CN" altLang="en-US" sz="2000" dirty="0">
                <a:solidFill>
                  <a:schemeClr val="tx1">
                    <a:lumMod val="65000"/>
                    <a:lumOff val="35000"/>
                  </a:schemeClr>
                </a:solidFill>
                <a:latin typeface="+mn-ea"/>
                <a:ea typeface="+mn-ea"/>
              </a:rPr>
              <a:t>型，结果是</a:t>
            </a:r>
            <a:r>
              <a:rPr lang="en-US" altLang="zh-CN" sz="2000" dirty="0">
                <a:solidFill>
                  <a:schemeClr val="tx1">
                    <a:lumMod val="65000"/>
                    <a:lumOff val="35000"/>
                  </a:schemeClr>
                </a:solidFill>
                <a:latin typeface="+mn-ea"/>
                <a:ea typeface="+mn-ea"/>
              </a:rPr>
              <a:t>double</a:t>
            </a:r>
            <a:r>
              <a:rPr lang="zh-CN" altLang="en-US" sz="2000" dirty="0">
                <a:solidFill>
                  <a:schemeClr val="tx1">
                    <a:lumMod val="65000"/>
                    <a:lumOff val="35000"/>
                  </a:schemeClr>
                </a:solidFill>
                <a:latin typeface="+mn-ea"/>
                <a:ea typeface="+mn-ea"/>
              </a:rPr>
              <a:t>型，因为系统将所有</a:t>
            </a:r>
            <a:r>
              <a:rPr lang="en-US" altLang="zh-CN" sz="2000" dirty="0">
                <a:solidFill>
                  <a:schemeClr val="tx1">
                    <a:lumMod val="65000"/>
                    <a:lumOff val="35000"/>
                  </a:schemeClr>
                </a:solidFill>
                <a:latin typeface="+mn-ea"/>
                <a:ea typeface="+mn-ea"/>
              </a:rPr>
              <a:t>float</a:t>
            </a:r>
            <a:r>
              <a:rPr lang="zh-CN" altLang="en-US" sz="2000" dirty="0">
                <a:solidFill>
                  <a:schemeClr val="tx1">
                    <a:lumMod val="65000"/>
                    <a:lumOff val="35000"/>
                  </a:schemeClr>
                </a:solidFill>
                <a:latin typeface="+mn-ea"/>
                <a:ea typeface="+mn-ea"/>
              </a:rPr>
              <a:t>型数据都先转换为</a:t>
            </a:r>
            <a:r>
              <a:rPr lang="en-US" altLang="zh-CN" sz="2000" dirty="0">
                <a:solidFill>
                  <a:schemeClr val="tx1">
                    <a:lumMod val="65000"/>
                    <a:lumOff val="35000"/>
                  </a:schemeClr>
                </a:solidFill>
                <a:latin typeface="+mn-ea"/>
                <a:ea typeface="+mn-ea"/>
              </a:rPr>
              <a:t>double</a:t>
            </a:r>
            <a:r>
              <a:rPr lang="zh-CN" altLang="en-US" sz="2000" dirty="0">
                <a:solidFill>
                  <a:schemeClr val="tx1">
                    <a:lumMod val="65000"/>
                    <a:lumOff val="35000"/>
                  </a:schemeClr>
                </a:solidFill>
                <a:latin typeface="+mn-ea"/>
                <a:ea typeface="+mn-ea"/>
              </a:rPr>
              <a:t>型，然后进行运算。</a:t>
            </a:r>
          </a:p>
          <a:p>
            <a:pPr marL="914400" lvl="2" indent="0">
              <a:lnSpc>
                <a:spcPct val="120000"/>
              </a:lnSpc>
              <a:spcBef>
                <a:spcPts val="600"/>
              </a:spcBef>
              <a:spcAft>
                <a:spcPts val="600"/>
              </a:spcAft>
              <a:buNone/>
            </a:pPr>
            <a:r>
              <a:rPr lang="zh-CN" altLang="en-US" dirty="0" smtClean="0">
                <a:solidFill>
                  <a:schemeClr val="tx1">
                    <a:lumMod val="65000"/>
                    <a:lumOff val="35000"/>
                  </a:schemeClr>
                </a:solidFill>
                <a:latin typeface="+mn-ea"/>
                <a:ea typeface="+mn-ea"/>
              </a:rPr>
              <a:t>如果</a:t>
            </a:r>
            <a:r>
              <a:rPr lang="en-US" altLang="zh-CN" dirty="0" err="1">
                <a:solidFill>
                  <a:schemeClr val="tx1">
                    <a:lumMod val="65000"/>
                    <a:lumOff val="35000"/>
                  </a:schemeClr>
                </a:solidFill>
                <a:latin typeface="+mn-ea"/>
                <a:ea typeface="+mn-ea"/>
              </a:rPr>
              <a:t>int</a:t>
            </a:r>
            <a:r>
              <a:rPr lang="zh-CN" altLang="en-US" dirty="0">
                <a:solidFill>
                  <a:schemeClr val="tx1">
                    <a:lumMod val="65000"/>
                    <a:lumOff val="35000"/>
                  </a:schemeClr>
                </a:solidFill>
                <a:latin typeface="+mn-ea"/>
                <a:ea typeface="+mn-ea"/>
              </a:rPr>
              <a:t>型与</a:t>
            </a:r>
            <a:r>
              <a:rPr lang="en-US" altLang="zh-CN" dirty="0">
                <a:solidFill>
                  <a:schemeClr val="tx1">
                    <a:lumMod val="65000"/>
                    <a:lumOff val="35000"/>
                  </a:schemeClr>
                </a:solidFill>
                <a:latin typeface="+mn-ea"/>
                <a:ea typeface="+mn-ea"/>
              </a:rPr>
              <a:t>float</a:t>
            </a:r>
            <a:r>
              <a:rPr lang="zh-CN" altLang="en-US" dirty="0">
                <a:solidFill>
                  <a:schemeClr val="tx1">
                    <a:lumMod val="65000"/>
                    <a:lumOff val="35000"/>
                  </a:schemeClr>
                </a:solidFill>
                <a:latin typeface="+mn-ea"/>
                <a:ea typeface="+mn-ea"/>
              </a:rPr>
              <a:t>或</a:t>
            </a:r>
            <a:r>
              <a:rPr lang="en-US" altLang="zh-CN" dirty="0">
                <a:solidFill>
                  <a:schemeClr val="tx1">
                    <a:lumMod val="65000"/>
                    <a:lumOff val="35000"/>
                  </a:schemeClr>
                </a:solidFill>
                <a:latin typeface="+mn-ea"/>
                <a:ea typeface="+mn-ea"/>
              </a:rPr>
              <a:t>double</a:t>
            </a:r>
            <a:r>
              <a:rPr lang="zh-CN" altLang="en-US" dirty="0">
                <a:solidFill>
                  <a:schemeClr val="tx1">
                    <a:lumMod val="65000"/>
                    <a:lumOff val="35000"/>
                  </a:schemeClr>
                </a:solidFill>
                <a:latin typeface="+mn-ea"/>
                <a:ea typeface="+mn-ea"/>
              </a:rPr>
              <a:t>型数据进行运算，先把</a:t>
            </a:r>
            <a:r>
              <a:rPr lang="en-US" altLang="zh-CN" dirty="0" err="1">
                <a:solidFill>
                  <a:schemeClr val="tx1">
                    <a:lumMod val="65000"/>
                    <a:lumOff val="35000"/>
                  </a:schemeClr>
                </a:solidFill>
                <a:latin typeface="+mn-ea"/>
                <a:ea typeface="+mn-ea"/>
              </a:rPr>
              <a:t>int</a:t>
            </a:r>
            <a:r>
              <a:rPr lang="zh-CN" altLang="en-US" dirty="0">
                <a:solidFill>
                  <a:schemeClr val="tx1">
                    <a:lumMod val="65000"/>
                    <a:lumOff val="35000"/>
                  </a:schemeClr>
                </a:solidFill>
                <a:latin typeface="+mn-ea"/>
                <a:ea typeface="+mn-ea"/>
              </a:rPr>
              <a:t>型和</a:t>
            </a:r>
            <a:r>
              <a:rPr lang="en-US" altLang="zh-CN" dirty="0">
                <a:solidFill>
                  <a:schemeClr val="tx1">
                    <a:lumMod val="65000"/>
                    <a:lumOff val="35000"/>
                  </a:schemeClr>
                </a:solidFill>
                <a:latin typeface="+mn-ea"/>
                <a:ea typeface="+mn-ea"/>
              </a:rPr>
              <a:t>float</a:t>
            </a:r>
            <a:r>
              <a:rPr lang="zh-CN" altLang="en-US" dirty="0">
                <a:solidFill>
                  <a:schemeClr val="tx1">
                    <a:lumMod val="65000"/>
                    <a:lumOff val="35000"/>
                  </a:schemeClr>
                </a:solidFill>
                <a:latin typeface="+mn-ea"/>
                <a:ea typeface="+mn-ea"/>
              </a:rPr>
              <a:t>型数据转换为</a:t>
            </a:r>
            <a:r>
              <a:rPr lang="en-US" altLang="zh-CN" dirty="0">
                <a:solidFill>
                  <a:schemeClr val="tx1">
                    <a:lumMod val="65000"/>
                    <a:lumOff val="35000"/>
                  </a:schemeClr>
                </a:solidFill>
                <a:latin typeface="+mn-ea"/>
                <a:ea typeface="+mn-ea"/>
              </a:rPr>
              <a:t>double</a:t>
            </a:r>
            <a:r>
              <a:rPr lang="zh-CN" altLang="en-US" dirty="0">
                <a:solidFill>
                  <a:schemeClr val="tx1">
                    <a:lumMod val="65000"/>
                    <a:lumOff val="35000"/>
                  </a:schemeClr>
                </a:solidFill>
                <a:latin typeface="+mn-ea"/>
                <a:ea typeface="+mn-ea"/>
              </a:rPr>
              <a:t>型，然后进行运算，结果是</a:t>
            </a:r>
            <a:r>
              <a:rPr lang="en-US" altLang="zh-CN" dirty="0">
                <a:solidFill>
                  <a:schemeClr val="tx1">
                    <a:lumMod val="65000"/>
                    <a:lumOff val="35000"/>
                  </a:schemeClr>
                </a:solidFill>
                <a:latin typeface="+mn-ea"/>
                <a:ea typeface="+mn-ea"/>
              </a:rPr>
              <a:t>double</a:t>
            </a:r>
            <a:r>
              <a:rPr lang="zh-CN" altLang="en-US" dirty="0">
                <a:solidFill>
                  <a:schemeClr val="tx1">
                    <a:lumMod val="65000"/>
                    <a:lumOff val="35000"/>
                  </a:schemeClr>
                </a:solidFill>
                <a:latin typeface="+mn-ea"/>
                <a:ea typeface="+mn-ea"/>
              </a:rPr>
              <a:t>型。</a:t>
            </a:r>
          </a:p>
          <a:p>
            <a:pPr marL="1371600" lvl="3" indent="0">
              <a:lnSpc>
                <a:spcPct val="120000"/>
              </a:lnSpc>
              <a:spcBef>
                <a:spcPts val="600"/>
              </a:spcBef>
              <a:spcAft>
                <a:spcPts val="600"/>
              </a:spcAft>
              <a:buNone/>
            </a:pPr>
            <a:r>
              <a:rPr lang="zh-CN" altLang="en-US" sz="2000" dirty="0" smtClean="0">
                <a:solidFill>
                  <a:schemeClr val="tx1">
                    <a:lumMod val="65000"/>
                    <a:lumOff val="35000"/>
                  </a:schemeClr>
                </a:solidFill>
                <a:latin typeface="+mn-ea"/>
                <a:ea typeface="+mn-ea"/>
              </a:rPr>
              <a:t>字符</a:t>
            </a:r>
            <a:r>
              <a:rPr lang="en-US" altLang="zh-CN" sz="2000" dirty="0">
                <a:solidFill>
                  <a:schemeClr val="tx1">
                    <a:lumMod val="65000"/>
                    <a:lumOff val="35000"/>
                  </a:schemeClr>
                </a:solidFill>
                <a:latin typeface="+mn-ea"/>
                <a:ea typeface="+mn-ea"/>
              </a:rPr>
              <a:t>(char)</a:t>
            </a:r>
            <a:r>
              <a:rPr lang="zh-CN" altLang="en-US" sz="2000" dirty="0">
                <a:solidFill>
                  <a:schemeClr val="tx1">
                    <a:lumMod val="65000"/>
                    <a:lumOff val="35000"/>
                  </a:schemeClr>
                </a:solidFill>
                <a:latin typeface="+mn-ea"/>
                <a:ea typeface="+mn-ea"/>
              </a:rPr>
              <a:t>型数据与整型数据进行运算，就是把字符的</a:t>
            </a:r>
            <a:r>
              <a:rPr lang="en-US" altLang="zh-CN" sz="2000" dirty="0">
                <a:solidFill>
                  <a:schemeClr val="tx1">
                    <a:lumMod val="65000"/>
                    <a:lumOff val="35000"/>
                  </a:schemeClr>
                </a:solidFill>
                <a:latin typeface="+mn-ea"/>
                <a:ea typeface="+mn-ea"/>
              </a:rPr>
              <a:t>ASCII</a:t>
            </a:r>
            <a:r>
              <a:rPr lang="zh-CN" altLang="en-US" sz="2000" dirty="0">
                <a:solidFill>
                  <a:schemeClr val="tx1">
                    <a:lumMod val="65000"/>
                    <a:lumOff val="35000"/>
                  </a:schemeClr>
                </a:solidFill>
                <a:latin typeface="+mn-ea"/>
                <a:ea typeface="+mn-ea"/>
              </a:rPr>
              <a:t>代码与整型数据进行运算</a:t>
            </a:r>
            <a:r>
              <a:rPr lang="zh-CN" altLang="en-US" sz="2000" dirty="0" smtClean="0">
                <a:solidFill>
                  <a:schemeClr val="tx1">
                    <a:lumMod val="65000"/>
                    <a:lumOff val="35000"/>
                  </a:schemeClr>
                </a:solidFill>
                <a:latin typeface="+mn-ea"/>
                <a:ea typeface="+mn-ea"/>
              </a:rPr>
              <a:t>。如果</a:t>
            </a:r>
            <a:r>
              <a:rPr lang="zh-CN" altLang="en-US" sz="2000" dirty="0">
                <a:solidFill>
                  <a:schemeClr val="tx1">
                    <a:lumMod val="65000"/>
                    <a:lumOff val="35000"/>
                  </a:schemeClr>
                </a:solidFill>
                <a:latin typeface="+mn-ea"/>
                <a:ea typeface="+mn-ea"/>
              </a:rPr>
              <a:t>字符型数据与实型数据进行运算，则将字符的</a:t>
            </a:r>
            <a:r>
              <a:rPr lang="en-US" altLang="zh-CN" sz="2000" dirty="0">
                <a:solidFill>
                  <a:schemeClr val="tx1">
                    <a:lumMod val="65000"/>
                    <a:lumOff val="35000"/>
                  </a:schemeClr>
                </a:solidFill>
                <a:latin typeface="+mn-ea"/>
                <a:ea typeface="+mn-ea"/>
              </a:rPr>
              <a:t>ASCII</a:t>
            </a:r>
            <a:r>
              <a:rPr lang="zh-CN" altLang="en-US" sz="2000" dirty="0">
                <a:solidFill>
                  <a:schemeClr val="tx1">
                    <a:lumMod val="65000"/>
                    <a:lumOff val="35000"/>
                  </a:schemeClr>
                </a:solidFill>
                <a:latin typeface="+mn-ea"/>
                <a:ea typeface="+mn-ea"/>
              </a:rPr>
              <a:t>代码转换为</a:t>
            </a:r>
            <a:r>
              <a:rPr lang="en-US" altLang="zh-CN" sz="2000" dirty="0">
                <a:solidFill>
                  <a:schemeClr val="tx1">
                    <a:lumMod val="65000"/>
                    <a:lumOff val="35000"/>
                  </a:schemeClr>
                </a:solidFill>
                <a:latin typeface="+mn-ea"/>
                <a:ea typeface="+mn-ea"/>
              </a:rPr>
              <a:t>double</a:t>
            </a:r>
            <a:r>
              <a:rPr lang="zh-CN" altLang="en-US" sz="2000" dirty="0">
                <a:solidFill>
                  <a:schemeClr val="tx1">
                    <a:lumMod val="65000"/>
                    <a:lumOff val="35000"/>
                  </a:schemeClr>
                </a:solidFill>
                <a:latin typeface="+mn-ea"/>
                <a:ea typeface="+mn-ea"/>
              </a:rPr>
              <a:t>型数据，然后进行运算。</a:t>
            </a:r>
          </a:p>
        </p:txBody>
      </p:sp>
      <p:grpSp>
        <p:nvGrpSpPr>
          <p:cNvPr id="4" name="组合 3"/>
          <p:cNvGrpSpPr/>
          <p:nvPr/>
        </p:nvGrpSpPr>
        <p:grpSpPr>
          <a:xfrm>
            <a:off x="326596" y="1848867"/>
            <a:ext cx="519154" cy="542829"/>
            <a:chOff x="2371725" y="1671639"/>
            <a:chExt cx="974725" cy="1019175"/>
          </a:xfrm>
        </p:grpSpPr>
        <p:sp>
          <p:nvSpPr>
            <p:cNvPr id="5" name="MH_Other_1"/>
            <p:cNvSpPr/>
            <p:nvPr>
              <p:custDataLst>
                <p:tags r:id="rId11"/>
              </p:custDataLst>
            </p:nvPr>
          </p:nvSpPr>
          <p:spPr>
            <a:xfrm>
              <a:off x="2784475" y="1800225"/>
              <a:ext cx="357188" cy="355600"/>
            </a:xfrm>
            <a:prstGeom prst="diamond">
              <a:avLst/>
            </a:prstGeom>
            <a:solidFill>
              <a:schemeClr val="accent1">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6" name="MH_Other_2"/>
            <p:cNvSpPr/>
            <p:nvPr>
              <p:custDataLst>
                <p:tags r:id="rId12"/>
              </p:custDataLst>
            </p:nvPr>
          </p:nvSpPr>
          <p:spPr>
            <a:xfrm>
              <a:off x="2784475" y="2205039"/>
              <a:ext cx="357188" cy="357187"/>
            </a:xfrm>
            <a:prstGeom prst="diamond">
              <a:avLst/>
            </a:prstGeom>
            <a:solidFill>
              <a:schemeClr val="accent1">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7" name="MH_Other_3"/>
            <p:cNvSpPr/>
            <p:nvPr>
              <p:custDataLst>
                <p:tags r:id="rId13"/>
              </p:custDataLst>
            </p:nvPr>
          </p:nvSpPr>
          <p:spPr>
            <a:xfrm>
              <a:off x="2990850" y="2003425"/>
              <a:ext cx="355600" cy="355600"/>
            </a:xfrm>
            <a:prstGeom prst="diamond">
              <a:avLst/>
            </a:prstGeom>
            <a:solidFill>
              <a:schemeClr val="accent1">
                <a:lumMod val="60000"/>
                <a:lumOff val="40000"/>
              </a:schemeClr>
            </a:solidFill>
          </p:spPr>
          <p:txBody>
            <a:bodyPr anchor="ctr"/>
            <a:lstStyle/>
            <a:p>
              <a:pPr algn="just">
                <a:lnSpc>
                  <a:spcPct val="130000"/>
                </a:lnSpc>
                <a:defRPr/>
              </a:pPr>
              <a:endParaRPr lang="zh-CN" altLang="en-US" err="1">
                <a:solidFill>
                  <a:srgbClr val="FFFFFF"/>
                </a:solidFill>
              </a:endParaRPr>
            </a:p>
          </p:txBody>
        </p:sp>
        <p:sp>
          <p:nvSpPr>
            <p:cNvPr id="8" name="MH_Other_4"/>
            <p:cNvSpPr/>
            <p:nvPr>
              <p:custDataLst>
                <p:tags r:id="rId14"/>
              </p:custDataLst>
            </p:nvPr>
          </p:nvSpPr>
          <p:spPr>
            <a:xfrm>
              <a:off x="2400300" y="1671639"/>
              <a:ext cx="534988" cy="1019175"/>
            </a:xfrm>
            <a:custGeom>
              <a:avLst/>
              <a:gdLst>
                <a:gd name="connsiteX0" fmla="*/ 96494 w 1902905"/>
                <a:gd name="connsiteY0" fmla="*/ 0 h 3612822"/>
                <a:gd name="connsiteX1" fmla="*/ 1902905 w 1902905"/>
                <a:gd name="connsiteY1" fmla="*/ 1806411 h 3612822"/>
                <a:gd name="connsiteX2" fmla="*/ 96494 w 1902905"/>
                <a:gd name="connsiteY2" fmla="*/ 3612822 h 3612822"/>
                <a:gd name="connsiteX3" fmla="*/ 0 w 1902905"/>
                <a:gd name="connsiteY3" fmla="*/ 3516328 h 3612822"/>
                <a:gd name="connsiteX4" fmla="*/ 1709917 w 1902905"/>
                <a:gd name="connsiteY4" fmla="*/ 1806411 h 3612822"/>
                <a:gd name="connsiteX5" fmla="*/ 0 w 1902905"/>
                <a:gd name="connsiteY5" fmla="*/ 96494 h 3612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2905" h="3612822">
                  <a:moveTo>
                    <a:pt x="96494" y="0"/>
                  </a:moveTo>
                  <a:lnTo>
                    <a:pt x="1902905" y="1806411"/>
                  </a:lnTo>
                  <a:lnTo>
                    <a:pt x="96494" y="3612822"/>
                  </a:lnTo>
                  <a:lnTo>
                    <a:pt x="0" y="3516328"/>
                  </a:lnTo>
                  <a:lnTo>
                    <a:pt x="1709917" y="1806411"/>
                  </a:lnTo>
                  <a:lnTo>
                    <a:pt x="0" y="96494"/>
                  </a:lnTo>
                  <a:close/>
                </a:path>
              </a:pathLst>
            </a:custGeom>
            <a:solidFill>
              <a:schemeClr val="accent3">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9" name="MH_Other_5"/>
            <p:cNvSpPr>
              <a:spLocks/>
            </p:cNvSpPr>
            <p:nvPr>
              <p:custDataLst>
                <p:tags r:id="rId15"/>
              </p:custDataLst>
            </p:nvPr>
          </p:nvSpPr>
          <p:spPr bwMode="auto">
            <a:xfrm>
              <a:off x="2371725" y="1671639"/>
              <a:ext cx="509588" cy="1019175"/>
            </a:xfrm>
            <a:custGeom>
              <a:avLst/>
              <a:gdLst>
                <a:gd name="T0" fmla="*/ 36 w 1806862"/>
                <a:gd name="T1" fmla="*/ 0 h 3612822"/>
                <a:gd name="T2" fmla="*/ 143580 w 1806862"/>
                <a:gd name="T3" fmla="*/ 143580 h 3612822"/>
                <a:gd name="T4" fmla="*/ 36 w 1806862"/>
                <a:gd name="T5" fmla="*/ 287160 h 3612822"/>
                <a:gd name="T6" fmla="*/ 0 w 1806862"/>
                <a:gd name="T7" fmla="*/ 287124 h 3612822"/>
                <a:gd name="T8" fmla="*/ 0 w 1806862"/>
                <a:gd name="T9" fmla="*/ 36 h 3612822"/>
                <a:gd name="T10" fmla="*/ 0 60000 65536"/>
                <a:gd name="T11" fmla="*/ 0 60000 65536"/>
                <a:gd name="T12" fmla="*/ 0 60000 65536"/>
                <a:gd name="T13" fmla="*/ 0 60000 65536"/>
                <a:gd name="T14" fmla="*/ 0 60000 65536"/>
                <a:gd name="T15" fmla="*/ 0 w 1806862"/>
                <a:gd name="T16" fmla="*/ 0 h 3612822"/>
                <a:gd name="T17" fmla="*/ 1806862 w 1806862"/>
                <a:gd name="T18" fmla="*/ 3612822 h 3612822"/>
              </a:gdLst>
              <a:ahLst/>
              <a:cxnLst>
                <a:cxn ang="T10">
                  <a:pos x="T0" y="T1"/>
                </a:cxn>
                <a:cxn ang="T11">
                  <a:pos x="T2" y="T3"/>
                </a:cxn>
                <a:cxn ang="T12">
                  <a:pos x="T4" y="T5"/>
                </a:cxn>
                <a:cxn ang="T13">
                  <a:pos x="T6" y="T7"/>
                </a:cxn>
                <a:cxn ang="T14">
                  <a:pos x="T8" y="T9"/>
                </a:cxn>
              </a:cxnLst>
              <a:rect l="T15" t="T16" r="T17" b="T18"/>
              <a:pathLst>
                <a:path w="1806862" h="3612822">
                  <a:moveTo>
                    <a:pt x="451" y="0"/>
                  </a:moveTo>
                  <a:lnTo>
                    <a:pt x="1806862" y="1806411"/>
                  </a:lnTo>
                  <a:lnTo>
                    <a:pt x="451" y="3612822"/>
                  </a:lnTo>
                  <a:lnTo>
                    <a:pt x="0" y="3612371"/>
                  </a:lnTo>
                  <a:lnTo>
                    <a:pt x="0" y="451"/>
                  </a:lnTo>
                  <a:lnTo>
                    <a:pt x="451"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14400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400" b="1">
                <a:solidFill>
                  <a:srgbClr val="FFFFFF"/>
                </a:solidFill>
              </a:endParaRPr>
            </a:p>
          </p:txBody>
        </p:sp>
      </p:grpSp>
      <p:grpSp>
        <p:nvGrpSpPr>
          <p:cNvPr id="10" name="组合 9"/>
          <p:cNvGrpSpPr/>
          <p:nvPr/>
        </p:nvGrpSpPr>
        <p:grpSpPr>
          <a:xfrm>
            <a:off x="736677" y="2746786"/>
            <a:ext cx="518400" cy="543600"/>
            <a:chOff x="3967163" y="3287714"/>
            <a:chExt cx="973137" cy="1017587"/>
          </a:xfrm>
        </p:grpSpPr>
        <p:sp>
          <p:nvSpPr>
            <p:cNvPr id="11" name="MH_Other_11"/>
            <p:cNvSpPr/>
            <p:nvPr>
              <p:custDataLst>
                <p:tags r:id="rId6"/>
              </p:custDataLst>
            </p:nvPr>
          </p:nvSpPr>
          <p:spPr>
            <a:xfrm>
              <a:off x="4379913" y="3414713"/>
              <a:ext cx="355600" cy="355600"/>
            </a:xfrm>
            <a:prstGeom prst="diamond">
              <a:avLst/>
            </a:prstGeom>
            <a:solidFill>
              <a:schemeClr val="accent2">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12" name="MH_Other_12"/>
            <p:cNvSpPr/>
            <p:nvPr>
              <p:custDataLst>
                <p:tags r:id="rId7"/>
              </p:custDataLst>
            </p:nvPr>
          </p:nvSpPr>
          <p:spPr>
            <a:xfrm>
              <a:off x="4379913" y="3821113"/>
              <a:ext cx="355600" cy="355600"/>
            </a:xfrm>
            <a:prstGeom prst="diamond">
              <a:avLst/>
            </a:prstGeom>
            <a:solidFill>
              <a:schemeClr val="accent2">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13" name="MH_Other_13"/>
            <p:cNvSpPr/>
            <p:nvPr>
              <p:custDataLst>
                <p:tags r:id="rId8"/>
              </p:custDataLst>
            </p:nvPr>
          </p:nvSpPr>
          <p:spPr>
            <a:xfrm>
              <a:off x="4584700" y="3617913"/>
              <a:ext cx="355600" cy="355600"/>
            </a:xfrm>
            <a:prstGeom prst="diamond">
              <a:avLst/>
            </a:prstGeom>
            <a:solidFill>
              <a:schemeClr val="accent2">
                <a:lumMod val="60000"/>
                <a:lumOff val="40000"/>
              </a:schemeClr>
            </a:solidFill>
          </p:spPr>
          <p:txBody>
            <a:bodyPr anchor="ctr"/>
            <a:lstStyle/>
            <a:p>
              <a:pPr algn="just">
                <a:lnSpc>
                  <a:spcPct val="130000"/>
                </a:lnSpc>
                <a:defRPr/>
              </a:pPr>
              <a:endParaRPr lang="zh-CN" altLang="en-US" err="1">
                <a:solidFill>
                  <a:srgbClr val="FFFFFF"/>
                </a:solidFill>
              </a:endParaRPr>
            </a:p>
          </p:txBody>
        </p:sp>
        <p:sp>
          <p:nvSpPr>
            <p:cNvPr id="14" name="MH_Other_14"/>
            <p:cNvSpPr/>
            <p:nvPr>
              <p:custDataLst>
                <p:tags r:id="rId9"/>
              </p:custDataLst>
            </p:nvPr>
          </p:nvSpPr>
          <p:spPr>
            <a:xfrm>
              <a:off x="3994151" y="3287714"/>
              <a:ext cx="536575" cy="1017587"/>
            </a:xfrm>
            <a:custGeom>
              <a:avLst/>
              <a:gdLst>
                <a:gd name="connsiteX0" fmla="*/ 96494 w 1902905"/>
                <a:gd name="connsiteY0" fmla="*/ 0 h 3612822"/>
                <a:gd name="connsiteX1" fmla="*/ 1902905 w 1902905"/>
                <a:gd name="connsiteY1" fmla="*/ 1806411 h 3612822"/>
                <a:gd name="connsiteX2" fmla="*/ 96494 w 1902905"/>
                <a:gd name="connsiteY2" fmla="*/ 3612822 h 3612822"/>
                <a:gd name="connsiteX3" fmla="*/ 0 w 1902905"/>
                <a:gd name="connsiteY3" fmla="*/ 3516328 h 3612822"/>
                <a:gd name="connsiteX4" fmla="*/ 1709917 w 1902905"/>
                <a:gd name="connsiteY4" fmla="*/ 1806411 h 3612822"/>
                <a:gd name="connsiteX5" fmla="*/ 0 w 1902905"/>
                <a:gd name="connsiteY5" fmla="*/ 96494 h 3612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2905" h="3612822">
                  <a:moveTo>
                    <a:pt x="96494" y="0"/>
                  </a:moveTo>
                  <a:lnTo>
                    <a:pt x="1902905" y="1806411"/>
                  </a:lnTo>
                  <a:lnTo>
                    <a:pt x="96494" y="3612822"/>
                  </a:lnTo>
                  <a:lnTo>
                    <a:pt x="0" y="3516328"/>
                  </a:lnTo>
                  <a:lnTo>
                    <a:pt x="1709917" y="1806411"/>
                  </a:lnTo>
                  <a:lnTo>
                    <a:pt x="0" y="96494"/>
                  </a:lnTo>
                  <a:close/>
                </a:path>
              </a:pathLst>
            </a:custGeom>
            <a:solidFill>
              <a:schemeClr val="accent2">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15" name="MH_Other_15"/>
            <p:cNvSpPr>
              <a:spLocks/>
            </p:cNvSpPr>
            <p:nvPr>
              <p:custDataLst>
                <p:tags r:id="rId10"/>
              </p:custDataLst>
            </p:nvPr>
          </p:nvSpPr>
          <p:spPr bwMode="auto">
            <a:xfrm>
              <a:off x="3967163" y="3287714"/>
              <a:ext cx="508000" cy="1017587"/>
            </a:xfrm>
            <a:custGeom>
              <a:avLst/>
              <a:gdLst>
                <a:gd name="T0" fmla="*/ 36 w 1806862"/>
                <a:gd name="T1" fmla="*/ 0 h 3612822"/>
                <a:gd name="T2" fmla="*/ 143133 w 1806862"/>
                <a:gd name="T3" fmla="*/ 143356 h 3612822"/>
                <a:gd name="T4" fmla="*/ 36 w 1806862"/>
                <a:gd name="T5" fmla="*/ 286713 h 3612822"/>
                <a:gd name="T6" fmla="*/ 0 w 1806862"/>
                <a:gd name="T7" fmla="*/ 286677 h 3612822"/>
                <a:gd name="T8" fmla="*/ 0 w 1806862"/>
                <a:gd name="T9" fmla="*/ 36 h 3612822"/>
                <a:gd name="T10" fmla="*/ 0 60000 65536"/>
                <a:gd name="T11" fmla="*/ 0 60000 65536"/>
                <a:gd name="T12" fmla="*/ 0 60000 65536"/>
                <a:gd name="T13" fmla="*/ 0 60000 65536"/>
                <a:gd name="T14" fmla="*/ 0 60000 65536"/>
                <a:gd name="T15" fmla="*/ 0 w 1806862"/>
                <a:gd name="T16" fmla="*/ 0 h 3612822"/>
                <a:gd name="T17" fmla="*/ 1806862 w 1806862"/>
                <a:gd name="T18" fmla="*/ 3612822 h 3612822"/>
              </a:gdLst>
              <a:ahLst/>
              <a:cxnLst>
                <a:cxn ang="T10">
                  <a:pos x="T0" y="T1"/>
                </a:cxn>
                <a:cxn ang="T11">
                  <a:pos x="T2" y="T3"/>
                </a:cxn>
                <a:cxn ang="T12">
                  <a:pos x="T4" y="T5"/>
                </a:cxn>
                <a:cxn ang="T13">
                  <a:pos x="T6" y="T7"/>
                </a:cxn>
                <a:cxn ang="T14">
                  <a:pos x="T8" y="T9"/>
                </a:cxn>
              </a:cxnLst>
              <a:rect l="T15" t="T16" r="T17" b="T18"/>
              <a:pathLst>
                <a:path w="1806862" h="3612822">
                  <a:moveTo>
                    <a:pt x="451" y="0"/>
                  </a:moveTo>
                  <a:lnTo>
                    <a:pt x="1806862" y="1806411"/>
                  </a:lnTo>
                  <a:lnTo>
                    <a:pt x="451" y="3612822"/>
                  </a:lnTo>
                  <a:lnTo>
                    <a:pt x="0" y="3612371"/>
                  </a:lnTo>
                  <a:lnTo>
                    <a:pt x="0" y="451"/>
                  </a:lnTo>
                  <a:lnTo>
                    <a:pt x="451" y="0"/>
                  </a:ln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14400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400" b="1">
                <a:solidFill>
                  <a:srgbClr val="FFFFFF"/>
                </a:solidFill>
              </a:endParaRPr>
            </a:p>
          </p:txBody>
        </p:sp>
      </p:grpSp>
      <p:grpSp>
        <p:nvGrpSpPr>
          <p:cNvPr id="16" name="组合 15"/>
          <p:cNvGrpSpPr/>
          <p:nvPr/>
        </p:nvGrpSpPr>
        <p:grpSpPr>
          <a:xfrm>
            <a:off x="1207343" y="3579151"/>
            <a:ext cx="519154" cy="542829"/>
            <a:chOff x="2371725" y="1671639"/>
            <a:chExt cx="974725" cy="1019175"/>
          </a:xfrm>
        </p:grpSpPr>
        <p:sp>
          <p:nvSpPr>
            <p:cNvPr id="17" name="MH_Other_1"/>
            <p:cNvSpPr/>
            <p:nvPr>
              <p:custDataLst>
                <p:tags r:id="rId1"/>
              </p:custDataLst>
            </p:nvPr>
          </p:nvSpPr>
          <p:spPr>
            <a:xfrm>
              <a:off x="2784475" y="1800225"/>
              <a:ext cx="357188" cy="355600"/>
            </a:xfrm>
            <a:prstGeom prst="diamond">
              <a:avLst/>
            </a:prstGeom>
            <a:solidFill>
              <a:schemeClr val="accent1">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18" name="MH_Other_2"/>
            <p:cNvSpPr/>
            <p:nvPr>
              <p:custDataLst>
                <p:tags r:id="rId2"/>
              </p:custDataLst>
            </p:nvPr>
          </p:nvSpPr>
          <p:spPr>
            <a:xfrm>
              <a:off x="2784475" y="2205039"/>
              <a:ext cx="357188" cy="357187"/>
            </a:xfrm>
            <a:prstGeom prst="diamond">
              <a:avLst/>
            </a:prstGeom>
            <a:solidFill>
              <a:schemeClr val="accent1">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19" name="MH_Other_3"/>
            <p:cNvSpPr/>
            <p:nvPr>
              <p:custDataLst>
                <p:tags r:id="rId3"/>
              </p:custDataLst>
            </p:nvPr>
          </p:nvSpPr>
          <p:spPr>
            <a:xfrm>
              <a:off x="2990850" y="2003425"/>
              <a:ext cx="355600" cy="355600"/>
            </a:xfrm>
            <a:prstGeom prst="diamond">
              <a:avLst/>
            </a:prstGeom>
            <a:solidFill>
              <a:schemeClr val="accent1">
                <a:lumMod val="60000"/>
                <a:lumOff val="40000"/>
              </a:schemeClr>
            </a:solidFill>
          </p:spPr>
          <p:txBody>
            <a:bodyPr anchor="ctr"/>
            <a:lstStyle/>
            <a:p>
              <a:pPr algn="just">
                <a:lnSpc>
                  <a:spcPct val="130000"/>
                </a:lnSpc>
                <a:defRPr/>
              </a:pPr>
              <a:endParaRPr lang="zh-CN" altLang="en-US" err="1">
                <a:solidFill>
                  <a:srgbClr val="FFFFFF"/>
                </a:solidFill>
              </a:endParaRPr>
            </a:p>
          </p:txBody>
        </p:sp>
        <p:sp>
          <p:nvSpPr>
            <p:cNvPr id="20" name="MH_Other_4"/>
            <p:cNvSpPr/>
            <p:nvPr>
              <p:custDataLst>
                <p:tags r:id="rId4"/>
              </p:custDataLst>
            </p:nvPr>
          </p:nvSpPr>
          <p:spPr>
            <a:xfrm>
              <a:off x="2400300" y="1671639"/>
              <a:ext cx="534988" cy="1019175"/>
            </a:xfrm>
            <a:custGeom>
              <a:avLst/>
              <a:gdLst>
                <a:gd name="connsiteX0" fmla="*/ 96494 w 1902905"/>
                <a:gd name="connsiteY0" fmla="*/ 0 h 3612822"/>
                <a:gd name="connsiteX1" fmla="*/ 1902905 w 1902905"/>
                <a:gd name="connsiteY1" fmla="*/ 1806411 h 3612822"/>
                <a:gd name="connsiteX2" fmla="*/ 96494 w 1902905"/>
                <a:gd name="connsiteY2" fmla="*/ 3612822 h 3612822"/>
                <a:gd name="connsiteX3" fmla="*/ 0 w 1902905"/>
                <a:gd name="connsiteY3" fmla="*/ 3516328 h 3612822"/>
                <a:gd name="connsiteX4" fmla="*/ 1709917 w 1902905"/>
                <a:gd name="connsiteY4" fmla="*/ 1806411 h 3612822"/>
                <a:gd name="connsiteX5" fmla="*/ 0 w 1902905"/>
                <a:gd name="connsiteY5" fmla="*/ 96494 h 3612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2905" h="3612822">
                  <a:moveTo>
                    <a:pt x="96494" y="0"/>
                  </a:moveTo>
                  <a:lnTo>
                    <a:pt x="1902905" y="1806411"/>
                  </a:lnTo>
                  <a:lnTo>
                    <a:pt x="96494" y="3612822"/>
                  </a:lnTo>
                  <a:lnTo>
                    <a:pt x="0" y="3516328"/>
                  </a:lnTo>
                  <a:lnTo>
                    <a:pt x="1709917" y="1806411"/>
                  </a:lnTo>
                  <a:lnTo>
                    <a:pt x="0" y="96494"/>
                  </a:lnTo>
                  <a:close/>
                </a:path>
              </a:pathLst>
            </a:custGeom>
            <a:solidFill>
              <a:schemeClr val="accent3">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21" name="MH_Other_5"/>
            <p:cNvSpPr>
              <a:spLocks/>
            </p:cNvSpPr>
            <p:nvPr>
              <p:custDataLst>
                <p:tags r:id="rId5"/>
              </p:custDataLst>
            </p:nvPr>
          </p:nvSpPr>
          <p:spPr bwMode="auto">
            <a:xfrm>
              <a:off x="2371725" y="1671639"/>
              <a:ext cx="509588" cy="1019175"/>
            </a:xfrm>
            <a:custGeom>
              <a:avLst/>
              <a:gdLst>
                <a:gd name="T0" fmla="*/ 36 w 1806862"/>
                <a:gd name="T1" fmla="*/ 0 h 3612822"/>
                <a:gd name="T2" fmla="*/ 143580 w 1806862"/>
                <a:gd name="T3" fmla="*/ 143580 h 3612822"/>
                <a:gd name="T4" fmla="*/ 36 w 1806862"/>
                <a:gd name="T5" fmla="*/ 287160 h 3612822"/>
                <a:gd name="T6" fmla="*/ 0 w 1806862"/>
                <a:gd name="T7" fmla="*/ 287124 h 3612822"/>
                <a:gd name="T8" fmla="*/ 0 w 1806862"/>
                <a:gd name="T9" fmla="*/ 36 h 3612822"/>
                <a:gd name="T10" fmla="*/ 0 60000 65536"/>
                <a:gd name="T11" fmla="*/ 0 60000 65536"/>
                <a:gd name="T12" fmla="*/ 0 60000 65536"/>
                <a:gd name="T13" fmla="*/ 0 60000 65536"/>
                <a:gd name="T14" fmla="*/ 0 60000 65536"/>
                <a:gd name="T15" fmla="*/ 0 w 1806862"/>
                <a:gd name="T16" fmla="*/ 0 h 3612822"/>
                <a:gd name="T17" fmla="*/ 1806862 w 1806862"/>
                <a:gd name="T18" fmla="*/ 3612822 h 3612822"/>
              </a:gdLst>
              <a:ahLst/>
              <a:cxnLst>
                <a:cxn ang="T10">
                  <a:pos x="T0" y="T1"/>
                </a:cxn>
                <a:cxn ang="T11">
                  <a:pos x="T2" y="T3"/>
                </a:cxn>
                <a:cxn ang="T12">
                  <a:pos x="T4" y="T5"/>
                </a:cxn>
                <a:cxn ang="T13">
                  <a:pos x="T6" y="T7"/>
                </a:cxn>
                <a:cxn ang="T14">
                  <a:pos x="T8" y="T9"/>
                </a:cxn>
              </a:cxnLst>
              <a:rect l="T15" t="T16" r="T17" b="T18"/>
              <a:pathLst>
                <a:path w="1806862" h="3612822">
                  <a:moveTo>
                    <a:pt x="451" y="0"/>
                  </a:moveTo>
                  <a:lnTo>
                    <a:pt x="1806862" y="1806411"/>
                  </a:lnTo>
                  <a:lnTo>
                    <a:pt x="451" y="3612822"/>
                  </a:lnTo>
                  <a:lnTo>
                    <a:pt x="0" y="3612371"/>
                  </a:lnTo>
                  <a:lnTo>
                    <a:pt x="0" y="451"/>
                  </a:lnTo>
                  <a:lnTo>
                    <a:pt x="451"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14400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400" b="1">
                <a:solidFill>
                  <a:srgbClr val="FFFFFF"/>
                </a:solidFill>
              </a:endParaRPr>
            </a:p>
          </p:txBody>
        </p:sp>
      </p:grpSp>
      <p:sp>
        <p:nvSpPr>
          <p:cNvPr id="23" name="灯片编号占位符 22"/>
          <p:cNvSpPr>
            <a:spLocks noGrp="1"/>
          </p:cNvSpPr>
          <p:nvPr>
            <p:ph type="sldNum" sz="quarter" idx="12"/>
          </p:nvPr>
        </p:nvSpPr>
        <p:spPr/>
        <p:txBody>
          <a:bodyPr/>
          <a:lstStyle/>
          <a:p>
            <a:fld id="{B058512A-BF6F-43D0-855A-BBBF14572BDB}" type="slidenum">
              <a:rPr lang="zh-CN" altLang="en-US" smtClean="0"/>
              <a:pPr/>
              <a:t>29</a:t>
            </a:fld>
            <a:endParaRPr lang="zh-CN" altLang="en-US"/>
          </a:p>
        </p:txBody>
      </p:sp>
      <p:grpSp>
        <p:nvGrpSpPr>
          <p:cNvPr id="24" name="组合 23"/>
          <p:cNvGrpSpPr/>
          <p:nvPr/>
        </p:nvGrpSpPr>
        <p:grpSpPr>
          <a:xfrm>
            <a:off x="8350457" y="700692"/>
            <a:ext cx="3598862" cy="3352800"/>
            <a:chOff x="1719263" y="533400"/>
            <a:chExt cx="3598862" cy="3352800"/>
          </a:xfrm>
        </p:grpSpPr>
        <p:sp>
          <p:nvSpPr>
            <p:cNvPr id="25" name="Text Box 2"/>
            <p:cNvSpPr txBox="1">
              <a:spLocks noChangeArrowheads="1"/>
            </p:cNvSpPr>
            <p:nvPr/>
          </p:nvSpPr>
          <p:spPr bwMode="auto">
            <a:xfrm>
              <a:off x="2478088" y="533400"/>
              <a:ext cx="2381250" cy="433388"/>
            </a:xfrm>
            <a:prstGeom prst="rect">
              <a:avLst/>
            </a:prstGeom>
            <a:gradFill rotWithShape="1">
              <a:gsLst>
                <a:gs pos="0">
                  <a:srgbClr val="99CC00"/>
                </a:gs>
                <a:gs pos="50000">
                  <a:schemeClr val="bg1"/>
                </a:gs>
                <a:gs pos="100000">
                  <a:srgbClr val="99CC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lnSpc>
                  <a:spcPct val="80000"/>
                </a:lnSpc>
                <a:spcBef>
                  <a:spcPct val="50000"/>
                </a:spcBef>
                <a:defRPr/>
              </a:pPr>
              <a:r>
                <a:rPr lang="en-US" altLang="zh-CN" sz="2800" dirty="0">
                  <a:solidFill>
                    <a:schemeClr val="tx1"/>
                  </a:solidFill>
                  <a:latin typeface="Times New Roman" pitchFamily="18" charset="0"/>
                  <a:ea typeface="宋体" pitchFamily="2" charset="-122"/>
                </a:rPr>
                <a:t>double </a:t>
              </a:r>
              <a:r>
                <a:rPr lang="en-US" altLang="zh-CN" sz="2800" dirty="0">
                  <a:solidFill>
                    <a:srgbClr val="9966FF"/>
                  </a:solidFill>
                  <a:latin typeface="Times New Roman" pitchFamily="18" charset="0"/>
                  <a:ea typeface="宋体" pitchFamily="2" charset="-122"/>
                  <a:sym typeface="Symbol" pitchFamily="18" charset="2"/>
                </a:rPr>
                <a:t></a:t>
              </a:r>
              <a:r>
                <a:rPr lang="en-US" altLang="zh-CN" sz="2800" dirty="0">
                  <a:solidFill>
                    <a:schemeClr val="tx1"/>
                  </a:solidFill>
                  <a:latin typeface="Times New Roman" pitchFamily="18" charset="0"/>
                  <a:ea typeface="宋体" pitchFamily="2" charset="-122"/>
                  <a:sym typeface="Symbol" pitchFamily="18" charset="2"/>
                </a:rPr>
                <a:t> float</a:t>
              </a:r>
              <a:endParaRPr lang="en-US" altLang="zh-CN" sz="2800" dirty="0">
                <a:solidFill>
                  <a:schemeClr val="tx1"/>
                </a:solidFill>
                <a:latin typeface="Times New Roman" pitchFamily="18" charset="0"/>
                <a:ea typeface="宋体" pitchFamily="2" charset="-122"/>
              </a:endParaRPr>
            </a:p>
          </p:txBody>
        </p:sp>
        <p:sp>
          <p:nvSpPr>
            <p:cNvPr id="26" name="Text Box 3"/>
            <p:cNvSpPr txBox="1">
              <a:spLocks noChangeArrowheads="1"/>
            </p:cNvSpPr>
            <p:nvPr/>
          </p:nvSpPr>
          <p:spPr bwMode="auto">
            <a:xfrm>
              <a:off x="1719263" y="1219200"/>
              <a:ext cx="546100" cy="2514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dist" eaLnBrk="1" hangingPunct="1">
                <a:spcBef>
                  <a:spcPct val="50000"/>
                </a:spcBef>
              </a:pPr>
              <a:r>
                <a:rPr lang="zh-CN" altLang="en-US" b="1">
                  <a:solidFill>
                    <a:srgbClr val="000000"/>
                  </a:solidFill>
                  <a:latin typeface="Times New Roman" pitchFamily="18" charset="0"/>
                  <a:ea typeface="宋体" pitchFamily="2" charset="-122"/>
                </a:rPr>
                <a:t>高低</a:t>
              </a:r>
            </a:p>
          </p:txBody>
        </p:sp>
        <p:sp>
          <p:nvSpPr>
            <p:cNvPr id="27" name="Line 4"/>
            <p:cNvSpPr>
              <a:spLocks noChangeShapeType="1"/>
            </p:cNvSpPr>
            <p:nvPr/>
          </p:nvSpPr>
          <p:spPr bwMode="auto">
            <a:xfrm>
              <a:off x="2478088" y="1219200"/>
              <a:ext cx="0" cy="2667000"/>
            </a:xfrm>
            <a:prstGeom prst="line">
              <a:avLst/>
            </a:prstGeom>
            <a:noFill/>
            <a:ln w="12700">
              <a:solidFill>
                <a:srgbClr val="FF00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8" name="Rectangle 7"/>
            <p:cNvSpPr>
              <a:spLocks noChangeArrowheads="1"/>
            </p:cNvSpPr>
            <p:nvPr/>
          </p:nvSpPr>
          <p:spPr bwMode="auto">
            <a:xfrm>
              <a:off x="3484563" y="1054100"/>
              <a:ext cx="4873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solidFill>
                    <a:schemeClr val="tx1"/>
                  </a:solidFill>
                  <a:latin typeface="Times New Roman" pitchFamily="18" charset="0"/>
                  <a:ea typeface="宋体" pitchFamily="2" charset="-122"/>
                  <a:sym typeface="Symbol" pitchFamily="18" charset="2"/>
                </a:rPr>
                <a:t> </a:t>
              </a:r>
              <a:r>
                <a:rPr lang="en-US" altLang="zh-CN" sz="2800">
                  <a:solidFill>
                    <a:srgbClr val="A50021"/>
                  </a:solidFill>
                  <a:latin typeface="Times New Roman" pitchFamily="18" charset="0"/>
                  <a:ea typeface="宋体" pitchFamily="2" charset="-122"/>
                  <a:sym typeface="Symbol" pitchFamily="18" charset="2"/>
                </a:rPr>
                <a:t></a:t>
              </a:r>
            </a:p>
          </p:txBody>
        </p:sp>
        <p:sp>
          <p:nvSpPr>
            <p:cNvPr id="29" name="Rectangle 8"/>
            <p:cNvSpPr>
              <a:spLocks noChangeArrowheads="1"/>
            </p:cNvSpPr>
            <p:nvPr/>
          </p:nvSpPr>
          <p:spPr bwMode="auto">
            <a:xfrm>
              <a:off x="3365500" y="1450975"/>
              <a:ext cx="815975" cy="519113"/>
            </a:xfrm>
            <a:prstGeom prst="rect">
              <a:avLst/>
            </a:prstGeom>
            <a:gradFill rotWithShape="1">
              <a:gsLst>
                <a:gs pos="0">
                  <a:srgbClr val="99CC00"/>
                </a:gs>
                <a:gs pos="50000">
                  <a:schemeClr val="bg1"/>
                </a:gs>
                <a:gs pos="100000">
                  <a:srgbClr val="99CC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lang="en-US" altLang="zh-CN" sz="2800">
                  <a:solidFill>
                    <a:schemeClr val="tx1"/>
                  </a:solidFill>
                  <a:latin typeface="Times New Roman" pitchFamily="18" charset="0"/>
                  <a:ea typeface="宋体" pitchFamily="2" charset="-122"/>
                  <a:sym typeface="Symbol" pitchFamily="18" charset="2"/>
                </a:rPr>
                <a:t>long</a:t>
              </a:r>
            </a:p>
          </p:txBody>
        </p:sp>
        <p:sp>
          <p:nvSpPr>
            <p:cNvPr id="30" name="Rectangle 9"/>
            <p:cNvSpPr>
              <a:spLocks noChangeArrowheads="1"/>
            </p:cNvSpPr>
            <p:nvPr/>
          </p:nvSpPr>
          <p:spPr bwMode="auto">
            <a:xfrm>
              <a:off x="3590925" y="2074863"/>
              <a:ext cx="398463"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0000"/>
                </a:lnSpc>
                <a:spcBef>
                  <a:spcPct val="50000"/>
                </a:spcBef>
              </a:pPr>
              <a:r>
                <a:rPr lang="en-US" altLang="zh-CN" sz="2800">
                  <a:solidFill>
                    <a:srgbClr val="A50021"/>
                  </a:solidFill>
                  <a:latin typeface="Times New Roman" pitchFamily="18" charset="0"/>
                  <a:ea typeface="宋体" pitchFamily="2" charset="-122"/>
                  <a:sym typeface="Symbol" pitchFamily="18" charset="2"/>
                </a:rPr>
                <a:t></a:t>
              </a:r>
            </a:p>
          </p:txBody>
        </p:sp>
        <p:sp>
          <p:nvSpPr>
            <p:cNvPr id="31" name="Rectangle 10"/>
            <p:cNvSpPr>
              <a:spLocks noChangeArrowheads="1"/>
            </p:cNvSpPr>
            <p:nvPr/>
          </p:nvSpPr>
          <p:spPr bwMode="auto">
            <a:xfrm>
              <a:off x="3135313" y="2371725"/>
              <a:ext cx="1466850" cy="519113"/>
            </a:xfrm>
            <a:prstGeom prst="rect">
              <a:avLst/>
            </a:prstGeom>
            <a:gradFill rotWithShape="1">
              <a:gsLst>
                <a:gs pos="0">
                  <a:srgbClr val="99CC00"/>
                </a:gs>
                <a:gs pos="50000">
                  <a:schemeClr val="bg1"/>
                </a:gs>
                <a:gs pos="100000">
                  <a:srgbClr val="99CC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lang="en-US" altLang="zh-CN" sz="2800" dirty="0">
                  <a:solidFill>
                    <a:schemeClr val="tx1"/>
                  </a:solidFill>
                  <a:latin typeface="Times New Roman" pitchFamily="18" charset="0"/>
                  <a:ea typeface="宋体" pitchFamily="2" charset="-122"/>
                  <a:sym typeface="Symbol" pitchFamily="18" charset="2"/>
                </a:rPr>
                <a:t>unsigned</a:t>
              </a:r>
            </a:p>
          </p:txBody>
        </p:sp>
        <p:sp>
          <p:nvSpPr>
            <p:cNvPr id="32" name="Rectangle 11"/>
            <p:cNvSpPr>
              <a:spLocks noChangeArrowheads="1"/>
            </p:cNvSpPr>
            <p:nvPr/>
          </p:nvSpPr>
          <p:spPr bwMode="auto">
            <a:xfrm>
              <a:off x="3608388" y="3013075"/>
              <a:ext cx="398462"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0000"/>
                </a:lnSpc>
                <a:spcBef>
                  <a:spcPct val="50000"/>
                </a:spcBef>
              </a:pPr>
              <a:r>
                <a:rPr lang="en-US" altLang="zh-CN" sz="2800">
                  <a:solidFill>
                    <a:srgbClr val="A50021"/>
                  </a:solidFill>
                  <a:latin typeface="Times New Roman" pitchFamily="18" charset="0"/>
                  <a:ea typeface="宋体" pitchFamily="2" charset="-122"/>
                  <a:sym typeface="Symbol" pitchFamily="18" charset="2"/>
                </a:rPr>
                <a:t></a:t>
              </a:r>
            </a:p>
          </p:txBody>
        </p:sp>
        <p:sp>
          <p:nvSpPr>
            <p:cNvPr id="33" name="Rectangle 12"/>
            <p:cNvSpPr>
              <a:spLocks noChangeArrowheads="1"/>
            </p:cNvSpPr>
            <p:nvPr/>
          </p:nvSpPr>
          <p:spPr bwMode="auto">
            <a:xfrm>
              <a:off x="2730500" y="3297238"/>
              <a:ext cx="2587625" cy="519112"/>
            </a:xfrm>
            <a:prstGeom prst="rect">
              <a:avLst/>
            </a:prstGeom>
            <a:gradFill rotWithShape="1">
              <a:gsLst>
                <a:gs pos="0">
                  <a:srgbClr val="99CC00"/>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dirty="0" err="1">
                  <a:solidFill>
                    <a:schemeClr val="tx1"/>
                  </a:solidFill>
                  <a:latin typeface="Times New Roman" pitchFamily="18" charset="0"/>
                  <a:ea typeface="宋体" pitchFamily="2" charset="-122"/>
                  <a:sym typeface="Symbol" pitchFamily="18" charset="2"/>
                </a:rPr>
                <a:t>int</a:t>
              </a:r>
              <a:r>
                <a:rPr lang="en-US" altLang="zh-CN" sz="2800" dirty="0">
                  <a:solidFill>
                    <a:schemeClr val="tx1"/>
                  </a:solidFill>
                  <a:latin typeface="Times New Roman" pitchFamily="18" charset="0"/>
                  <a:ea typeface="宋体" pitchFamily="2" charset="-122"/>
                  <a:sym typeface="Symbol" pitchFamily="18" charset="2"/>
                </a:rPr>
                <a:t> </a:t>
              </a:r>
              <a:r>
                <a:rPr lang="en-US" altLang="zh-CN" sz="2800" dirty="0">
                  <a:solidFill>
                    <a:srgbClr val="9966FF"/>
                  </a:solidFill>
                  <a:latin typeface="Times New Roman" pitchFamily="18" charset="0"/>
                  <a:ea typeface="宋体" pitchFamily="2" charset="-122"/>
                  <a:sym typeface="Symbol" pitchFamily="18" charset="2"/>
                </a:rPr>
                <a:t></a:t>
              </a:r>
              <a:r>
                <a:rPr lang="en-US" altLang="zh-CN" sz="2800" dirty="0">
                  <a:solidFill>
                    <a:schemeClr val="tx1"/>
                  </a:solidFill>
                  <a:latin typeface="Times New Roman" pitchFamily="18" charset="0"/>
                  <a:ea typeface="宋体" pitchFamily="2" charset="-122"/>
                  <a:sym typeface="Symbol" pitchFamily="18" charset="2"/>
                </a:rPr>
                <a:t> char, short</a:t>
              </a:r>
            </a:p>
          </p:txBody>
        </p:sp>
      </p:grpSp>
      <p:sp>
        <p:nvSpPr>
          <p:cNvPr id="34" name="AutoShape 22"/>
          <p:cNvSpPr>
            <a:spLocks noChangeArrowheads="1"/>
          </p:cNvSpPr>
          <p:nvPr/>
        </p:nvSpPr>
        <p:spPr bwMode="auto">
          <a:xfrm>
            <a:off x="9306586" y="4367438"/>
            <a:ext cx="2668221" cy="2247424"/>
          </a:xfrm>
          <a:prstGeom prst="roundRect">
            <a:avLst>
              <a:gd name="adj" fmla="val 16667"/>
            </a:avLst>
          </a:prstGeom>
          <a:gradFill rotWithShape="0">
            <a:gsLst>
              <a:gs pos="0">
                <a:srgbClr val="FFFFFF"/>
              </a:gs>
              <a:gs pos="100000">
                <a:srgbClr val="CCCC00"/>
              </a:gs>
            </a:gsLst>
            <a:lin ang="5400000" scaled="1"/>
          </a:gradFill>
          <a:ln w="19050">
            <a:solidFill>
              <a:schemeClr val="tx2"/>
            </a:solidFill>
            <a:round/>
            <a:headEnd/>
            <a:tailEnd/>
          </a:ln>
          <a:effectLst>
            <a:prstShdw prst="shdw13" dist="53882" dir="13500000">
              <a:schemeClr val="bg2">
                <a:alpha val="50000"/>
              </a:schemeClr>
            </a:prstShdw>
          </a:effectLst>
        </p:spPr>
        <p:txBody>
          <a:bodyPr wrap="square" anchor="ctr">
            <a:spAutoFit/>
          </a:bodyPr>
          <a:lstStyle/>
          <a:p>
            <a:pPr algn="l">
              <a:spcBef>
                <a:spcPct val="50000"/>
              </a:spcBef>
            </a:pPr>
            <a:r>
              <a:rPr lang="zh-CN" altLang="en-US" b="1" dirty="0" smtClean="0">
                <a:solidFill>
                  <a:schemeClr val="tx1"/>
                </a:solidFill>
              </a:rPr>
              <a:t>不同类型的两个操作数，</a:t>
            </a:r>
            <a:r>
              <a:rPr lang="zh-CN" altLang="en-US" b="1" dirty="0" smtClean="0">
                <a:solidFill>
                  <a:schemeClr val="tx1"/>
                </a:solidFill>
                <a:latin typeface="楷体_GB2312" pitchFamily="49" charset="-122"/>
              </a:rPr>
              <a:t>“向上”转换</a:t>
            </a:r>
            <a:r>
              <a:rPr lang="zh-CN" altLang="en-US" b="1" dirty="0">
                <a:solidFill>
                  <a:schemeClr val="tx1"/>
                </a:solidFill>
                <a:latin typeface="楷体_GB2312" pitchFamily="49" charset="-122"/>
              </a:rPr>
              <a:t>成同一类型</a:t>
            </a:r>
            <a:r>
              <a:rPr lang="en-US" altLang="zh-CN" b="1" dirty="0">
                <a:solidFill>
                  <a:schemeClr val="tx1"/>
                </a:solidFill>
                <a:latin typeface="楷体_GB2312" pitchFamily="49" charset="-122"/>
              </a:rPr>
              <a:t>,</a:t>
            </a:r>
            <a:r>
              <a:rPr lang="zh-CN" altLang="en-US" b="1" dirty="0">
                <a:solidFill>
                  <a:schemeClr val="tx1"/>
                </a:solidFill>
                <a:latin typeface="楷体_GB2312" pitchFamily="49" charset="-122"/>
              </a:rPr>
              <a:t>再计算</a:t>
            </a:r>
            <a:r>
              <a:rPr lang="zh-CN" altLang="en-US" b="1" dirty="0" smtClean="0">
                <a:solidFill>
                  <a:schemeClr val="tx1"/>
                </a:solidFill>
                <a:latin typeface="楷体_GB2312" pitchFamily="49" charset="-122"/>
              </a:rPr>
              <a:t>。</a:t>
            </a:r>
            <a:endParaRPr lang="en-US" altLang="zh-CN" b="1" dirty="0" smtClean="0">
              <a:solidFill>
                <a:schemeClr val="tx1"/>
              </a:solidFill>
              <a:latin typeface="楷体_GB2312" pitchFamily="49" charset="-122"/>
            </a:endParaRPr>
          </a:p>
          <a:p>
            <a:pPr algn="l">
              <a:spcBef>
                <a:spcPct val="50000"/>
              </a:spcBef>
            </a:pPr>
            <a:r>
              <a:rPr lang="zh-CN" altLang="en-US" b="1" dirty="0" smtClean="0">
                <a:solidFill>
                  <a:schemeClr val="tx1"/>
                </a:solidFill>
                <a:latin typeface="楷体_GB2312" pitchFamily="49" charset="-122"/>
              </a:rPr>
              <a:t>转换的结果一定是三种数据类型：</a:t>
            </a:r>
            <a:endParaRPr lang="en-US" altLang="zh-CN" b="1" dirty="0" smtClean="0">
              <a:solidFill>
                <a:schemeClr val="tx1"/>
              </a:solidFill>
              <a:latin typeface="楷体_GB2312" pitchFamily="49" charset="-122"/>
            </a:endParaRPr>
          </a:p>
          <a:p>
            <a:pPr algn="l">
              <a:spcBef>
                <a:spcPct val="50000"/>
              </a:spcBef>
            </a:pPr>
            <a:r>
              <a:rPr lang="en-US" altLang="zh-CN" b="1" dirty="0" err="1" smtClean="0">
                <a:solidFill>
                  <a:schemeClr val="tx1"/>
                </a:solidFill>
                <a:latin typeface="楷体_GB2312" pitchFamily="49" charset="-122"/>
              </a:rPr>
              <a:t>int</a:t>
            </a:r>
            <a:r>
              <a:rPr lang="zh-CN" altLang="en-US" b="1" dirty="0" smtClean="0">
                <a:solidFill>
                  <a:schemeClr val="tx1"/>
                </a:solidFill>
                <a:latin typeface="楷体_GB2312" pitchFamily="49" charset="-122"/>
              </a:rPr>
              <a:t>，</a:t>
            </a:r>
            <a:r>
              <a:rPr lang="en-US" altLang="zh-CN" b="1" dirty="0" smtClean="0">
                <a:solidFill>
                  <a:schemeClr val="tx1"/>
                </a:solidFill>
                <a:latin typeface="楷体_GB2312" pitchFamily="49" charset="-122"/>
              </a:rPr>
              <a:t>long</a:t>
            </a:r>
            <a:r>
              <a:rPr lang="zh-CN" altLang="en-US" b="1" dirty="0" smtClean="0">
                <a:solidFill>
                  <a:schemeClr val="tx1"/>
                </a:solidFill>
                <a:latin typeface="楷体_GB2312" pitchFamily="49" charset="-122"/>
              </a:rPr>
              <a:t>，</a:t>
            </a:r>
            <a:r>
              <a:rPr lang="en-US" altLang="zh-CN" b="1" dirty="0" smtClean="0">
                <a:solidFill>
                  <a:schemeClr val="tx1"/>
                </a:solidFill>
                <a:latin typeface="楷体_GB2312" pitchFamily="49" charset="-122"/>
              </a:rPr>
              <a:t>double</a:t>
            </a:r>
            <a:endParaRPr lang="zh-CN" altLang="en-US" b="1" dirty="0">
              <a:latin typeface="楷体_GB2312" pitchFamily="49" charset="-122"/>
            </a:endParaRPr>
          </a:p>
        </p:txBody>
      </p:sp>
      <p:sp>
        <p:nvSpPr>
          <p:cNvPr id="35" name="TextBox 34"/>
          <p:cNvSpPr txBox="1"/>
          <p:nvPr/>
        </p:nvSpPr>
        <p:spPr>
          <a:xfrm>
            <a:off x="2217108" y="4659683"/>
            <a:ext cx="6313118" cy="2031325"/>
          </a:xfrm>
          <a:prstGeom prst="rect">
            <a:avLst/>
          </a:prstGeom>
          <a:noFill/>
          <a:ln w="3175">
            <a:solidFill>
              <a:schemeClr val="tx1"/>
            </a:solidFill>
          </a:ln>
        </p:spPr>
        <p:txBody>
          <a:bodyPr wrap="square" rtlCol="0">
            <a:spAutoFit/>
          </a:bodyPr>
          <a:lstStyle/>
          <a:p>
            <a:r>
              <a:rPr lang="en-US" altLang="zh-CN" dirty="0" err="1" smtClean="0"/>
              <a:t>int</a:t>
            </a:r>
            <a:r>
              <a:rPr lang="en-US" altLang="zh-CN" dirty="0" smtClean="0"/>
              <a:t> a; </a:t>
            </a:r>
          </a:p>
          <a:p>
            <a:r>
              <a:rPr lang="en-US" altLang="zh-CN" dirty="0" smtClean="0"/>
              <a:t>float b;</a:t>
            </a:r>
          </a:p>
          <a:p>
            <a:r>
              <a:rPr lang="en-US" altLang="zh-CN" dirty="0" smtClean="0"/>
              <a:t>float c;</a:t>
            </a:r>
          </a:p>
          <a:p>
            <a:r>
              <a:rPr lang="en-US" altLang="zh-CN" dirty="0" smtClean="0"/>
              <a:t>c = a + b;  </a:t>
            </a:r>
          </a:p>
          <a:p>
            <a:r>
              <a:rPr lang="en-US" altLang="zh-CN" dirty="0" smtClean="0">
                <a:solidFill>
                  <a:srgbClr val="FF0000"/>
                </a:solidFill>
              </a:rPr>
              <a:t>// </a:t>
            </a:r>
            <a:r>
              <a:rPr lang="en-US" altLang="zh-CN" dirty="0" err="1" smtClean="0">
                <a:solidFill>
                  <a:srgbClr val="FF0000"/>
                </a:solidFill>
              </a:rPr>
              <a:t>a,b</a:t>
            </a:r>
            <a:r>
              <a:rPr lang="en-US" altLang="zh-CN" dirty="0" smtClean="0">
                <a:solidFill>
                  <a:srgbClr val="FF0000"/>
                </a:solidFill>
              </a:rPr>
              <a:t>  </a:t>
            </a:r>
            <a:r>
              <a:rPr lang="en-US" altLang="zh-CN" dirty="0" smtClean="0">
                <a:solidFill>
                  <a:srgbClr val="FF0000"/>
                </a:solidFill>
                <a:sym typeface="Wingdings" pitchFamily="2" charset="2"/>
              </a:rPr>
              <a:t> </a:t>
            </a:r>
            <a:r>
              <a:rPr lang="en-US" altLang="zh-CN" dirty="0" smtClean="0">
                <a:solidFill>
                  <a:srgbClr val="FF0000"/>
                </a:solidFill>
              </a:rPr>
              <a:t>double,</a:t>
            </a:r>
          </a:p>
          <a:p>
            <a:r>
              <a:rPr lang="en-US" altLang="zh-CN" dirty="0" smtClean="0">
                <a:solidFill>
                  <a:srgbClr val="FF0000"/>
                </a:solidFill>
              </a:rPr>
              <a:t>// (a + b) </a:t>
            </a:r>
            <a:r>
              <a:rPr lang="en-US" altLang="zh-CN" dirty="0" smtClean="0">
                <a:solidFill>
                  <a:srgbClr val="FF0000"/>
                </a:solidFill>
                <a:sym typeface="Wingdings" pitchFamily="2" charset="2"/>
              </a:rPr>
              <a:t> double</a:t>
            </a:r>
          </a:p>
          <a:p>
            <a:r>
              <a:rPr lang="en-US" altLang="zh-CN" dirty="0" smtClean="0">
                <a:solidFill>
                  <a:srgbClr val="FF0000"/>
                </a:solidFill>
                <a:sym typeface="Wingdings" pitchFamily="2" charset="2"/>
              </a:rPr>
              <a:t>// c  double  float, </a:t>
            </a:r>
            <a:r>
              <a:rPr lang="zh-CN" altLang="en-US" dirty="0" smtClean="0">
                <a:solidFill>
                  <a:srgbClr val="FF0000"/>
                </a:solidFill>
                <a:sym typeface="Wingdings" pitchFamily="2" charset="2"/>
              </a:rPr>
              <a:t>编程者认可精度损失是可接受的</a:t>
            </a:r>
            <a:r>
              <a:rPr lang="en-US" altLang="zh-CN" dirty="0" smtClean="0">
                <a:solidFill>
                  <a:srgbClr val="FF0000"/>
                </a:solidFill>
              </a:rPr>
              <a:t> </a:t>
            </a:r>
            <a:endParaRPr lang="zh-CN" altLang="en-US" dirty="0">
              <a:solidFill>
                <a:srgbClr val="FF0000"/>
              </a:solidFill>
            </a:endParaRPr>
          </a:p>
        </p:txBody>
      </p:sp>
    </p:spTree>
    <p:extLst>
      <p:ext uri="{BB962C8B-B14F-4D97-AF65-F5344CB8AC3E}">
        <p14:creationId xmlns:p14="http://schemas.microsoft.com/office/powerpoint/2010/main" val="15795722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顺序程序设计举例</a:t>
            </a:r>
            <a:endParaRPr lang="zh-CN" altLang="en-US"/>
          </a:p>
        </p:txBody>
      </p:sp>
      <p:sp>
        <p:nvSpPr>
          <p:cNvPr id="3" name="内容占位符 2"/>
          <p:cNvSpPr>
            <a:spLocks noGrp="1"/>
          </p:cNvSpPr>
          <p:nvPr>
            <p:ph idx="1"/>
          </p:nvPr>
        </p:nvSpPr>
        <p:spPr>
          <a:xfrm>
            <a:off x="888923" y="1417784"/>
            <a:ext cx="7392478" cy="1007364"/>
          </a:xfrm>
        </p:spPr>
        <p:txBody>
          <a:bodyPr>
            <a:noAutofit/>
          </a:bodyPr>
          <a:lstStyle/>
          <a:p>
            <a:pPr marL="0" indent="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3.2】</a:t>
            </a:r>
            <a:r>
              <a:rPr lang="zh-CN" altLang="en-US" sz="2000">
                <a:solidFill>
                  <a:schemeClr val="accent1"/>
                </a:solidFill>
              </a:rPr>
              <a:t>有人用温度计测量出用华氏法表示的温度</a:t>
            </a:r>
            <a:r>
              <a:rPr lang="en-US" altLang="zh-CN" sz="2000">
                <a:solidFill>
                  <a:schemeClr val="accent1"/>
                </a:solidFill>
              </a:rPr>
              <a:t>(</a:t>
            </a:r>
            <a:r>
              <a:rPr lang="zh-CN" altLang="en-US" sz="2000">
                <a:solidFill>
                  <a:schemeClr val="accent1"/>
                </a:solidFill>
              </a:rPr>
              <a:t>如</a:t>
            </a:r>
            <a:r>
              <a:rPr lang="en-US" altLang="zh-CN" sz="2000">
                <a:solidFill>
                  <a:schemeClr val="accent1"/>
                </a:solidFill>
              </a:rPr>
              <a:t>64°F</a:t>
            </a:r>
            <a:r>
              <a:rPr lang="zh-CN" altLang="en-US" sz="2000" smtClean="0">
                <a:solidFill>
                  <a:schemeClr val="accent1"/>
                </a:solidFill>
              </a:rPr>
              <a:t>），</a:t>
            </a:r>
            <a:endParaRPr lang="en-US" altLang="zh-CN" sz="2000" smtClean="0">
              <a:solidFill>
                <a:schemeClr val="accent1"/>
              </a:solidFill>
            </a:endParaRPr>
          </a:p>
          <a:p>
            <a:pPr marL="0" indent="0">
              <a:lnSpc>
                <a:spcPct val="120000"/>
              </a:lnSpc>
              <a:buNone/>
            </a:pPr>
            <a:r>
              <a:rPr lang="en-US" altLang="zh-CN" sz="2000">
                <a:solidFill>
                  <a:schemeClr val="accent1"/>
                </a:solidFill>
              </a:rPr>
              <a:t> </a:t>
            </a:r>
            <a:r>
              <a:rPr lang="en-US" altLang="zh-CN" sz="2000" smtClean="0">
                <a:solidFill>
                  <a:schemeClr val="accent1"/>
                </a:solidFill>
              </a:rPr>
              <a:t> </a:t>
            </a:r>
            <a:r>
              <a:rPr lang="zh-CN" altLang="en-US" sz="2000" smtClean="0">
                <a:solidFill>
                  <a:schemeClr val="accent1"/>
                </a:solidFill>
              </a:rPr>
              <a:t>今</a:t>
            </a:r>
            <a:r>
              <a:rPr lang="zh-CN" altLang="en-US" sz="2000">
                <a:solidFill>
                  <a:schemeClr val="accent1"/>
                </a:solidFill>
              </a:rPr>
              <a:t>要求把它转换为以摄氏法表示的温度</a:t>
            </a:r>
            <a:r>
              <a:rPr lang="en-US" altLang="zh-CN" sz="2000">
                <a:solidFill>
                  <a:schemeClr val="accent1"/>
                </a:solidFill>
              </a:rPr>
              <a:t>(</a:t>
            </a:r>
            <a:r>
              <a:rPr lang="zh-CN" altLang="en-US" sz="2000">
                <a:solidFill>
                  <a:schemeClr val="accent1"/>
                </a:solidFill>
              </a:rPr>
              <a:t>如</a:t>
            </a:r>
            <a:r>
              <a:rPr lang="en-US" altLang="zh-CN" sz="2000">
                <a:solidFill>
                  <a:schemeClr val="accent1"/>
                </a:solidFill>
              </a:rPr>
              <a:t>17.8℃</a:t>
            </a:r>
            <a:r>
              <a:rPr lang="en-US" altLang="zh-CN" sz="2000" smtClean="0">
                <a:solidFill>
                  <a:schemeClr val="accent1"/>
                </a:solidFill>
              </a:rPr>
              <a:t>)</a:t>
            </a:r>
            <a:r>
              <a:rPr lang="zh-CN" altLang="en-US" sz="2000" smtClean="0">
                <a:solidFill>
                  <a:schemeClr val="accent1"/>
                </a:solidFill>
              </a:rPr>
              <a:t>。</a:t>
            </a:r>
            <a:endParaRPr lang="en-US" altLang="zh-CN" sz="2000" smtClean="0">
              <a:solidFill>
                <a:schemeClr val="accent1"/>
              </a:solidFill>
            </a:endParaRPr>
          </a:p>
        </p:txBody>
      </p:sp>
      <p:sp>
        <p:nvSpPr>
          <p:cNvPr id="27" name="MH_SubTitle_1"/>
          <p:cNvSpPr/>
          <p:nvPr>
            <p:custDataLst>
              <p:tags r:id="rId1"/>
            </p:custDataLst>
          </p:nvPr>
        </p:nvSpPr>
        <p:spPr>
          <a:xfrm>
            <a:off x="8281401" y="964918"/>
            <a:ext cx="3448050" cy="2365375"/>
          </a:xfrm>
          <a:custGeom>
            <a:avLst/>
            <a:gdLst>
              <a:gd name="connsiteX0" fmla="*/ 4225707 w 4387423"/>
              <a:gd name="connsiteY0" fmla="*/ 474136 h 3234796"/>
              <a:gd name="connsiteX1" fmla="*/ 4183374 w 4387423"/>
              <a:gd name="connsiteY1" fmla="*/ 516469 h 3234796"/>
              <a:gd name="connsiteX2" fmla="*/ 4225707 w 4387423"/>
              <a:gd name="connsiteY2" fmla="*/ 558802 h 3234796"/>
              <a:gd name="connsiteX3" fmla="*/ 4268040 w 4387423"/>
              <a:gd name="connsiteY3" fmla="*/ 516469 h 3234796"/>
              <a:gd name="connsiteX4" fmla="*/ 4225707 w 4387423"/>
              <a:gd name="connsiteY4" fmla="*/ 474136 h 3234796"/>
              <a:gd name="connsiteX5" fmla="*/ 4056374 w 4387423"/>
              <a:gd name="connsiteY5" fmla="*/ 474136 h 3234796"/>
              <a:gd name="connsiteX6" fmla="*/ 4014041 w 4387423"/>
              <a:gd name="connsiteY6" fmla="*/ 516469 h 3234796"/>
              <a:gd name="connsiteX7" fmla="*/ 4056374 w 4387423"/>
              <a:gd name="connsiteY7" fmla="*/ 558802 h 3234796"/>
              <a:gd name="connsiteX8" fmla="*/ 4098707 w 4387423"/>
              <a:gd name="connsiteY8" fmla="*/ 516469 h 3234796"/>
              <a:gd name="connsiteX9" fmla="*/ 4056374 w 4387423"/>
              <a:gd name="connsiteY9" fmla="*/ 474136 h 3234796"/>
              <a:gd name="connsiteX10" fmla="*/ 3887041 w 4387423"/>
              <a:gd name="connsiteY10" fmla="*/ 474136 h 3234796"/>
              <a:gd name="connsiteX11" fmla="*/ 3844708 w 4387423"/>
              <a:gd name="connsiteY11" fmla="*/ 516469 h 3234796"/>
              <a:gd name="connsiteX12" fmla="*/ 3887041 w 4387423"/>
              <a:gd name="connsiteY12" fmla="*/ 558802 h 3234796"/>
              <a:gd name="connsiteX13" fmla="*/ 3929374 w 4387423"/>
              <a:gd name="connsiteY13" fmla="*/ 516469 h 3234796"/>
              <a:gd name="connsiteX14" fmla="*/ 3887041 w 4387423"/>
              <a:gd name="connsiteY14" fmla="*/ 474136 h 3234796"/>
              <a:gd name="connsiteX15" fmla="*/ 3717708 w 4387423"/>
              <a:gd name="connsiteY15" fmla="*/ 474136 h 3234796"/>
              <a:gd name="connsiteX16" fmla="*/ 3675375 w 4387423"/>
              <a:gd name="connsiteY16" fmla="*/ 516469 h 3234796"/>
              <a:gd name="connsiteX17" fmla="*/ 3717708 w 4387423"/>
              <a:gd name="connsiteY17" fmla="*/ 558802 h 3234796"/>
              <a:gd name="connsiteX18" fmla="*/ 3760041 w 4387423"/>
              <a:gd name="connsiteY18" fmla="*/ 516469 h 3234796"/>
              <a:gd name="connsiteX19" fmla="*/ 3717708 w 4387423"/>
              <a:gd name="connsiteY19" fmla="*/ 474136 h 3234796"/>
              <a:gd name="connsiteX20" fmla="*/ 3548375 w 4387423"/>
              <a:gd name="connsiteY20" fmla="*/ 474136 h 3234796"/>
              <a:gd name="connsiteX21" fmla="*/ 3506042 w 4387423"/>
              <a:gd name="connsiteY21" fmla="*/ 516469 h 3234796"/>
              <a:gd name="connsiteX22" fmla="*/ 3548375 w 4387423"/>
              <a:gd name="connsiteY22" fmla="*/ 558802 h 3234796"/>
              <a:gd name="connsiteX23" fmla="*/ 3590708 w 4387423"/>
              <a:gd name="connsiteY23" fmla="*/ 516469 h 3234796"/>
              <a:gd name="connsiteX24" fmla="*/ 3548375 w 4387423"/>
              <a:gd name="connsiteY24" fmla="*/ 474136 h 3234796"/>
              <a:gd name="connsiteX25" fmla="*/ 3379042 w 4387423"/>
              <a:gd name="connsiteY25" fmla="*/ 474136 h 3234796"/>
              <a:gd name="connsiteX26" fmla="*/ 3336709 w 4387423"/>
              <a:gd name="connsiteY26" fmla="*/ 516469 h 3234796"/>
              <a:gd name="connsiteX27" fmla="*/ 3379042 w 4387423"/>
              <a:gd name="connsiteY27" fmla="*/ 558802 h 3234796"/>
              <a:gd name="connsiteX28" fmla="*/ 3421375 w 4387423"/>
              <a:gd name="connsiteY28" fmla="*/ 516469 h 3234796"/>
              <a:gd name="connsiteX29" fmla="*/ 3379042 w 4387423"/>
              <a:gd name="connsiteY29" fmla="*/ 474136 h 3234796"/>
              <a:gd name="connsiteX30" fmla="*/ 3209709 w 4387423"/>
              <a:gd name="connsiteY30" fmla="*/ 474136 h 3234796"/>
              <a:gd name="connsiteX31" fmla="*/ 3167376 w 4387423"/>
              <a:gd name="connsiteY31" fmla="*/ 516469 h 3234796"/>
              <a:gd name="connsiteX32" fmla="*/ 3209709 w 4387423"/>
              <a:gd name="connsiteY32" fmla="*/ 558802 h 3234796"/>
              <a:gd name="connsiteX33" fmla="*/ 3252042 w 4387423"/>
              <a:gd name="connsiteY33" fmla="*/ 516469 h 3234796"/>
              <a:gd name="connsiteX34" fmla="*/ 3209709 w 4387423"/>
              <a:gd name="connsiteY34" fmla="*/ 474136 h 3234796"/>
              <a:gd name="connsiteX35" fmla="*/ 3040376 w 4387423"/>
              <a:gd name="connsiteY35" fmla="*/ 474136 h 3234796"/>
              <a:gd name="connsiteX36" fmla="*/ 2998043 w 4387423"/>
              <a:gd name="connsiteY36" fmla="*/ 516469 h 3234796"/>
              <a:gd name="connsiteX37" fmla="*/ 3040376 w 4387423"/>
              <a:gd name="connsiteY37" fmla="*/ 558802 h 3234796"/>
              <a:gd name="connsiteX38" fmla="*/ 3082709 w 4387423"/>
              <a:gd name="connsiteY38" fmla="*/ 516469 h 3234796"/>
              <a:gd name="connsiteX39" fmla="*/ 3040376 w 4387423"/>
              <a:gd name="connsiteY39" fmla="*/ 474136 h 3234796"/>
              <a:gd name="connsiteX40" fmla="*/ 2871043 w 4387423"/>
              <a:gd name="connsiteY40" fmla="*/ 474136 h 3234796"/>
              <a:gd name="connsiteX41" fmla="*/ 2828710 w 4387423"/>
              <a:gd name="connsiteY41" fmla="*/ 516469 h 3234796"/>
              <a:gd name="connsiteX42" fmla="*/ 2871043 w 4387423"/>
              <a:gd name="connsiteY42" fmla="*/ 558802 h 3234796"/>
              <a:gd name="connsiteX43" fmla="*/ 2913376 w 4387423"/>
              <a:gd name="connsiteY43" fmla="*/ 516469 h 3234796"/>
              <a:gd name="connsiteX44" fmla="*/ 2871043 w 4387423"/>
              <a:gd name="connsiteY44" fmla="*/ 474136 h 3234796"/>
              <a:gd name="connsiteX45" fmla="*/ 2701710 w 4387423"/>
              <a:gd name="connsiteY45" fmla="*/ 474136 h 3234796"/>
              <a:gd name="connsiteX46" fmla="*/ 2659377 w 4387423"/>
              <a:gd name="connsiteY46" fmla="*/ 516469 h 3234796"/>
              <a:gd name="connsiteX47" fmla="*/ 2701710 w 4387423"/>
              <a:gd name="connsiteY47" fmla="*/ 558802 h 3234796"/>
              <a:gd name="connsiteX48" fmla="*/ 2744043 w 4387423"/>
              <a:gd name="connsiteY48" fmla="*/ 516469 h 3234796"/>
              <a:gd name="connsiteX49" fmla="*/ 2701710 w 4387423"/>
              <a:gd name="connsiteY49" fmla="*/ 474136 h 3234796"/>
              <a:gd name="connsiteX50" fmla="*/ 2532377 w 4387423"/>
              <a:gd name="connsiteY50" fmla="*/ 474136 h 3234796"/>
              <a:gd name="connsiteX51" fmla="*/ 2490044 w 4387423"/>
              <a:gd name="connsiteY51" fmla="*/ 516469 h 3234796"/>
              <a:gd name="connsiteX52" fmla="*/ 2532377 w 4387423"/>
              <a:gd name="connsiteY52" fmla="*/ 558802 h 3234796"/>
              <a:gd name="connsiteX53" fmla="*/ 2574710 w 4387423"/>
              <a:gd name="connsiteY53" fmla="*/ 516469 h 3234796"/>
              <a:gd name="connsiteX54" fmla="*/ 2532377 w 4387423"/>
              <a:gd name="connsiteY54" fmla="*/ 474136 h 3234796"/>
              <a:gd name="connsiteX55" fmla="*/ 2363044 w 4387423"/>
              <a:gd name="connsiteY55" fmla="*/ 474136 h 3234796"/>
              <a:gd name="connsiteX56" fmla="*/ 2320711 w 4387423"/>
              <a:gd name="connsiteY56" fmla="*/ 516469 h 3234796"/>
              <a:gd name="connsiteX57" fmla="*/ 2363044 w 4387423"/>
              <a:gd name="connsiteY57" fmla="*/ 558802 h 3234796"/>
              <a:gd name="connsiteX58" fmla="*/ 2405377 w 4387423"/>
              <a:gd name="connsiteY58" fmla="*/ 516469 h 3234796"/>
              <a:gd name="connsiteX59" fmla="*/ 2363044 w 4387423"/>
              <a:gd name="connsiteY59" fmla="*/ 474136 h 3234796"/>
              <a:gd name="connsiteX60" fmla="*/ 2193711 w 4387423"/>
              <a:gd name="connsiteY60" fmla="*/ 474136 h 3234796"/>
              <a:gd name="connsiteX61" fmla="*/ 2151378 w 4387423"/>
              <a:gd name="connsiteY61" fmla="*/ 516469 h 3234796"/>
              <a:gd name="connsiteX62" fmla="*/ 2193711 w 4387423"/>
              <a:gd name="connsiteY62" fmla="*/ 558802 h 3234796"/>
              <a:gd name="connsiteX63" fmla="*/ 2236044 w 4387423"/>
              <a:gd name="connsiteY63" fmla="*/ 516469 h 3234796"/>
              <a:gd name="connsiteX64" fmla="*/ 2193711 w 4387423"/>
              <a:gd name="connsiteY64" fmla="*/ 474136 h 3234796"/>
              <a:gd name="connsiteX65" fmla="*/ 2024378 w 4387423"/>
              <a:gd name="connsiteY65" fmla="*/ 474136 h 3234796"/>
              <a:gd name="connsiteX66" fmla="*/ 1982045 w 4387423"/>
              <a:gd name="connsiteY66" fmla="*/ 516469 h 3234796"/>
              <a:gd name="connsiteX67" fmla="*/ 2024378 w 4387423"/>
              <a:gd name="connsiteY67" fmla="*/ 558802 h 3234796"/>
              <a:gd name="connsiteX68" fmla="*/ 2066711 w 4387423"/>
              <a:gd name="connsiteY68" fmla="*/ 516469 h 3234796"/>
              <a:gd name="connsiteX69" fmla="*/ 2024378 w 4387423"/>
              <a:gd name="connsiteY69" fmla="*/ 474136 h 3234796"/>
              <a:gd name="connsiteX70" fmla="*/ 1855045 w 4387423"/>
              <a:gd name="connsiteY70" fmla="*/ 474136 h 3234796"/>
              <a:gd name="connsiteX71" fmla="*/ 1812712 w 4387423"/>
              <a:gd name="connsiteY71" fmla="*/ 516469 h 3234796"/>
              <a:gd name="connsiteX72" fmla="*/ 1855045 w 4387423"/>
              <a:gd name="connsiteY72" fmla="*/ 558802 h 3234796"/>
              <a:gd name="connsiteX73" fmla="*/ 1897378 w 4387423"/>
              <a:gd name="connsiteY73" fmla="*/ 516469 h 3234796"/>
              <a:gd name="connsiteX74" fmla="*/ 1855045 w 4387423"/>
              <a:gd name="connsiteY74" fmla="*/ 474136 h 3234796"/>
              <a:gd name="connsiteX75" fmla="*/ 1685712 w 4387423"/>
              <a:gd name="connsiteY75" fmla="*/ 474136 h 3234796"/>
              <a:gd name="connsiteX76" fmla="*/ 1643379 w 4387423"/>
              <a:gd name="connsiteY76" fmla="*/ 516469 h 3234796"/>
              <a:gd name="connsiteX77" fmla="*/ 1685712 w 4387423"/>
              <a:gd name="connsiteY77" fmla="*/ 558802 h 3234796"/>
              <a:gd name="connsiteX78" fmla="*/ 1728045 w 4387423"/>
              <a:gd name="connsiteY78" fmla="*/ 516469 h 3234796"/>
              <a:gd name="connsiteX79" fmla="*/ 1685712 w 4387423"/>
              <a:gd name="connsiteY79" fmla="*/ 474136 h 3234796"/>
              <a:gd name="connsiteX80" fmla="*/ 1516379 w 4387423"/>
              <a:gd name="connsiteY80" fmla="*/ 474136 h 3234796"/>
              <a:gd name="connsiteX81" fmla="*/ 1474046 w 4387423"/>
              <a:gd name="connsiteY81" fmla="*/ 516469 h 3234796"/>
              <a:gd name="connsiteX82" fmla="*/ 1516379 w 4387423"/>
              <a:gd name="connsiteY82" fmla="*/ 558802 h 3234796"/>
              <a:gd name="connsiteX83" fmla="*/ 1558712 w 4387423"/>
              <a:gd name="connsiteY83" fmla="*/ 516469 h 3234796"/>
              <a:gd name="connsiteX84" fmla="*/ 1516379 w 4387423"/>
              <a:gd name="connsiteY84" fmla="*/ 474136 h 3234796"/>
              <a:gd name="connsiteX85" fmla="*/ 1347046 w 4387423"/>
              <a:gd name="connsiteY85" fmla="*/ 474136 h 3234796"/>
              <a:gd name="connsiteX86" fmla="*/ 1304713 w 4387423"/>
              <a:gd name="connsiteY86" fmla="*/ 516469 h 3234796"/>
              <a:gd name="connsiteX87" fmla="*/ 1347046 w 4387423"/>
              <a:gd name="connsiteY87" fmla="*/ 558802 h 3234796"/>
              <a:gd name="connsiteX88" fmla="*/ 1389379 w 4387423"/>
              <a:gd name="connsiteY88" fmla="*/ 516469 h 3234796"/>
              <a:gd name="connsiteX89" fmla="*/ 1347046 w 4387423"/>
              <a:gd name="connsiteY89" fmla="*/ 474136 h 3234796"/>
              <a:gd name="connsiteX90" fmla="*/ 1177713 w 4387423"/>
              <a:gd name="connsiteY90" fmla="*/ 474136 h 3234796"/>
              <a:gd name="connsiteX91" fmla="*/ 1135381 w 4387423"/>
              <a:gd name="connsiteY91" fmla="*/ 516469 h 3234796"/>
              <a:gd name="connsiteX92" fmla="*/ 1177713 w 4387423"/>
              <a:gd name="connsiteY92" fmla="*/ 558802 h 3234796"/>
              <a:gd name="connsiteX93" fmla="*/ 1220046 w 4387423"/>
              <a:gd name="connsiteY93" fmla="*/ 516469 h 3234796"/>
              <a:gd name="connsiteX94" fmla="*/ 1177713 w 4387423"/>
              <a:gd name="connsiteY94" fmla="*/ 474136 h 3234796"/>
              <a:gd name="connsiteX95" fmla="*/ 1008381 w 4387423"/>
              <a:gd name="connsiteY95" fmla="*/ 474136 h 3234796"/>
              <a:gd name="connsiteX96" fmla="*/ 966048 w 4387423"/>
              <a:gd name="connsiteY96" fmla="*/ 516469 h 3234796"/>
              <a:gd name="connsiteX97" fmla="*/ 1008381 w 4387423"/>
              <a:gd name="connsiteY97" fmla="*/ 558802 h 3234796"/>
              <a:gd name="connsiteX98" fmla="*/ 1050714 w 4387423"/>
              <a:gd name="connsiteY98" fmla="*/ 516469 h 3234796"/>
              <a:gd name="connsiteX99" fmla="*/ 1008381 w 4387423"/>
              <a:gd name="connsiteY99" fmla="*/ 474136 h 3234796"/>
              <a:gd name="connsiteX100" fmla="*/ 839048 w 4387423"/>
              <a:gd name="connsiteY100" fmla="*/ 474136 h 3234796"/>
              <a:gd name="connsiteX101" fmla="*/ 796716 w 4387423"/>
              <a:gd name="connsiteY101" fmla="*/ 516469 h 3234796"/>
              <a:gd name="connsiteX102" fmla="*/ 839048 w 4387423"/>
              <a:gd name="connsiteY102" fmla="*/ 558802 h 3234796"/>
              <a:gd name="connsiteX103" fmla="*/ 881381 w 4387423"/>
              <a:gd name="connsiteY103" fmla="*/ 516469 h 3234796"/>
              <a:gd name="connsiteX104" fmla="*/ 839048 w 4387423"/>
              <a:gd name="connsiteY104" fmla="*/ 474136 h 3234796"/>
              <a:gd name="connsiteX105" fmla="*/ 669716 w 4387423"/>
              <a:gd name="connsiteY105" fmla="*/ 474136 h 3234796"/>
              <a:gd name="connsiteX106" fmla="*/ 627383 w 4387423"/>
              <a:gd name="connsiteY106" fmla="*/ 516469 h 3234796"/>
              <a:gd name="connsiteX107" fmla="*/ 669716 w 4387423"/>
              <a:gd name="connsiteY107" fmla="*/ 558802 h 3234796"/>
              <a:gd name="connsiteX108" fmla="*/ 712049 w 4387423"/>
              <a:gd name="connsiteY108" fmla="*/ 516469 h 3234796"/>
              <a:gd name="connsiteX109" fmla="*/ 669716 w 4387423"/>
              <a:gd name="connsiteY109" fmla="*/ 474136 h 3234796"/>
              <a:gd name="connsiteX110" fmla="*/ 500382 w 4387423"/>
              <a:gd name="connsiteY110" fmla="*/ 474136 h 3234796"/>
              <a:gd name="connsiteX111" fmla="*/ 458049 w 4387423"/>
              <a:gd name="connsiteY111" fmla="*/ 516469 h 3234796"/>
              <a:gd name="connsiteX112" fmla="*/ 500382 w 4387423"/>
              <a:gd name="connsiteY112" fmla="*/ 558802 h 3234796"/>
              <a:gd name="connsiteX113" fmla="*/ 542715 w 4387423"/>
              <a:gd name="connsiteY113" fmla="*/ 516469 h 3234796"/>
              <a:gd name="connsiteX114" fmla="*/ 500382 w 4387423"/>
              <a:gd name="connsiteY114" fmla="*/ 474136 h 3234796"/>
              <a:gd name="connsiteX115" fmla="*/ 331050 w 4387423"/>
              <a:gd name="connsiteY115" fmla="*/ 474136 h 3234796"/>
              <a:gd name="connsiteX116" fmla="*/ 288717 w 4387423"/>
              <a:gd name="connsiteY116" fmla="*/ 516469 h 3234796"/>
              <a:gd name="connsiteX117" fmla="*/ 331050 w 4387423"/>
              <a:gd name="connsiteY117" fmla="*/ 558802 h 3234796"/>
              <a:gd name="connsiteX118" fmla="*/ 373382 w 4387423"/>
              <a:gd name="connsiteY118" fmla="*/ 516469 h 3234796"/>
              <a:gd name="connsiteX119" fmla="*/ 331050 w 4387423"/>
              <a:gd name="connsiteY119" fmla="*/ 474136 h 3234796"/>
              <a:gd name="connsiteX120" fmla="*/ 161717 w 4387423"/>
              <a:gd name="connsiteY120" fmla="*/ 474136 h 3234796"/>
              <a:gd name="connsiteX121" fmla="*/ 119384 w 4387423"/>
              <a:gd name="connsiteY121" fmla="*/ 516469 h 3234796"/>
              <a:gd name="connsiteX122" fmla="*/ 161717 w 4387423"/>
              <a:gd name="connsiteY122" fmla="*/ 558802 h 3234796"/>
              <a:gd name="connsiteX123" fmla="*/ 204050 w 4387423"/>
              <a:gd name="connsiteY123" fmla="*/ 516469 h 3234796"/>
              <a:gd name="connsiteX124" fmla="*/ 161717 w 4387423"/>
              <a:gd name="connsiteY124" fmla="*/ 474136 h 3234796"/>
              <a:gd name="connsiteX125" fmla="*/ 0 w 4387423"/>
              <a:gd name="connsiteY125" fmla="*/ 0 h 3234796"/>
              <a:gd name="connsiteX126" fmla="*/ 4387423 w 4387423"/>
              <a:gd name="connsiteY126" fmla="*/ 0 h 3234796"/>
              <a:gd name="connsiteX127" fmla="*/ 4387423 w 4387423"/>
              <a:gd name="connsiteY127" fmla="*/ 152400 h 3234796"/>
              <a:gd name="connsiteX128" fmla="*/ 4387423 w 4387423"/>
              <a:gd name="connsiteY128" fmla="*/ 242993 h 3234796"/>
              <a:gd name="connsiteX129" fmla="*/ 4387423 w 4387423"/>
              <a:gd name="connsiteY129" fmla="*/ 477291 h 3234796"/>
              <a:gd name="connsiteX130" fmla="*/ 4365106 w 4387423"/>
              <a:gd name="connsiteY130" fmla="*/ 486535 h 3234796"/>
              <a:gd name="connsiteX131" fmla="*/ 4352707 w 4387423"/>
              <a:gd name="connsiteY131" fmla="*/ 516469 h 3234796"/>
              <a:gd name="connsiteX132" fmla="*/ 4365106 w 4387423"/>
              <a:gd name="connsiteY132" fmla="*/ 546403 h 3234796"/>
              <a:gd name="connsiteX133" fmla="*/ 4387423 w 4387423"/>
              <a:gd name="connsiteY133" fmla="*/ 555647 h 3234796"/>
              <a:gd name="connsiteX134" fmla="*/ 4387423 w 4387423"/>
              <a:gd name="connsiteY134" fmla="*/ 3164104 h 3234796"/>
              <a:gd name="connsiteX135" fmla="*/ 4369407 w 4387423"/>
              <a:gd name="connsiteY135" fmla="*/ 3167742 h 3234796"/>
              <a:gd name="connsiteX136" fmla="*/ 4326828 w 4387423"/>
              <a:gd name="connsiteY136" fmla="*/ 3210321 h 3234796"/>
              <a:gd name="connsiteX137" fmla="*/ 4321886 w 4387423"/>
              <a:gd name="connsiteY137" fmla="*/ 3234796 h 3234796"/>
              <a:gd name="connsiteX138" fmla="*/ 4248202 w 4387423"/>
              <a:gd name="connsiteY138" fmla="*/ 3234796 h 3234796"/>
              <a:gd name="connsiteX139" fmla="*/ 4243261 w 4387423"/>
              <a:gd name="connsiteY139" fmla="*/ 3210321 h 3234796"/>
              <a:gd name="connsiteX140" fmla="*/ 4169538 w 4387423"/>
              <a:gd name="connsiteY140" fmla="*/ 3161454 h 3234796"/>
              <a:gd name="connsiteX141" fmla="*/ 4095816 w 4387423"/>
              <a:gd name="connsiteY141" fmla="*/ 3210321 h 3234796"/>
              <a:gd name="connsiteX142" fmla="*/ 4090874 w 4387423"/>
              <a:gd name="connsiteY142" fmla="*/ 3234796 h 3234796"/>
              <a:gd name="connsiteX143" fmla="*/ 4017196 w 4387423"/>
              <a:gd name="connsiteY143" fmla="*/ 3234796 h 3234796"/>
              <a:gd name="connsiteX144" fmla="*/ 4012255 w 4387423"/>
              <a:gd name="connsiteY144" fmla="*/ 3210321 h 3234796"/>
              <a:gd name="connsiteX145" fmla="*/ 3938532 w 4387423"/>
              <a:gd name="connsiteY145" fmla="*/ 3161454 h 3234796"/>
              <a:gd name="connsiteX146" fmla="*/ 3864810 w 4387423"/>
              <a:gd name="connsiteY146" fmla="*/ 3210321 h 3234796"/>
              <a:gd name="connsiteX147" fmla="*/ 3859868 w 4387423"/>
              <a:gd name="connsiteY147" fmla="*/ 3234796 h 3234796"/>
              <a:gd name="connsiteX148" fmla="*/ 3786190 w 4387423"/>
              <a:gd name="connsiteY148" fmla="*/ 3234796 h 3234796"/>
              <a:gd name="connsiteX149" fmla="*/ 3781249 w 4387423"/>
              <a:gd name="connsiteY149" fmla="*/ 3210321 h 3234796"/>
              <a:gd name="connsiteX150" fmla="*/ 3707526 w 4387423"/>
              <a:gd name="connsiteY150" fmla="*/ 3161454 h 3234796"/>
              <a:gd name="connsiteX151" fmla="*/ 3633804 w 4387423"/>
              <a:gd name="connsiteY151" fmla="*/ 3210321 h 3234796"/>
              <a:gd name="connsiteX152" fmla="*/ 3628863 w 4387423"/>
              <a:gd name="connsiteY152" fmla="*/ 3234796 h 3234796"/>
              <a:gd name="connsiteX153" fmla="*/ 3555184 w 4387423"/>
              <a:gd name="connsiteY153" fmla="*/ 3234796 h 3234796"/>
              <a:gd name="connsiteX154" fmla="*/ 3550243 w 4387423"/>
              <a:gd name="connsiteY154" fmla="*/ 3210321 h 3234796"/>
              <a:gd name="connsiteX155" fmla="*/ 3476520 w 4387423"/>
              <a:gd name="connsiteY155" fmla="*/ 3161454 h 3234796"/>
              <a:gd name="connsiteX156" fmla="*/ 3402798 w 4387423"/>
              <a:gd name="connsiteY156" fmla="*/ 3210321 h 3234796"/>
              <a:gd name="connsiteX157" fmla="*/ 3397856 w 4387423"/>
              <a:gd name="connsiteY157" fmla="*/ 3234796 h 3234796"/>
              <a:gd name="connsiteX158" fmla="*/ 3324178 w 4387423"/>
              <a:gd name="connsiteY158" fmla="*/ 3234796 h 3234796"/>
              <a:gd name="connsiteX159" fmla="*/ 3319237 w 4387423"/>
              <a:gd name="connsiteY159" fmla="*/ 3210321 h 3234796"/>
              <a:gd name="connsiteX160" fmla="*/ 3245514 w 4387423"/>
              <a:gd name="connsiteY160" fmla="*/ 3161454 h 3234796"/>
              <a:gd name="connsiteX161" fmla="*/ 3171792 w 4387423"/>
              <a:gd name="connsiteY161" fmla="*/ 3210321 h 3234796"/>
              <a:gd name="connsiteX162" fmla="*/ 3166850 w 4387423"/>
              <a:gd name="connsiteY162" fmla="*/ 3234796 h 3234796"/>
              <a:gd name="connsiteX163" fmla="*/ 3093172 w 4387423"/>
              <a:gd name="connsiteY163" fmla="*/ 3234796 h 3234796"/>
              <a:gd name="connsiteX164" fmla="*/ 3088230 w 4387423"/>
              <a:gd name="connsiteY164" fmla="*/ 3210321 h 3234796"/>
              <a:gd name="connsiteX165" fmla="*/ 3014508 w 4387423"/>
              <a:gd name="connsiteY165" fmla="*/ 3161454 h 3234796"/>
              <a:gd name="connsiteX166" fmla="*/ 2940786 w 4387423"/>
              <a:gd name="connsiteY166" fmla="*/ 3210321 h 3234796"/>
              <a:gd name="connsiteX167" fmla="*/ 2935844 w 4387423"/>
              <a:gd name="connsiteY167" fmla="*/ 3234796 h 3234796"/>
              <a:gd name="connsiteX168" fmla="*/ 2862166 w 4387423"/>
              <a:gd name="connsiteY168" fmla="*/ 3234796 h 3234796"/>
              <a:gd name="connsiteX169" fmla="*/ 2857224 w 4387423"/>
              <a:gd name="connsiteY169" fmla="*/ 3210321 h 3234796"/>
              <a:gd name="connsiteX170" fmla="*/ 2783502 w 4387423"/>
              <a:gd name="connsiteY170" fmla="*/ 3161454 h 3234796"/>
              <a:gd name="connsiteX171" fmla="*/ 2709780 w 4387423"/>
              <a:gd name="connsiteY171" fmla="*/ 3210321 h 3234796"/>
              <a:gd name="connsiteX172" fmla="*/ 2704838 w 4387423"/>
              <a:gd name="connsiteY172" fmla="*/ 3234796 h 3234796"/>
              <a:gd name="connsiteX173" fmla="*/ 2631160 w 4387423"/>
              <a:gd name="connsiteY173" fmla="*/ 3234796 h 3234796"/>
              <a:gd name="connsiteX174" fmla="*/ 2626219 w 4387423"/>
              <a:gd name="connsiteY174" fmla="*/ 3210321 h 3234796"/>
              <a:gd name="connsiteX175" fmla="*/ 2552496 w 4387423"/>
              <a:gd name="connsiteY175" fmla="*/ 3161454 h 3234796"/>
              <a:gd name="connsiteX176" fmla="*/ 2478774 w 4387423"/>
              <a:gd name="connsiteY176" fmla="*/ 3210321 h 3234796"/>
              <a:gd name="connsiteX177" fmla="*/ 2473832 w 4387423"/>
              <a:gd name="connsiteY177" fmla="*/ 3234796 h 3234796"/>
              <a:gd name="connsiteX178" fmla="*/ 2400154 w 4387423"/>
              <a:gd name="connsiteY178" fmla="*/ 3234796 h 3234796"/>
              <a:gd name="connsiteX179" fmla="*/ 2395213 w 4387423"/>
              <a:gd name="connsiteY179" fmla="*/ 3210321 h 3234796"/>
              <a:gd name="connsiteX180" fmla="*/ 2321490 w 4387423"/>
              <a:gd name="connsiteY180" fmla="*/ 3161454 h 3234796"/>
              <a:gd name="connsiteX181" fmla="*/ 2247768 w 4387423"/>
              <a:gd name="connsiteY181" fmla="*/ 3210321 h 3234796"/>
              <a:gd name="connsiteX182" fmla="*/ 2242826 w 4387423"/>
              <a:gd name="connsiteY182" fmla="*/ 3234796 h 3234796"/>
              <a:gd name="connsiteX183" fmla="*/ 2169148 w 4387423"/>
              <a:gd name="connsiteY183" fmla="*/ 3234796 h 3234796"/>
              <a:gd name="connsiteX184" fmla="*/ 2164207 w 4387423"/>
              <a:gd name="connsiteY184" fmla="*/ 3210321 h 3234796"/>
              <a:gd name="connsiteX185" fmla="*/ 2090484 w 4387423"/>
              <a:gd name="connsiteY185" fmla="*/ 3161454 h 3234796"/>
              <a:gd name="connsiteX186" fmla="*/ 2016762 w 4387423"/>
              <a:gd name="connsiteY186" fmla="*/ 3210321 h 3234796"/>
              <a:gd name="connsiteX187" fmla="*/ 2011820 w 4387423"/>
              <a:gd name="connsiteY187" fmla="*/ 3234796 h 3234796"/>
              <a:gd name="connsiteX188" fmla="*/ 1938142 w 4387423"/>
              <a:gd name="connsiteY188" fmla="*/ 3234796 h 3234796"/>
              <a:gd name="connsiteX189" fmla="*/ 1933201 w 4387423"/>
              <a:gd name="connsiteY189" fmla="*/ 3210321 h 3234796"/>
              <a:gd name="connsiteX190" fmla="*/ 1859478 w 4387423"/>
              <a:gd name="connsiteY190" fmla="*/ 3161454 h 3234796"/>
              <a:gd name="connsiteX191" fmla="*/ 1785756 w 4387423"/>
              <a:gd name="connsiteY191" fmla="*/ 3210321 h 3234796"/>
              <a:gd name="connsiteX192" fmla="*/ 1780814 w 4387423"/>
              <a:gd name="connsiteY192" fmla="*/ 3234796 h 3234796"/>
              <a:gd name="connsiteX193" fmla="*/ 1707136 w 4387423"/>
              <a:gd name="connsiteY193" fmla="*/ 3234796 h 3234796"/>
              <a:gd name="connsiteX194" fmla="*/ 1702195 w 4387423"/>
              <a:gd name="connsiteY194" fmla="*/ 3210321 h 3234796"/>
              <a:gd name="connsiteX195" fmla="*/ 1628472 w 4387423"/>
              <a:gd name="connsiteY195" fmla="*/ 3161454 h 3234796"/>
              <a:gd name="connsiteX196" fmla="*/ 1554750 w 4387423"/>
              <a:gd name="connsiteY196" fmla="*/ 3210321 h 3234796"/>
              <a:gd name="connsiteX197" fmla="*/ 1549808 w 4387423"/>
              <a:gd name="connsiteY197" fmla="*/ 3234796 h 3234796"/>
              <a:gd name="connsiteX198" fmla="*/ 1476130 w 4387423"/>
              <a:gd name="connsiteY198" fmla="*/ 3234796 h 3234796"/>
              <a:gd name="connsiteX199" fmla="*/ 1471189 w 4387423"/>
              <a:gd name="connsiteY199" fmla="*/ 3210321 h 3234796"/>
              <a:gd name="connsiteX200" fmla="*/ 1397466 w 4387423"/>
              <a:gd name="connsiteY200" fmla="*/ 3161454 h 3234796"/>
              <a:gd name="connsiteX201" fmla="*/ 1323744 w 4387423"/>
              <a:gd name="connsiteY201" fmla="*/ 3210321 h 3234796"/>
              <a:gd name="connsiteX202" fmla="*/ 1318802 w 4387423"/>
              <a:gd name="connsiteY202" fmla="*/ 3234796 h 3234796"/>
              <a:gd name="connsiteX203" fmla="*/ 1245124 w 4387423"/>
              <a:gd name="connsiteY203" fmla="*/ 3234796 h 3234796"/>
              <a:gd name="connsiteX204" fmla="*/ 1240183 w 4387423"/>
              <a:gd name="connsiteY204" fmla="*/ 3210321 h 3234796"/>
              <a:gd name="connsiteX205" fmla="*/ 1166461 w 4387423"/>
              <a:gd name="connsiteY205" fmla="*/ 3161454 h 3234796"/>
              <a:gd name="connsiteX206" fmla="*/ 1092739 w 4387423"/>
              <a:gd name="connsiteY206" fmla="*/ 3210321 h 3234796"/>
              <a:gd name="connsiteX207" fmla="*/ 1087797 w 4387423"/>
              <a:gd name="connsiteY207" fmla="*/ 3234796 h 3234796"/>
              <a:gd name="connsiteX208" fmla="*/ 1014119 w 4387423"/>
              <a:gd name="connsiteY208" fmla="*/ 3234796 h 3234796"/>
              <a:gd name="connsiteX209" fmla="*/ 1009178 w 4387423"/>
              <a:gd name="connsiteY209" fmla="*/ 3210321 h 3234796"/>
              <a:gd name="connsiteX210" fmla="*/ 935455 w 4387423"/>
              <a:gd name="connsiteY210" fmla="*/ 3161454 h 3234796"/>
              <a:gd name="connsiteX211" fmla="*/ 861733 w 4387423"/>
              <a:gd name="connsiteY211" fmla="*/ 3210321 h 3234796"/>
              <a:gd name="connsiteX212" fmla="*/ 856791 w 4387423"/>
              <a:gd name="connsiteY212" fmla="*/ 3234796 h 3234796"/>
              <a:gd name="connsiteX213" fmla="*/ 783113 w 4387423"/>
              <a:gd name="connsiteY213" fmla="*/ 3234796 h 3234796"/>
              <a:gd name="connsiteX214" fmla="*/ 778171 w 4387423"/>
              <a:gd name="connsiteY214" fmla="*/ 3210321 h 3234796"/>
              <a:gd name="connsiteX215" fmla="*/ 704449 w 4387423"/>
              <a:gd name="connsiteY215" fmla="*/ 3161454 h 3234796"/>
              <a:gd name="connsiteX216" fmla="*/ 630727 w 4387423"/>
              <a:gd name="connsiteY216" fmla="*/ 3210321 h 3234796"/>
              <a:gd name="connsiteX217" fmla="*/ 625785 w 4387423"/>
              <a:gd name="connsiteY217" fmla="*/ 3234796 h 3234796"/>
              <a:gd name="connsiteX218" fmla="*/ 552107 w 4387423"/>
              <a:gd name="connsiteY218" fmla="*/ 3234796 h 3234796"/>
              <a:gd name="connsiteX219" fmla="*/ 547165 w 4387423"/>
              <a:gd name="connsiteY219" fmla="*/ 3210321 h 3234796"/>
              <a:gd name="connsiteX220" fmla="*/ 473443 w 4387423"/>
              <a:gd name="connsiteY220" fmla="*/ 3161454 h 3234796"/>
              <a:gd name="connsiteX221" fmla="*/ 399721 w 4387423"/>
              <a:gd name="connsiteY221" fmla="*/ 3210321 h 3234796"/>
              <a:gd name="connsiteX222" fmla="*/ 394779 w 4387423"/>
              <a:gd name="connsiteY222" fmla="*/ 3234796 h 3234796"/>
              <a:gd name="connsiteX223" fmla="*/ 321101 w 4387423"/>
              <a:gd name="connsiteY223" fmla="*/ 3234796 h 3234796"/>
              <a:gd name="connsiteX224" fmla="*/ 316160 w 4387423"/>
              <a:gd name="connsiteY224" fmla="*/ 3210321 h 3234796"/>
              <a:gd name="connsiteX225" fmla="*/ 242438 w 4387423"/>
              <a:gd name="connsiteY225" fmla="*/ 3161454 h 3234796"/>
              <a:gd name="connsiteX226" fmla="*/ 168716 w 4387423"/>
              <a:gd name="connsiteY226" fmla="*/ 3210321 h 3234796"/>
              <a:gd name="connsiteX227" fmla="*/ 163774 w 4387423"/>
              <a:gd name="connsiteY227" fmla="*/ 3234796 h 3234796"/>
              <a:gd name="connsiteX228" fmla="*/ 90095 w 4387423"/>
              <a:gd name="connsiteY228" fmla="*/ 3234796 h 3234796"/>
              <a:gd name="connsiteX229" fmla="*/ 85153 w 4387423"/>
              <a:gd name="connsiteY229" fmla="*/ 3210321 h 3234796"/>
              <a:gd name="connsiteX230" fmla="*/ 11431 w 4387423"/>
              <a:gd name="connsiteY230" fmla="*/ 3161454 h 3234796"/>
              <a:gd name="connsiteX231" fmla="*/ 0 w 4387423"/>
              <a:gd name="connsiteY231" fmla="*/ 3163762 h 3234796"/>
              <a:gd name="connsiteX232" fmla="*/ 0 w 4387423"/>
              <a:gd name="connsiteY232" fmla="*/ 555648 h 3234796"/>
              <a:gd name="connsiteX233" fmla="*/ 22318 w 4387423"/>
              <a:gd name="connsiteY233" fmla="*/ 546403 h 3234796"/>
              <a:gd name="connsiteX234" fmla="*/ 34717 w 4387423"/>
              <a:gd name="connsiteY234" fmla="*/ 516469 h 3234796"/>
              <a:gd name="connsiteX235" fmla="*/ 22318 w 4387423"/>
              <a:gd name="connsiteY235" fmla="*/ 486535 h 3234796"/>
              <a:gd name="connsiteX236" fmla="*/ 0 w 4387423"/>
              <a:gd name="connsiteY236" fmla="*/ 477291 h 3234796"/>
              <a:gd name="connsiteX237" fmla="*/ 0 w 4387423"/>
              <a:gd name="connsiteY237" fmla="*/ 242993 h 3234796"/>
              <a:gd name="connsiteX238" fmla="*/ 0 w 4387423"/>
              <a:gd name="connsiteY238" fmla="*/ 152400 h 323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Lst>
            <a:rect l="l" t="t" r="r" b="b"/>
            <a:pathLst>
              <a:path w="4387423" h="3234796">
                <a:moveTo>
                  <a:pt x="4225707" y="474136"/>
                </a:moveTo>
                <a:cubicBezTo>
                  <a:pt x="4202327" y="474136"/>
                  <a:pt x="4183374" y="493089"/>
                  <a:pt x="4183374" y="516469"/>
                </a:cubicBezTo>
                <a:cubicBezTo>
                  <a:pt x="4183374" y="539849"/>
                  <a:pt x="4202327" y="558802"/>
                  <a:pt x="4225707" y="558802"/>
                </a:cubicBezTo>
                <a:cubicBezTo>
                  <a:pt x="4249087" y="558802"/>
                  <a:pt x="4268040" y="539849"/>
                  <a:pt x="4268040" y="516469"/>
                </a:cubicBezTo>
                <a:cubicBezTo>
                  <a:pt x="4268040" y="493089"/>
                  <a:pt x="4249087" y="474136"/>
                  <a:pt x="4225707" y="474136"/>
                </a:cubicBezTo>
                <a:close/>
                <a:moveTo>
                  <a:pt x="4056374" y="474136"/>
                </a:moveTo>
                <a:cubicBezTo>
                  <a:pt x="4032994" y="474136"/>
                  <a:pt x="4014041" y="493089"/>
                  <a:pt x="4014041" y="516469"/>
                </a:cubicBezTo>
                <a:cubicBezTo>
                  <a:pt x="4014041" y="539849"/>
                  <a:pt x="4032994" y="558802"/>
                  <a:pt x="4056374" y="558802"/>
                </a:cubicBezTo>
                <a:cubicBezTo>
                  <a:pt x="4079754" y="558802"/>
                  <a:pt x="4098707" y="539849"/>
                  <a:pt x="4098707" y="516469"/>
                </a:cubicBezTo>
                <a:cubicBezTo>
                  <a:pt x="4098707" y="493089"/>
                  <a:pt x="4079754" y="474136"/>
                  <a:pt x="4056374" y="474136"/>
                </a:cubicBezTo>
                <a:close/>
                <a:moveTo>
                  <a:pt x="3887041" y="474136"/>
                </a:moveTo>
                <a:cubicBezTo>
                  <a:pt x="3863661" y="474136"/>
                  <a:pt x="3844708" y="493089"/>
                  <a:pt x="3844708" y="516469"/>
                </a:cubicBezTo>
                <a:cubicBezTo>
                  <a:pt x="3844708" y="539849"/>
                  <a:pt x="3863661" y="558802"/>
                  <a:pt x="3887041" y="558802"/>
                </a:cubicBezTo>
                <a:cubicBezTo>
                  <a:pt x="3910421" y="558802"/>
                  <a:pt x="3929374" y="539849"/>
                  <a:pt x="3929374" y="516469"/>
                </a:cubicBezTo>
                <a:cubicBezTo>
                  <a:pt x="3929374" y="493089"/>
                  <a:pt x="3910421" y="474136"/>
                  <a:pt x="3887041" y="474136"/>
                </a:cubicBezTo>
                <a:close/>
                <a:moveTo>
                  <a:pt x="3717708" y="474136"/>
                </a:moveTo>
                <a:cubicBezTo>
                  <a:pt x="3694328" y="474136"/>
                  <a:pt x="3675375" y="493089"/>
                  <a:pt x="3675375" y="516469"/>
                </a:cubicBezTo>
                <a:cubicBezTo>
                  <a:pt x="3675375" y="539849"/>
                  <a:pt x="3694328" y="558802"/>
                  <a:pt x="3717708" y="558802"/>
                </a:cubicBezTo>
                <a:cubicBezTo>
                  <a:pt x="3741088" y="558802"/>
                  <a:pt x="3760041" y="539849"/>
                  <a:pt x="3760041" y="516469"/>
                </a:cubicBezTo>
                <a:cubicBezTo>
                  <a:pt x="3760041" y="493089"/>
                  <a:pt x="3741088" y="474136"/>
                  <a:pt x="3717708" y="474136"/>
                </a:cubicBezTo>
                <a:close/>
                <a:moveTo>
                  <a:pt x="3548375" y="474136"/>
                </a:moveTo>
                <a:cubicBezTo>
                  <a:pt x="3524995" y="474136"/>
                  <a:pt x="3506042" y="493089"/>
                  <a:pt x="3506042" y="516469"/>
                </a:cubicBezTo>
                <a:cubicBezTo>
                  <a:pt x="3506042" y="539849"/>
                  <a:pt x="3524995" y="558802"/>
                  <a:pt x="3548375" y="558802"/>
                </a:cubicBezTo>
                <a:cubicBezTo>
                  <a:pt x="3571755" y="558802"/>
                  <a:pt x="3590708" y="539849"/>
                  <a:pt x="3590708" y="516469"/>
                </a:cubicBezTo>
                <a:cubicBezTo>
                  <a:pt x="3590708" y="493089"/>
                  <a:pt x="3571755" y="474136"/>
                  <a:pt x="3548375" y="474136"/>
                </a:cubicBezTo>
                <a:close/>
                <a:moveTo>
                  <a:pt x="3379042" y="474136"/>
                </a:moveTo>
                <a:cubicBezTo>
                  <a:pt x="3355662" y="474136"/>
                  <a:pt x="3336709" y="493089"/>
                  <a:pt x="3336709" y="516469"/>
                </a:cubicBezTo>
                <a:cubicBezTo>
                  <a:pt x="3336709" y="539849"/>
                  <a:pt x="3355662" y="558802"/>
                  <a:pt x="3379042" y="558802"/>
                </a:cubicBezTo>
                <a:cubicBezTo>
                  <a:pt x="3402422" y="558802"/>
                  <a:pt x="3421375" y="539849"/>
                  <a:pt x="3421375" y="516469"/>
                </a:cubicBezTo>
                <a:cubicBezTo>
                  <a:pt x="3421375" y="493089"/>
                  <a:pt x="3402422" y="474136"/>
                  <a:pt x="3379042" y="474136"/>
                </a:cubicBezTo>
                <a:close/>
                <a:moveTo>
                  <a:pt x="3209709" y="474136"/>
                </a:moveTo>
                <a:cubicBezTo>
                  <a:pt x="3186329" y="474136"/>
                  <a:pt x="3167376" y="493089"/>
                  <a:pt x="3167376" y="516469"/>
                </a:cubicBezTo>
                <a:cubicBezTo>
                  <a:pt x="3167376" y="539849"/>
                  <a:pt x="3186329" y="558802"/>
                  <a:pt x="3209709" y="558802"/>
                </a:cubicBezTo>
                <a:cubicBezTo>
                  <a:pt x="3233089" y="558802"/>
                  <a:pt x="3252042" y="539849"/>
                  <a:pt x="3252042" y="516469"/>
                </a:cubicBezTo>
                <a:cubicBezTo>
                  <a:pt x="3252042" y="493089"/>
                  <a:pt x="3233089" y="474136"/>
                  <a:pt x="3209709" y="474136"/>
                </a:cubicBezTo>
                <a:close/>
                <a:moveTo>
                  <a:pt x="3040376" y="474136"/>
                </a:moveTo>
                <a:cubicBezTo>
                  <a:pt x="3016996" y="474136"/>
                  <a:pt x="2998043" y="493089"/>
                  <a:pt x="2998043" y="516469"/>
                </a:cubicBezTo>
                <a:cubicBezTo>
                  <a:pt x="2998043" y="539849"/>
                  <a:pt x="3016996" y="558802"/>
                  <a:pt x="3040376" y="558802"/>
                </a:cubicBezTo>
                <a:cubicBezTo>
                  <a:pt x="3063756" y="558802"/>
                  <a:pt x="3082709" y="539849"/>
                  <a:pt x="3082709" y="516469"/>
                </a:cubicBezTo>
                <a:cubicBezTo>
                  <a:pt x="3082709" y="493089"/>
                  <a:pt x="3063756" y="474136"/>
                  <a:pt x="3040376" y="474136"/>
                </a:cubicBezTo>
                <a:close/>
                <a:moveTo>
                  <a:pt x="2871043" y="474136"/>
                </a:moveTo>
                <a:cubicBezTo>
                  <a:pt x="2847663" y="474136"/>
                  <a:pt x="2828710" y="493089"/>
                  <a:pt x="2828710" y="516469"/>
                </a:cubicBezTo>
                <a:cubicBezTo>
                  <a:pt x="2828710" y="539849"/>
                  <a:pt x="2847663" y="558802"/>
                  <a:pt x="2871043" y="558802"/>
                </a:cubicBezTo>
                <a:cubicBezTo>
                  <a:pt x="2894423" y="558802"/>
                  <a:pt x="2913376" y="539849"/>
                  <a:pt x="2913376" y="516469"/>
                </a:cubicBezTo>
                <a:cubicBezTo>
                  <a:pt x="2913376" y="493089"/>
                  <a:pt x="2894423" y="474136"/>
                  <a:pt x="2871043" y="474136"/>
                </a:cubicBezTo>
                <a:close/>
                <a:moveTo>
                  <a:pt x="2701710" y="474136"/>
                </a:moveTo>
                <a:cubicBezTo>
                  <a:pt x="2678330" y="474136"/>
                  <a:pt x="2659377" y="493089"/>
                  <a:pt x="2659377" y="516469"/>
                </a:cubicBezTo>
                <a:cubicBezTo>
                  <a:pt x="2659377" y="539849"/>
                  <a:pt x="2678330" y="558802"/>
                  <a:pt x="2701710" y="558802"/>
                </a:cubicBezTo>
                <a:cubicBezTo>
                  <a:pt x="2725090" y="558802"/>
                  <a:pt x="2744043" y="539849"/>
                  <a:pt x="2744043" y="516469"/>
                </a:cubicBezTo>
                <a:cubicBezTo>
                  <a:pt x="2744043" y="493089"/>
                  <a:pt x="2725090" y="474136"/>
                  <a:pt x="2701710" y="474136"/>
                </a:cubicBezTo>
                <a:close/>
                <a:moveTo>
                  <a:pt x="2532377" y="474136"/>
                </a:moveTo>
                <a:cubicBezTo>
                  <a:pt x="2508997" y="474136"/>
                  <a:pt x="2490044" y="493089"/>
                  <a:pt x="2490044" y="516469"/>
                </a:cubicBezTo>
                <a:cubicBezTo>
                  <a:pt x="2490044" y="539849"/>
                  <a:pt x="2508997" y="558802"/>
                  <a:pt x="2532377" y="558802"/>
                </a:cubicBezTo>
                <a:cubicBezTo>
                  <a:pt x="2555757" y="558802"/>
                  <a:pt x="2574710" y="539849"/>
                  <a:pt x="2574710" y="516469"/>
                </a:cubicBezTo>
                <a:cubicBezTo>
                  <a:pt x="2574710" y="493089"/>
                  <a:pt x="2555757" y="474136"/>
                  <a:pt x="2532377" y="474136"/>
                </a:cubicBezTo>
                <a:close/>
                <a:moveTo>
                  <a:pt x="2363044" y="474136"/>
                </a:moveTo>
                <a:cubicBezTo>
                  <a:pt x="2339664" y="474136"/>
                  <a:pt x="2320711" y="493089"/>
                  <a:pt x="2320711" y="516469"/>
                </a:cubicBezTo>
                <a:cubicBezTo>
                  <a:pt x="2320711" y="539849"/>
                  <a:pt x="2339664" y="558802"/>
                  <a:pt x="2363044" y="558802"/>
                </a:cubicBezTo>
                <a:cubicBezTo>
                  <a:pt x="2386424" y="558802"/>
                  <a:pt x="2405377" y="539849"/>
                  <a:pt x="2405377" y="516469"/>
                </a:cubicBezTo>
                <a:cubicBezTo>
                  <a:pt x="2405377" y="493089"/>
                  <a:pt x="2386424" y="474136"/>
                  <a:pt x="2363044" y="474136"/>
                </a:cubicBezTo>
                <a:close/>
                <a:moveTo>
                  <a:pt x="2193711" y="474136"/>
                </a:moveTo>
                <a:cubicBezTo>
                  <a:pt x="2170331" y="474136"/>
                  <a:pt x="2151378" y="493089"/>
                  <a:pt x="2151378" y="516469"/>
                </a:cubicBezTo>
                <a:cubicBezTo>
                  <a:pt x="2151378" y="539849"/>
                  <a:pt x="2170331" y="558802"/>
                  <a:pt x="2193711" y="558802"/>
                </a:cubicBezTo>
                <a:cubicBezTo>
                  <a:pt x="2217091" y="558802"/>
                  <a:pt x="2236044" y="539849"/>
                  <a:pt x="2236044" y="516469"/>
                </a:cubicBezTo>
                <a:cubicBezTo>
                  <a:pt x="2236044" y="493089"/>
                  <a:pt x="2217091" y="474136"/>
                  <a:pt x="2193711" y="474136"/>
                </a:cubicBezTo>
                <a:close/>
                <a:moveTo>
                  <a:pt x="2024378" y="474136"/>
                </a:moveTo>
                <a:cubicBezTo>
                  <a:pt x="2000998" y="474136"/>
                  <a:pt x="1982045" y="493089"/>
                  <a:pt x="1982045" y="516469"/>
                </a:cubicBezTo>
                <a:cubicBezTo>
                  <a:pt x="1982045" y="539849"/>
                  <a:pt x="2000998" y="558802"/>
                  <a:pt x="2024378" y="558802"/>
                </a:cubicBezTo>
                <a:cubicBezTo>
                  <a:pt x="2047758" y="558802"/>
                  <a:pt x="2066711" y="539849"/>
                  <a:pt x="2066711" y="516469"/>
                </a:cubicBezTo>
                <a:cubicBezTo>
                  <a:pt x="2066711" y="493089"/>
                  <a:pt x="2047758" y="474136"/>
                  <a:pt x="2024378" y="474136"/>
                </a:cubicBezTo>
                <a:close/>
                <a:moveTo>
                  <a:pt x="1855045" y="474136"/>
                </a:moveTo>
                <a:cubicBezTo>
                  <a:pt x="1831665" y="474136"/>
                  <a:pt x="1812712" y="493089"/>
                  <a:pt x="1812712" y="516469"/>
                </a:cubicBezTo>
                <a:cubicBezTo>
                  <a:pt x="1812712" y="539849"/>
                  <a:pt x="1831665" y="558802"/>
                  <a:pt x="1855045" y="558802"/>
                </a:cubicBezTo>
                <a:cubicBezTo>
                  <a:pt x="1878425" y="558802"/>
                  <a:pt x="1897378" y="539849"/>
                  <a:pt x="1897378" y="516469"/>
                </a:cubicBezTo>
                <a:cubicBezTo>
                  <a:pt x="1897378" y="493089"/>
                  <a:pt x="1878425" y="474136"/>
                  <a:pt x="1855045" y="474136"/>
                </a:cubicBezTo>
                <a:close/>
                <a:moveTo>
                  <a:pt x="1685712" y="474136"/>
                </a:moveTo>
                <a:cubicBezTo>
                  <a:pt x="1662332" y="474136"/>
                  <a:pt x="1643379" y="493089"/>
                  <a:pt x="1643379" y="516469"/>
                </a:cubicBezTo>
                <a:cubicBezTo>
                  <a:pt x="1643379" y="539849"/>
                  <a:pt x="1662332" y="558802"/>
                  <a:pt x="1685712" y="558802"/>
                </a:cubicBezTo>
                <a:cubicBezTo>
                  <a:pt x="1709092" y="558802"/>
                  <a:pt x="1728045" y="539849"/>
                  <a:pt x="1728045" y="516469"/>
                </a:cubicBezTo>
                <a:cubicBezTo>
                  <a:pt x="1728045" y="493089"/>
                  <a:pt x="1709092" y="474136"/>
                  <a:pt x="1685712" y="474136"/>
                </a:cubicBezTo>
                <a:close/>
                <a:moveTo>
                  <a:pt x="1516379" y="474136"/>
                </a:moveTo>
                <a:cubicBezTo>
                  <a:pt x="1492999" y="474136"/>
                  <a:pt x="1474046" y="493089"/>
                  <a:pt x="1474046" y="516469"/>
                </a:cubicBezTo>
                <a:cubicBezTo>
                  <a:pt x="1474046" y="539849"/>
                  <a:pt x="1492999" y="558802"/>
                  <a:pt x="1516379" y="558802"/>
                </a:cubicBezTo>
                <a:cubicBezTo>
                  <a:pt x="1539759" y="558802"/>
                  <a:pt x="1558712" y="539849"/>
                  <a:pt x="1558712" y="516469"/>
                </a:cubicBezTo>
                <a:cubicBezTo>
                  <a:pt x="1558712" y="493089"/>
                  <a:pt x="1539759" y="474136"/>
                  <a:pt x="1516379" y="474136"/>
                </a:cubicBezTo>
                <a:close/>
                <a:moveTo>
                  <a:pt x="1347046" y="474136"/>
                </a:moveTo>
                <a:cubicBezTo>
                  <a:pt x="1323666" y="474136"/>
                  <a:pt x="1304713" y="493089"/>
                  <a:pt x="1304713" y="516469"/>
                </a:cubicBezTo>
                <a:cubicBezTo>
                  <a:pt x="1304713" y="539849"/>
                  <a:pt x="1323666" y="558802"/>
                  <a:pt x="1347046" y="558802"/>
                </a:cubicBezTo>
                <a:cubicBezTo>
                  <a:pt x="1370426" y="558802"/>
                  <a:pt x="1389379" y="539849"/>
                  <a:pt x="1389379" y="516469"/>
                </a:cubicBezTo>
                <a:cubicBezTo>
                  <a:pt x="1389379" y="493089"/>
                  <a:pt x="1370426" y="474136"/>
                  <a:pt x="1347046" y="474136"/>
                </a:cubicBezTo>
                <a:close/>
                <a:moveTo>
                  <a:pt x="1177713" y="474136"/>
                </a:moveTo>
                <a:cubicBezTo>
                  <a:pt x="1154334" y="474136"/>
                  <a:pt x="1135381" y="493089"/>
                  <a:pt x="1135381" y="516469"/>
                </a:cubicBezTo>
                <a:cubicBezTo>
                  <a:pt x="1135381" y="539849"/>
                  <a:pt x="1154334" y="558802"/>
                  <a:pt x="1177713" y="558802"/>
                </a:cubicBezTo>
                <a:cubicBezTo>
                  <a:pt x="1201093" y="558802"/>
                  <a:pt x="1220046" y="539849"/>
                  <a:pt x="1220046" y="516469"/>
                </a:cubicBezTo>
                <a:cubicBezTo>
                  <a:pt x="1220046" y="493089"/>
                  <a:pt x="1201093" y="474136"/>
                  <a:pt x="1177713" y="474136"/>
                </a:cubicBezTo>
                <a:close/>
                <a:moveTo>
                  <a:pt x="1008381" y="474136"/>
                </a:moveTo>
                <a:cubicBezTo>
                  <a:pt x="985001" y="474136"/>
                  <a:pt x="966048" y="493089"/>
                  <a:pt x="966048" y="516469"/>
                </a:cubicBezTo>
                <a:cubicBezTo>
                  <a:pt x="966048" y="539849"/>
                  <a:pt x="985001" y="558802"/>
                  <a:pt x="1008381" y="558802"/>
                </a:cubicBezTo>
                <a:cubicBezTo>
                  <a:pt x="1031761" y="558802"/>
                  <a:pt x="1050714" y="539849"/>
                  <a:pt x="1050714" y="516469"/>
                </a:cubicBezTo>
                <a:cubicBezTo>
                  <a:pt x="1050714" y="493089"/>
                  <a:pt x="1031761" y="474136"/>
                  <a:pt x="1008381" y="474136"/>
                </a:cubicBezTo>
                <a:close/>
                <a:moveTo>
                  <a:pt x="839048" y="474136"/>
                </a:moveTo>
                <a:cubicBezTo>
                  <a:pt x="815668" y="474136"/>
                  <a:pt x="796716" y="493089"/>
                  <a:pt x="796716" y="516469"/>
                </a:cubicBezTo>
                <a:cubicBezTo>
                  <a:pt x="796716" y="539849"/>
                  <a:pt x="815668" y="558802"/>
                  <a:pt x="839048" y="558802"/>
                </a:cubicBezTo>
                <a:cubicBezTo>
                  <a:pt x="862428" y="558802"/>
                  <a:pt x="881381" y="539849"/>
                  <a:pt x="881381" y="516469"/>
                </a:cubicBezTo>
                <a:cubicBezTo>
                  <a:pt x="881381" y="493089"/>
                  <a:pt x="862428" y="474136"/>
                  <a:pt x="839048" y="474136"/>
                </a:cubicBezTo>
                <a:close/>
                <a:moveTo>
                  <a:pt x="669716" y="474136"/>
                </a:moveTo>
                <a:cubicBezTo>
                  <a:pt x="646335" y="474136"/>
                  <a:pt x="627383" y="493089"/>
                  <a:pt x="627383" y="516469"/>
                </a:cubicBezTo>
                <a:cubicBezTo>
                  <a:pt x="627383" y="539849"/>
                  <a:pt x="646335" y="558802"/>
                  <a:pt x="669716" y="558802"/>
                </a:cubicBezTo>
                <a:cubicBezTo>
                  <a:pt x="693096" y="558802"/>
                  <a:pt x="712049" y="539849"/>
                  <a:pt x="712049" y="516469"/>
                </a:cubicBezTo>
                <a:cubicBezTo>
                  <a:pt x="712049" y="493089"/>
                  <a:pt x="693096" y="474136"/>
                  <a:pt x="669716" y="474136"/>
                </a:cubicBezTo>
                <a:close/>
                <a:moveTo>
                  <a:pt x="500382" y="474136"/>
                </a:moveTo>
                <a:cubicBezTo>
                  <a:pt x="477002" y="474136"/>
                  <a:pt x="458049" y="493089"/>
                  <a:pt x="458049" y="516469"/>
                </a:cubicBezTo>
                <a:cubicBezTo>
                  <a:pt x="458049" y="539849"/>
                  <a:pt x="477002" y="558802"/>
                  <a:pt x="500382" y="558802"/>
                </a:cubicBezTo>
                <a:cubicBezTo>
                  <a:pt x="523763" y="558802"/>
                  <a:pt x="542715" y="539849"/>
                  <a:pt x="542715" y="516469"/>
                </a:cubicBezTo>
                <a:cubicBezTo>
                  <a:pt x="542715" y="493089"/>
                  <a:pt x="523763" y="474136"/>
                  <a:pt x="500382" y="474136"/>
                </a:cubicBezTo>
                <a:close/>
                <a:moveTo>
                  <a:pt x="331050" y="474136"/>
                </a:moveTo>
                <a:cubicBezTo>
                  <a:pt x="307670" y="474136"/>
                  <a:pt x="288717" y="493089"/>
                  <a:pt x="288717" y="516469"/>
                </a:cubicBezTo>
                <a:cubicBezTo>
                  <a:pt x="288717" y="539849"/>
                  <a:pt x="307670" y="558802"/>
                  <a:pt x="331050" y="558802"/>
                </a:cubicBezTo>
                <a:cubicBezTo>
                  <a:pt x="354430" y="558802"/>
                  <a:pt x="373382" y="539849"/>
                  <a:pt x="373382" y="516469"/>
                </a:cubicBezTo>
                <a:cubicBezTo>
                  <a:pt x="373382" y="493089"/>
                  <a:pt x="354430" y="474136"/>
                  <a:pt x="331050" y="474136"/>
                </a:cubicBezTo>
                <a:close/>
                <a:moveTo>
                  <a:pt x="161717" y="474136"/>
                </a:moveTo>
                <a:cubicBezTo>
                  <a:pt x="138337" y="474136"/>
                  <a:pt x="119384" y="493089"/>
                  <a:pt x="119384" y="516469"/>
                </a:cubicBezTo>
                <a:cubicBezTo>
                  <a:pt x="119384" y="539849"/>
                  <a:pt x="138337" y="558802"/>
                  <a:pt x="161717" y="558802"/>
                </a:cubicBezTo>
                <a:cubicBezTo>
                  <a:pt x="185097" y="558802"/>
                  <a:pt x="204050" y="539849"/>
                  <a:pt x="204050" y="516469"/>
                </a:cubicBezTo>
                <a:cubicBezTo>
                  <a:pt x="204050" y="493089"/>
                  <a:pt x="185097" y="474136"/>
                  <a:pt x="161717" y="474136"/>
                </a:cubicBezTo>
                <a:close/>
                <a:moveTo>
                  <a:pt x="0" y="0"/>
                </a:moveTo>
                <a:lnTo>
                  <a:pt x="4387423" y="0"/>
                </a:lnTo>
                <a:lnTo>
                  <a:pt x="4387423" y="152400"/>
                </a:lnTo>
                <a:lnTo>
                  <a:pt x="4387423" y="242993"/>
                </a:lnTo>
                <a:lnTo>
                  <a:pt x="4387423" y="477291"/>
                </a:lnTo>
                <a:lnTo>
                  <a:pt x="4365106" y="486535"/>
                </a:lnTo>
                <a:cubicBezTo>
                  <a:pt x="4357446" y="494196"/>
                  <a:pt x="4352707" y="504779"/>
                  <a:pt x="4352707" y="516469"/>
                </a:cubicBezTo>
                <a:cubicBezTo>
                  <a:pt x="4352707" y="528159"/>
                  <a:pt x="4357446" y="538742"/>
                  <a:pt x="4365106" y="546403"/>
                </a:cubicBezTo>
                <a:lnTo>
                  <a:pt x="4387423" y="555647"/>
                </a:lnTo>
                <a:lnTo>
                  <a:pt x="4387423" y="3164104"/>
                </a:lnTo>
                <a:lnTo>
                  <a:pt x="4369407" y="3167742"/>
                </a:lnTo>
                <a:cubicBezTo>
                  <a:pt x="4350262" y="3175839"/>
                  <a:pt x="4334925" y="3191176"/>
                  <a:pt x="4326828" y="3210321"/>
                </a:cubicBezTo>
                <a:lnTo>
                  <a:pt x="4321886" y="3234796"/>
                </a:lnTo>
                <a:lnTo>
                  <a:pt x="4248202" y="3234796"/>
                </a:lnTo>
                <a:lnTo>
                  <a:pt x="4243261" y="3210321"/>
                </a:lnTo>
                <a:cubicBezTo>
                  <a:pt x="4231114" y="3181604"/>
                  <a:pt x="4202679" y="3161454"/>
                  <a:pt x="4169538" y="3161454"/>
                </a:cubicBezTo>
                <a:cubicBezTo>
                  <a:pt x="4136397" y="3161454"/>
                  <a:pt x="4107962" y="3181604"/>
                  <a:pt x="4095816" y="3210321"/>
                </a:cubicBezTo>
                <a:lnTo>
                  <a:pt x="4090874" y="3234796"/>
                </a:lnTo>
                <a:lnTo>
                  <a:pt x="4017196" y="3234796"/>
                </a:lnTo>
                <a:lnTo>
                  <a:pt x="4012255" y="3210321"/>
                </a:lnTo>
                <a:cubicBezTo>
                  <a:pt x="4000108" y="3181604"/>
                  <a:pt x="3971673" y="3161454"/>
                  <a:pt x="3938532" y="3161454"/>
                </a:cubicBezTo>
                <a:cubicBezTo>
                  <a:pt x="3905391" y="3161454"/>
                  <a:pt x="3876956" y="3181604"/>
                  <a:pt x="3864810" y="3210321"/>
                </a:cubicBezTo>
                <a:lnTo>
                  <a:pt x="3859868" y="3234796"/>
                </a:lnTo>
                <a:lnTo>
                  <a:pt x="3786190" y="3234796"/>
                </a:lnTo>
                <a:lnTo>
                  <a:pt x="3781249" y="3210321"/>
                </a:lnTo>
                <a:cubicBezTo>
                  <a:pt x="3769102" y="3181604"/>
                  <a:pt x="3740667" y="3161454"/>
                  <a:pt x="3707526" y="3161454"/>
                </a:cubicBezTo>
                <a:cubicBezTo>
                  <a:pt x="3674385" y="3161454"/>
                  <a:pt x="3645950" y="3181604"/>
                  <a:pt x="3633804" y="3210321"/>
                </a:cubicBezTo>
                <a:lnTo>
                  <a:pt x="3628863" y="3234796"/>
                </a:lnTo>
                <a:lnTo>
                  <a:pt x="3555184" y="3234796"/>
                </a:lnTo>
                <a:lnTo>
                  <a:pt x="3550243" y="3210321"/>
                </a:lnTo>
                <a:cubicBezTo>
                  <a:pt x="3538096" y="3181604"/>
                  <a:pt x="3509661" y="3161454"/>
                  <a:pt x="3476520" y="3161454"/>
                </a:cubicBezTo>
                <a:cubicBezTo>
                  <a:pt x="3443379" y="3161454"/>
                  <a:pt x="3414944" y="3181604"/>
                  <a:pt x="3402798" y="3210321"/>
                </a:cubicBezTo>
                <a:lnTo>
                  <a:pt x="3397856" y="3234796"/>
                </a:lnTo>
                <a:lnTo>
                  <a:pt x="3324178" y="3234796"/>
                </a:lnTo>
                <a:lnTo>
                  <a:pt x="3319237" y="3210321"/>
                </a:lnTo>
                <a:cubicBezTo>
                  <a:pt x="3307090" y="3181604"/>
                  <a:pt x="3278655" y="3161454"/>
                  <a:pt x="3245514" y="3161454"/>
                </a:cubicBezTo>
                <a:cubicBezTo>
                  <a:pt x="3212373" y="3161454"/>
                  <a:pt x="3183938" y="3181604"/>
                  <a:pt x="3171792" y="3210321"/>
                </a:cubicBezTo>
                <a:lnTo>
                  <a:pt x="3166850" y="3234796"/>
                </a:lnTo>
                <a:lnTo>
                  <a:pt x="3093172" y="3234796"/>
                </a:lnTo>
                <a:lnTo>
                  <a:pt x="3088230" y="3210321"/>
                </a:lnTo>
                <a:cubicBezTo>
                  <a:pt x="3076084" y="3181604"/>
                  <a:pt x="3047649" y="3161454"/>
                  <a:pt x="3014508" y="3161454"/>
                </a:cubicBezTo>
                <a:cubicBezTo>
                  <a:pt x="2981367" y="3161454"/>
                  <a:pt x="2952932" y="3181604"/>
                  <a:pt x="2940786" y="3210321"/>
                </a:cubicBezTo>
                <a:lnTo>
                  <a:pt x="2935844" y="3234796"/>
                </a:lnTo>
                <a:lnTo>
                  <a:pt x="2862166" y="3234796"/>
                </a:lnTo>
                <a:lnTo>
                  <a:pt x="2857224" y="3210321"/>
                </a:lnTo>
                <a:cubicBezTo>
                  <a:pt x="2845078" y="3181604"/>
                  <a:pt x="2816643" y="3161454"/>
                  <a:pt x="2783502" y="3161454"/>
                </a:cubicBezTo>
                <a:cubicBezTo>
                  <a:pt x="2750361" y="3161454"/>
                  <a:pt x="2721926" y="3181604"/>
                  <a:pt x="2709780" y="3210321"/>
                </a:cubicBezTo>
                <a:lnTo>
                  <a:pt x="2704838" y="3234796"/>
                </a:lnTo>
                <a:lnTo>
                  <a:pt x="2631160" y="3234796"/>
                </a:lnTo>
                <a:lnTo>
                  <a:pt x="2626219" y="3210321"/>
                </a:lnTo>
                <a:cubicBezTo>
                  <a:pt x="2614072" y="3181604"/>
                  <a:pt x="2585637" y="3161454"/>
                  <a:pt x="2552496" y="3161454"/>
                </a:cubicBezTo>
                <a:cubicBezTo>
                  <a:pt x="2519355" y="3161454"/>
                  <a:pt x="2490920" y="3181604"/>
                  <a:pt x="2478774" y="3210321"/>
                </a:cubicBezTo>
                <a:lnTo>
                  <a:pt x="2473832" y="3234796"/>
                </a:lnTo>
                <a:lnTo>
                  <a:pt x="2400154" y="3234796"/>
                </a:lnTo>
                <a:lnTo>
                  <a:pt x="2395213" y="3210321"/>
                </a:lnTo>
                <a:cubicBezTo>
                  <a:pt x="2383066" y="3181604"/>
                  <a:pt x="2354631" y="3161454"/>
                  <a:pt x="2321490" y="3161454"/>
                </a:cubicBezTo>
                <a:cubicBezTo>
                  <a:pt x="2288349" y="3161454"/>
                  <a:pt x="2259914" y="3181604"/>
                  <a:pt x="2247768" y="3210321"/>
                </a:cubicBezTo>
                <a:lnTo>
                  <a:pt x="2242826" y="3234796"/>
                </a:lnTo>
                <a:lnTo>
                  <a:pt x="2169148" y="3234796"/>
                </a:lnTo>
                <a:lnTo>
                  <a:pt x="2164207" y="3210321"/>
                </a:lnTo>
                <a:cubicBezTo>
                  <a:pt x="2152060" y="3181604"/>
                  <a:pt x="2123625" y="3161454"/>
                  <a:pt x="2090484" y="3161454"/>
                </a:cubicBezTo>
                <a:cubicBezTo>
                  <a:pt x="2057343" y="3161454"/>
                  <a:pt x="2028908" y="3181604"/>
                  <a:pt x="2016762" y="3210321"/>
                </a:cubicBezTo>
                <a:lnTo>
                  <a:pt x="2011820" y="3234796"/>
                </a:lnTo>
                <a:lnTo>
                  <a:pt x="1938142" y="3234796"/>
                </a:lnTo>
                <a:lnTo>
                  <a:pt x="1933201" y="3210321"/>
                </a:lnTo>
                <a:cubicBezTo>
                  <a:pt x="1921054" y="3181604"/>
                  <a:pt x="1892619" y="3161454"/>
                  <a:pt x="1859478" y="3161454"/>
                </a:cubicBezTo>
                <a:cubicBezTo>
                  <a:pt x="1826337" y="3161454"/>
                  <a:pt x="1797902" y="3181604"/>
                  <a:pt x="1785756" y="3210321"/>
                </a:cubicBezTo>
                <a:lnTo>
                  <a:pt x="1780814" y="3234796"/>
                </a:lnTo>
                <a:lnTo>
                  <a:pt x="1707136" y="3234796"/>
                </a:lnTo>
                <a:lnTo>
                  <a:pt x="1702195" y="3210321"/>
                </a:lnTo>
                <a:cubicBezTo>
                  <a:pt x="1690048" y="3181604"/>
                  <a:pt x="1661613" y="3161454"/>
                  <a:pt x="1628472" y="3161454"/>
                </a:cubicBezTo>
                <a:cubicBezTo>
                  <a:pt x="1595331" y="3161454"/>
                  <a:pt x="1566896" y="3181604"/>
                  <a:pt x="1554750" y="3210321"/>
                </a:cubicBezTo>
                <a:lnTo>
                  <a:pt x="1549808" y="3234796"/>
                </a:lnTo>
                <a:lnTo>
                  <a:pt x="1476130" y="3234796"/>
                </a:lnTo>
                <a:lnTo>
                  <a:pt x="1471189" y="3210321"/>
                </a:lnTo>
                <a:cubicBezTo>
                  <a:pt x="1459042" y="3181604"/>
                  <a:pt x="1430607" y="3161454"/>
                  <a:pt x="1397466" y="3161454"/>
                </a:cubicBezTo>
                <a:cubicBezTo>
                  <a:pt x="1364325" y="3161454"/>
                  <a:pt x="1335890" y="3181604"/>
                  <a:pt x="1323744" y="3210321"/>
                </a:cubicBezTo>
                <a:lnTo>
                  <a:pt x="1318802" y="3234796"/>
                </a:lnTo>
                <a:lnTo>
                  <a:pt x="1245124" y="3234796"/>
                </a:lnTo>
                <a:lnTo>
                  <a:pt x="1240183" y="3210321"/>
                </a:lnTo>
                <a:cubicBezTo>
                  <a:pt x="1228036" y="3181604"/>
                  <a:pt x="1199601" y="3161454"/>
                  <a:pt x="1166461" y="3161454"/>
                </a:cubicBezTo>
                <a:cubicBezTo>
                  <a:pt x="1133320" y="3161454"/>
                  <a:pt x="1104885" y="3181604"/>
                  <a:pt x="1092739" y="3210321"/>
                </a:cubicBezTo>
                <a:lnTo>
                  <a:pt x="1087797" y="3234796"/>
                </a:lnTo>
                <a:lnTo>
                  <a:pt x="1014119" y="3234796"/>
                </a:lnTo>
                <a:lnTo>
                  <a:pt x="1009178" y="3210321"/>
                </a:lnTo>
                <a:cubicBezTo>
                  <a:pt x="997031" y="3181604"/>
                  <a:pt x="968596" y="3161454"/>
                  <a:pt x="935455" y="3161454"/>
                </a:cubicBezTo>
                <a:cubicBezTo>
                  <a:pt x="902314" y="3161454"/>
                  <a:pt x="873879" y="3181604"/>
                  <a:pt x="861733" y="3210321"/>
                </a:cubicBezTo>
                <a:lnTo>
                  <a:pt x="856791" y="3234796"/>
                </a:lnTo>
                <a:lnTo>
                  <a:pt x="783113" y="3234796"/>
                </a:lnTo>
                <a:lnTo>
                  <a:pt x="778171" y="3210321"/>
                </a:lnTo>
                <a:cubicBezTo>
                  <a:pt x="766025" y="3181604"/>
                  <a:pt x="737590" y="3161454"/>
                  <a:pt x="704449" y="3161454"/>
                </a:cubicBezTo>
                <a:cubicBezTo>
                  <a:pt x="671308" y="3161454"/>
                  <a:pt x="642873" y="3181604"/>
                  <a:pt x="630727" y="3210321"/>
                </a:cubicBezTo>
                <a:lnTo>
                  <a:pt x="625785" y="3234796"/>
                </a:lnTo>
                <a:lnTo>
                  <a:pt x="552107" y="3234796"/>
                </a:lnTo>
                <a:lnTo>
                  <a:pt x="547165" y="3210321"/>
                </a:lnTo>
                <a:cubicBezTo>
                  <a:pt x="535019" y="3181604"/>
                  <a:pt x="506584" y="3161454"/>
                  <a:pt x="473443" y="3161454"/>
                </a:cubicBezTo>
                <a:cubicBezTo>
                  <a:pt x="440302" y="3161454"/>
                  <a:pt x="411867" y="3181604"/>
                  <a:pt x="399721" y="3210321"/>
                </a:cubicBezTo>
                <a:lnTo>
                  <a:pt x="394779" y="3234796"/>
                </a:lnTo>
                <a:lnTo>
                  <a:pt x="321101" y="3234796"/>
                </a:lnTo>
                <a:lnTo>
                  <a:pt x="316160" y="3210321"/>
                </a:lnTo>
                <a:cubicBezTo>
                  <a:pt x="304013" y="3181604"/>
                  <a:pt x="275578" y="3161454"/>
                  <a:pt x="242438" y="3161454"/>
                </a:cubicBezTo>
                <a:cubicBezTo>
                  <a:pt x="209297" y="3161454"/>
                  <a:pt x="180862" y="3181604"/>
                  <a:pt x="168716" y="3210321"/>
                </a:cubicBezTo>
                <a:lnTo>
                  <a:pt x="163774" y="3234796"/>
                </a:lnTo>
                <a:lnTo>
                  <a:pt x="90095" y="3234796"/>
                </a:lnTo>
                <a:lnTo>
                  <a:pt x="85153" y="3210321"/>
                </a:lnTo>
                <a:cubicBezTo>
                  <a:pt x="73007" y="3181604"/>
                  <a:pt x="44572" y="3161454"/>
                  <a:pt x="11431" y="3161454"/>
                </a:cubicBezTo>
                <a:lnTo>
                  <a:pt x="0" y="3163762"/>
                </a:lnTo>
                <a:lnTo>
                  <a:pt x="0" y="555648"/>
                </a:lnTo>
                <a:lnTo>
                  <a:pt x="22318" y="546403"/>
                </a:lnTo>
                <a:cubicBezTo>
                  <a:pt x="29979" y="538742"/>
                  <a:pt x="34717" y="528159"/>
                  <a:pt x="34717" y="516469"/>
                </a:cubicBezTo>
                <a:cubicBezTo>
                  <a:pt x="34717" y="504779"/>
                  <a:pt x="29979" y="494196"/>
                  <a:pt x="22318" y="486535"/>
                </a:cubicBezTo>
                <a:lnTo>
                  <a:pt x="0" y="477291"/>
                </a:lnTo>
                <a:lnTo>
                  <a:pt x="0" y="242993"/>
                </a:lnTo>
                <a:lnTo>
                  <a:pt x="0" y="152400"/>
                </a:lnTo>
                <a:close/>
              </a:path>
            </a:pathLst>
          </a:custGeom>
          <a:solidFill>
            <a:srgbClr val="FEFFFF"/>
          </a:solidFill>
          <a:ln w="3175">
            <a:solidFill>
              <a:srgbClr val="E1E2E2"/>
            </a:solid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bIns="1980000">
            <a:noAutofit/>
          </a:bodyPr>
          <a:lstStyle/>
          <a:p>
            <a:pPr algn="ctr">
              <a:lnSpc>
                <a:spcPct val="120000"/>
              </a:lnSpc>
              <a:defRPr/>
            </a:pPr>
            <a:r>
              <a:rPr lang="en-US" altLang="zh-CN" b="1" smtClean="0">
                <a:solidFill>
                  <a:schemeClr val="accent1">
                    <a:lumMod val="75000"/>
                  </a:schemeClr>
                </a:solidFill>
                <a:latin typeface="+mn-ea"/>
              </a:rPr>
              <a:t>N-S</a:t>
            </a:r>
            <a:r>
              <a:rPr lang="zh-CN" altLang="en-US" b="1" smtClean="0">
                <a:solidFill>
                  <a:schemeClr val="accent1">
                    <a:lumMod val="75000"/>
                  </a:schemeClr>
                </a:solidFill>
                <a:latin typeface="+mn-ea"/>
              </a:rPr>
              <a:t>流程图</a:t>
            </a:r>
            <a:endParaRPr lang="zh-CN" altLang="en-US" b="1">
              <a:solidFill>
                <a:schemeClr val="accent1">
                  <a:lumMod val="75000"/>
                </a:schemeClr>
              </a:solidFill>
              <a:latin typeface="+mn-ea"/>
            </a:endParaRPr>
          </a:p>
        </p:txBody>
      </p:sp>
      <p:sp>
        <p:nvSpPr>
          <p:cNvPr id="34" name="MH_Text_1"/>
          <p:cNvSpPr/>
          <p:nvPr>
            <p:custDataLst>
              <p:tags r:id="rId2"/>
            </p:custDataLst>
          </p:nvPr>
        </p:nvSpPr>
        <p:spPr>
          <a:xfrm>
            <a:off x="8498819" y="1402899"/>
            <a:ext cx="3019425" cy="17319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lnSpc>
                <a:spcPct val="140000"/>
              </a:lnSpc>
              <a:defRPr/>
            </a:pPr>
            <a:endParaRPr lang="zh-CN" altLang="en-US" sz="1600">
              <a:solidFill>
                <a:srgbClr val="FEFFFF"/>
              </a:solidFill>
            </a:endParaRPr>
          </a:p>
        </p:txBody>
      </p:sp>
      <mc:AlternateContent xmlns:mc="http://schemas.openxmlformats.org/markup-compatibility/2006" xmlns:a14="http://schemas.microsoft.com/office/drawing/2010/main">
        <mc:Choice Requires="a14">
          <p:graphicFrame>
            <p:nvGraphicFramePr>
              <p:cNvPr id="35" name="表格 34"/>
              <p:cNvGraphicFramePr>
                <a:graphicFrameLocks noGrp="1"/>
              </p:cNvGraphicFramePr>
              <p:nvPr>
                <p:extLst>
                  <p:ext uri="{D42A27DB-BD31-4B8C-83A1-F6EECF244321}">
                    <p14:modId xmlns:p14="http://schemas.microsoft.com/office/powerpoint/2010/main" val="1591608838"/>
                  </p:ext>
                </p:extLst>
              </p:nvPr>
            </p:nvGraphicFramePr>
            <p:xfrm>
              <a:off x="8897863" y="1620767"/>
              <a:ext cx="2221336" cy="1296226"/>
            </p:xfrm>
            <a:graphic>
              <a:graphicData uri="http://schemas.openxmlformats.org/drawingml/2006/table">
                <a:tbl>
                  <a:tblPr>
                    <a:tableStyleId>{5DA37D80-6434-44D0-A028-1B22A696006F}</a:tableStyleId>
                  </a:tblPr>
                  <a:tblGrid>
                    <a:gridCol w="2221336">
                      <a:extLst>
                        <a:ext uri="{9D8B030D-6E8A-4147-A177-3AD203B41FA5}">
                          <a16:colId xmlns:a16="http://schemas.microsoft.com/office/drawing/2014/main" xmlns="" val="2098594108"/>
                        </a:ext>
                      </a:extLst>
                    </a:gridCol>
                  </a:tblGrid>
                  <a:tr h="370840">
                    <a:tc>
                      <a:txBody>
                        <a:bodyPr/>
                        <a:lstStyle/>
                        <a:p>
                          <a:r>
                            <a:rPr lang="zh-CN" altLang="en-US" sz="1600" smtClean="0">
                              <a:solidFill>
                                <a:schemeClr val="bg1"/>
                              </a:solidFill>
                            </a:rPr>
                            <a:t>输入</a:t>
                          </a:r>
                          <a:r>
                            <a:rPr lang="en-US" altLang="zh-CN" sz="1600" smtClean="0">
                              <a:solidFill>
                                <a:schemeClr val="bg1"/>
                              </a:solidFill>
                            </a:rPr>
                            <a:t>f</a:t>
                          </a:r>
                          <a:r>
                            <a:rPr lang="zh-CN" altLang="en-US" sz="1600" smtClean="0">
                              <a:solidFill>
                                <a:schemeClr val="bg1"/>
                              </a:solidFill>
                            </a:rPr>
                            <a:t>的值</a:t>
                          </a:r>
                          <a:endParaRPr lang="zh-CN" altLang="en-US" sz="16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21568801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sty m:val="p"/>
                                  </m:rPr>
                                  <a:rPr lang="en-US" altLang="zh-CN" sz="1600" kern="1200" smtClean="0">
                                    <a:solidFill>
                                      <a:schemeClr val="bg1"/>
                                    </a:solidFill>
                                    <a:effectLst/>
                                    <a:latin typeface="Cambria Math" panose="02040503050406030204" pitchFamily="18" charset="0"/>
                                    <a:ea typeface="+mn-ea"/>
                                    <a:cs typeface="+mn-cs"/>
                                  </a:rPr>
                                  <m:t>c</m:t>
                                </m:r>
                                <m:r>
                                  <a:rPr lang="en-US" altLang="zh-CN" sz="1600" kern="1200" smtClean="0">
                                    <a:solidFill>
                                      <a:schemeClr val="bg1"/>
                                    </a:solidFill>
                                    <a:effectLst/>
                                    <a:latin typeface="Cambria Math" panose="02040503050406030204" pitchFamily="18" charset="0"/>
                                    <a:ea typeface="+mn-ea"/>
                                    <a:cs typeface="+mn-cs"/>
                                  </a:rPr>
                                  <m:t>=</m:t>
                                </m:r>
                                <m:f>
                                  <m:fPr>
                                    <m:ctrlPr>
                                      <a:rPr lang="zh-CN" altLang="zh-CN" sz="1600" i="1" kern="1200">
                                        <a:solidFill>
                                          <a:schemeClr val="bg1"/>
                                        </a:solidFill>
                                        <a:effectLst/>
                                        <a:latin typeface="Cambria Math"/>
                                        <a:ea typeface="+mn-ea"/>
                                        <a:cs typeface="+mn-cs"/>
                                      </a:rPr>
                                    </m:ctrlPr>
                                  </m:fPr>
                                  <m:num>
                                    <m:r>
                                      <a:rPr lang="en-US" altLang="zh-CN" sz="1600" i="1" kern="1200">
                                        <a:solidFill>
                                          <a:schemeClr val="bg1"/>
                                        </a:solidFill>
                                        <a:effectLst/>
                                        <a:latin typeface="Cambria Math" panose="02040503050406030204" pitchFamily="18" charset="0"/>
                                        <a:ea typeface="+mn-ea"/>
                                        <a:cs typeface="+mn-cs"/>
                                      </a:rPr>
                                      <m:t>5</m:t>
                                    </m:r>
                                  </m:num>
                                  <m:den>
                                    <m:r>
                                      <a:rPr lang="en-US" altLang="zh-CN" sz="1600" i="1" kern="1200">
                                        <a:solidFill>
                                          <a:schemeClr val="bg1"/>
                                        </a:solidFill>
                                        <a:effectLst/>
                                        <a:latin typeface="Cambria Math" panose="02040503050406030204" pitchFamily="18" charset="0"/>
                                        <a:ea typeface="+mn-ea"/>
                                        <a:cs typeface="+mn-cs"/>
                                      </a:rPr>
                                      <m:t>9</m:t>
                                    </m:r>
                                  </m:den>
                                </m:f>
                                <m:r>
                                  <a:rPr lang="en-US" altLang="zh-CN" sz="1600" i="1" kern="1200">
                                    <a:solidFill>
                                      <a:schemeClr val="bg1"/>
                                    </a:solidFill>
                                    <a:effectLst/>
                                    <a:latin typeface="Cambria Math" panose="02040503050406030204" pitchFamily="18" charset="0"/>
                                    <a:ea typeface="+mn-ea"/>
                                    <a:cs typeface="+mn-cs"/>
                                  </a:rPr>
                                  <m:t>(</m:t>
                                </m:r>
                                <m:r>
                                  <a:rPr lang="en-US" altLang="zh-CN" sz="1600" i="1" kern="1200">
                                    <a:solidFill>
                                      <a:schemeClr val="bg1"/>
                                    </a:solidFill>
                                    <a:effectLst/>
                                    <a:latin typeface="Cambria Math" panose="02040503050406030204" pitchFamily="18" charset="0"/>
                                    <a:ea typeface="+mn-ea"/>
                                    <a:cs typeface="+mn-cs"/>
                                  </a:rPr>
                                  <m:t>𝑓</m:t>
                                </m:r>
                                <m:r>
                                  <a:rPr lang="en-US" altLang="zh-CN" sz="1600" i="1" kern="1200">
                                    <a:solidFill>
                                      <a:schemeClr val="bg1"/>
                                    </a:solidFill>
                                    <a:effectLst/>
                                    <a:latin typeface="Cambria Math" panose="02040503050406030204" pitchFamily="18" charset="0"/>
                                    <a:ea typeface="+mn-ea"/>
                                    <a:cs typeface="+mn-cs"/>
                                  </a:rPr>
                                  <m:t>−32)</m:t>
                                </m:r>
                              </m:oMath>
                            </m:oMathPara>
                          </a14:m>
                          <a:endParaRPr lang="zh-CN" altLang="zh-CN" sz="1600" kern="1200">
                            <a:solidFill>
                              <a:schemeClr val="bg1"/>
                            </a:solidFill>
                            <a:effectLst/>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216144271"/>
                      </a:ext>
                    </a:extLst>
                  </a:tr>
                  <a:tr h="370840">
                    <a:tc>
                      <a:txBody>
                        <a:bodyPr/>
                        <a:lstStyle/>
                        <a:p>
                          <a:r>
                            <a:rPr lang="zh-CN" altLang="en-US" sz="1600" smtClean="0">
                              <a:solidFill>
                                <a:schemeClr val="bg1"/>
                              </a:solidFill>
                            </a:rPr>
                            <a:t>输出</a:t>
                          </a:r>
                          <a:r>
                            <a:rPr lang="en-US" altLang="zh-CN" sz="1600" smtClean="0">
                              <a:solidFill>
                                <a:schemeClr val="bg1"/>
                              </a:solidFill>
                            </a:rPr>
                            <a:t>c</a:t>
                          </a:r>
                          <a:r>
                            <a:rPr lang="zh-CN" altLang="en-US" sz="1600" smtClean="0">
                              <a:solidFill>
                                <a:schemeClr val="bg1"/>
                              </a:solidFill>
                            </a:rPr>
                            <a:t>的值</a:t>
                          </a:r>
                          <a:endParaRPr lang="zh-CN" altLang="en-US" sz="16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3303811616"/>
                      </a:ext>
                    </a:extLst>
                  </a:tr>
                </a:tbl>
              </a:graphicData>
            </a:graphic>
          </p:graphicFrame>
        </mc:Choice>
        <mc:Fallback xmlns="">
          <p:graphicFrame>
            <p:nvGraphicFramePr>
              <p:cNvPr id="35" name="表格 34"/>
              <p:cNvGraphicFramePr>
                <a:graphicFrameLocks noGrp="1"/>
              </p:cNvGraphicFramePr>
              <p:nvPr>
                <p:extLst>
                  <p:ext uri="{D42A27DB-BD31-4B8C-83A1-F6EECF244321}">
                    <p14:modId xmlns:p14="http://schemas.microsoft.com/office/powerpoint/2010/main" xmlns="" xmlns:a14="http://schemas.microsoft.com/office/drawing/2010/main" val="461649383"/>
                  </p:ext>
                </p:extLst>
              </p:nvPr>
            </p:nvGraphicFramePr>
            <p:xfrm>
              <a:off x="8897863" y="1620767"/>
              <a:ext cx="2221336" cy="1296226"/>
            </p:xfrm>
            <a:graphic>
              <a:graphicData uri="http://schemas.openxmlformats.org/drawingml/2006/table">
                <a:tbl>
                  <a:tblPr>
                    <a:tableStyleId>{5DA37D80-6434-44D0-A028-1B22A696006F}</a:tableStyleId>
                  </a:tblPr>
                  <a:tblGrid>
                    <a:gridCol w="2221336">
                      <a:extLst>
                        <a:ext uri="{9D8B030D-6E8A-4147-A177-3AD203B41FA5}">
                          <a16:colId xmlns:a16="http://schemas.microsoft.com/office/drawing/2014/main" xmlns="" xmlns:a14="http://schemas.microsoft.com/office/drawing/2010/main" val="2098594108"/>
                        </a:ext>
                      </a:extLst>
                    </a:gridCol>
                  </a:tblGrid>
                  <a:tr h="370840">
                    <a:tc>
                      <a:txBody>
                        <a:bodyPr/>
                        <a:lstStyle/>
                        <a:p>
                          <a:r>
                            <a:rPr lang="zh-CN" altLang="en-US" sz="1600" dirty="0" smtClean="0">
                              <a:solidFill>
                                <a:schemeClr val="bg1"/>
                              </a:solidFill>
                            </a:rPr>
                            <a:t>输入</a:t>
                          </a:r>
                          <a:r>
                            <a:rPr lang="en-US" altLang="zh-CN" sz="1600" dirty="0" smtClean="0">
                              <a:solidFill>
                                <a:schemeClr val="bg1"/>
                              </a:solidFill>
                            </a:rPr>
                            <a:t>f</a:t>
                          </a:r>
                          <a:r>
                            <a:rPr lang="zh-CN" altLang="en-US" sz="1600" dirty="0" smtClean="0">
                              <a:solidFill>
                                <a:schemeClr val="bg1"/>
                              </a:solidFill>
                            </a:rPr>
                            <a:t>的值</a:t>
                          </a:r>
                          <a:endParaRPr lang="zh-CN" altLang="en-US" sz="16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2156880107"/>
                      </a:ext>
                    </a:extLst>
                  </a:tr>
                  <a:tr h="554546">
                    <a:tc>
                      <a:txBody>
                        <a:bodyPr/>
                        <a:lstStyle/>
                        <a:p>
                          <a:endParaRPr lang="zh-C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4"/>
                          <a:stretch>
                            <a:fillRect l="-273" t="-68478" r="-546" b="-73913"/>
                          </a:stretch>
                        </a:blipFill>
                      </a:tcPr>
                    </a:tc>
                    <a:extLst>
                      <a:ext uri="{0D108BD9-81ED-4DB2-BD59-A6C34878D82A}">
                        <a16:rowId xmlns:a16="http://schemas.microsoft.com/office/drawing/2014/main" xmlns="" xmlns:a14="http://schemas.microsoft.com/office/drawing/2010/main" val="1216144271"/>
                      </a:ext>
                    </a:extLst>
                  </a:tr>
                  <a:tr h="370840">
                    <a:tc>
                      <a:txBody>
                        <a:bodyPr/>
                        <a:lstStyle/>
                        <a:p>
                          <a:r>
                            <a:rPr lang="zh-CN" altLang="en-US" sz="1600" dirty="0" smtClean="0">
                              <a:solidFill>
                                <a:schemeClr val="bg1"/>
                              </a:solidFill>
                            </a:rPr>
                            <a:t>输出</a:t>
                          </a:r>
                          <a:r>
                            <a:rPr lang="en-US" altLang="zh-CN" sz="1600" dirty="0" smtClean="0">
                              <a:solidFill>
                                <a:schemeClr val="bg1"/>
                              </a:solidFill>
                            </a:rPr>
                            <a:t>c</a:t>
                          </a:r>
                          <a:r>
                            <a:rPr lang="zh-CN" altLang="en-US" sz="1600" dirty="0" smtClean="0">
                              <a:solidFill>
                                <a:schemeClr val="bg1"/>
                              </a:solidFill>
                            </a:rPr>
                            <a:t>的值</a:t>
                          </a:r>
                          <a:endParaRPr lang="zh-CN" altLang="en-US" sz="16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3303811616"/>
                      </a:ext>
                    </a:extLst>
                  </a:tr>
                </a:tbl>
              </a:graphicData>
            </a:graphic>
          </p:graphicFrame>
        </mc:Fallback>
      </mc:AlternateContent>
      <p:sp>
        <p:nvSpPr>
          <p:cNvPr id="37" name="圆角矩形 36"/>
          <p:cNvSpPr/>
          <p:nvPr/>
        </p:nvSpPr>
        <p:spPr>
          <a:xfrm>
            <a:off x="400833" y="2517732"/>
            <a:ext cx="7677528" cy="3972521"/>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pPr defTabSz="357188">
              <a:lnSpc>
                <a:spcPct val="120000"/>
              </a:lnSpc>
            </a:pPr>
            <a:r>
              <a:rPr lang="en-US" altLang="zh-CN" sz="2000" dirty="0"/>
              <a:t>#include &lt;</a:t>
            </a:r>
            <a:r>
              <a:rPr lang="en-US" altLang="zh-CN" sz="2000" dirty="0" err="1"/>
              <a:t>stdio.h</a:t>
            </a:r>
            <a:r>
              <a:rPr lang="en-US" altLang="zh-CN" sz="2000" dirty="0"/>
              <a:t>&gt;</a:t>
            </a:r>
          </a:p>
          <a:p>
            <a:pPr defTabSz="357188">
              <a:lnSpc>
                <a:spcPct val="120000"/>
              </a:lnSpc>
            </a:pPr>
            <a:r>
              <a:rPr lang="en-US" altLang="zh-CN" sz="2000" dirty="0" err="1"/>
              <a:t>int</a:t>
            </a:r>
            <a:r>
              <a:rPr lang="en-US" altLang="zh-CN" sz="2000" dirty="0"/>
              <a:t> main()</a:t>
            </a:r>
          </a:p>
          <a:p>
            <a:pPr defTabSz="357188">
              <a:lnSpc>
                <a:spcPct val="120000"/>
              </a:lnSpc>
            </a:pPr>
            <a:r>
              <a:rPr lang="en-US" altLang="zh-CN" sz="2000" dirty="0"/>
              <a:t>{</a:t>
            </a:r>
          </a:p>
          <a:p>
            <a:pPr defTabSz="357188">
              <a:lnSpc>
                <a:spcPct val="120000"/>
              </a:lnSpc>
            </a:pPr>
            <a:r>
              <a:rPr lang="en-US" altLang="zh-CN" sz="2000" dirty="0"/>
              <a:t>	float </a:t>
            </a:r>
            <a:r>
              <a:rPr lang="en-US" altLang="zh-CN" sz="2000" dirty="0" err="1"/>
              <a:t>f,c</a:t>
            </a:r>
            <a:r>
              <a:rPr lang="en-US" altLang="zh-CN" sz="2000" dirty="0"/>
              <a:t>;	</a:t>
            </a:r>
            <a:r>
              <a:rPr lang="en-US" altLang="zh-CN" sz="2000" dirty="0" smtClean="0"/>
              <a:t>					  </a:t>
            </a:r>
            <a:r>
              <a:rPr lang="en-US" altLang="zh-CN" sz="2000" dirty="0" smtClean="0">
                <a:solidFill>
                  <a:srgbClr val="008000"/>
                </a:solidFill>
              </a:rPr>
              <a:t>//</a:t>
            </a:r>
            <a:r>
              <a:rPr lang="zh-CN" altLang="en-US" sz="2000" dirty="0">
                <a:solidFill>
                  <a:srgbClr val="008000"/>
                </a:solidFill>
              </a:rPr>
              <a:t>定义</a:t>
            </a:r>
            <a:r>
              <a:rPr lang="en-US" altLang="zh-CN" sz="2000" dirty="0">
                <a:solidFill>
                  <a:srgbClr val="008000"/>
                </a:solidFill>
              </a:rPr>
              <a:t>f</a:t>
            </a:r>
            <a:r>
              <a:rPr lang="zh-CN" altLang="en-US" sz="2000" dirty="0">
                <a:solidFill>
                  <a:srgbClr val="008000"/>
                </a:solidFill>
              </a:rPr>
              <a:t>和</a:t>
            </a:r>
            <a:r>
              <a:rPr lang="en-US" altLang="zh-CN" sz="2000" dirty="0">
                <a:solidFill>
                  <a:srgbClr val="008000"/>
                </a:solidFill>
              </a:rPr>
              <a:t>c</a:t>
            </a:r>
            <a:r>
              <a:rPr lang="zh-CN" altLang="en-US" sz="2000" dirty="0">
                <a:solidFill>
                  <a:srgbClr val="008000"/>
                </a:solidFill>
              </a:rPr>
              <a:t>为单精度浮点型变量</a:t>
            </a:r>
          </a:p>
          <a:p>
            <a:pPr defTabSz="357188">
              <a:lnSpc>
                <a:spcPct val="120000"/>
              </a:lnSpc>
            </a:pPr>
            <a:r>
              <a:rPr lang="zh-CN" altLang="en-US" sz="2000" dirty="0"/>
              <a:t>	</a:t>
            </a:r>
            <a:r>
              <a:rPr lang="en-US" altLang="zh-CN" sz="2000" dirty="0"/>
              <a:t>f=64.0;	</a:t>
            </a:r>
            <a:r>
              <a:rPr lang="en-US" altLang="zh-CN" sz="2000" dirty="0" smtClean="0"/>
              <a:t>					     </a:t>
            </a:r>
            <a:r>
              <a:rPr lang="en-US" altLang="zh-CN" sz="2000" dirty="0" smtClean="0">
                <a:solidFill>
                  <a:srgbClr val="008000"/>
                </a:solidFill>
              </a:rPr>
              <a:t>//</a:t>
            </a:r>
            <a:r>
              <a:rPr lang="zh-CN" altLang="en-US" sz="2000" dirty="0">
                <a:solidFill>
                  <a:srgbClr val="008000"/>
                </a:solidFill>
              </a:rPr>
              <a:t>指定</a:t>
            </a:r>
            <a:r>
              <a:rPr lang="en-US" altLang="zh-CN" sz="2000" dirty="0">
                <a:solidFill>
                  <a:srgbClr val="008000"/>
                </a:solidFill>
              </a:rPr>
              <a:t>f</a:t>
            </a:r>
            <a:r>
              <a:rPr lang="zh-CN" altLang="en-US" sz="2000" dirty="0">
                <a:solidFill>
                  <a:srgbClr val="008000"/>
                </a:solidFill>
              </a:rPr>
              <a:t>的值</a:t>
            </a:r>
          </a:p>
          <a:p>
            <a:pPr defTabSz="357188">
              <a:lnSpc>
                <a:spcPct val="120000"/>
              </a:lnSpc>
            </a:pPr>
            <a:r>
              <a:rPr lang="zh-CN" altLang="en-US" sz="2000" dirty="0"/>
              <a:t>	</a:t>
            </a:r>
            <a:r>
              <a:rPr lang="en-US" altLang="zh-CN" sz="2000" dirty="0"/>
              <a:t>c=(5.0/9)*(f-32);	</a:t>
            </a:r>
            <a:r>
              <a:rPr lang="en-US" altLang="zh-CN" sz="2000" dirty="0" smtClean="0"/>
              <a:t>		  </a:t>
            </a:r>
            <a:r>
              <a:rPr lang="en-US" altLang="zh-CN" sz="2000" dirty="0" smtClean="0">
                <a:solidFill>
                  <a:srgbClr val="008000"/>
                </a:solidFill>
              </a:rPr>
              <a:t>//</a:t>
            </a:r>
            <a:r>
              <a:rPr lang="zh-CN" altLang="en-US" sz="2000" dirty="0">
                <a:solidFill>
                  <a:srgbClr val="008000"/>
                </a:solidFill>
              </a:rPr>
              <a:t>利用公式计算</a:t>
            </a:r>
            <a:r>
              <a:rPr lang="en-US" altLang="zh-CN" sz="2000" dirty="0">
                <a:solidFill>
                  <a:srgbClr val="008000"/>
                </a:solidFill>
              </a:rPr>
              <a:t>c</a:t>
            </a:r>
            <a:r>
              <a:rPr lang="zh-CN" altLang="en-US" sz="2000" dirty="0">
                <a:solidFill>
                  <a:srgbClr val="008000"/>
                </a:solidFill>
              </a:rPr>
              <a:t>的值</a:t>
            </a:r>
          </a:p>
          <a:p>
            <a:pPr defTabSz="357188">
              <a:lnSpc>
                <a:spcPct val="120000"/>
              </a:lnSpc>
            </a:pPr>
            <a:r>
              <a:rPr lang="zh-CN" altLang="en-US" sz="2000" dirty="0"/>
              <a:t>	</a:t>
            </a:r>
            <a:r>
              <a:rPr lang="en-US" altLang="zh-CN" sz="2000" dirty="0" err="1"/>
              <a:t>printf</a:t>
            </a:r>
            <a:r>
              <a:rPr lang="en-US" altLang="zh-CN" sz="2000" dirty="0"/>
              <a:t>("f=%f\</a:t>
            </a:r>
            <a:r>
              <a:rPr lang="en-US" altLang="zh-CN" sz="2000" dirty="0" err="1"/>
              <a:t>nc</a:t>
            </a:r>
            <a:r>
              <a:rPr lang="en-US" altLang="zh-CN" sz="2000" dirty="0"/>
              <a:t>=%f\n",</a:t>
            </a:r>
            <a:r>
              <a:rPr lang="en-US" altLang="zh-CN" sz="2000" dirty="0" err="1"/>
              <a:t>f,c</a:t>
            </a:r>
            <a:r>
              <a:rPr lang="en-US" altLang="zh-CN" sz="2000" dirty="0" smtClean="0"/>
              <a:t>);</a:t>
            </a:r>
            <a:r>
              <a:rPr lang="en-US" altLang="zh-CN" sz="2000" dirty="0" smtClean="0">
                <a:solidFill>
                  <a:srgbClr val="008000"/>
                </a:solidFill>
              </a:rPr>
              <a:t>//</a:t>
            </a:r>
            <a:r>
              <a:rPr lang="zh-CN" altLang="en-US" sz="2000" dirty="0">
                <a:solidFill>
                  <a:srgbClr val="008000"/>
                </a:solidFill>
              </a:rPr>
              <a:t>输出</a:t>
            </a:r>
            <a:r>
              <a:rPr lang="en-US" altLang="zh-CN" sz="2000" dirty="0">
                <a:solidFill>
                  <a:srgbClr val="008000"/>
                </a:solidFill>
              </a:rPr>
              <a:t>c</a:t>
            </a:r>
            <a:r>
              <a:rPr lang="zh-CN" altLang="en-US" sz="2000" dirty="0">
                <a:solidFill>
                  <a:srgbClr val="008000"/>
                </a:solidFill>
              </a:rPr>
              <a:t>的值</a:t>
            </a:r>
          </a:p>
          <a:p>
            <a:pPr defTabSz="357188">
              <a:lnSpc>
                <a:spcPct val="120000"/>
              </a:lnSpc>
            </a:pPr>
            <a:r>
              <a:rPr lang="zh-CN" altLang="en-US" sz="2000" dirty="0"/>
              <a:t>	</a:t>
            </a:r>
            <a:r>
              <a:rPr lang="en-US" altLang="zh-CN" sz="2000" dirty="0"/>
              <a:t>return 0;</a:t>
            </a:r>
          </a:p>
          <a:p>
            <a:pPr defTabSz="357188">
              <a:lnSpc>
                <a:spcPct val="120000"/>
              </a:lnSpc>
            </a:pPr>
            <a:r>
              <a:rPr lang="en-US" altLang="zh-CN" sz="2000" dirty="0"/>
              <a:t> }</a:t>
            </a:r>
          </a:p>
        </p:txBody>
      </p:sp>
      <p:pic>
        <p:nvPicPr>
          <p:cNvPr id="5" name="图片 4"/>
          <p:cNvPicPr>
            <a:picLocks noChangeAspect="1"/>
          </p:cNvPicPr>
          <p:nvPr/>
        </p:nvPicPr>
        <p:blipFill>
          <a:blip r:embed="rId5" cstate="print"/>
          <a:stretch>
            <a:fillRect/>
          </a:stretch>
        </p:blipFill>
        <p:spPr>
          <a:xfrm>
            <a:off x="8281401" y="3620319"/>
            <a:ext cx="3448050" cy="1123950"/>
          </a:xfrm>
          <a:prstGeom prst="rect">
            <a:avLst/>
          </a:prstGeom>
        </p:spPr>
      </p:pic>
      <p:sp>
        <p:nvSpPr>
          <p:cNvPr id="6" name="灯片编号占位符 5"/>
          <p:cNvSpPr>
            <a:spLocks noGrp="1"/>
          </p:cNvSpPr>
          <p:nvPr>
            <p:ph type="sldNum" sz="quarter" idx="12"/>
          </p:nvPr>
        </p:nvSpPr>
        <p:spPr/>
        <p:txBody>
          <a:bodyPr/>
          <a:lstStyle/>
          <a:p>
            <a:fld id="{B058512A-BF6F-43D0-855A-BBBF14572BDB}" type="slidenum">
              <a:rPr lang="zh-CN" altLang="en-US" smtClean="0"/>
              <a:pPr/>
              <a:t>3</a:t>
            </a:fld>
            <a:endParaRPr lang="zh-CN" altLang="en-US" dirty="0"/>
          </a:p>
        </p:txBody>
      </p:sp>
      <p:sp>
        <p:nvSpPr>
          <p:cNvPr id="7" name="TextBox 6"/>
          <p:cNvSpPr txBox="1"/>
          <p:nvPr/>
        </p:nvSpPr>
        <p:spPr>
          <a:xfrm>
            <a:off x="8498819" y="5196114"/>
            <a:ext cx="3230632" cy="923330"/>
          </a:xfrm>
          <a:prstGeom prst="rect">
            <a:avLst/>
          </a:prstGeom>
          <a:solidFill>
            <a:srgbClr val="FFC000"/>
          </a:solidFill>
        </p:spPr>
        <p:txBody>
          <a:bodyPr wrap="square" rtlCol="0">
            <a:spAutoFit/>
          </a:bodyPr>
          <a:lstStyle/>
          <a:p>
            <a:r>
              <a:rPr lang="zh-CN" altLang="en-US" b="1" dirty="0" smtClean="0"/>
              <a:t>注意：在</a:t>
            </a:r>
            <a:r>
              <a:rPr lang="en-US" altLang="zh-CN" b="1" dirty="0" smtClean="0"/>
              <a:t>C</a:t>
            </a:r>
            <a:r>
              <a:rPr lang="zh-CN" altLang="en-US" b="1" dirty="0" smtClean="0"/>
              <a:t>语言中，</a:t>
            </a:r>
            <a:r>
              <a:rPr lang="en-US" altLang="zh-CN" b="1" dirty="0" smtClean="0"/>
              <a:t>5/9</a:t>
            </a:r>
            <a:r>
              <a:rPr lang="zh-CN" altLang="en-US" b="1" dirty="0" smtClean="0"/>
              <a:t>和</a:t>
            </a:r>
            <a:r>
              <a:rPr lang="en-US" altLang="zh-CN" b="1" dirty="0" smtClean="0"/>
              <a:t>5.0/9</a:t>
            </a:r>
            <a:r>
              <a:rPr lang="zh-CN" altLang="en-US" b="1" dirty="0" smtClean="0"/>
              <a:t>的计算结果不同。</a:t>
            </a:r>
            <a:endParaRPr lang="en-US" altLang="zh-CN" b="1" dirty="0" smtClean="0"/>
          </a:p>
          <a:p>
            <a:r>
              <a:rPr lang="zh-CN" altLang="en-US" b="1" dirty="0" smtClean="0"/>
              <a:t>整数</a:t>
            </a:r>
            <a:r>
              <a:rPr lang="en-US" altLang="zh-CN" b="1" dirty="0" smtClean="0"/>
              <a:t>/</a:t>
            </a:r>
            <a:r>
              <a:rPr lang="zh-CN" altLang="en-US" b="1" dirty="0" smtClean="0"/>
              <a:t>整数，其结果是整数。 </a:t>
            </a:r>
            <a:endParaRPr lang="zh-CN" altLang="en-US" b="1" dirty="0"/>
          </a:p>
        </p:txBody>
      </p:sp>
    </p:spTree>
    <p:extLst>
      <p:ext uri="{BB962C8B-B14F-4D97-AF65-F5344CB8AC3E}">
        <p14:creationId xmlns:p14="http://schemas.microsoft.com/office/powerpoint/2010/main" val="3021326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不同类型数据间的混合运算</a:t>
            </a:r>
          </a:p>
        </p:txBody>
      </p:sp>
      <p:sp>
        <p:nvSpPr>
          <p:cNvPr id="23" name="圆角矩形 22"/>
          <p:cNvSpPr/>
          <p:nvPr/>
        </p:nvSpPr>
        <p:spPr>
          <a:xfrm>
            <a:off x="919989" y="1489248"/>
            <a:ext cx="3541843" cy="1275986"/>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err="1"/>
              <a:t>int</a:t>
            </a:r>
            <a:r>
              <a:rPr lang="en-US" altLang="zh-CN"/>
              <a:t> </a:t>
            </a:r>
            <a:r>
              <a:rPr lang="en-US" altLang="zh-CN" err="1"/>
              <a:t>i</a:t>
            </a:r>
            <a:r>
              <a:rPr lang="en-US" altLang="zh-CN"/>
              <a:t>=3,j;</a:t>
            </a:r>
          </a:p>
          <a:p>
            <a:r>
              <a:rPr lang="en-US" altLang="zh-CN"/>
              <a:t>float f=2.5;</a:t>
            </a:r>
          </a:p>
          <a:p>
            <a:r>
              <a:rPr lang="en-US" altLang="zh-CN"/>
              <a:t>double d=7.5;</a:t>
            </a:r>
          </a:p>
          <a:p>
            <a:r>
              <a:rPr lang="en-US" altLang="zh-CN" err="1"/>
              <a:t>printf</a:t>
            </a:r>
            <a:r>
              <a:rPr lang="en-US" altLang="zh-CN"/>
              <a:t>("%lf",10+'a'+i*f-d/3);</a:t>
            </a:r>
            <a:endParaRPr lang="en-US" altLang="zh-CN" smtClean="0">
              <a:solidFill>
                <a:srgbClr val="008000"/>
              </a:solidFill>
            </a:endParaRPr>
          </a:p>
        </p:txBody>
      </p:sp>
      <p:sp>
        <p:nvSpPr>
          <p:cNvPr id="24" name="折角形 23"/>
          <p:cNvSpPr/>
          <p:nvPr/>
        </p:nvSpPr>
        <p:spPr>
          <a:xfrm>
            <a:off x="899490" y="3105508"/>
            <a:ext cx="10454310" cy="3141055"/>
          </a:xfrm>
          <a:prstGeom prst="foldedCorner">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nvGrpSpPr>
          <p:cNvPr id="25" name="组合 24"/>
          <p:cNvGrpSpPr/>
          <p:nvPr/>
        </p:nvGrpSpPr>
        <p:grpSpPr>
          <a:xfrm>
            <a:off x="1104900" y="3192273"/>
            <a:ext cx="1905000" cy="560717"/>
            <a:chOff x="8656983" y="1203671"/>
            <a:chExt cx="1905000" cy="497504"/>
          </a:xfrm>
        </p:grpSpPr>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56983" y="1203671"/>
              <a:ext cx="487017" cy="487017"/>
            </a:xfrm>
            <a:prstGeom prst="rect">
              <a:avLst/>
            </a:prstGeom>
          </p:spPr>
        </p:pic>
        <p:sp>
          <p:nvSpPr>
            <p:cNvPr id="27" name="文本框 26"/>
            <p:cNvSpPr txBox="1"/>
            <p:nvPr/>
          </p:nvSpPr>
          <p:spPr>
            <a:xfrm>
              <a:off x="9253331" y="1331843"/>
              <a:ext cx="1242392" cy="369332"/>
            </a:xfrm>
            <a:prstGeom prst="rect">
              <a:avLst/>
            </a:prstGeom>
            <a:noFill/>
          </p:spPr>
          <p:txBody>
            <a:bodyPr wrap="square" rtlCol="0">
              <a:spAutoFit/>
            </a:bodyPr>
            <a:lstStyle/>
            <a:p>
              <a:pPr algn="dist"/>
              <a:r>
                <a:rPr lang="zh-CN" altLang="en-US" b="1" smtClean="0">
                  <a:solidFill>
                    <a:schemeClr val="bg1"/>
                  </a:solidFill>
                  <a:latin typeface="微软雅黑" panose="020B0503020204020204" pitchFamily="34" charset="-122"/>
                  <a:ea typeface="微软雅黑" panose="020B0503020204020204" pitchFamily="34" charset="-122"/>
                </a:rPr>
                <a:t>程序分析</a:t>
              </a:r>
              <a:endParaRPr lang="zh-CN" altLang="en-US" b="1">
                <a:solidFill>
                  <a:schemeClr val="bg1"/>
                </a:solidFill>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8656983" y="1690688"/>
              <a:ext cx="1905000" cy="104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1022073" y="3849092"/>
            <a:ext cx="10139570" cy="2354491"/>
          </a:xfrm>
          <a:prstGeom prst="rect">
            <a:avLst/>
          </a:prstGeom>
          <a:noFill/>
        </p:spPr>
        <p:txBody>
          <a:bodyPr wrap="square" rtlCol="0">
            <a:spAutoFit/>
          </a:bodyPr>
          <a:lstStyle/>
          <a:p>
            <a:pPr>
              <a:lnSpc>
                <a:spcPct val="150000"/>
              </a:lnSpc>
              <a:buClr>
                <a:schemeClr val="bg1"/>
              </a:buClr>
            </a:pPr>
            <a:r>
              <a:rPr lang="en-US" altLang="zh-CN" b="1" smtClean="0">
                <a:solidFill>
                  <a:srgbClr val="FFFF00"/>
                </a:solidFill>
              </a:rPr>
              <a:t>10</a:t>
            </a:r>
            <a:r>
              <a:rPr lang="en-US" altLang="zh-CN" b="1">
                <a:solidFill>
                  <a:srgbClr val="FFFF00"/>
                </a:solidFill>
              </a:rPr>
              <a:t>+'a'+</a:t>
            </a:r>
            <a:r>
              <a:rPr lang="en-US" altLang="zh-CN" b="1" smtClean="0">
                <a:solidFill>
                  <a:srgbClr val="FFFF00"/>
                </a:solidFill>
              </a:rPr>
              <a:t>i*f-d/3</a:t>
            </a:r>
          </a:p>
          <a:p>
            <a:pPr>
              <a:lnSpc>
                <a:spcPct val="150000"/>
              </a:lnSpc>
              <a:buClr>
                <a:schemeClr val="bg1"/>
              </a:buClr>
            </a:pPr>
            <a:r>
              <a:rPr lang="zh-CN" altLang="en-US" sz="1600">
                <a:solidFill>
                  <a:schemeClr val="bg1"/>
                </a:solidFill>
              </a:rPr>
              <a:t>① 进行</a:t>
            </a:r>
            <a:r>
              <a:rPr lang="en-US" altLang="zh-CN" sz="1600">
                <a:solidFill>
                  <a:schemeClr val="bg1"/>
                </a:solidFill>
              </a:rPr>
              <a:t>10+′a′</a:t>
            </a:r>
            <a:r>
              <a:rPr lang="zh-CN" altLang="en-US" sz="1600">
                <a:solidFill>
                  <a:schemeClr val="bg1"/>
                </a:solidFill>
              </a:rPr>
              <a:t>的运算，</a:t>
            </a:r>
            <a:r>
              <a:rPr lang="en-US" altLang="zh-CN" sz="1600">
                <a:solidFill>
                  <a:schemeClr val="bg1"/>
                </a:solidFill>
              </a:rPr>
              <a:t>′a′</a:t>
            </a:r>
            <a:r>
              <a:rPr lang="zh-CN" altLang="en-US" sz="1600">
                <a:solidFill>
                  <a:schemeClr val="bg1"/>
                </a:solidFill>
              </a:rPr>
              <a:t>的值是整数</a:t>
            </a:r>
            <a:r>
              <a:rPr lang="en-US" altLang="zh-CN" sz="1600">
                <a:solidFill>
                  <a:schemeClr val="bg1"/>
                </a:solidFill>
              </a:rPr>
              <a:t>97</a:t>
            </a:r>
            <a:r>
              <a:rPr lang="zh-CN" altLang="en-US" sz="1600">
                <a:solidFill>
                  <a:schemeClr val="bg1"/>
                </a:solidFill>
              </a:rPr>
              <a:t>，运算结果为</a:t>
            </a:r>
            <a:r>
              <a:rPr lang="en-US" altLang="zh-CN" sz="1600">
                <a:solidFill>
                  <a:schemeClr val="bg1"/>
                </a:solidFill>
              </a:rPr>
              <a:t>107</a:t>
            </a:r>
            <a:r>
              <a:rPr lang="zh-CN" altLang="en-US" sz="1600">
                <a:solidFill>
                  <a:schemeClr val="bg1"/>
                </a:solidFill>
              </a:rPr>
              <a:t>。</a:t>
            </a:r>
          </a:p>
          <a:p>
            <a:pPr>
              <a:lnSpc>
                <a:spcPct val="150000"/>
              </a:lnSpc>
              <a:buClr>
                <a:schemeClr val="bg1"/>
              </a:buClr>
            </a:pPr>
            <a:r>
              <a:rPr lang="zh-CN" altLang="en-US" sz="1600" smtClean="0">
                <a:solidFill>
                  <a:schemeClr val="bg1"/>
                </a:solidFill>
              </a:rPr>
              <a:t>② </a:t>
            </a:r>
            <a:r>
              <a:rPr lang="zh-CN" altLang="en-US" sz="1600">
                <a:solidFill>
                  <a:schemeClr val="bg1"/>
                </a:solidFill>
              </a:rPr>
              <a:t>由于</a:t>
            </a:r>
            <a:r>
              <a:rPr lang="zh-CN" altLang="en-US" sz="1600" smtClean="0">
                <a:solidFill>
                  <a:schemeClr val="bg1"/>
                </a:solidFill>
              </a:rPr>
              <a:t>“</a:t>
            </a:r>
            <a:r>
              <a:rPr lang="en-US" altLang="zh-CN" sz="1600" smtClean="0">
                <a:solidFill>
                  <a:schemeClr val="bg1"/>
                </a:solidFill>
              </a:rPr>
              <a:t>*</a:t>
            </a:r>
            <a:r>
              <a:rPr lang="zh-CN" altLang="en-US" sz="1600" smtClean="0">
                <a:solidFill>
                  <a:schemeClr val="bg1"/>
                </a:solidFill>
              </a:rPr>
              <a:t>”</a:t>
            </a:r>
            <a:r>
              <a:rPr lang="zh-CN" altLang="en-US" sz="1600">
                <a:solidFill>
                  <a:schemeClr val="bg1"/>
                </a:solidFill>
              </a:rPr>
              <a:t>比“</a:t>
            </a:r>
            <a:r>
              <a:rPr lang="en-US" altLang="zh-CN" sz="1600">
                <a:solidFill>
                  <a:schemeClr val="bg1"/>
                </a:solidFill>
              </a:rPr>
              <a:t>+”</a:t>
            </a:r>
            <a:r>
              <a:rPr lang="zh-CN" altLang="en-US" sz="1600">
                <a:solidFill>
                  <a:schemeClr val="bg1"/>
                </a:solidFill>
              </a:rPr>
              <a:t>优先级高，先进行</a:t>
            </a:r>
            <a:r>
              <a:rPr lang="en-US" altLang="zh-CN" sz="1600" err="1" smtClean="0">
                <a:solidFill>
                  <a:schemeClr val="bg1"/>
                </a:solidFill>
              </a:rPr>
              <a:t>i</a:t>
            </a:r>
            <a:r>
              <a:rPr lang="en-US" altLang="zh-CN" sz="1600" smtClean="0">
                <a:solidFill>
                  <a:schemeClr val="bg1"/>
                </a:solidFill>
              </a:rPr>
              <a:t>*f</a:t>
            </a:r>
            <a:r>
              <a:rPr lang="zh-CN" altLang="en-US" sz="1600">
                <a:solidFill>
                  <a:schemeClr val="bg1"/>
                </a:solidFill>
              </a:rPr>
              <a:t>的运算。先将</a:t>
            </a:r>
            <a:r>
              <a:rPr lang="en-US" altLang="zh-CN" sz="1600" err="1">
                <a:solidFill>
                  <a:schemeClr val="bg1"/>
                </a:solidFill>
              </a:rPr>
              <a:t>i</a:t>
            </a:r>
            <a:r>
              <a:rPr lang="zh-CN" altLang="en-US" sz="1600">
                <a:solidFill>
                  <a:schemeClr val="bg1"/>
                </a:solidFill>
              </a:rPr>
              <a:t>与</a:t>
            </a:r>
            <a:r>
              <a:rPr lang="en-US" altLang="zh-CN" sz="1600">
                <a:solidFill>
                  <a:schemeClr val="bg1"/>
                </a:solidFill>
              </a:rPr>
              <a:t>f</a:t>
            </a:r>
            <a:r>
              <a:rPr lang="zh-CN" altLang="en-US" sz="1600">
                <a:solidFill>
                  <a:schemeClr val="bg1"/>
                </a:solidFill>
              </a:rPr>
              <a:t>都转成</a:t>
            </a:r>
            <a:r>
              <a:rPr lang="en-US" altLang="zh-CN" sz="1600">
                <a:solidFill>
                  <a:schemeClr val="bg1"/>
                </a:solidFill>
              </a:rPr>
              <a:t>double</a:t>
            </a:r>
            <a:r>
              <a:rPr lang="zh-CN" altLang="en-US" sz="1600">
                <a:solidFill>
                  <a:schemeClr val="bg1"/>
                </a:solidFill>
              </a:rPr>
              <a:t>型，运算结果为</a:t>
            </a:r>
            <a:r>
              <a:rPr lang="en-US" altLang="zh-CN" sz="1600">
                <a:solidFill>
                  <a:schemeClr val="bg1"/>
                </a:solidFill>
              </a:rPr>
              <a:t>7.5</a:t>
            </a:r>
            <a:r>
              <a:rPr lang="zh-CN" altLang="en-US" sz="1600">
                <a:solidFill>
                  <a:schemeClr val="bg1"/>
                </a:solidFill>
              </a:rPr>
              <a:t>，</a:t>
            </a:r>
            <a:r>
              <a:rPr lang="en-US" altLang="zh-CN" sz="1600">
                <a:solidFill>
                  <a:schemeClr val="bg1"/>
                </a:solidFill>
              </a:rPr>
              <a:t>double</a:t>
            </a:r>
            <a:r>
              <a:rPr lang="zh-CN" altLang="en-US" sz="1600">
                <a:solidFill>
                  <a:schemeClr val="bg1"/>
                </a:solidFill>
              </a:rPr>
              <a:t>型。</a:t>
            </a:r>
          </a:p>
          <a:p>
            <a:pPr>
              <a:lnSpc>
                <a:spcPct val="150000"/>
              </a:lnSpc>
              <a:buClr>
                <a:schemeClr val="bg1"/>
              </a:buClr>
            </a:pPr>
            <a:r>
              <a:rPr lang="zh-CN" altLang="en-US" sz="1600" smtClean="0">
                <a:solidFill>
                  <a:schemeClr val="bg1"/>
                </a:solidFill>
              </a:rPr>
              <a:t>③ </a:t>
            </a:r>
            <a:r>
              <a:rPr lang="zh-CN" altLang="en-US" sz="1600">
                <a:solidFill>
                  <a:schemeClr val="bg1"/>
                </a:solidFill>
              </a:rPr>
              <a:t>整数</a:t>
            </a:r>
            <a:r>
              <a:rPr lang="en-US" altLang="zh-CN" sz="1600">
                <a:solidFill>
                  <a:schemeClr val="bg1"/>
                </a:solidFill>
              </a:rPr>
              <a:t>107</a:t>
            </a:r>
            <a:r>
              <a:rPr lang="zh-CN" altLang="en-US" sz="1600">
                <a:solidFill>
                  <a:schemeClr val="bg1"/>
                </a:solidFill>
              </a:rPr>
              <a:t>与</a:t>
            </a:r>
            <a:r>
              <a:rPr lang="zh-CN" altLang="en-US" sz="1600" smtClean="0">
                <a:solidFill>
                  <a:schemeClr val="bg1"/>
                </a:solidFill>
              </a:rPr>
              <a:t>ｉ</a:t>
            </a:r>
            <a:r>
              <a:rPr lang="en-US" altLang="zh-CN" sz="1600" smtClean="0">
                <a:solidFill>
                  <a:schemeClr val="bg1"/>
                </a:solidFill>
              </a:rPr>
              <a:t>*</a:t>
            </a:r>
            <a:r>
              <a:rPr lang="zh-CN" altLang="en-US" sz="1600" smtClean="0">
                <a:solidFill>
                  <a:schemeClr val="bg1"/>
                </a:solidFill>
              </a:rPr>
              <a:t>ｆ</a:t>
            </a:r>
            <a:r>
              <a:rPr lang="zh-CN" altLang="en-US" sz="1600">
                <a:solidFill>
                  <a:schemeClr val="bg1"/>
                </a:solidFill>
              </a:rPr>
              <a:t>的积相加。先将整数</a:t>
            </a:r>
            <a:r>
              <a:rPr lang="en-US" altLang="zh-CN" sz="1600">
                <a:solidFill>
                  <a:schemeClr val="bg1"/>
                </a:solidFill>
              </a:rPr>
              <a:t>107</a:t>
            </a:r>
            <a:r>
              <a:rPr lang="zh-CN" altLang="en-US" sz="1600">
                <a:solidFill>
                  <a:schemeClr val="bg1"/>
                </a:solidFill>
              </a:rPr>
              <a:t>转换成双精度数，相加结果为</a:t>
            </a:r>
            <a:r>
              <a:rPr lang="en-US" altLang="zh-CN" sz="1600">
                <a:solidFill>
                  <a:schemeClr val="bg1"/>
                </a:solidFill>
              </a:rPr>
              <a:t>114.5</a:t>
            </a:r>
            <a:r>
              <a:rPr lang="zh-CN" altLang="en-US" sz="1600">
                <a:solidFill>
                  <a:schemeClr val="bg1"/>
                </a:solidFill>
              </a:rPr>
              <a:t>，</a:t>
            </a:r>
            <a:r>
              <a:rPr lang="en-US" altLang="zh-CN" sz="1600">
                <a:solidFill>
                  <a:schemeClr val="bg1"/>
                </a:solidFill>
              </a:rPr>
              <a:t>double</a:t>
            </a:r>
            <a:r>
              <a:rPr lang="zh-CN" altLang="en-US" sz="1600">
                <a:solidFill>
                  <a:schemeClr val="bg1"/>
                </a:solidFill>
              </a:rPr>
              <a:t>型。</a:t>
            </a:r>
          </a:p>
          <a:p>
            <a:pPr>
              <a:lnSpc>
                <a:spcPct val="150000"/>
              </a:lnSpc>
              <a:buClr>
                <a:schemeClr val="bg1"/>
              </a:buClr>
            </a:pPr>
            <a:r>
              <a:rPr lang="zh-CN" altLang="en-US" sz="1600" smtClean="0">
                <a:solidFill>
                  <a:schemeClr val="bg1"/>
                </a:solidFill>
              </a:rPr>
              <a:t>④ </a:t>
            </a:r>
            <a:r>
              <a:rPr lang="zh-CN" altLang="en-US" sz="1600">
                <a:solidFill>
                  <a:schemeClr val="bg1"/>
                </a:solidFill>
              </a:rPr>
              <a:t>进行</a:t>
            </a:r>
            <a:r>
              <a:rPr lang="en-US" altLang="zh-CN" sz="1600">
                <a:solidFill>
                  <a:schemeClr val="bg1"/>
                </a:solidFill>
              </a:rPr>
              <a:t>d/3</a:t>
            </a:r>
            <a:r>
              <a:rPr lang="zh-CN" altLang="en-US" sz="1600">
                <a:solidFill>
                  <a:schemeClr val="bg1"/>
                </a:solidFill>
              </a:rPr>
              <a:t>的运算，先将</a:t>
            </a:r>
            <a:r>
              <a:rPr lang="en-US" altLang="zh-CN" sz="1600">
                <a:solidFill>
                  <a:schemeClr val="bg1"/>
                </a:solidFill>
              </a:rPr>
              <a:t>3</a:t>
            </a:r>
            <a:r>
              <a:rPr lang="zh-CN" altLang="en-US" sz="1600">
                <a:solidFill>
                  <a:schemeClr val="bg1"/>
                </a:solidFill>
              </a:rPr>
              <a:t>转换成</a:t>
            </a:r>
            <a:r>
              <a:rPr lang="en-US" altLang="zh-CN" sz="1600">
                <a:solidFill>
                  <a:schemeClr val="bg1"/>
                </a:solidFill>
              </a:rPr>
              <a:t>double</a:t>
            </a:r>
            <a:r>
              <a:rPr lang="zh-CN" altLang="en-US" sz="1600">
                <a:solidFill>
                  <a:schemeClr val="bg1"/>
                </a:solidFill>
              </a:rPr>
              <a:t>型，</a:t>
            </a:r>
            <a:r>
              <a:rPr lang="en-US" altLang="zh-CN" sz="1600">
                <a:solidFill>
                  <a:schemeClr val="bg1"/>
                </a:solidFill>
              </a:rPr>
              <a:t>d/3</a:t>
            </a:r>
            <a:r>
              <a:rPr lang="zh-CN" altLang="en-US" sz="1600">
                <a:solidFill>
                  <a:schemeClr val="bg1"/>
                </a:solidFill>
              </a:rPr>
              <a:t>结果为</a:t>
            </a:r>
            <a:r>
              <a:rPr lang="en-US" altLang="zh-CN" sz="1600">
                <a:solidFill>
                  <a:schemeClr val="bg1"/>
                </a:solidFill>
              </a:rPr>
              <a:t>2.5</a:t>
            </a:r>
            <a:r>
              <a:rPr lang="zh-CN" altLang="en-US" sz="1600">
                <a:solidFill>
                  <a:schemeClr val="bg1"/>
                </a:solidFill>
              </a:rPr>
              <a:t>，</a:t>
            </a:r>
            <a:r>
              <a:rPr lang="en-US" altLang="zh-CN" sz="1600">
                <a:solidFill>
                  <a:schemeClr val="bg1"/>
                </a:solidFill>
              </a:rPr>
              <a:t>double</a:t>
            </a:r>
            <a:r>
              <a:rPr lang="zh-CN" altLang="en-US" sz="1600">
                <a:solidFill>
                  <a:schemeClr val="bg1"/>
                </a:solidFill>
              </a:rPr>
              <a:t>型。</a:t>
            </a:r>
          </a:p>
          <a:p>
            <a:pPr>
              <a:lnSpc>
                <a:spcPct val="150000"/>
              </a:lnSpc>
              <a:buClr>
                <a:schemeClr val="bg1"/>
              </a:buClr>
            </a:pPr>
            <a:r>
              <a:rPr lang="zh-CN" altLang="en-US" sz="1600" smtClean="0">
                <a:solidFill>
                  <a:schemeClr val="bg1"/>
                </a:solidFill>
              </a:rPr>
              <a:t>⑤ </a:t>
            </a:r>
            <a:r>
              <a:rPr lang="zh-CN" altLang="en-US" sz="1600">
                <a:solidFill>
                  <a:schemeClr val="bg1"/>
                </a:solidFill>
              </a:rPr>
              <a:t>将</a:t>
            </a:r>
            <a:r>
              <a:rPr lang="en-US" altLang="zh-CN" sz="1600">
                <a:solidFill>
                  <a:schemeClr val="bg1"/>
                </a:solidFill>
              </a:rPr>
              <a:t>10+′a′+</a:t>
            </a:r>
            <a:r>
              <a:rPr lang="en-US" altLang="zh-CN" sz="1600" smtClean="0">
                <a:solidFill>
                  <a:schemeClr val="bg1"/>
                </a:solidFill>
              </a:rPr>
              <a:t>i*f</a:t>
            </a:r>
            <a:r>
              <a:rPr lang="zh-CN" altLang="en-US" sz="1600">
                <a:solidFill>
                  <a:schemeClr val="bg1"/>
                </a:solidFill>
              </a:rPr>
              <a:t>的结果</a:t>
            </a:r>
            <a:r>
              <a:rPr lang="en-US" altLang="zh-CN" sz="1600">
                <a:solidFill>
                  <a:schemeClr val="bg1"/>
                </a:solidFill>
              </a:rPr>
              <a:t>114.5</a:t>
            </a:r>
            <a:r>
              <a:rPr lang="zh-CN" altLang="en-US" sz="1600">
                <a:solidFill>
                  <a:schemeClr val="bg1"/>
                </a:solidFill>
              </a:rPr>
              <a:t>与</a:t>
            </a:r>
            <a:r>
              <a:rPr lang="en-US" altLang="zh-CN" sz="1600">
                <a:solidFill>
                  <a:schemeClr val="bg1"/>
                </a:solidFill>
              </a:rPr>
              <a:t>d/3</a:t>
            </a:r>
            <a:r>
              <a:rPr lang="zh-CN" altLang="en-US" sz="1600">
                <a:solidFill>
                  <a:schemeClr val="bg1"/>
                </a:solidFill>
              </a:rPr>
              <a:t>的商</a:t>
            </a:r>
            <a:r>
              <a:rPr lang="en-US" altLang="zh-CN" sz="1600">
                <a:solidFill>
                  <a:schemeClr val="bg1"/>
                </a:solidFill>
              </a:rPr>
              <a:t>2.5</a:t>
            </a:r>
            <a:r>
              <a:rPr lang="zh-CN" altLang="en-US" sz="1600">
                <a:solidFill>
                  <a:schemeClr val="bg1"/>
                </a:solidFill>
              </a:rPr>
              <a:t>相减，结果为</a:t>
            </a:r>
            <a:r>
              <a:rPr lang="en-US" altLang="zh-CN" sz="1600">
                <a:solidFill>
                  <a:schemeClr val="bg1"/>
                </a:solidFill>
              </a:rPr>
              <a:t>112.0</a:t>
            </a:r>
            <a:r>
              <a:rPr lang="zh-CN" altLang="en-US" sz="1600">
                <a:solidFill>
                  <a:schemeClr val="bg1"/>
                </a:solidFill>
              </a:rPr>
              <a:t>，</a:t>
            </a:r>
            <a:r>
              <a:rPr lang="en-US" altLang="zh-CN" sz="1600">
                <a:solidFill>
                  <a:schemeClr val="bg1"/>
                </a:solidFill>
              </a:rPr>
              <a:t>double</a:t>
            </a:r>
            <a:r>
              <a:rPr lang="zh-CN" altLang="en-US" sz="1600">
                <a:solidFill>
                  <a:schemeClr val="bg1"/>
                </a:solidFill>
              </a:rPr>
              <a:t>型。</a:t>
            </a:r>
            <a:endParaRPr lang="en-US" altLang="zh-CN" sz="1600" smtClean="0">
              <a:solidFill>
                <a:schemeClr val="bg1"/>
              </a:solidFill>
            </a:endParaRPr>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30</a:t>
            </a:fld>
            <a:endParaRPr lang="zh-CN" altLang="en-US"/>
          </a:p>
        </p:txBody>
      </p:sp>
    </p:spTree>
    <p:extLst>
      <p:ext uri="{BB962C8B-B14F-4D97-AF65-F5344CB8AC3E}">
        <p14:creationId xmlns:p14="http://schemas.microsoft.com/office/powerpoint/2010/main" val="1520096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8337"/>
            <a:ext cx="10515600" cy="1325563"/>
          </a:xfrm>
        </p:spPr>
        <p:txBody>
          <a:bodyPr/>
          <a:lstStyle/>
          <a:p>
            <a:r>
              <a:rPr lang="zh-CN" altLang="en-US" dirty="0"/>
              <a:t>不同类型数据间的混合运算</a:t>
            </a:r>
          </a:p>
        </p:txBody>
      </p:sp>
      <p:sp>
        <p:nvSpPr>
          <p:cNvPr id="3" name="内容占位符 2"/>
          <p:cNvSpPr>
            <a:spLocks noGrp="1"/>
          </p:cNvSpPr>
          <p:nvPr>
            <p:ph idx="1"/>
          </p:nvPr>
        </p:nvSpPr>
        <p:spPr>
          <a:xfrm>
            <a:off x="337160" y="819700"/>
            <a:ext cx="9715500" cy="589584"/>
          </a:xfrm>
        </p:spPr>
        <p:txBody>
          <a:bodyPr>
            <a:noAutofit/>
          </a:bodyPr>
          <a:lstStyle/>
          <a:p>
            <a:pPr marL="0" indent="0">
              <a:lnSpc>
                <a:spcPct val="120000"/>
              </a:lnSpc>
              <a:buNone/>
            </a:pPr>
            <a:r>
              <a:rPr lang="en-US" altLang="zh-CN" sz="2400" dirty="0" smtClean="0">
                <a:solidFill>
                  <a:schemeClr val="accent1"/>
                </a:solidFill>
              </a:rPr>
              <a:t>【</a:t>
            </a:r>
            <a:r>
              <a:rPr lang="zh-CN" altLang="en-US" sz="2400" dirty="0" smtClean="0">
                <a:solidFill>
                  <a:schemeClr val="accent1"/>
                </a:solidFill>
              </a:rPr>
              <a:t>例</a:t>
            </a:r>
            <a:r>
              <a:rPr lang="en-US" altLang="zh-CN" sz="2400" dirty="0" smtClean="0">
                <a:solidFill>
                  <a:schemeClr val="accent1"/>
                </a:solidFill>
              </a:rPr>
              <a:t>3.3】</a:t>
            </a:r>
            <a:r>
              <a:rPr lang="zh-CN" altLang="en-US" sz="2400" dirty="0">
                <a:solidFill>
                  <a:schemeClr val="accent1"/>
                </a:solidFill>
              </a:rPr>
              <a:t>给定一个大写字母，要求用小写字母输出。</a:t>
            </a:r>
            <a:endParaRPr lang="en-US" altLang="zh-CN" sz="2400" dirty="0" smtClean="0">
              <a:solidFill>
                <a:schemeClr val="accent1"/>
              </a:solidFill>
            </a:endParaRPr>
          </a:p>
        </p:txBody>
      </p:sp>
      <p:sp>
        <p:nvSpPr>
          <p:cNvPr id="10" name="矩形 9"/>
          <p:cNvSpPr/>
          <p:nvPr/>
        </p:nvSpPr>
        <p:spPr>
          <a:xfrm>
            <a:off x="410433" y="1272902"/>
            <a:ext cx="10038162" cy="1323439"/>
          </a:xfrm>
          <a:prstGeom prst="rect">
            <a:avLst/>
          </a:prstGeom>
        </p:spPr>
        <p:txBody>
          <a:bodyPr wrap="square">
            <a:spAutoFit/>
          </a:bodyPr>
          <a:lstStyle/>
          <a:p>
            <a:r>
              <a:rPr lang="zh-CN" altLang="en-US" sz="2000" b="1" dirty="0" smtClean="0"/>
              <a:t>解题思路</a:t>
            </a:r>
            <a:r>
              <a:rPr lang="en-US" altLang="zh-CN" sz="2000" b="1" dirty="0" smtClean="0"/>
              <a:t>: </a:t>
            </a:r>
            <a:r>
              <a:rPr lang="zh-CN" altLang="en-US" sz="2000" dirty="0" smtClean="0"/>
              <a:t> 字符</a:t>
            </a:r>
            <a:r>
              <a:rPr lang="zh-CN" altLang="en-US" sz="2000" dirty="0"/>
              <a:t>数据以</a:t>
            </a:r>
            <a:r>
              <a:rPr lang="en-US" altLang="zh-CN" sz="2000" dirty="0"/>
              <a:t>ASCII</a:t>
            </a:r>
            <a:r>
              <a:rPr lang="zh-CN" altLang="en-US" sz="2000" dirty="0"/>
              <a:t>码存储在内存中，形式与整数的存储形式相同。 所以字符型数据和其他算术型数据之间可以互相赋值和运算。</a:t>
            </a:r>
          </a:p>
          <a:p>
            <a:r>
              <a:rPr lang="zh-CN" altLang="en-US" sz="2000" dirty="0" smtClean="0"/>
              <a:t>大</a:t>
            </a:r>
            <a:r>
              <a:rPr lang="zh-CN" altLang="en-US" sz="2000" dirty="0"/>
              <a:t>小写字母之间</a:t>
            </a:r>
            <a:r>
              <a:rPr lang="zh-CN" altLang="en-US" sz="2000" dirty="0" smtClean="0"/>
              <a:t>的关系是：同</a:t>
            </a:r>
            <a:r>
              <a:rPr lang="zh-CN" altLang="en-US" sz="2000" dirty="0"/>
              <a:t>一个字母，用小写表示的字符的</a:t>
            </a:r>
            <a:r>
              <a:rPr lang="en-US" altLang="zh-CN" sz="2000" dirty="0"/>
              <a:t>ASCII</a:t>
            </a:r>
            <a:r>
              <a:rPr lang="zh-CN" altLang="en-US" sz="2000" dirty="0"/>
              <a:t>代码比用大写表示的字符的</a:t>
            </a:r>
            <a:r>
              <a:rPr lang="en-US" altLang="zh-CN" sz="2000" dirty="0"/>
              <a:t>ASCII</a:t>
            </a:r>
            <a:r>
              <a:rPr lang="zh-CN" altLang="en-US" sz="2000" dirty="0"/>
              <a:t>代码大</a:t>
            </a:r>
            <a:r>
              <a:rPr lang="en-US" altLang="zh-CN" sz="2000" dirty="0"/>
              <a:t>32</a:t>
            </a:r>
            <a:r>
              <a:rPr lang="zh-CN" altLang="en-US" sz="2000" dirty="0" smtClean="0"/>
              <a:t>。</a:t>
            </a:r>
            <a:endParaRPr lang="zh-CN" altLang="en-US" sz="2000" dirty="0"/>
          </a:p>
        </p:txBody>
      </p:sp>
      <p:sp>
        <p:nvSpPr>
          <p:cNvPr id="13" name="圆角矩形 12"/>
          <p:cNvSpPr/>
          <p:nvPr/>
        </p:nvSpPr>
        <p:spPr>
          <a:xfrm>
            <a:off x="125261" y="2580362"/>
            <a:ext cx="7728558" cy="4183693"/>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en-US" altLang="zh-CN" dirty="0"/>
              <a:t>#include &lt;</a:t>
            </a:r>
            <a:r>
              <a:rPr lang="en-US" altLang="zh-CN" dirty="0" err="1"/>
              <a:t>stdio.h</a:t>
            </a:r>
            <a:r>
              <a:rPr lang="en-US" altLang="zh-CN" dirty="0"/>
              <a:t>&gt;</a:t>
            </a:r>
          </a:p>
          <a:p>
            <a:pPr defTabSz="363538">
              <a:lnSpc>
                <a:spcPct val="150000"/>
              </a:lnSpc>
            </a:pPr>
            <a:r>
              <a:rPr lang="en-US" altLang="zh-CN" dirty="0" err="1"/>
              <a:t>int</a:t>
            </a:r>
            <a:r>
              <a:rPr lang="en-US" altLang="zh-CN" dirty="0"/>
              <a:t> main()</a:t>
            </a:r>
          </a:p>
          <a:p>
            <a:pPr defTabSz="363538">
              <a:lnSpc>
                <a:spcPct val="150000"/>
              </a:lnSpc>
            </a:pPr>
            <a:r>
              <a:rPr lang="en-US" altLang="zh-CN" dirty="0"/>
              <a:t>{</a:t>
            </a:r>
          </a:p>
          <a:p>
            <a:pPr defTabSz="363538">
              <a:lnSpc>
                <a:spcPct val="150000"/>
              </a:lnSpc>
            </a:pPr>
            <a:r>
              <a:rPr lang="en-US" altLang="zh-CN" dirty="0"/>
              <a:t>	char c1,c2;</a:t>
            </a:r>
          </a:p>
          <a:p>
            <a:pPr defTabSz="363538">
              <a:lnSpc>
                <a:spcPct val="150000"/>
              </a:lnSpc>
            </a:pPr>
            <a:r>
              <a:rPr lang="en-US" altLang="zh-CN" dirty="0"/>
              <a:t>	</a:t>
            </a:r>
            <a:r>
              <a:rPr lang="en-US" altLang="zh-CN" dirty="0" smtClean="0"/>
              <a:t>c1 = 'A</a:t>
            </a:r>
            <a:r>
              <a:rPr lang="en-US" altLang="zh-CN" dirty="0"/>
              <a:t>'; </a:t>
            </a:r>
            <a:r>
              <a:rPr lang="en-US" altLang="zh-CN" dirty="0" smtClean="0"/>
              <a:t>			</a:t>
            </a:r>
            <a:r>
              <a:rPr lang="en-US" altLang="zh-CN" dirty="0" smtClean="0">
                <a:solidFill>
                  <a:srgbClr val="008000"/>
                </a:solidFill>
              </a:rPr>
              <a:t>//</a:t>
            </a:r>
            <a:r>
              <a:rPr lang="zh-CN" altLang="en-US" dirty="0">
                <a:solidFill>
                  <a:srgbClr val="008000"/>
                </a:solidFill>
              </a:rPr>
              <a:t>将字符</a:t>
            </a:r>
            <a:r>
              <a:rPr lang="en-US" altLang="zh-CN" dirty="0">
                <a:solidFill>
                  <a:srgbClr val="008000"/>
                </a:solidFill>
              </a:rPr>
              <a:t>′A′</a:t>
            </a:r>
            <a:r>
              <a:rPr lang="zh-CN" altLang="en-US" dirty="0">
                <a:solidFill>
                  <a:srgbClr val="008000"/>
                </a:solidFill>
              </a:rPr>
              <a:t>的</a:t>
            </a:r>
            <a:r>
              <a:rPr lang="en-US" altLang="zh-CN" dirty="0">
                <a:solidFill>
                  <a:srgbClr val="008000"/>
                </a:solidFill>
              </a:rPr>
              <a:t>ASCII</a:t>
            </a:r>
            <a:r>
              <a:rPr lang="zh-CN" altLang="en-US" dirty="0">
                <a:solidFill>
                  <a:srgbClr val="008000"/>
                </a:solidFill>
              </a:rPr>
              <a:t>代码放到</a:t>
            </a:r>
            <a:r>
              <a:rPr lang="en-US" altLang="zh-CN" dirty="0">
                <a:solidFill>
                  <a:srgbClr val="008000"/>
                </a:solidFill>
              </a:rPr>
              <a:t>c1</a:t>
            </a:r>
            <a:r>
              <a:rPr lang="zh-CN" altLang="en-US" dirty="0">
                <a:solidFill>
                  <a:srgbClr val="008000"/>
                </a:solidFill>
              </a:rPr>
              <a:t>变量中</a:t>
            </a:r>
          </a:p>
          <a:p>
            <a:pPr defTabSz="363538">
              <a:lnSpc>
                <a:spcPct val="150000"/>
              </a:lnSpc>
            </a:pPr>
            <a:r>
              <a:rPr lang="zh-CN" altLang="en-US" dirty="0"/>
              <a:t>	</a:t>
            </a:r>
            <a:r>
              <a:rPr lang="en-US" altLang="zh-CN" dirty="0" smtClean="0"/>
              <a:t>c2 = c1 + 32;		</a:t>
            </a:r>
            <a:r>
              <a:rPr lang="en-US" altLang="zh-CN" dirty="0" smtClean="0">
                <a:solidFill>
                  <a:srgbClr val="008000"/>
                </a:solidFill>
              </a:rPr>
              <a:t>//</a:t>
            </a:r>
            <a:r>
              <a:rPr lang="zh-CN" altLang="en-US" dirty="0">
                <a:solidFill>
                  <a:srgbClr val="008000"/>
                </a:solidFill>
              </a:rPr>
              <a:t>得到字符</a:t>
            </a:r>
            <a:r>
              <a:rPr lang="en-US" altLang="zh-CN" dirty="0">
                <a:solidFill>
                  <a:srgbClr val="008000"/>
                </a:solidFill>
              </a:rPr>
              <a:t>′a′</a:t>
            </a:r>
            <a:r>
              <a:rPr lang="zh-CN" altLang="en-US" dirty="0">
                <a:solidFill>
                  <a:srgbClr val="008000"/>
                </a:solidFill>
              </a:rPr>
              <a:t>的</a:t>
            </a:r>
            <a:r>
              <a:rPr lang="en-US" altLang="zh-CN" dirty="0">
                <a:solidFill>
                  <a:srgbClr val="008000"/>
                </a:solidFill>
              </a:rPr>
              <a:t>ASCII</a:t>
            </a:r>
            <a:r>
              <a:rPr lang="zh-CN" altLang="en-US" dirty="0">
                <a:solidFill>
                  <a:srgbClr val="008000"/>
                </a:solidFill>
              </a:rPr>
              <a:t>代码，放在</a:t>
            </a:r>
            <a:r>
              <a:rPr lang="en-US" altLang="zh-CN" dirty="0">
                <a:solidFill>
                  <a:srgbClr val="008000"/>
                </a:solidFill>
              </a:rPr>
              <a:t>c2</a:t>
            </a:r>
            <a:r>
              <a:rPr lang="zh-CN" altLang="en-US" dirty="0">
                <a:solidFill>
                  <a:srgbClr val="008000"/>
                </a:solidFill>
              </a:rPr>
              <a:t>变量中 </a:t>
            </a:r>
          </a:p>
          <a:p>
            <a:pPr defTabSz="363538">
              <a:lnSpc>
                <a:spcPct val="150000"/>
              </a:lnSpc>
            </a:pPr>
            <a:r>
              <a:rPr lang="zh-CN" altLang="en-US" dirty="0"/>
              <a:t>	</a:t>
            </a:r>
            <a:r>
              <a:rPr lang="en-US" altLang="zh-CN" dirty="0" err="1"/>
              <a:t>printf</a:t>
            </a:r>
            <a:r>
              <a:rPr lang="en-US" altLang="zh-CN" dirty="0"/>
              <a:t>("%c\n",c2</a:t>
            </a:r>
            <a:r>
              <a:rPr lang="en-US" altLang="zh-CN" dirty="0" smtClean="0"/>
              <a:t>);	</a:t>
            </a:r>
            <a:r>
              <a:rPr lang="en-US" altLang="zh-CN" dirty="0">
                <a:solidFill>
                  <a:srgbClr val="008000"/>
                </a:solidFill>
              </a:rPr>
              <a:t>//</a:t>
            </a:r>
            <a:r>
              <a:rPr lang="zh-CN" altLang="en-US" dirty="0">
                <a:solidFill>
                  <a:srgbClr val="008000"/>
                </a:solidFill>
              </a:rPr>
              <a:t>输出</a:t>
            </a:r>
            <a:r>
              <a:rPr lang="en-US" altLang="zh-CN" dirty="0">
                <a:solidFill>
                  <a:srgbClr val="008000"/>
                </a:solidFill>
              </a:rPr>
              <a:t>c2</a:t>
            </a:r>
            <a:r>
              <a:rPr lang="zh-CN" altLang="en-US" dirty="0">
                <a:solidFill>
                  <a:srgbClr val="008000"/>
                </a:solidFill>
              </a:rPr>
              <a:t>的值，是一个字符</a:t>
            </a:r>
          </a:p>
          <a:p>
            <a:pPr defTabSz="363538">
              <a:lnSpc>
                <a:spcPct val="150000"/>
              </a:lnSpc>
            </a:pPr>
            <a:r>
              <a:rPr lang="zh-CN" altLang="en-US" dirty="0"/>
              <a:t>	</a:t>
            </a:r>
            <a:r>
              <a:rPr lang="en-US" altLang="zh-CN" dirty="0" err="1"/>
              <a:t>printf</a:t>
            </a:r>
            <a:r>
              <a:rPr lang="en-US" altLang="zh-CN" dirty="0"/>
              <a:t>("%d\n",c2</a:t>
            </a:r>
            <a:r>
              <a:rPr lang="en-US" altLang="zh-CN" dirty="0" smtClean="0"/>
              <a:t>);	</a:t>
            </a:r>
            <a:r>
              <a:rPr lang="en-US" altLang="zh-CN" dirty="0">
                <a:solidFill>
                  <a:srgbClr val="008000"/>
                </a:solidFill>
              </a:rPr>
              <a:t>//</a:t>
            </a:r>
            <a:r>
              <a:rPr lang="zh-CN" altLang="en-US" dirty="0">
                <a:solidFill>
                  <a:srgbClr val="008000"/>
                </a:solidFill>
              </a:rPr>
              <a:t>输出</a:t>
            </a:r>
            <a:r>
              <a:rPr lang="en-US" altLang="zh-CN" dirty="0">
                <a:solidFill>
                  <a:srgbClr val="008000"/>
                </a:solidFill>
              </a:rPr>
              <a:t>c2</a:t>
            </a:r>
            <a:r>
              <a:rPr lang="zh-CN" altLang="en-US" dirty="0">
                <a:solidFill>
                  <a:srgbClr val="008000"/>
                </a:solidFill>
              </a:rPr>
              <a:t>的值，是字符</a:t>
            </a:r>
            <a:r>
              <a:rPr lang="en-US" altLang="zh-CN" dirty="0">
                <a:solidFill>
                  <a:srgbClr val="008000"/>
                </a:solidFill>
              </a:rPr>
              <a:t>′a′</a:t>
            </a:r>
            <a:r>
              <a:rPr lang="zh-CN" altLang="en-US" dirty="0">
                <a:solidFill>
                  <a:srgbClr val="008000"/>
                </a:solidFill>
              </a:rPr>
              <a:t>的</a:t>
            </a:r>
            <a:r>
              <a:rPr lang="en-US" altLang="zh-CN" dirty="0">
                <a:solidFill>
                  <a:srgbClr val="008000"/>
                </a:solidFill>
              </a:rPr>
              <a:t>ASCII</a:t>
            </a:r>
            <a:r>
              <a:rPr lang="zh-CN" altLang="en-US" dirty="0">
                <a:solidFill>
                  <a:srgbClr val="008000"/>
                </a:solidFill>
              </a:rPr>
              <a:t>代码</a:t>
            </a:r>
          </a:p>
          <a:p>
            <a:pPr defTabSz="363538">
              <a:lnSpc>
                <a:spcPct val="150000"/>
              </a:lnSpc>
            </a:pPr>
            <a:r>
              <a:rPr lang="zh-CN" altLang="en-US" dirty="0"/>
              <a:t>	</a:t>
            </a:r>
            <a:r>
              <a:rPr lang="en-US" altLang="zh-CN" dirty="0"/>
              <a:t>return 0;</a:t>
            </a:r>
          </a:p>
          <a:p>
            <a:pPr defTabSz="363538">
              <a:lnSpc>
                <a:spcPct val="150000"/>
              </a:lnSpc>
            </a:pPr>
            <a:r>
              <a:rPr lang="en-US" altLang="zh-CN" dirty="0"/>
              <a:t>}</a:t>
            </a:r>
            <a:endParaRPr lang="en-US" altLang="zh-CN" dirty="0" smtClean="0">
              <a:solidFill>
                <a:srgbClr val="008000"/>
              </a:solidFill>
            </a:endParaRPr>
          </a:p>
        </p:txBody>
      </p:sp>
      <p:pic>
        <p:nvPicPr>
          <p:cNvPr id="5" name="图片 4"/>
          <p:cNvPicPr>
            <a:picLocks noChangeAspect="1"/>
          </p:cNvPicPr>
          <p:nvPr/>
        </p:nvPicPr>
        <p:blipFill>
          <a:blip r:embed="rId3" cstate="print"/>
          <a:stretch>
            <a:fillRect/>
          </a:stretch>
        </p:blipFill>
        <p:spPr>
          <a:xfrm>
            <a:off x="8123390" y="2774465"/>
            <a:ext cx="3312782" cy="972230"/>
          </a:xfrm>
          <a:prstGeom prst="rect">
            <a:avLst/>
          </a:prstGeom>
        </p:spPr>
      </p:pic>
      <p:grpSp>
        <p:nvGrpSpPr>
          <p:cNvPr id="15" name="组合 14"/>
          <p:cNvGrpSpPr/>
          <p:nvPr/>
        </p:nvGrpSpPr>
        <p:grpSpPr>
          <a:xfrm>
            <a:off x="8248650" y="4268359"/>
            <a:ext cx="3312782" cy="2061476"/>
            <a:chOff x="8050696" y="5019262"/>
            <a:chExt cx="4233017" cy="2061476"/>
          </a:xfrm>
          <a:effectLst>
            <a:outerShdw blurRad="63500" sx="102000" sy="102000" algn="ctr" rotWithShape="0">
              <a:prstClr val="black">
                <a:alpha val="40000"/>
              </a:prstClr>
            </a:outerShdw>
          </a:effectLst>
        </p:grpSpPr>
        <p:sp>
          <p:nvSpPr>
            <p:cNvPr id="17" name="剪去单角的矩形 16"/>
            <p:cNvSpPr/>
            <p:nvPr/>
          </p:nvSpPr>
          <p:spPr>
            <a:xfrm>
              <a:off x="8050696" y="5019262"/>
              <a:ext cx="4233017" cy="2061476"/>
            </a:xfrm>
            <a:prstGeom prst="snip1Rect">
              <a:avLst>
                <a:gd name="adj" fmla="val 71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8210" y="5064435"/>
              <a:ext cx="372602" cy="327600"/>
            </a:xfrm>
            <a:prstGeom prst="rect">
              <a:avLst/>
            </a:prstGeom>
          </p:spPr>
        </p:pic>
        <p:sp>
          <p:nvSpPr>
            <p:cNvPr id="22" name="文本框 21"/>
            <p:cNvSpPr txBox="1"/>
            <p:nvPr/>
          </p:nvSpPr>
          <p:spPr>
            <a:xfrm>
              <a:off x="8388005" y="5054496"/>
              <a:ext cx="3790508" cy="523220"/>
            </a:xfrm>
            <a:prstGeom prst="rect">
              <a:avLst/>
            </a:prstGeom>
            <a:noFill/>
          </p:spPr>
          <p:txBody>
            <a:bodyPr wrap="square" rtlCol="0">
              <a:spAutoFit/>
            </a:bodyPr>
            <a:lstStyle/>
            <a:p>
              <a:r>
                <a:rPr lang="zh-CN" altLang="en-US" sz="1400">
                  <a:solidFill>
                    <a:schemeClr val="bg1"/>
                  </a:solidFill>
                </a:rPr>
                <a:t>一个字符数据既可以以字符形式输出，也可以以整数形式输出。</a:t>
              </a:r>
            </a:p>
          </p:txBody>
        </p:sp>
      </p:grpSp>
      <p:graphicFrame>
        <p:nvGraphicFramePr>
          <p:cNvPr id="7" name="表格 6"/>
          <p:cNvGraphicFramePr>
            <a:graphicFrameLocks noGrp="1"/>
          </p:cNvGraphicFramePr>
          <p:nvPr>
            <p:extLst>
              <p:ext uri="{D42A27DB-BD31-4B8C-83A1-F6EECF244321}">
                <p14:modId xmlns:p14="http://schemas.microsoft.com/office/powerpoint/2010/main" val="902927190"/>
              </p:ext>
            </p:extLst>
          </p:nvPr>
        </p:nvGraphicFramePr>
        <p:xfrm>
          <a:off x="8585261" y="4878384"/>
          <a:ext cx="1666240" cy="304800"/>
        </p:xfrm>
        <a:graphic>
          <a:graphicData uri="http://schemas.openxmlformats.org/drawingml/2006/table">
            <a:tbl>
              <a:tblPr>
                <a:tableStyleId>{3C2FFA5D-87B4-456A-9821-1D502468CF0F}</a:tableStyleId>
              </a:tblPr>
              <a:tblGrid>
                <a:gridCol w="208280">
                  <a:extLst>
                    <a:ext uri="{9D8B030D-6E8A-4147-A177-3AD203B41FA5}">
                      <a16:colId xmlns="" xmlns:a16="http://schemas.microsoft.com/office/drawing/2014/main" val="292661667"/>
                    </a:ext>
                  </a:extLst>
                </a:gridCol>
                <a:gridCol w="208280">
                  <a:extLst>
                    <a:ext uri="{9D8B030D-6E8A-4147-A177-3AD203B41FA5}">
                      <a16:colId xmlns="" xmlns:a16="http://schemas.microsoft.com/office/drawing/2014/main" val="3250601839"/>
                    </a:ext>
                  </a:extLst>
                </a:gridCol>
                <a:gridCol w="208280">
                  <a:extLst>
                    <a:ext uri="{9D8B030D-6E8A-4147-A177-3AD203B41FA5}">
                      <a16:colId xmlns="" xmlns:a16="http://schemas.microsoft.com/office/drawing/2014/main" val="2971262020"/>
                    </a:ext>
                  </a:extLst>
                </a:gridCol>
                <a:gridCol w="208280">
                  <a:extLst>
                    <a:ext uri="{9D8B030D-6E8A-4147-A177-3AD203B41FA5}">
                      <a16:colId xmlns="" xmlns:a16="http://schemas.microsoft.com/office/drawing/2014/main" val="2894471595"/>
                    </a:ext>
                  </a:extLst>
                </a:gridCol>
                <a:gridCol w="208280">
                  <a:extLst>
                    <a:ext uri="{9D8B030D-6E8A-4147-A177-3AD203B41FA5}">
                      <a16:colId xmlns="" xmlns:a16="http://schemas.microsoft.com/office/drawing/2014/main" val="3134624735"/>
                    </a:ext>
                  </a:extLst>
                </a:gridCol>
                <a:gridCol w="208280">
                  <a:extLst>
                    <a:ext uri="{9D8B030D-6E8A-4147-A177-3AD203B41FA5}">
                      <a16:colId xmlns="" xmlns:a16="http://schemas.microsoft.com/office/drawing/2014/main" val="1745972670"/>
                    </a:ext>
                  </a:extLst>
                </a:gridCol>
                <a:gridCol w="208280">
                  <a:extLst>
                    <a:ext uri="{9D8B030D-6E8A-4147-A177-3AD203B41FA5}">
                      <a16:colId xmlns="" xmlns:a16="http://schemas.microsoft.com/office/drawing/2014/main" val="3799564436"/>
                    </a:ext>
                  </a:extLst>
                </a:gridCol>
                <a:gridCol w="208280">
                  <a:extLst>
                    <a:ext uri="{9D8B030D-6E8A-4147-A177-3AD203B41FA5}">
                      <a16:colId xmlns="" xmlns:a16="http://schemas.microsoft.com/office/drawing/2014/main" val="2960029592"/>
                    </a:ext>
                  </a:extLst>
                </a:gridCol>
              </a:tblGrid>
              <a:tr h="275957">
                <a:tc>
                  <a:txBody>
                    <a:bodyPr/>
                    <a:lstStyle/>
                    <a:p>
                      <a:pPr algn="ctr"/>
                      <a:r>
                        <a:rPr lang="en-US" altLang="zh-CN" sz="1400" smtClean="0"/>
                        <a:t>0</a:t>
                      </a:r>
                      <a:endParaRPr lang="zh-CN" altLang="en-US" sz="1400" b="0"/>
                    </a:p>
                  </a:txBody>
                  <a:tcPr/>
                </a:tc>
                <a:tc>
                  <a:txBody>
                    <a:bodyPr/>
                    <a:lstStyle/>
                    <a:p>
                      <a:pPr algn="ctr"/>
                      <a:r>
                        <a:rPr lang="en-US" altLang="zh-CN" sz="1400" smtClean="0"/>
                        <a:t>1</a:t>
                      </a:r>
                      <a:endParaRPr lang="zh-CN" altLang="en-US" sz="1400" b="0"/>
                    </a:p>
                  </a:txBody>
                  <a:tcPr/>
                </a:tc>
                <a:tc>
                  <a:txBody>
                    <a:bodyPr/>
                    <a:lstStyle/>
                    <a:p>
                      <a:pPr algn="ctr"/>
                      <a:r>
                        <a:rPr lang="en-US" altLang="zh-CN" sz="1400" smtClean="0"/>
                        <a:t>1</a:t>
                      </a:r>
                      <a:endParaRPr lang="zh-CN" altLang="en-US" sz="1400" b="0"/>
                    </a:p>
                  </a:txBody>
                  <a:tcPr/>
                </a:tc>
                <a:tc>
                  <a:txBody>
                    <a:bodyPr/>
                    <a:lstStyle/>
                    <a:p>
                      <a:pPr algn="ctr"/>
                      <a:r>
                        <a:rPr lang="en-US" altLang="zh-CN" sz="1400" smtClean="0"/>
                        <a:t>0</a:t>
                      </a:r>
                      <a:endParaRPr lang="zh-CN" altLang="en-US" sz="1400" b="0"/>
                    </a:p>
                  </a:txBody>
                  <a:tcPr/>
                </a:tc>
                <a:tc>
                  <a:txBody>
                    <a:bodyPr/>
                    <a:lstStyle/>
                    <a:p>
                      <a:pPr algn="ctr"/>
                      <a:r>
                        <a:rPr lang="en-US" altLang="zh-CN" sz="1400" smtClean="0"/>
                        <a:t>0</a:t>
                      </a:r>
                      <a:endParaRPr lang="zh-CN" altLang="en-US" sz="1400" b="0"/>
                    </a:p>
                  </a:txBody>
                  <a:tcPr/>
                </a:tc>
                <a:tc>
                  <a:txBody>
                    <a:bodyPr/>
                    <a:lstStyle/>
                    <a:p>
                      <a:pPr algn="ctr"/>
                      <a:r>
                        <a:rPr lang="en-US" altLang="zh-CN" sz="1400" smtClean="0"/>
                        <a:t>0</a:t>
                      </a:r>
                      <a:endParaRPr lang="zh-CN" altLang="en-US" sz="1400" b="0"/>
                    </a:p>
                  </a:txBody>
                  <a:tcPr/>
                </a:tc>
                <a:tc>
                  <a:txBody>
                    <a:bodyPr/>
                    <a:lstStyle/>
                    <a:p>
                      <a:pPr algn="ctr"/>
                      <a:r>
                        <a:rPr lang="en-US" altLang="zh-CN" sz="1400" smtClean="0"/>
                        <a:t>0</a:t>
                      </a:r>
                      <a:endParaRPr lang="zh-CN" altLang="en-US" sz="1400" b="0"/>
                    </a:p>
                  </a:txBody>
                  <a:tcPr/>
                </a:tc>
                <a:tc>
                  <a:txBody>
                    <a:bodyPr/>
                    <a:lstStyle/>
                    <a:p>
                      <a:pPr algn="ctr"/>
                      <a:r>
                        <a:rPr lang="en-US" altLang="zh-CN" sz="1400" smtClean="0"/>
                        <a:t>1</a:t>
                      </a:r>
                      <a:endParaRPr lang="zh-CN" altLang="en-US" sz="1400" b="0"/>
                    </a:p>
                  </a:txBody>
                  <a:tcPr/>
                </a:tc>
                <a:extLst>
                  <a:ext uri="{0D108BD9-81ED-4DB2-BD59-A6C34878D82A}">
                    <a16:rowId xmlns="" xmlns:a16="http://schemas.microsoft.com/office/drawing/2014/main" val="703415844"/>
                  </a:ext>
                </a:extLst>
              </a:tr>
            </a:tbl>
          </a:graphicData>
        </a:graphic>
      </p:graphicFrame>
      <p:sp>
        <p:nvSpPr>
          <p:cNvPr id="8" name="矩形 7"/>
          <p:cNvSpPr/>
          <p:nvPr/>
        </p:nvSpPr>
        <p:spPr>
          <a:xfrm>
            <a:off x="8585261" y="5183184"/>
            <a:ext cx="1666240" cy="170936"/>
          </a:xfrm>
          <a:prstGeom prst="rect">
            <a:avLst/>
          </a:prstGeom>
          <a:gradFill flip="none" rotWithShape="1">
            <a:gsLst>
              <a:gs pos="0">
                <a:schemeClr val="accent1">
                  <a:lumMod val="20000"/>
                  <a:lumOff val="80000"/>
                </a:schemeClr>
              </a:gs>
              <a:gs pos="50000">
                <a:schemeClr val="accent1">
                  <a:lumMod val="40000"/>
                  <a:lumOff val="60000"/>
                </a:schemeClr>
              </a:gs>
              <a:gs pos="100000">
                <a:schemeClr val="accent6">
                  <a:lumMod val="99000"/>
                  <a:satMod val="120000"/>
                  <a:shade val="7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a:off x="8585261" y="5344879"/>
            <a:ext cx="495759" cy="163290"/>
          </a:xfrm>
          <a:prstGeom prst="downArrow">
            <a:avLst/>
          </a:prstGeom>
          <a:gradFill>
            <a:gsLst>
              <a:gs pos="50000">
                <a:schemeClr val="bg1"/>
              </a:gs>
              <a:gs pos="0">
                <a:schemeClr val="bg1"/>
              </a:gs>
              <a:gs pos="100000">
                <a:schemeClr val="accent1">
                  <a:lumMod val="20000"/>
                  <a:lumOff val="8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下箭头 27"/>
          <p:cNvSpPr/>
          <p:nvPr/>
        </p:nvSpPr>
        <p:spPr>
          <a:xfrm>
            <a:off x="9755742" y="5332960"/>
            <a:ext cx="495759" cy="163290"/>
          </a:xfrm>
          <a:prstGeom prst="downArrow">
            <a:avLst/>
          </a:prstGeom>
          <a:gradFill>
            <a:gsLst>
              <a:gs pos="50000">
                <a:schemeClr val="bg1"/>
              </a:gs>
              <a:gs pos="0">
                <a:schemeClr val="bg1"/>
              </a:gs>
              <a:gs pos="100000">
                <a:schemeClr val="accent1">
                  <a:lumMod val="20000"/>
                  <a:lumOff val="8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585260" y="4862048"/>
            <a:ext cx="2893841" cy="1384995"/>
          </a:xfrm>
          <a:prstGeom prst="rect">
            <a:avLst/>
          </a:prstGeom>
          <a:noFill/>
        </p:spPr>
        <p:txBody>
          <a:bodyPr wrap="square" rtlCol="0">
            <a:spAutoFit/>
          </a:bodyPr>
          <a:lstStyle/>
          <a:p>
            <a:pPr defTabSz="539750"/>
            <a:r>
              <a:rPr lang="en-US" altLang="zh-CN" sz="1400" smtClean="0">
                <a:solidFill>
                  <a:schemeClr val="bg1"/>
                </a:solidFill>
              </a:rPr>
              <a:t>			</a:t>
            </a:r>
            <a:r>
              <a:rPr lang="zh-CN" altLang="en-US" sz="1400" smtClean="0">
                <a:solidFill>
                  <a:schemeClr val="bg1"/>
                </a:solidFill>
              </a:rPr>
              <a:t>存储</a:t>
            </a:r>
            <a:r>
              <a:rPr lang="en-US" altLang="zh-CN" sz="1400" smtClean="0">
                <a:solidFill>
                  <a:schemeClr val="bg1"/>
                </a:solidFill>
              </a:rPr>
              <a:t>(ASCII</a:t>
            </a:r>
            <a:r>
              <a:rPr lang="zh-CN" altLang="en-US" sz="1400" smtClean="0">
                <a:solidFill>
                  <a:schemeClr val="bg1"/>
                </a:solidFill>
              </a:rPr>
              <a:t>码</a:t>
            </a:r>
            <a:r>
              <a:rPr lang="en-US" altLang="zh-CN" sz="1400" smtClean="0">
                <a:solidFill>
                  <a:schemeClr val="bg1"/>
                </a:solidFill>
              </a:rPr>
              <a:t>)</a:t>
            </a:r>
          </a:p>
          <a:p>
            <a:pPr defTabSz="539750"/>
            <a:endParaRPr lang="en-US" altLang="zh-CN" sz="1400" smtClean="0">
              <a:solidFill>
                <a:schemeClr val="bg1"/>
              </a:solidFill>
            </a:endParaRPr>
          </a:p>
          <a:p>
            <a:pPr defTabSz="539750"/>
            <a:endParaRPr lang="en-US" altLang="zh-CN" sz="1400">
              <a:solidFill>
                <a:schemeClr val="bg1"/>
              </a:solidFill>
            </a:endParaRPr>
          </a:p>
          <a:p>
            <a:pPr defTabSz="539750"/>
            <a:r>
              <a:rPr lang="en-US" altLang="zh-CN" sz="1400" smtClean="0">
                <a:solidFill>
                  <a:schemeClr val="bg1"/>
                </a:solidFill>
              </a:rPr>
              <a:t>"%</a:t>
            </a:r>
            <a:r>
              <a:rPr lang="en-US" altLang="zh-CN" sz="1400">
                <a:solidFill>
                  <a:schemeClr val="bg1"/>
                </a:solidFill>
              </a:rPr>
              <a:t>c"	</a:t>
            </a:r>
            <a:r>
              <a:rPr lang="en-US" altLang="zh-CN" sz="1400" smtClean="0">
                <a:solidFill>
                  <a:schemeClr val="bg1"/>
                </a:solidFill>
              </a:rPr>
              <a:t>	</a:t>
            </a:r>
            <a:r>
              <a:rPr lang="en-US" altLang="zh-CN" sz="1400">
                <a:solidFill>
                  <a:schemeClr val="bg1"/>
                </a:solidFill>
              </a:rPr>
              <a:t> </a:t>
            </a:r>
            <a:r>
              <a:rPr lang="en-US" altLang="zh-CN" sz="1400" smtClean="0">
                <a:solidFill>
                  <a:schemeClr val="bg1"/>
                </a:solidFill>
              </a:rPr>
              <a:t>"%d"	</a:t>
            </a:r>
            <a:r>
              <a:rPr lang="zh-CN" altLang="en-US" sz="1400" smtClean="0">
                <a:solidFill>
                  <a:schemeClr val="bg1"/>
                </a:solidFill>
              </a:rPr>
              <a:t>输出格式符</a:t>
            </a:r>
            <a:endParaRPr lang="en-US" altLang="zh-CN" sz="1400" smtClean="0">
              <a:solidFill>
                <a:schemeClr val="bg1"/>
              </a:solidFill>
            </a:endParaRPr>
          </a:p>
          <a:p>
            <a:pPr defTabSz="539750"/>
            <a:endParaRPr lang="en-US" altLang="zh-CN" sz="1400">
              <a:solidFill>
                <a:schemeClr val="bg1"/>
              </a:solidFill>
            </a:endParaRPr>
          </a:p>
          <a:p>
            <a:pPr defTabSz="539750"/>
            <a:r>
              <a:rPr lang="en-US" altLang="zh-CN" sz="1400" smtClean="0">
                <a:solidFill>
                  <a:schemeClr val="bg1"/>
                </a:solidFill>
              </a:rPr>
              <a:t>  a</a:t>
            </a:r>
            <a:r>
              <a:rPr lang="en-US" altLang="zh-CN" sz="1400">
                <a:solidFill>
                  <a:schemeClr val="bg1"/>
                </a:solidFill>
              </a:rPr>
              <a:t>		   97	</a:t>
            </a:r>
            <a:r>
              <a:rPr lang="zh-CN" altLang="en-US" sz="1400">
                <a:solidFill>
                  <a:schemeClr val="bg1"/>
                </a:solidFill>
              </a:rPr>
              <a:t>显示</a:t>
            </a:r>
            <a:r>
              <a:rPr lang="zh-CN" altLang="en-US" sz="1400" smtClean="0">
                <a:solidFill>
                  <a:schemeClr val="bg1"/>
                </a:solidFill>
              </a:rPr>
              <a:t>结果</a:t>
            </a:r>
            <a:endParaRPr lang="zh-CN" altLang="en-US" sz="1400">
              <a:solidFill>
                <a:schemeClr val="bg1"/>
              </a:solidFill>
            </a:endParaRPr>
          </a:p>
        </p:txBody>
      </p:sp>
      <p:sp>
        <p:nvSpPr>
          <p:cNvPr id="29" name="下箭头 28"/>
          <p:cNvSpPr/>
          <p:nvPr/>
        </p:nvSpPr>
        <p:spPr>
          <a:xfrm>
            <a:off x="8585261" y="5781065"/>
            <a:ext cx="495759" cy="163290"/>
          </a:xfrm>
          <a:prstGeom prst="downArrow">
            <a:avLst/>
          </a:prstGeom>
          <a:gradFill>
            <a:gsLst>
              <a:gs pos="50000">
                <a:schemeClr val="bg1"/>
              </a:gs>
              <a:gs pos="0">
                <a:schemeClr val="bg1"/>
              </a:gs>
              <a:gs pos="100000">
                <a:schemeClr val="accent1">
                  <a:lumMod val="20000"/>
                  <a:lumOff val="8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下箭头 29"/>
          <p:cNvSpPr/>
          <p:nvPr/>
        </p:nvSpPr>
        <p:spPr>
          <a:xfrm>
            <a:off x="9747986" y="5781065"/>
            <a:ext cx="495759" cy="163290"/>
          </a:xfrm>
          <a:prstGeom prst="downArrow">
            <a:avLst/>
          </a:prstGeom>
          <a:gradFill>
            <a:gsLst>
              <a:gs pos="50000">
                <a:schemeClr val="bg1"/>
              </a:gs>
              <a:gs pos="0">
                <a:schemeClr val="bg1"/>
              </a:gs>
              <a:gs pos="100000">
                <a:schemeClr val="accent1">
                  <a:lumMod val="20000"/>
                  <a:lumOff val="8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31</a:t>
            </a:fld>
            <a:endParaRPr lang="zh-CN" altLang="en-US"/>
          </a:p>
        </p:txBody>
      </p:sp>
    </p:spTree>
    <p:extLst>
      <p:ext uri="{BB962C8B-B14F-4D97-AF65-F5344CB8AC3E}">
        <p14:creationId xmlns:p14="http://schemas.microsoft.com/office/powerpoint/2010/main" val="45189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MH_SubTitle_2"/>
          <p:cNvSpPr>
            <a:spLocks/>
          </p:cNvSpPr>
          <p:nvPr>
            <p:custDataLst>
              <p:tags r:id="rId2"/>
            </p:custDataLst>
          </p:nvPr>
        </p:nvSpPr>
        <p:spPr bwMode="auto">
          <a:xfrm>
            <a:off x="6038851" y="2154238"/>
            <a:ext cx="3275013" cy="431800"/>
          </a:xfrm>
          <a:custGeom>
            <a:avLst/>
            <a:gdLst>
              <a:gd name="T0" fmla="*/ 27367 w 3275513"/>
              <a:gd name="T1" fmla="*/ 0 h 431880"/>
              <a:gd name="T2" fmla="*/ 3058172 w 3275513"/>
              <a:gd name="T3" fmla="*/ 0 h 431880"/>
              <a:gd name="T4" fmla="*/ 3274013 w 3275513"/>
              <a:gd name="T5" fmla="*/ 215820 h 431880"/>
              <a:gd name="T6" fmla="*/ 3058172 w 3275513"/>
              <a:gd name="T7" fmla="*/ 431640 h 431880"/>
              <a:gd name="T8" fmla="*/ 873032 w 3275513"/>
              <a:gd name="T9" fmla="*/ 431640 h 431880"/>
              <a:gd name="T10" fmla="*/ 803886 w 3275513"/>
              <a:gd name="T11" fmla="*/ 355570 h 431880"/>
              <a:gd name="T12" fmla="*/ 69518 w 3275513"/>
              <a:gd name="T13" fmla="*/ 6269 h 431880"/>
              <a:gd name="T14" fmla="*/ 0 w 3275513"/>
              <a:gd name="T15" fmla="*/ 2757 h 431880"/>
              <a:gd name="T16" fmla="*/ 0 60000 65536"/>
              <a:gd name="T17" fmla="*/ 0 60000 65536"/>
              <a:gd name="T18" fmla="*/ 0 60000 65536"/>
              <a:gd name="T19" fmla="*/ 0 60000 65536"/>
              <a:gd name="T20" fmla="*/ 0 60000 65536"/>
              <a:gd name="T21" fmla="*/ 0 60000 65536"/>
              <a:gd name="T22" fmla="*/ 0 60000 65536"/>
              <a:gd name="T23" fmla="*/ 0 60000 65536"/>
              <a:gd name="T24" fmla="*/ 0 w 3275513"/>
              <a:gd name="T25" fmla="*/ 0 h 431880"/>
              <a:gd name="T26" fmla="*/ 3275513 w 3275513"/>
              <a:gd name="T27" fmla="*/ 431880 h 4318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75513" h="431880">
                <a:moveTo>
                  <a:pt x="27379" y="0"/>
                </a:moveTo>
                <a:lnTo>
                  <a:pt x="3059573" y="0"/>
                </a:lnTo>
                <a:cubicBezTo>
                  <a:pt x="3178833" y="0"/>
                  <a:pt x="3275513" y="96680"/>
                  <a:pt x="3275513" y="215940"/>
                </a:cubicBezTo>
                <a:cubicBezTo>
                  <a:pt x="3275513" y="335200"/>
                  <a:pt x="3178833" y="431880"/>
                  <a:pt x="3059573" y="431880"/>
                </a:cubicBezTo>
                <a:lnTo>
                  <a:pt x="873431" y="431880"/>
                </a:lnTo>
                <a:lnTo>
                  <a:pt x="804255" y="355768"/>
                </a:lnTo>
                <a:cubicBezTo>
                  <a:pt x="611921" y="163433"/>
                  <a:pt x="355385" y="35300"/>
                  <a:pt x="69551" y="6272"/>
                </a:cubicBezTo>
                <a:lnTo>
                  <a:pt x="0" y="2760"/>
                </a:lnTo>
                <a:lnTo>
                  <a:pt x="27379"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0" rIns="180000" anchor="ctr">
            <a:normAutofit lnSpcReduction="10000"/>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eaLnBrk="1" hangingPunct="1">
              <a:lnSpc>
                <a:spcPct val="120000"/>
              </a:lnSpc>
              <a:spcBef>
                <a:spcPct val="0"/>
              </a:spcBef>
              <a:buFontTx/>
              <a:buNone/>
              <a:defRPr/>
            </a:pPr>
            <a:r>
              <a:rPr lang="zh-CN" altLang="en-US" sz="2000" smtClean="0">
                <a:solidFill>
                  <a:srgbClr val="FFFFFF"/>
                </a:solidFill>
                <a:latin typeface="+mn-lt"/>
                <a:ea typeface="+mn-ea"/>
              </a:rPr>
              <a:t>强制类型转换</a:t>
            </a:r>
            <a:endParaRPr lang="zh-CN" altLang="en-US" sz="2000">
              <a:solidFill>
                <a:srgbClr val="FFFFFF"/>
              </a:solidFill>
              <a:latin typeface="+mn-lt"/>
              <a:ea typeface="+mn-ea"/>
            </a:endParaRPr>
          </a:p>
        </p:txBody>
      </p:sp>
      <p:sp>
        <p:nvSpPr>
          <p:cNvPr id="3075" name="MH_SubTitle_1"/>
          <p:cNvSpPr>
            <a:spLocks/>
          </p:cNvSpPr>
          <p:nvPr>
            <p:custDataLst>
              <p:tags r:id="rId3"/>
            </p:custDataLst>
          </p:nvPr>
        </p:nvSpPr>
        <p:spPr bwMode="auto">
          <a:xfrm>
            <a:off x="2703514" y="4151313"/>
            <a:ext cx="3279775" cy="431800"/>
          </a:xfrm>
          <a:custGeom>
            <a:avLst/>
            <a:gdLst>
              <a:gd name="T0" fmla="*/ 216036 w 3279285"/>
              <a:gd name="T1" fmla="*/ 0 h 431880"/>
              <a:gd name="T2" fmla="*/ 2354086 w 3279285"/>
              <a:gd name="T3" fmla="*/ 0 h 431880"/>
              <a:gd name="T4" fmla="*/ 2423293 w 3279285"/>
              <a:gd name="T5" fmla="*/ 76072 h 431880"/>
              <a:gd name="T6" fmla="*/ 3158326 w 3279285"/>
              <a:gd name="T7" fmla="*/ 425372 h 431880"/>
              <a:gd name="T8" fmla="*/ 3280755 w 3279285"/>
              <a:gd name="T9" fmla="*/ 431549 h 431880"/>
              <a:gd name="T10" fmla="*/ 3279845 w 3279285"/>
              <a:gd name="T11" fmla="*/ 431640 h 431880"/>
              <a:gd name="T12" fmla="*/ 216036 w 3279285"/>
              <a:gd name="T13" fmla="*/ 431640 h 431880"/>
              <a:gd name="T14" fmla="*/ 0 w 3279285"/>
              <a:gd name="T15" fmla="*/ 215820 h 431880"/>
              <a:gd name="T16" fmla="*/ 216036 w 3279285"/>
              <a:gd name="T17" fmla="*/ 0 h 4318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79285"/>
              <a:gd name="T28" fmla="*/ 0 h 431880"/>
              <a:gd name="T29" fmla="*/ 3279285 w 3279285"/>
              <a:gd name="T30" fmla="*/ 431880 h 4318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79285" h="431880">
                <a:moveTo>
                  <a:pt x="215940" y="0"/>
                </a:moveTo>
                <a:lnTo>
                  <a:pt x="2353030" y="0"/>
                </a:lnTo>
                <a:lnTo>
                  <a:pt x="2422207" y="76114"/>
                </a:lnTo>
                <a:cubicBezTo>
                  <a:pt x="2614541" y="268448"/>
                  <a:pt x="2871077" y="396581"/>
                  <a:pt x="3156910" y="425609"/>
                </a:cubicBezTo>
                <a:lnTo>
                  <a:pt x="3279285" y="431789"/>
                </a:lnTo>
                <a:lnTo>
                  <a:pt x="3278375" y="431880"/>
                </a:lnTo>
                <a:lnTo>
                  <a:pt x="215940" y="431880"/>
                </a:lnTo>
                <a:cubicBezTo>
                  <a:pt x="96680" y="431880"/>
                  <a:pt x="0" y="335200"/>
                  <a:pt x="0" y="215940"/>
                </a:cubicBezTo>
                <a:cubicBezTo>
                  <a:pt x="0" y="96680"/>
                  <a:pt x="96680" y="0"/>
                  <a:pt x="215940" y="0"/>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0" rIns="180000" anchor="ctr">
            <a:normAutofit lnSpcReduction="10000"/>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lnSpc>
                <a:spcPct val="120000"/>
              </a:lnSpc>
              <a:spcBef>
                <a:spcPct val="0"/>
              </a:spcBef>
              <a:buFontTx/>
              <a:buNone/>
              <a:defRPr/>
            </a:pPr>
            <a:r>
              <a:rPr lang="zh-CN" altLang="en-US" sz="2000" smtClean="0">
                <a:solidFill>
                  <a:srgbClr val="FFFFFF"/>
                </a:solidFill>
                <a:latin typeface="+mn-lt"/>
                <a:ea typeface="+mn-ea"/>
              </a:rPr>
              <a:t>自动类型转换</a:t>
            </a:r>
            <a:endParaRPr lang="zh-CN" altLang="en-US" sz="2000">
              <a:solidFill>
                <a:srgbClr val="FFFFFF"/>
              </a:solidFill>
              <a:latin typeface="+mn-lt"/>
              <a:ea typeface="+mn-ea"/>
            </a:endParaRPr>
          </a:p>
        </p:txBody>
      </p:sp>
      <p:sp>
        <p:nvSpPr>
          <p:cNvPr id="13" name="MH_Title_1"/>
          <p:cNvSpPr/>
          <p:nvPr>
            <p:custDataLst>
              <p:tags r:id="rId4"/>
            </p:custDataLst>
          </p:nvPr>
        </p:nvSpPr>
        <p:spPr>
          <a:xfrm>
            <a:off x="4913313" y="2278064"/>
            <a:ext cx="2178050" cy="2179637"/>
          </a:xfrm>
          <a:prstGeom prst="donut">
            <a:avLst>
              <a:gd name="adj" fmla="val 6327"/>
            </a:avLst>
          </a:prstGeom>
          <a:solidFill>
            <a:schemeClr val="accent1"/>
          </a:solidFill>
        </p:spPr>
        <p:txBody>
          <a:bodyPr lIns="0" tIns="0" rIns="0" bIns="0" anchor="ctr">
            <a:normAutofit/>
          </a:bodyPr>
          <a:lstStyle/>
          <a:p>
            <a:pPr algn="ctr">
              <a:defRPr/>
            </a:pPr>
            <a:r>
              <a:rPr lang="zh-CN" altLang="en-US" sz="3200" smtClean="0">
                <a:solidFill>
                  <a:schemeClr val="accent1"/>
                </a:solidFill>
              </a:rPr>
              <a:t>类型</a:t>
            </a:r>
            <a:endParaRPr lang="en-US" altLang="zh-CN" sz="3200" smtClean="0">
              <a:solidFill>
                <a:schemeClr val="accent1"/>
              </a:solidFill>
            </a:endParaRPr>
          </a:p>
          <a:p>
            <a:pPr algn="ctr">
              <a:defRPr/>
            </a:pPr>
            <a:r>
              <a:rPr lang="zh-CN" altLang="en-US" sz="3200" smtClean="0">
                <a:solidFill>
                  <a:schemeClr val="accent1"/>
                </a:solidFill>
              </a:rPr>
              <a:t>转换</a:t>
            </a:r>
            <a:endParaRPr lang="zh-CN" altLang="en-US" sz="3200">
              <a:solidFill>
                <a:schemeClr val="accent1"/>
              </a:solidFill>
            </a:endParaRPr>
          </a:p>
        </p:txBody>
      </p:sp>
      <p:sp>
        <p:nvSpPr>
          <p:cNvPr id="8" name="MH_Text_1"/>
          <p:cNvSpPr>
            <a:spLocks noChangeArrowheads="1"/>
          </p:cNvSpPr>
          <p:nvPr>
            <p:custDataLst>
              <p:tags r:id="rId5"/>
            </p:custDataLst>
          </p:nvPr>
        </p:nvSpPr>
        <p:spPr bwMode="auto">
          <a:xfrm>
            <a:off x="2703514" y="1995489"/>
            <a:ext cx="2066925" cy="213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44000" rIns="180000" bIns="144000" anchor="b">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just">
              <a:lnSpc>
                <a:spcPct val="150000"/>
              </a:lnSpc>
              <a:defRPr/>
            </a:pPr>
            <a:r>
              <a:rPr lang="zh-CN" altLang="en-US" sz="1600">
                <a:solidFill>
                  <a:schemeClr val="tx1">
                    <a:lumMod val="50000"/>
                    <a:lumOff val="50000"/>
                  </a:schemeClr>
                </a:solidFill>
                <a:latin typeface="+mn-lt"/>
                <a:ea typeface="+mn-ea"/>
              </a:rPr>
              <a:t>在运算时不必用户干预，系统自动进行的类型</a:t>
            </a:r>
            <a:r>
              <a:rPr lang="zh-CN" altLang="en-US" sz="1600" smtClean="0">
                <a:solidFill>
                  <a:schemeClr val="tx1">
                    <a:lumMod val="50000"/>
                    <a:lumOff val="50000"/>
                  </a:schemeClr>
                </a:solidFill>
                <a:latin typeface="+mn-lt"/>
                <a:ea typeface="+mn-ea"/>
              </a:rPr>
              <a:t>转换。</a:t>
            </a:r>
            <a:endParaRPr lang="en-US" altLang="zh-CN" sz="1600">
              <a:solidFill>
                <a:schemeClr val="tx1">
                  <a:lumMod val="50000"/>
                  <a:lumOff val="50000"/>
                </a:schemeClr>
              </a:solidFill>
              <a:latin typeface="+mn-lt"/>
              <a:ea typeface="+mn-ea"/>
            </a:endParaRPr>
          </a:p>
        </p:txBody>
      </p:sp>
      <p:sp>
        <p:nvSpPr>
          <p:cNvPr id="9" name="MH_Text_2"/>
          <p:cNvSpPr>
            <a:spLocks noChangeArrowheads="1"/>
          </p:cNvSpPr>
          <p:nvPr>
            <p:custDataLst>
              <p:tags r:id="rId6"/>
            </p:custDataLst>
          </p:nvPr>
        </p:nvSpPr>
        <p:spPr bwMode="auto">
          <a:xfrm>
            <a:off x="7237414" y="2574926"/>
            <a:ext cx="2066925"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0" tIns="144000" rIns="0" bIns="144000">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just">
              <a:lnSpc>
                <a:spcPct val="150000"/>
              </a:lnSpc>
              <a:defRPr/>
            </a:pPr>
            <a:r>
              <a:rPr lang="zh-CN" altLang="en-US" sz="1600">
                <a:solidFill>
                  <a:schemeClr val="tx1">
                    <a:lumMod val="50000"/>
                    <a:lumOff val="50000"/>
                  </a:schemeClr>
                </a:solidFill>
                <a:latin typeface="+mn-lt"/>
                <a:ea typeface="+mn-ea"/>
              </a:rPr>
              <a:t>当自动类型转换不能实现目的时，可以用强制类型转换。</a:t>
            </a:r>
          </a:p>
        </p:txBody>
      </p:sp>
      <p:sp>
        <p:nvSpPr>
          <p:cNvPr id="3" name="灯片编号占位符 2"/>
          <p:cNvSpPr>
            <a:spLocks noGrp="1"/>
          </p:cNvSpPr>
          <p:nvPr>
            <p:ph type="sldNum" sz="quarter" idx="12"/>
          </p:nvPr>
        </p:nvSpPr>
        <p:spPr/>
        <p:txBody>
          <a:bodyPr/>
          <a:lstStyle/>
          <a:p>
            <a:fld id="{B058512A-BF6F-43D0-855A-BBBF14572BDB}" type="slidenum">
              <a:rPr lang="zh-CN" altLang="en-US" smtClean="0"/>
              <a:pPr/>
              <a:t>32</a:t>
            </a:fld>
            <a:endParaRPr lang="zh-CN" altLang="en-US"/>
          </a:p>
        </p:txBody>
      </p:sp>
    </p:spTree>
    <p:custDataLst>
      <p:tags r:id="rId1"/>
    </p:custDataLst>
    <p:extLst>
      <p:ext uri="{BB962C8B-B14F-4D97-AF65-F5344CB8AC3E}">
        <p14:creationId xmlns:p14="http://schemas.microsoft.com/office/powerpoint/2010/main" val="10207900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强制类型转换运算符</a:t>
            </a:r>
          </a:p>
        </p:txBody>
      </p:sp>
      <p:sp>
        <p:nvSpPr>
          <p:cNvPr id="4" name="矩形 3"/>
          <p:cNvSpPr/>
          <p:nvPr/>
        </p:nvSpPr>
        <p:spPr>
          <a:xfrm>
            <a:off x="927100" y="1411288"/>
            <a:ext cx="3657600"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t>(</a:t>
            </a:r>
            <a:r>
              <a:rPr lang="zh-CN" altLang="en-US" sz="2400" b="1" dirty="0" smtClean="0"/>
              <a:t>类型名</a:t>
            </a:r>
            <a:r>
              <a:rPr lang="en-US" altLang="zh-CN" sz="2400" b="1" dirty="0" smtClean="0"/>
              <a:t>)(</a:t>
            </a:r>
            <a:r>
              <a:rPr lang="zh-CN" altLang="en-US" sz="2400" b="1" dirty="0" smtClean="0"/>
              <a:t>表达式</a:t>
            </a:r>
            <a:r>
              <a:rPr lang="en-US" altLang="zh-CN" sz="2400" b="1" dirty="0" smtClean="0"/>
              <a:t>)</a:t>
            </a:r>
            <a:endParaRPr lang="zh-CN" altLang="en-US" sz="2400" b="1" dirty="0"/>
          </a:p>
        </p:txBody>
      </p:sp>
      <p:sp>
        <p:nvSpPr>
          <p:cNvPr id="5" name="圆角矩形 4"/>
          <p:cNvSpPr/>
          <p:nvPr/>
        </p:nvSpPr>
        <p:spPr>
          <a:xfrm>
            <a:off x="927100" y="2327299"/>
            <a:ext cx="10426700" cy="2973836"/>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dirty="0" smtClean="0"/>
              <a:t>(double)a		// </a:t>
            </a:r>
            <a:r>
              <a:rPr lang="zh-CN" altLang="en-US" dirty="0" smtClean="0">
                <a:solidFill>
                  <a:srgbClr val="0070C0"/>
                </a:solidFill>
              </a:rPr>
              <a:t>将</a:t>
            </a:r>
            <a:r>
              <a:rPr lang="zh-CN" altLang="en-US" dirty="0">
                <a:solidFill>
                  <a:srgbClr val="0070C0"/>
                </a:solidFill>
              </a:rPr>
              <a:t>ａ转换成</a:t>
            </a:r>
            <a:r>
              <a:rPr lang="en-US" altLang="zh-CN" dirty="0">
                <a:solidFill>
                  <a:srgbClr val="0070C0"/>
                </a:solidFill>
              </a:rPr>
              <a:t>double</a:t>
            </a:r>
            <a:r>
              <a:rPr lang="zh-CN" altLang="en-US" dirty="0">
                <a:solidFill>
                  <a:srgbClr val="0070C0"/>
                </a:solidFill>
              </a:rPr>
              <a:t>型</a:t>
            </a:r>
          </a:p>
          <a:p>
            <a:pPr defTabSz="363538"/>
            <a:r>
              <a:rPr lang="en-US" altLang="zh-CN" dirty="0"/>
              <a:t>(</a:t>
            </a:r>
            <a:r>
              <a:rPr lang="en-US" altLang="zh-CN" dirty="0" err="1"/>
              <a:t>int</a:t>
            </a:r>
            <a:r>
              <a:rPr lang="en-US" altLang="zh-CN" dirty="0"/>
              <a:t>)(</a:t>
            </a:r>
            <a:r>
              <a:rPr lang="en-US" altLang="zh-CN" dirty="0" err="1"/>
              <a:t>x+y</a:t>
            </a:r>
            <a:r>
              <a:rPr lang="en-US" altLang="zh-CN" dirty="0" smtClean="0"/>
              <a:t>)	// </a:t>
            </a:r>
            <a:r>
              <a:rPr lang="zh-CN" altLang="en-US" dirty="0" smtClean="0">
                <a:solidFill>
                  <a:srgbClr val="0070C0"/>
                </a:solidFill>
              </a:rPr>
              <a:t>将</a:t>
            </a:r>
            <a:r>
              <a:rPr lang="en-US" altLang="zh-CN" dirty="0" err="1">
                <a:solidFill>
                  <a:srgbClr val="0070C0"/>
                </a:solidFill>
              </a:rPr>
              <a:t>x+y</a:t>
            </a:r>
            <a:r>
              <a:rPr lang="zh-CN" altLang="en-US" dirty="0">
                <a:solidFill>
                  <a:srgbClr val="0070C0"/>
                </a:solidFill>
              </a:rPr>
              <a:t>的值转换成</a:t>
            </a:r>
            <a:r>
              <a:rPr lang="en-US" altLang="zh-CN" dirty="0" err="1">
                <a:solidFill>
                  <a:srgbClr val="0070C0"/>
                </a:solidFill>
              </a:rPr>
              <a:t>int</a:t>
            </a:r>
            <a:r>
              <a:rPr lang="zh-CN" altLang="en-US" dirty="0">
                <a:solidFill>
                  <a:srgbClr val="0070C0"/>
                </a:solidFill>
              </a:rPr>
              <a:t>型</a:t>
            </a:r>
          </a:p>
          <a:p>
            <a:pPr defTabSz="363538"/>
            <a:r>
              <a:rPr lang="en-US" altLang="zh-CN" dirty="0"/>
              <a:t>(float)(5%3</a:t>
            </a:r>
            <a:r>
              <a:rPr lang="en-US" altLang="zh-CN" dirty="0" smtClean="0"/>
              <a:t>)	// </a:t>
            </a:r>
            <a:r>
              <a:rPr lang="zh-CN" altLang="en-US" dirty="0" smtClean="0">
                <a:solidFill>
                  <a:srgbClr val="0070C0"/>
                </a:solidFill>
              </a:rPr>
              <a:t>将</a:t>
            </a:r>
            <a:r>
              <a:rPr lang="en-US" altLang="zh-CN" dirty="0">
                <a:solidFill>
                  <a:srgbClr val="0070C0"/>
                </a:solidFill>
              </a:rPr>
              <a:t>5%3</a:t>
            </a:r>
            <a:r>
              <a:rPr lang="zh-CN" altLang="en-US" dirty="0">
                <a:solidFill>
                  <a:srgbClr val="0070C0"/>
                </a:solidFill>
              </a:rPr>
              <a:t>的值转换成</a:t>
            </a:r>
            <a:r>
              <a:rPr lang="en-US" altLang="zh-CN" dirty="0">
                <a:solidFill>
                  <a:srgbClr val="0070C0"/>
                </a:solidFill>
              </a:rPr>
              <a:t>float</a:t>
            </a:r>
            <a:r>
              <a:rPr lang="zh-CN" altLang="en-US" dirty="0">
                <a:solidFill>
                  <a:srgbClr val="0070C0"/>
                </a:solidFill>
              </a:rPr>
              <a:t>型</a:t>
            </a:r>
          </a:p>
          <a:p>
            <a:pPr defTabSz="363538"/>
            <a:r>
              <a:rPr lang="en-US" altLang="zh-CN" dirty="0"/>
              <a:t>(</a:t>
            </a:r>
            <a:r>
              <a:rPr lang="en-US" altLang="zh-CN" dirty="0" err="1" smtClean="0"/>
              <a:t>int</a:t>
            </a:r>
            <a:r>
              <a:rPr lang="en-US" altLang="zh-CN" dirty="0" smtClean="0"/>
              <a:t>)</a:t>
            </a:r>
            <a:r>
              <a:rPr lang="en-US" altLang="zh-CN" dirty="0" err="1" smtClean="0"/>
              <a:t>x+y</a:t>
            </a:r>
            <a:r>
              <a:rPr lang="en-US" altLang="zh-CN" dirty="0" smtClean="0"/>
              <a:t>		// </a:t>
            </a:r>
            <a:r>
              <a:rPr lang="zh-CN" altLang="en-US" dirty="0" smtClean="0">
                <a:solidFill>
                  <a:srgbClr val="0070C0"/>
                </a:solidFill>
              </a:rPr>
              <a:t>只</a:t>
            </a:r>
            <a:r>
              <a:rPr lang="zh-CN" altLang="en-US" dirty="0">
                <a:solidFill>
                  <a:srgbClr val="0070C0"/>
                </a:solidFill>
              </a:rPr>
              <a:t>将</a:t>
            </a:r>
            <a:r>
              <a:rPr lang="en-US" altLang="zh-CN" dirty="0">
                <a:solidFill>
                  <a:srgbClr val="0070C0"/>
                </a:solidFill>
              </a:rPr>
              <a:t>x</a:t>
            </a:r>
            <a:r>
              <a:rPr lang="zh-CN" altLang="en-US" dirty="0">
                <a:solidFill>
                  <a:srgbClr val="0070C0"/>
                </a:solidFill>
              </a:rPr>
              <a:t>转换成整型，然后与</a:t>
            </a:r>
            <a:r>
              <a:rPr lang="en-US" altLang="zh-CN" dirty="0">
                <a:solidFill>
                  <a:srgbClr val="0070C0"/>
                </a:solidFill>
              </a:rPr>
              <a:t>y</a:t>
            </a:r>
            <a:r>
              <a:rPr lang="zh-CN" altLang="en-US" dirty="0">
                <a:solidFill>
                  <a:srgbClr val="0070C0"/>
                </a:solidFill>
              </a:rPr>
              <a:t>相加</a:t>
            </a:r>
            <a:endParaRPr lang="en-US" altLang="zh-CN" dirty="0">
              <a:solidFill>
                <a:srgbClr val="0070C0"/>
              </a:solidFill>
            </a:endParaRPr>
          </a:p>
          <a:p>
            <a:pPr defTabSz="363538"/>
            <a:endParaRPr lang="en-US" altLang="zh-CN" dirty="0" smtClean="0"/>
          </a:p>
          <a:p>
            <a:pPr defTabSz="363538"/>
            <a:r>
              <a:rPr lang="en-US" altLang="zh-CN" dirty="0" err="1"/>
              <a:t>int</a:t>
            </a:r>
            <a:r>
              <a:rPr lang="en-US" altLang="zh-CN" dirty="0"/>
              <a:t> a; float </a:t>
            </a:r>
            <a:r>
              <a:rPr lang="en-US" altLang="zh-CN" dirty="0" err="1"/>
              <a:t>x,y</a:t>
            </a:r>
            <a:r>
              <a:rPr lang="en-US" altLang="zh-CN" dirty="0" smtClean="0"/>
              <a:t>; double </a:t>
            </a:r>
            <a:r>
              <a:rPr lang="en-US" altLang="zh-CN" dirty="0"/>
              <a:t>b</a:t>
            </a:r>
            <a:r>
              <a:rPr lang="en-US" altLang="zh-CN" dirty="0" smtClean="0"/>
              <a:t>;</a:t>
            </a:r>
            <a:endParaRPr lang="zh-CN" altLang="en-US" dirty="0"/>
          </a:p>
          <a:p>
            <a:pPr defTabSz="363538"/>
            <a:r>
              <a:rPr lang="en-US" altLang="zh-CN" dirty="0" smtClean="0"/>
              <a:t>a = (</a:t>
            </a:r>
            <a:r>
              <a:rPr lang="en-US" altLang="zh-CN" dirty="0" err="1" smtClean="0"/>
              <a:t>int</a:t>
            </a:r>
            <a:r>
              <a:rPr lang="en-US" altLang="zh-CN" dirty="0" smtClean="0"/>
              <a:t>)x</a:t>
            </a:r>
          </a:p>
          <a:p>
            <a:pPr defTabSz="363538"/>
            <a:r>
              <a:rPr lang="zh-CN" altLang="en-US" dirty="0">
                <a:solidFill>
                  <a:srgbClr val="0070C0"/>
                </a:solidFill>
              </a:rPr>
              <a:t>进行强制类型运算</a:t>
            </a:r>
            <a:r>
              <a:rPr lang="en-US" altLang="zh-CN" dirty="0">
                <a:solidFill>
                  <a:srgbClr val="0070C0"/>
                </a:solidFill>
              </a:rPr>
              <a:t>(</a:t>
            </a:r>
            <a:r>
              <a:rPr lang="en-US" altLang="zh-CN" dirty="0" err="1">
                <a:solidFill>
                  <a:srgbClr val="0070C0"/>
                </a:solidFill>
              </a:rPr>
              <a:t>int</a:t>
            </a:r>
            <a:r>
              <a:rPr lang="en-US" altLang="zh-CN" dirty="0">
                <a:solidFill>
                  <a:srgbClr val="0070C0"/>
                </a:solidFill>
              </a:rPr>
              <a:t>)x</a:t>
            </a:r>
            <a:r>
              <a:rPr lang="zh-CN" altLang="en-US" dirty="0">
                <a:solidFill>
                  <a:srgbClr val="0070C0"/>
                </a:solidFill>
              </a:rPr>
              <a:t>后得到一个</a:t>
            </a:r>
            <a:r>
              <a:rPr lang="en-US" altLang="zh-CN" dirty="0" err="1">
                <a:solidFill>
                  <a:srgbClr val="0070C0"/>
                </a:solidFill>
              </a:rPr>
              <a:t>int</a:t>
            </a:r>
            <a:r>
              <a:rPr lang="zh-CN" altLang="en-US" dirty="0">
                <a:solidFill>
                  <a:srgbClr val="0070C0"/>
                </a:solidFill>
              </a:rPr>
              <a:t>类型的临时值，它的值等于ｘ的整数部分，把它赋给</a:t>
            </a:r>
            <a:r>
              <a:rPr lang="en-US" altLang="zh-CN" dirty="0">
                <a:solidFill>
                  <a:srgbClr val="0070C0"/>
                </a:solidFill>
              </a:rPr>
              <a:t>a</a:t>
            </a:r>
            <a:r>
              <a:rPr lang="zh-CN" altLang="en-US" dirty="0">
                <a:solidFill>
                  <a:srgbClr val="0070C0"/>
                </a:solidFill>
              </a:rPr>
              <a:t>，注意</a:t>
            </a:r>
            <a:r>
              <a:rPr lang="en-US" altLang="zh-CN" dirty="0">
                <a:solidFill>
                  <a:srgbClr val="0070C0"/>
                </a:solidFill>
              </a:rPr>
              <a:t>x</a:t>
            </a:r>
            <a:r>
              <a:rPr lang="zh-CN" altLang="en-US" dirty="0">
                <a:solidFill>
                  <a:srgbClr val="0070C0"/>
                </a:solidFill>
              </a:rPr>
              <a:t>的值和类型都未变化，仍为</a:t>
            </a:r>
            <a:r>
              <a:rPr lang="en-US" altLang="zh-CN" dirty="0">
                <a:solidFill>
                  <a:srgbClr val="0070C0"/>
                </a:solidFill>
              </a:rPr>
              <a:t>float</a:t>
            </a:r>
            <a:r>
              <a:rPr lang="zh-CN" altLang="en-US" dirty="0">
                <a:solidFill>
                  <a:srgbClr val="0070C0"/>
                </a:solidFill>
              </a:rPr>
              <a:t>型。该临时值在赋值后就不再存在了。</a:t>
            </a:r>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33</a:t>
            </a:fld>
            <a:endParaRPr lang="zh-CN" altLang="en-US"/>
          </a:p>
        </p:txBody>
      </p:sp>
    </p:spTree>
    <p:extLst>
      <p:ext uri="{BB962C8B-B14F-4D97-AF65-F5344CB8AC3E}">
        <p14:creationId xmlns:p14="http://schemas.microsoft.com/office/powerpoint/2010/main" val="30147644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mtClean="0"/>
              <a:t>C </a:t>
            </a:r>
            <a:r>
              <a:rPr lang="zh-CN" altLang="en-US" smtClean="0"/>
              <a:t>语 句</a:t>
            </a:r>
            <a:endParaRPr lang="zh-CN" altLang="en-US"/>
          </a:p>
        </p:txBody>
      </p:sp>
    </p:spTree>
    <p:extLst>
      <p:ext uri="{BB962C8B-B14F-4D97-AF65-F5344CB8AC3E}">
        <p14:creationId xmlns:p14="http://schemas.microsoft.com/office/powerpoint/2010/main" val="12150057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a:t>
            </a:r>
            <a:r>
              <a:rPr lang="zh-CN" altLang="en-US" smtClean="0"/>
              <a:t>程序结构</a:t>
            </a:r>
            <a:endParaRPr lang="zh-CN" altLang="en-US"/>
          </a:p>
        </p:txBody>
      </p:sp>
      <p:graphicFrame>
        <p:nvGraphicFramePr>
          <p:cNvPr id="4" name="图示 3"/>
          <p:cNvGraphicFramePr/>
          <p:nvPr>
            <p:extLst>
              <p:ext uri="{D42A27DB-BD31-4B8C-83A1-F6EECF244321}">
                <p14:modId xmlns:p14="http://schemas.microsoft.com/office/powerpoint/2010/main" val="2303806456"/>
              </p:ext>
            </p:extLst>
          </p:nvPr>
        </p:nvGraphicFramePr>
        <p:xfrm>
          <a:off x="1079500" y="1460500"/>
          <a:ext cx="9753600" cy="4855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灯片编号占位符 4"/>
          <p:cNvSpPr>
            <a:spLocks noGrp="1"/>
          </p:cNvSpPr>
          <p:nvPr>
            <p:ph type="sldNum" sz="quarter" idx="12"/>
          </p:nvPr>
        </p:nvSpPr>
        <p:spPr/>
        <p:txBody>
          <a:bodyPr/>
          <a:lstStyle/>
          <a:p>
            <a:fld id="{B058512A-BF6F-43D0-855A-BBBF14572BDB}" type="slidenum">
              <a:rPr lang="zh-CN" altLang="en-US" smtClean="0"/>
              <a:pPr/>
              <a:t>35</a:t>
            </a:fld>
            <a:endParaRPr lang="zh-CN" altLang="en-US"/>
          </a:p>
        </p:txBody>
      </p:sp>
    </p:spTree>
    <p:extLst>
      <p:ext uri="{BB962C8B-B14F-4D97-AF65-F5344CB8AC3E}">
        <p14:creationId xmlns:p14="http://schemas.microsoft.com/office/powerpoint/2010/main" val="24512590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200400" y="1524000"/>
            <a:ext cx="5809442" cy="3379567"/>
            <a:chOff x="3276600" y="2311400"/>
            <a:chExt cx="4831542" cy="2452467"/>
          </a:xfrm>
        </p:grpSpPr>
        <p:grpSp>
          <p:nvGrpSpPr>
            <p:cNvPr id="2" name="组合 1"/>
            <p:cNvGrpSpPr/>
            <p:nvPr/>
          </p:nvGrpSpPr>
          <p:grpSpPr>
            <a:xfrm>
              <a:off x="3276600" y="2311400"/>
              <a:ext cx="4831542" cy="2452467"/>
              <a:chOff x="4737100" y="3352800"/>
              <a:chExt cx="4831542" cy="2452467"/>
            </a:xfrm>
          </p:grpSpPr>
          <p:sp>
            <p:nvSpPr>
              <p:cNvPr id="42" name="MH_SubTitle_3"/>
              <p:cNvSpPr>
                <a:spLocks/>
              </p:cNvSpPr>
              <p:nvPr>
                <p:custDataLst>
                  <p:tags r:id="rId2"/>
                </p:custDataLst>
              </p:nvPr>
            </p:nvSpPr>
            <p:spPr bwMode="auto">
              <a:xfrm>
                <a:off x="6427961" y="3352800"/>
                <a:ext cx="1474828" cy="22008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headEnd/>
                <a:tailEnd/>
              </a:ln>
              <a:effectLst/>
            </p:spPr>
            <p:txBody>
              <a:bodyPr vert="horz" wrap="square" lIns="91440" tIns="46800" rIns="91440" bIns="720000" numCol="1" anchor="ctr" anchorCtr="0" compatLnSpc="1">
                <a:prstTxWarp prst="textNoShape">
                  <a:avLst/>
                </a:prstTxWarp>
                <a:normAutofit/>
              </a:bodyPr>
              <a:lstStyle/>
              <a:p>
                <a:pPr algn="ctr"/>
                <a:r>
                  <a:rPr lang="zh-CN" altLang="en-US" smtClean="0">
                    <a:solidFill>
                      <a:srgbClr val="FFFFFF"/>
                    </a:solidFill>
                  </a:rPr>
                  <a:t>表达式</a:t>
                </a:r>
                <a:endParaRPr lang="en-US" altLang="zh-CN" smtClean="0">
                  <a:solidFill>
                    <a:srgbClr val="FFFFFF"/>
                  </a:solidFill>
                </a:endParaRPr>
              </a:p>
              <a:p>
                <a:pPr algn="ctr"/>
                <a:r>
                  <a:rPr lang="zh-CN" altLang="en-US">
                    <a:solidFill>
                      <a:srgbClr val="FFFFFF"/>
                    </a:solidFill>
                  </a:rPr>
                  <a:t>语句</a:t>
                </a:r>
              </a:p>
            </p:txBody>
          </p:sp>
          <p:sp>
            <p:nvSpPr>
              <p:cNvPr id="43" name="MH_SubTitle_4"/>
              <p:cNvSpPr>
                <a:spLocks/>
              </p:cNvSpPr>
              <p:nvPr>
                <p:custDataLst>
                  <p:tags r:id="rId3"/>
                </p:custDataLst>
              </p:nvPr>
            </p:nvSpPr>
            <p:spPr bwMode="auto">
              <a:xfrm>
                <a:off x="7244345" y="3482994"/>
                <a:ext cx="1893158" cy="2080191"/>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headEnd/>
                <a:tailEnd/>
              </a:ln>
              <a:effectLst/>
            </p:spPr>
            <p:txBody>
              <a:bodyPr vert="horz" wrap="square" lIns="288000" tIns="45720" rIns="91440" bIns="432000" numCol="1" anchor="ctr" anchorCtr="0" compatLnSpc="1">
                <a:prstTxWarp prst="textNoShape">
                  <a:avLst/>
                </a:prstTxWarp>
                <a:normAutofit/>
              </a:bodyPr>
              <a:lstStyle/>
              <a:p>
                <a:pPr algn="ctr"/>
                <a:r>
                  <a:rPr lang="zh-CN" altLang="en-US" smtClean="0">
                    <a:solidFill>
                      <a:srgbClr val="FFFFFF"/>
                    </a:solidFill>
                  </a:rPr>
                  <a:t>空语句</a:t>
                </a:r>
                <a:endParaRPr lang="zh-CN" altLang="en-US">
                  <a:solidFill>
                    <a:srgbClr val="FFFFFF"/>
                  </a:solidFill>
                </a:endParaRPr>
              </a:p>
            </p:txBody>
          </p:sp>
          <p:sp>
            <p:nvSpPr>
              <p:cNvPr id="44" name="MH_SubTitle_2"/>
              <p:cNvSpPr>
                <a:spLocks/>
              </p:cNvSpPr>
              <p:nvPr>
                <p:custDataLst>
                  <p:tags r:id="rId4"/>
                </p:custDataLst>
              </p:nvPr>
            </p:nvSpPr>
            <p:spPr bwMode="auto">
              <a:xfrm>
                <a:off x="5200717" y="3482991"/>
                <a:ext cx="1882486" cy="2067836"/>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headEnd/>
                <a:tailEnd/>
              </a:ln>
              <a:effectLst/>
            </p:spPr>
            <p:txBody>
              <a:bodyPr vert="horz" wrap="square" lIns="91440" tIns="45720" rIns="180000" bIns="36000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mtClean="0">
                    <a:solidFill>
                      <a:srgbClr val="FFFFFF"/>
                    </a:solidFill>
                  </a:rPr>
                  <a:t>函数调用</a:t>
                </a:r>
                <a:endParaRPr lang="en-US" altLang="zh-CN" smtClean="0">
                  <a:solidFill>
                    <a:srgbClr val="FFFFFF"/>
                  </a:solidFill>
                </a:endParaRPr>
              </a:p>
              <a:p>
                <a:pPr algn="ctr">
                  <a:defRPr/>
                </a:pPr>
                <a:r>
                  <a:rPr lang="zh-CN" altLang="en-US" smtClean="0">
                    <a:solidFill>
                      <a:srgbClr val="FFFFFF"/>
                    </a:solidFill>
                  </a:rPr>
                  <a:t>语句</a:t>
                </a:r>
                <a:endParaRPr lang="zh-CN" altLang="en-US">
                  <a:solidFill>
                    <a:srgbClr val="FFFFFF"/>
                  </a:solidFill>
                </a:endParaRPr>
              </a:p>
            </p:txBody>
          </p:sp>
          <p:sp>
            <p:nvSpPr>
              <p:cNvPr id="45" name="MH_SubTitle_5"/>
              <p:cNvSpPr>
                <a:spLocks/>
              </p:cNvSpPr>
              <p:nvPr>
                <p:custDataLst>
                  <p:tags r:id="rId5"/>
                </p:custDataLst>
              </p:nvPr>
            </p:nvSpPr>
            <p:spPr bwMode="auto">
              <a:xfrm>
                <a:off x="7353199" y="4358212"/>
                <a:ext cx="2215443"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a:effectLst/>
            </p:spPr>
            <p:txBody>
              <a:bodyPr vert="horz" wrap="square" lIns="828000" tIns="360000" rIns="91440" bIns="45720" numCol="1" anchor="ctr" anchorCtr="0" compatLnSpc="1">
                <a:prstTxWarp prst="textNoShape">
                  <a:avLst/>
                </a:prstTxWarp>
                <a:normAutofit/>
              </a:bodyPr>
              <a:lstStyle/>
              <a:p>
                <a:pPr algn="ctr"/>
                <a:r>
                  <a:rPr lang="zh-CN" altLang="en-US" smtClean="0">
                    <a:solidFill>
                      <a:srgbClr val="FFFFFF"/>
                    </a:solidFill>
                  </a:rPr>
                  <a:t>复合语句</a:t>
                </a:r>
                <a:endParaRPr lang="zh-CN" altLang="en-US">
                  <a:solidFill>
                    <a:srgbClr val="FFFFFF"/>
                  </a:solidFill>
                </a:endParaRPr>
              </a:p>
            </p:txBody>
          </p:sp>
          <p:sp>
            <p:nvSpPr>
              <p:cNvPr id="11" name="MH_SubTitle_5"/>
              <p:cNvSpPr>
                <a:spLocks/>
              </p:cNvSpPr>
              <p:nvPr>
                <p:custDataLst>
                  <p:tags r:id="rId6"/>
                </p:custDataLst>
              </p:nvPr>
            </p:nvSpPr>
            <p:spPr bwMode="auto">
              <a:xfrm flipH="1">
                <a:off x="4737100" y="4358212"/>
                <a:ext cx="2359895"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a:effectLst/>
            </p:spPr>
            <p:txBody>
              <a:bodyPr vert="horz" wrap="square" lIns="828000" tIns="360000" rIns="91440" bIns="45720" numCol="1" anchor="t" anchorCtr="0" compatLnSpc="1">
                <a:prstTxWarp prst="textNoShape">
                  <a:avLst/>
                </a:prstTxWarp>
                <a:normAutofit/>
              </a:bodyPr>
              <a:lstStyle/>
              <a:p>
                <a:endParaRPr lang="zh-CN" altLang="en-US">
                  <a:solidFill>
                    <a:srgbClr val="FFFFFF"/>
                  </a:solidFill>
                </a:endParaRPr>
              </a:p>
            </p:txBody>
          </p:sp>
          <p:sp>
            <p:nvSpPr>
              <p:cNvPr id="46" name="MH_Title_1"/>
              <p:cNvSpPr>
                <a:spLocks/>
              </p:cNvSpPr>
              <p:nvPr>
                <p:custDataLst>
                  <p:tags r:id="rId7"/>
                </p:custDataLst>
              </p:nvPr>
            </p:nvSpPr>
            <p:spPr bwMode="auto">
              <a:xfrm>
                <a:off x="5999068" y="4625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headEnd/>
                <a:tailEnd/>
              </a:ln>
              <a:effectLst>
                <a:reflection blurRad="6350" stA="50000" endA="300" endPos="38500" dist="50800" dir="5400000" sy="-100000" algn="bl" rotWithShape="0"/>
              </a:effectLst>
            </p:spPr>
            <p:txBody>
              <a:bodyPr vert="horz" wrap="square" lIns="0" tIns="180000" rIns="0" bIns="0" numCol="1" anchor="ctr" anchorCtr="0" compatLnSpc="1">
                <a:prstTxWarp prst="textNoShape">
                  <a:avLst/>
                </a:prstTxWarp>
                <a:normAutofit/>
              </a:bodyPr>
              <a:lstStyle/>
              <a:p>
                <a:pPr algn="ctr" fontAlgn="base">
                  <a:spcBef>
                    <a:spcPct val="0"/>
                  </a:spcBef>
                  <a:spcAft>
                    <a:spcPct val="0"/>
                  </a:spcAft>
                </a:pPr>
                <a:r>
                  <a:rPr lang="en-US" altLang="zh-CN" sz="2800" b="1" smtClean="0">
                    <a:solidFill>
                      <a:schemeClr val="accent1"/>
                    </a:solidFill>
                  </a:rPr>
                  <a:t>C </a:t>
                </a:r>
                <a:r>
                  <a:rPr lang="zh-CN" altLang="en-US" sz="2800" b="1" smtClean="0">
                    <a:solidFill>
                      <a:schemeClr val="accent1"/>
                    </a:solidFill>
                  </a:rPr>
                  <a:t>语 句</a:t>
                </a:r>
                <a:endParaRPr lang="en-US" sz="2800" b="1">
                  <a:solidFill>
                    <a:schemeClr val="accent1"/>
                  </a:solidFill>
                </a:endParaRPr>
              </a:p>
            </p:txBody>
          </p:sp>
        </p:grpSp>
        <p:sp>
          <p:nvSpPr>
            <p:cNvPr id="3" name="文本框 2"/>
            <p:cNvSpPr txBox="1"/>
            <p:nvPr/>
          </p:nvSpPr>
          <p:spPr>
            <a:xfrm>
              <a:off x="3492500" y="3926899"/>
              <a:ext cx="1218757" cy="369332"/>
            </a:xfrm>
            <a:prstGeom prst="rect">
              <a:avLst/>
            </a:prstGeom>
            <a:noFill/>
          </p:spPr>
          <p:txBody>
            <a:bodyPr wrap="square" rtlCol="0">
              <a:spAutoFit/>
            </a:bodyPr>
            <a:lstStyle/>
            <a:p>
              <a:r>
                <a:rPr lang="zh-CN" altLang="en-US" smtClean="0">
                  <a:solidFill>
                    <a:schemeClr val="bg1"/>
                  </a:solidFill>
                </a:rPr>
                <a:t>控制语句</a:t>
              </a:r>
              <a:endParaRPr lang="zh-CN" altLang="en-US">
                <a:solidFill>
                  <a:schemeClr val="bg1"/>
                </a:solidFill>
              </a:endParaRPr>
            </a:p>
          </p:txBody>
        </p:sp>
      </p:grpSp>
      <p:sp>
        <p:nvSpPr>
          <p:cNvPr id="6" name="灯片编号占位符 5"/>
          <p:cNvSpPr>
            <a:spLocks noGrp="1"/>
          </p:cNvSpPr>
          <p:nvPr>
            <p:ph type="sldNum" sz="quarter" idx="12"/>
          </p:nvPr>
        </p:nvSpPr>
        <p:spPr/>
        <p:txBody>
          <a:bodyPr/>
          <a:lstStyle/>
          <a:p>
            <a:fld id="{B058512A-BF6F-43D0-855A-BBBF14572BDB}" type="slidenum">
              <a:rPr lang="zh-CN" altLang="en-US" smtClean="0"/>
              <a:pPr/>
              <a:t>36</a:t>
            </a:fld>
            <a:endParaRPr lang="zh-CN" altLang="en-US"/>
          </a:p>
        </p:txBody>
      </p:sp>
    </p:spTree>
    <p:custDataLst>
      <p:tags r:id="rId1"/>
    </p:custDataLst>
    <p:extLst>
      <p:ext uri="{BB962C8B-B14F-4D97-AF65-F5344CB8AC3E}">
        <p14:creationId xmlns:p14="http://schemas.microsoft.com/office/powerpoint/2010/main" val="30876065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MH_Text_1"/>
          <p:cNvSpPr/>
          <p:nvPr>
            <p:custDataLst>
              <p:tags r:id="rId2"/>
            </p:custDataLst>
          </p:nvPr>
        </p:nvSpPr>
        <p:spPr>
          <a:xfrm>
            <a:off x="774700" y="622301"/>
            <a:ext cx="6150088" cy="5197340"/>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lnSpc>
                <a:spcPct val="150000"/>
              </a:lnSpc>
              <a:defRPr/>
            </a:pPr>
            <a:r>
              <a:rPr lang="en-US" altLang="zh-CN">
                <a:solidFill>
                  <a:srgbClr val="000000"/>
                </a:solidFill>
              </a:rPr>
              <a:t>① if()…else…</a:t>
            </a:r>
            <a:r>
              <a:rPr lang="zh-CN" altLang="en-US">
                <a:solidFill>
                  <a:srgbClr val="000000"/>
                </a:solidFill>
              </a:rPr>
              <a:t>（条件语句</a:t>
            </a:r>
            <a:r>
              <a:rPr lang="zh-CN" altLang="en-US" smtClean="0">
                <a:solidFill>
                  <a:srgbClr val="000000"/>
                </a:solidFill>
              </a:rPr>
              <a:t>）</a:t>
            </a:r>
            <a:endParaRPr lang="zh-CN" altLang="en-US">
              <a:solidFill>
                <a:srgbClr val="000000"/>
              </a:solidFill>
            </a:endParaRPr>
          </a:p>
          <a:p>
            <a:pPr lvl="0" algn="just">
              <a:lnSpc>
                <a:spcPct val="150000"/>
              </a:lnSpc>
              <a:defRPr/>
            </a:pPr>
            <a:r>
              <a:rPr lang="zh-CN" altLang="en-US">
                <a:solidFill>
                  <a:srgbClr val="000000"/>
                </a:solidFill>
              </a:rPr>
              <a:t>② </a:t>
            </a:r>
            <a:r>
              <a:rPr lang="en-US" altLang="zh-CN">
                <a:solidFill>
                  <a:srgbClr val="000000"/>
                </a:solidFill>
              </a:rPr>
              <a:t>for()…</a:t>
            </a:r>
            <a:r>
              <a:rPr lang="zh-CN" altLang="en-US">
                <a:solidFill>
                  <a:srgbClr val="000000"/>
                </a:solidFill>
              </a:rPr>
              <a:t>（循环语句）</a:t>
            </a:r>
          </a:p>
          <a:p>
            <a:pPr lvl="0" algn="just">
              <a:lnSpc>
                <a:spcPct val="150000"/>
              </a:lnSpc>
              <a:defRPr/>
            </a:pPr>
            <a:r>
              <a:rPr lang="zh-CN" altLang="en-US" smtClean="0">
                <a:solidFill>
                  <a:srgbClr val="000000"/>
                </a:solidFill>
              </a:rPr>
              <a:t>③ </a:t>
            </a:r>
            <a:r>
              <a:rPr lang="en-US" altLang="zh-CN">
                <a:solidFill>
                  <a:srgbClr val="000000"/>
                </a:solidFill>
              </a:rPr>
              <a:t>while()…</a:t>
            </a:r>
            <a:r>
              <a:rPr lang="zh-CN" altLang="en-US">
                <a:solidFill>
                  <a:srgbClr val="000000"/>
                </a:solidFill>
              </a:rPr>
              <a:t>（循环语句</a:t>
            </a:r>
            <a:r>
              <a:rPr lang="zh-CN" altLang="en-US" smtClean="0">
                <a:solidFill>
                  <a:srgbClr val="000000"/>
                </a:solidFill>
              </a:rPr>
              <a:t>）</a:t>
            </a:r>
            <a:endParaRPr lang="zh-CN" altLang="en-US">
              <a:solidFill>
                <a:srgbClr val="000000"/>
              </a:solidFill>
            </a:endParaRPr>
          </a:p>
          <a:p>
            <a:pPr lvl="0" algn="just">
              <a:lnSpc>
                <a:spcPct val="150000"/>
              </a:lnSpc>
              <a:defRPr/>
            </a:pPr>
            <a:r>
              <a:rPr lang="zh-CN" altLang="en-US">
                <a:solidFill>
                  <a:srgbClr val="000000"/>
                </a:solidFill>
              </a:rPr>
              <a:t>④ </a:t>
            </a:r>
            <a:r>
              <a:rPr lang="en-US" altLang="zh-CN">
                <a:solidFill>
                  <a:srgbClr val="000000"/>
                </a:solidFill>
              </a:rPr>
              <a:t>do…while ()</a:t>
            </a:r>
            <a:r>
              <a:rPr lang="zh-CN" altLang="en-US">
                <a:solidFill>
                  <a:srgbClr val="000000"/>
                </a:solidFill>
              </a:rPr>
              <a:t>（循环语句）</a:t>
            </a:r>
          </a:p>
          <a:p>
            <a:pPr lvl="0" algn="just">
              <a:lnSpc>
                <a:spcPct val="150000"/>
              </a:lnSpc>
              <a:defRPr/>
            </a:pPr>
            <a:r>
              <a:rPr lang="zh-CN" altLang="en-US" smtClean="0">
                <a:solidFill>
                  <a:srgbClr val="000000"/>
                </a:solidFill>
              </a:rPr>
              <a:t>⑤ </a:t>
            </a:r>
            <a:r>
              <a:rPr lang="en-US" altLang="zh-CN">
                <a:solidFill>
                  <a:srgbClr val="000000"/>
                </a:solidFill>
              </a:rPr>
              <a:t>continue</a:t>
            </a:r>
            <a:r>
              <a:rPr lang="zh-CN" altLang="en-US">
                <a:solidFill>
                  <a:srgbClr val="000000"/>
                </a:solidFill>
              </a:rPr>
              <a:t>（结束本次循环语句</a:t>
            </a:r>
            <a:r>
              <a:rPr lang="zh-CN" altLang="en-US" smtClean="0">
                <a:solidFill>
                  <a:srgbClr val="000000"/>
                </a:solidFill>
              </a:rPr>
              <a:t>）</a:t>
            </a:r>
            <a:endParaRPr lang="zh-CN" altLang="en-US">
              <a:solidFill>
                <a:srgbClr val="000000"/>
              </a:solidFill>
            </a:endParaRPr>
          </a:p>
          <a:p>
            <a:pPr lvl="0" algn="just">
              <a:lnSpc>
                <a:spcPct val="150000"/>
              </a:lnSpc>
              <a:defRPr/>
            </a:pPr>
            <a:r>
              <a:rPr lang="zh-CN" altLang="en-US">
                <a:solidFill>
                  <a:srgbClr val="000000"/>
                </a:solidFill>
              </a:rPr>
              <a:t>⑥ </a:t>
            </a:r>
            <a:r>
              <a:rPr lang="en-US" altLang="zh-CN">
                <a:solidFill>
                  <a:srgbClr val="000000"/>
                </a:solidFill>
              </a:rPr>
              <a:t>break</a:t>
            </a:r>
            <a:r>
              <a:rPr lang="zh-CN" altLang="en-US">
                <a:solidFill>
                  <a:srgbClr val="000000"/>
                </a:solidFill>
              </a:rPr>
              <a:t>（中止执行</a:t>
            </a:r>
            <a:r>
              <a:rPr lang="en-US" altLang="zh-CN">
                <a:solidFill>
                  <a:srgbClr val="000000"/>
                </a:solidFill>
              </a:rPr>
              <a:t>switch</a:t>
            </a:r>
            <a:r>
              <a:rPr lang="zh-CN" altLang="en-US">
                <a:solidFill>
                  <a:srgbClr val="000000"/>
                </a:solidFill>
              </a:rPr>
              <a:t>或循环语句</a:t>
            </a:r>
            <a:r>
              <a:rPr lang="zh-CN" altLang="en-US" smtClean="0">
                <a:solidFill>
                  <a:srgbClr val="000000"/>
                </a:solidFill>
              </a:rPr>
              <a:t>）</a:t>
            </a:r>
            <a:endParaRPr lang="zh-CN" altLang="en-US">
              <a:solidFill>
                <a:srgbClr val="000000"/>
              </a:solidFill>
            </a:endParaRPr>
          </a:p>
          <a:p>
            <a:pPr lvl="0" algn="just">
              <a:lnSpc>
                <a:spcPct val="150000"/>
              </a:lnSpc>
              <a:defRPr/>
            </a:pPr>
            <a:r>
              <a:rPr lang="zh-CN" altLang="en-US">
                <a:solidFill>
                  <a:srgbClr val="000000"/>
                </a:solidFill>
              </a:rPr>
              <a:t>⑦ </a:t>
            </a:r>
            <a:r>
              <a:rPr lang="en-US" altLang="zh-CN">
                <a:solidFill>
                  <a:srgbClr val="000000"/>
                </a:solidFill>
              </a:rPr>
              <a:t>switch</a:t>
            </a:r>
            <a:r>
              <a:rPr lang="zh-CN" altLang="en-US">
                <a:solidFill>
                  <a:srgbClr val="000000"/>
                </a:solidFill>
              </a:rPr>
              <a:t>（多分支选择语句）</a:t>
            </a:r>
          </a:p>
          <a:p>
            <a:pPr lvl="0" algn="just">
              <a:lnSpc>
                <a:spcPct val="150000"/>
              </a:lnSpc>
              <a:defRPr/>
            </a:pPr>
            <a:r>
              <a:rPr lang="zh-CN" altLang="en-US" smtClean="0">
                <a:solidFill>
                  <a:srgbClr val="000000"/>
                </a:solidFill>
              </a:rPr>
              <a:t>⑧ </a:t>
            </a:r>
            <a:r>
              <a:rPr lang="en-US" altLang="zh-CN">
                <a:solidFill>
                  <a:srgbClr val="000000"/>
                </a:solidFill>
              </a:rPr>
              <a:t>return</a:t>
            </a:r>
            <a:r>
              <a:rPr lang="zh-CN" altLang="en-US">
                <a:solidFill>
                  <a:srgbClr val="000000"/>
                </a:solidFill>
              </a:rPr>
              <a:t>（从函数返回语句）</a:t>
            </a:r>
          </a:p>
          <a:p>
            <a:pPr lvl="0" algn="just">
              <a:lnSpc>
                <a:spcPct val="150000"/>
              </a:lnSpc>
              <a:defRPr/>
            </a:pPr>
            <a:r>
              <a:rPr lang="zh-CN" altLang="en-US" smtClean="0">
                <a:solidFill>
                  <a:srgbClr val="000000"/>
                </a:solidFill>
              </a:rPr>
              <a:t>⑨ </a:t>
            </a:r>
            <a:r>
              <a:rPr lang="en-US" altLang="zh-CN" err="1">
                <a:solidFill>
                  <a:srgbClr val="000000"/>
                </a:solidFill>
              </a:rPr>
              <a:t>goto</a:t>
            </a:r>
            <a:r>
              <a:rPr lang="zh-CN" altLang="en-US">
                <a:solidFill>
                  <a:srgbClr val="000000"/>
                </a:solidFill>
              </a:rPr>
              <a:t>（转向语句，在结构化程序中基本不用</a:t>
            </a:r>
            <a:r>
              <a:rPr lang="en-US" altLang="zh-CN" err="1">
                <a:solidFill>
                  <a:srgbClr val="000000"/>
                </a:solidFill>
              </a:rPr>
              <a:t>goto</a:t>
            </a:r>
            <a:r>
              <a:rPr lang="zh-CN" altLang="en-US">
                <a:solidFill>
                  <a:srgbClr val="000000"/>
                </a:solidFill>
              </a:rPr>
              <a:t>语句</a:t>
            </a:r>
            <a:r>
              <a:rPr lang="zh-CN" altLang="en-US" smtClean="0">
                <a:solidFill>
                  <a:srgbClr val="000000"/>
                </a:solidFill>
              </a:rPr>
              <a:t>）</a:t>
            </a:r>
            <a:endParaRPr lang="en-US" altLang="zh-CN" smtClean="0">
              <a:solidFill>
                <a:srgbClr val="000000"/>
              </a:solidFill>
            </a:endParaRPr>
          </a:p>
          <a:p>
            <a:pPr lvl="0" algn="just">
              <a:lnSpc>
                <a:spcPct val="150000"/>
              </a:lnSpc>
              <a:defRPr/>
            </a:pPr>
            <a:endParaRPr lang="en-US" altLang="zh-CN" smtClean="0">
              <a:solidFill>
                <a:srgbClr val="000000"/>
              </a:solidFill>
            </a:endParaRPr>
          </a:p>
          <a:p>
            <a:pPr lvl="0" algn="just">
              <a:lnSpc>
                <a:spcPct val="150000"/>
              </a:lnSpc>
              <a:defRPr/>
            </a:pPr>
            <a:r>
              <a:rPr lang="en-US" altLang="zh-CN" smtClean="0">
                <a:solidFill>
                  <a:srgbClr val="000000"/>
                </a:solidFill>
              </a:rPr>
              <a:t>()</a:t>
            </a:r>
            <a:r>
              <a:rPr lang="zh-CN" altLang="en-US" smtClean="0">
                <a:solidFill>
                  <a:srgbClr val="000000"/>
                </a:solidFill>
              </a:rPr>
              <a:t>表示</a:t>
            </a:r>
            <a:r>
              <a:rPr lang="zh-CN" altLang="en-US">
                <a:solidFill>
                  <a:srgbClr val="000000"/>
                </a:solidFill>
              </a:rPr>
              <a:t>括号中是一</a:t>
            </a:r>
            <a:r>
              <a:rPr lang="zh-CN" altLang="en-US" smtClean="0">
                <a:solidFill>
                  <a:srgbClr val="000000"/>
                </a:solidFill>
              </a:rPr>
              <a:t>个判别条件</a:t>
            </a:r>
            <a:endParaRPr lang="en-US" altLang="zh-CN" smtClean="0">
              <a:solidFill>
                <a:srgbClr val="000000"/>
              </a:solidFill>
            </a:endParaRPr>
          </a:p>
          <a:p>
            <a:pPr lvl="0" algn="just">
              <a:lnSpc>
                <a:spcPct val="150000"/>
              </a:lnSpc>
              <a:defRPr/>
            </a:pPr>
            <a:r>
              <a:rPr lang="en-US" altLang="zh-CN" smtClean="0">
                <a:solidFill>
                  <a:srgbClr val="000000"/>
                </a:solidFill>
              </a:rPr>
              <a:t>…</a:t>
            </a:r>
            <a:r>
              <a:rPr lang="zh-CN" altLang="en-US" smtClean="0">
                <a:solidFill>
                  <a:srgbClr val="000000"/>
                </a:solidFill>
              </a:rPr>
              <a:t>表示</a:t>
            </a:r>
            <a:r>
              <a:rPr lang="zh-CN" altLang="en-US">
                <a:solidFill>
                  <a:srgbClr val="000000"/>
                </a:solidFill>
              </a:rPr>
              <a:t>内嵌的语句</a:t>
            </a:r>
          </a:p>
        </p:txBody>
      </p:sp>
      <p:sp>
        <p:nvSpPr>
          <p:cNvPr id="39" name="MH_Other_1"/>
          <p:cNvSpPr/>
          <p:nvPr>
            <p:custDataLst>
              <p:tags r:id="rId3"/>
            </p:custDataLst>
          </p:nvPr>
        </p:nvSpPr>
        <p:spPr>
          <a:xfrm>
            <a:off x="774700" y="284827"/>
            <a:ext cx="6150088" cy="337474"/>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schemeClr val="tx1">
                  <a:lumMod val="50000"/>
                  <a:lumOff val="50000"/>
                </a:schemeClr>
              </a:solidFill>
              <a:latin typeface="微软雅黑" pitchFamily="34" charset="-122"/>
              <a:ea typeface="微软雅黑" pitchFamily="34" charset="-122"/>
            </a:endParaRPr>
          </a:p>
        </p:txBody>
      </p:sp>
      <p:grpSp>
        <p:nvGrpSpPr>
          <p:cNvPr id="3" name="组合 2"/>
          <p:cNvGrpSpPr/>
          <p:nvPr/>
        </p:nvGrpSpPr>
        <p:grpSpPr>
          <a:xfrm>
            <a:off x="6490718" y="3632200"/>
            <a:ext cx="5084524" cy="2452467"/>
            <a:chOff x="4484118" y="3352800"/>
            <a:chExt cx="5084524" cy="2452467"/>
          </a:xfrm>
        </p:grpSpPr>
        <p:sp>
          <p:nvSpPr>
            <p:cNvPr id="41" name="MH_SubTitle_1"/>
            <p:cNvSpPr>
              <a:spLocks/>
            </p:cNvSpPr>
            <p:nvPr>
              <p:custDataLst>
                <p:tags r:id="rId4"/>
              </p:custDataLst>
            </p:nvPr>
          </p:nvSpPr>
          <p:spPr bwMode="auto">
            <a:xfrm>
              <a:off x="4484118" y="4198910"/>
              <a:ext cx="2509592" cy="1377697"/>
            </a:xfrm>
            <a:custGeom>
              <a:avLst/>
              <a:gdLst/>
              <a:ahLst/>
              <a:cxnLst>
                <a:cxn ang="0">
                  <a:pos x="0" y="491"/>
                </a:cxn>
                <a:cxn ang="0">
                  <a:pos x="0" y="496"/>
                </a:cxn>
                <a:cxn ang="0">
                  <a:pos x="883" y="496"/>
                </a:cxn>
                <a:cxn ang="0">
                  <a:pos x="155" y="0"/>
                </a:cxn>
                <a:cxn ang="0">
                  <a:pos x="0" y="491"/>
                </a:cxn>
              </a:cxnLst>
              <a:rect l="0" t="0" r="r" b="b"/>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2"/>
            </a:solidFill>
            <a:ln w="9525">
              <a:solidFill>
                <a:srgbClr val="F088A1"/>
              </a:solidFill>
              <a:round/>
              <a:headEnd/>
              <a:tailEnd/>
            </a:ln>
          </p:spPr>
          <p:txBody>
            <a:bodyPr vert="horz" wrap="square" lIns="180000" tIns="540000" rIns="91440" bIns="4572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smtClean="0">
                  <a:solidFill>
                    <a:srgbClr val="FFFFFF"/>
                  </a:solidFill>
                </a:rPr>
                <a:t>控制语句</a:t>
              </a:r>
              <a:endParaRPr lang="zh-CN" altLang="en-US">
                <a:solidFill>
                  <a:srgbClr val="FFFFFF"/>
                </a:solidFill>
              </a:endParaRPr>
            </a:p>
          </p:txBody>
        </p:sp>
        <p:sp>
          <p:nvSpPr>
            <p:cNvPr id="42" name="MH_SubTitle_3"/>
            <p:cNvSpPr>
              <a:spLocks/>
            </p:cNvSpPr>
            <p:nvPr>
              <p:custDataLst>
                <p:tags r:id="rId5"/>
              </p:custDataLst>
            </p:nvPr>
          </p:nvSpPr>
          <p:spPr bwMode="auto">
            <a:xfrm>
              <a:off x="6427961" y="3352800"/>
              <a:ext cx="1474828" cy="22008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headEnd/>
              <a:tailEnd/>
            </a:ln>
            <a:effectLst/>
          </p:spPr>
          <p:txBody>
            <a:bodyPr vert="horz" wrap="square" lIns="91440" tIns="46800" rIns="91440" bIns="720000" numCol="1" anchor="ctr" anchorCtr="0" compatLnSpc="1">
              <a:prstTxWarp prst="textNoShape">
                <a:avLst/>
              </a:prstTxWarp>
              <a:normAutofit/>
            </a:bodyPr>
            <a:lstStyle/>
            <a:p>
              <a:pPr algn="ctr"/>
              <a:r>
                <a:rPr lang="zh-CN" altLang="en-US" smtClean="0">
                  <a:solidFill>
                    <a:srgbClr val="FFFFFF"/>
                  </a:solidFill>
                </a:rPr>
                <a:t>表达式</a:t>
              </a:r>
              <a:endParaRPr lang="en-US" altLang="zh-CN" smtClean="0">
                <a:solidFill>
                  <a:srgbClr val="FFFFFF"/>
                </a:solidFill>
              </a:endParaRPr>
            </a:p>
            <a:p>
              <a:pPr algn="ctr"/>
              <a:r>
                <a:rPr lang="zh-CN" altLang="en-US">
                  <a:solidFill>
                    <a:srgbClr val="FFFFFF"/>
                  </a:solidFill>
                </a:rPr>
                <a:t>语句</a:t>
              </a:r>
            </a:p>
          </p:txBody>
        </p:sp>
        <p:sp>
          <p:nvSpPr>
            <p:cNvPr id="43" name="MH_SubTitle_4"/>
            <p:cNvSpPr>
              <a:spLocks/>
            </p:cNvSpPr>
            <p:nvPr>
              <p:custDataLst>
                <p:tags r:id="rId6"/>
              </p:custDataLst>
            </p:nvPr>
          </p:nvSpPr>
          <p:spPr bwMode="auto">
            <a:xfrm>
              <a:off x="7244345" y="3482994"/>
              <a:ext cx="1893158" cy="2080191"/>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headEnd/>
              <a:tailEnd/>
            </a:ln>
            <a:effectLst/>
          </p:spPr>
          <p:txBody>
            <a:bodyPr vert="horz" wrap="square" lIns="288000" tIns="45720" rIns="91440" bIns="432000" numCol="1" anchor="ctr" anchorCtr="0" compatLnSpc="1">
              <a:prstTxWarp prst="textNoShape">
                <a:avLst/>
              </a:prstTxWarp>
              <a:normAutofit/>
            </a:bodyPr>
            <a:lstStyle/>
            <a:p>
              <a:pPr algn="ctr"/>
              <a:r>
                <a:rPr lang="zh-CN" altLang="en-US" smtClean="0">
                  <a:solidFill>
                    <a:srgbClr val="FFFFFF"/>
                  </a:solidFill>
                </a:rPr>
                <a:t>空语句</a:t>
              </a:r>
              <a:endParaRPr lang="zh-CN" altLang="en-US">
                <a:solidFill>
                  <a:srgbClr val="FFFFFF"/>
                </a:solidFill>
              </a:endParaRPr>
            </a:p>
          </p:txBody>
        </p:sp>
        <p:sp>
          <p:nvSpPr>
            <p:cNvPr id="44" name="MH_SubTitle_2"/>
            <p:cNvSpPr>
              <a:spLocks/>
            </p:cNvSpPr>
            <p:nvPr>
              <p:custDataLst>
                <p:tags r:id="rId7"/>
              </p:custDataLst>
            </p:nvPr>
          </p:nvSpPr>
          <p:spPr bwMode="auto">
            <a:xfrm>
              <a:off x="5200717" y="3482991"/>
              <a:ext cx="1882486" cy="2067836"/>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headEnd/>
              <a:tailEnd/>
            </a:ln>
            <a:effectLst/>
          </p:spPr>
          <p:txBody>
            <a:bodyPr vert="horz" wrap="square" lIns="91440" tIns="45720" rIns="180000" bIns="36000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mtClean="0">
                  <a:solidFill>
                    <a:srgbClr val="FFFFFF"/>
                  </a:solidFill>
                </a:rPr>
                <a:t>函数调用</a:t>
              </a:r>
              <a:endParaRPr lang="en-US" altLang="zh-CN" smtClean="0">
                <a:solidFill>
                  <a:srgbClr val="FFFFFF"/>
                </a:solidFill>
              </a:endParaRPr>
            </a:p>
            <a:p>
              <a:pPr algn="ctr">
                <a:defRPr/>
              </a:pPr>
              <a:r>
                <a:rPr lang="zh-CN" altLang="en-US">
                  <a:solidFill>
                    <a:srgbClr val="FFFFFF"/>
                  </a:solidFill>
                </a:rPr>
                <a:t>语句</a:t>
              </a:r>
            </a:p>
          </p:txBody>
        </p:sp>
        <p:sp>
          <p:nvSpPr>
            <p:cNvPr id="45" name="MH_SubTitle_5"/>
            <p:cNvSpPr>
              <a:spLocks/>
            </p:cNvSpPr>
            <p:nvPr>
              <p:custDataLst>
                <p:tags r:id="rId8"/>
              </p:custDataLst>
            </p:nvPr>
          </p:nvSpPr>
          <p:spPr bwMode="auto">
            <a:xfrm>
              <a:off x="7353199" y="4358212"/>
              <a:ext cx="2215443"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a:effectLst/>
          </p:spPr>
          <p:txBody>
            <a:bodyPr vert="horz" wrap="square" lIns="828000" tIns="360000" rIns="91440" bIns="45720" numCol="1" anchor="ctr" anchorCtr="0" compatLnSpc="1">
              <a:prstTxWarp prst="textNoShape">
                <a:avLst/>
              </a:prstTxWarp>
              <a:normAutofit/>
            </a:bodyPr>
            <a:lstStyle/>
            <a:p>
              <a:pPr algn="ctr"/>
              <a:r>
                <a:rPr lang="zh-CN" altLang="en-US" smtClean="0">
                  <a:solidFill>
                    <a:srgbClr val="FFFFFF"/>
                  </a:solidFill>
                </a:rPr>
                <a:t>复合语句</a:t>
              </a:r>
              <a:endParaRPr lang="zh-CN" altLang="en-US">
                <a:solidFill>
                  <a:srgbClr val="FFFFFF"/>
                </a:solidFill>
              </a:endParaRPr>
            </a:p>
          </p:txBody>
        </p:sp>
        <p:sp>
          <p:nvSpPr>
            <p:cNvPr id="46" name="MH_Title_1"/>
            <p:cNvSpPr>
              <a:spLocks/>
            </p:cNvSpPr>
            <p:nvPr>
              <p:custDataLst>
                <p:tags r:id="rId9"/>
              </p:custDataLst>
            </p:nvPr>
          </p:nvSpPr>
          <p:spPr bwMode="auto">
            <a:xfrm>
              <a:off x="5999068" y="4625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headEnd/>
              <a:tailEnd/>
            </a:ln>
            <a:effectLst>
              <a:reflection blurRad="6350" stA="50000" endA="300" endPos="38500" dist="50800" dir="5400000" sy="-100000" algn="bl" rotWithShape="0"/>
            </a:effectLst>
          </p:spPr>
          <p:txBody>
            <a:bodyPr vert="horz" wrap="square" lIns="0" tIns="180000" rIns="0" bIns="0" numCol="1" anchor="ctr" anchorCtr="0" compatLnSpc="1">
              <a:prstTxWarp prst="textNoShape">
                <a:avLst/>
              </a:prstTxWarp>
              <a:normAutofit/>
            </a:bodyPr>
            <a:lstStyle/>
            <a:p>
              <a:pPr algn="ctr" fontAlgn="base">
                <a:spcBef>
                  <a:spcPct val="0"/>
                </a:spcBef>
                <a:spcAft>
                  <a:spcPct val="0"/>
                </a:spcAft>
              </a:pPr>
              <a:r>
                <a:rPr lang="en-US" altLang="zh-CN" sz="2400" b="1" smtClean="0">
                  <a:solidFill>
                    <a:schemeClr val="accent1"/>
                  </a:solidFill>
                </a:rPr>
                <a:t>C </a:t>
              </a:r>
              <a:r>
                <a:rPr lang="zh-CN" altLang="en-US" sz="2400" b="1" smtClean="0">
                  <a:solidFill>
                    <a:schemeClr val="accent1"/>
                  </a:solidFill>
                </a:rPr>
                <a:t>语 句</a:t>
              </a:r>
              <a:endParaRPr lang="en-US" sz="2400" b="1">
                <a:solidFill>
                  <a:schemeClr val="accent1"/>
                </a:solidFill>
              </a:endParaRPr>
            </a:p>
          </p:txBody>
        </p:sp>
      </p:grpSp>
      <p:sp>
        <p:nvSpPr>
          <p:cNvPr id="4" name="灯片编号占位符 3"/>
          <p:cNvSpPr>
            <a:spLocks noGrp="1"/>
          </p:cNvSpPr>
          <p:nvPr>
            <p:ph type="sldNum" sz="quarter" idx="12"/>
          </p:nvPr>
        </p:nvSpPr>
        <p:spPr/>
        <p:txBody>
          <a:bodyPr/>
          <a:lstStyle/>
          <a:p>
            <a:fld id="{B058512A-BF6F-43D0-855A-BBBF14572BDB}" type="slidenum">
              <a:rPr lang="zh-CN" altLang="en-US" smtClean="0"/>
              <a:pPr/>
              <a:t>37</a:t>
            </a:fld>
            <a:endParaRPr lang="zh-CN" altLang="en-US"/>
          </a:p>
        </p:txBody>
      </p:sp>
    </p:spTree>
    <p:custDataLst>
      <p:tags r:id="rId1"/>
    </p:custDataLst>
    <p:extLst>
      <p:ext uri="{BB962C8B-B14F-4D97-AF65-F5344CB8AC3E}">
        <p14:creationId xmlns:p14="http://schemas.microsoft.com/office/powerpoint/2010/main" val="26515919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MH_Text_1"/>
          <p:cNvSpPr/>
          <p:nvPr>
            <p:custDataLst>
              <p:tags r:id="rId2"/>
            </p:custDataLst>
          </p:nvPr>
        </p:nvSpPr>
        <p:spPr>
          <a:xfrm>
            <a:off x="3136899" y="1371600"/>
            <a:ext cx="5136519" cy="3077024"/>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lnSpc>
                <a:spcPct val="150000"/>
              </a:lnSpc>
              <a:defRPr/>
            </a:pPr>
            <a:r>
              <a:rPr lang="zh-CN" altLang="en-US">
                <a:solidFill>
                  <a:srgbClr val="000000"/>
                </a:solidFill>
              </a:rPr>
              <a:t>函数调用语句由一个函数调用加一个分号</a:t>
            </a:r>
            <a:r>
              <a:rPr lang="zh-CN" altLang="en-US" smtClean="0">
                <a:solidFill>
                  <a:srgbClr val="000000"/>
                </a:solidFill>
              </a:rPr>
              <a:t>构成。</a:t>
            </a:r>
            <a:endParaRPr lang="en-US" altLang="zh-CN" smtClean="0">
              <a:solidFill>
                <a:srgbClr val="000000"/>
              </a:solidFill>
            </a:endParaRPr>
          </a:p>
          <a:p>
            <a:pPr lvl="0" algn="just">
              <a:lnSpc>
                <a:spcPct val="150000"/>
              </a:lnSpc>
              <a:defRPr/>
            </a:pPr>
            <a:endParaRPr lang="en-US" altLang="zh-CN" smtClean="0">
              <a:solidFill>
                <a:srgbClr val="000000"/>
              </a:solidFill>
            </a:endParaRPr>
          </a:p>
          <a:p>
            <a:pPr lvl="0" algn="just">
              <a:lnSpc>
                <a:spcPct val="150000"/>
              </a:lnSpc>
              <a:defRPr/>
            </a:pPr>
            <a:endParaRPr lang="en-US" altLang="zh-CN">
              <a:solidFill>
                <a:srgbClr val="000000"/>
              </a:solidFill>
            </a:endParaRPr>
          </a:p>
          <a:p>
            <a:pPr lvl="0" algn="just">
              <a:lnSpc>
                <a:spcPct val="150000"/>
              </a:lnSpc>
              <a:defRPr/>
            </a:pPr>
            <a:r>
              <a:rPr lang="zh-CN" altLang="en-US">
                <a:solidFill>
                  <a:srgbClr val="000000"/>
                </a:solidFill>
              </a:rPr>
              <a:t>其中</a:t>
            </a:r>
            <a:r>
              <a:rPr lang="en-US" altLang="zh-CN" err="1">
                <a:solidFill>
                  <a:srgbClr val="000000"/>
                </a:solidFill>
              </a:rPr>
              <a:t>printf</a:t>
            </a:r>
            <a:r>
              <a:rPr lang="en-US" altLang="zh-CN">
                <a:solidFill>
                  <a:srgbClr val="000000"/>
                </a:solidFill>
              </a:rPr>
              <a:t>("This is a C statement. ")</a:t>
            </a:r>
            <a:r>
              <a:rPr lang="zh-CN" altLang="en-US">
                <a:solidFill>
                  <a:srgbClr val="000000"/>
                </a:solidFill>
              </a:rPr>
              <a:t>是一个函数调用，加一个分号成为一个语句。</a:t>
            </a:r>
          </a:p>
        </p:txBody>
      </p:sp>
      <p:sp>
        <p:nvSpPr>
          <p:cNvPr id="39" name="MH_Other_1"/>
          <p:cNvSpPr/>
          <p:nvPr>
            <p:custDataLst>
              <p:tags r:id="rId3"/>
            </p:custDataLst>
          </p:nvPr>
        </p:nvSpPr>
        <p:spPr>
          <a:xfrm>
            <a:off x="3136899" y="1034660"/>
            <a:ext cx="5136519" cy="337474"/>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schemeClr val="tx1">
                  <a:lumMod val="50000"/>
                  <a:lumOff val="50000"/>
                </a:schemeClr>
              </a:solidFill>
              <a:latin typeface="微软雅黑" pitchFamily="34" charset="-122"/>
              <a:ea typeface="微软雅黑" pitchFamily="34" charset="-122"/>
            </a:endParaRPr>
          </a:p>
        </p:txBody>
      </p:sp>
      <p:grpSp>
        <p:nvGrpSpPr>
          <p:cNvPr id="3" name="组合 2"/>
          <p:cNvGrpSpPr/>
          <p:nvPr/>
        </p:nvGrpSpPr>
        <p:grpSpPr>
          <a:xfrm>
            <a:off x="6680200" y="3492500"/>
            <a:ext cx="4895042" cy="2592167"/>
            <a:chOff x="4673600" y="3213100"/>
            <a:chExt cx="4895042" cy="2592167"/>
          </a:xfrm>
        </p:grpSpPr>
        <p:sp>
          <p:nvSpPr>
            <p:cNvPr id="41" name="MH_SubTitle_1"/>
            <p:cNvSpPr>
              <a:spLocks/>
            </p:cNvSpPr>
            <p:nvPr>
              <p:custDataLst>
                <p:tags r:id="rId4"/>
              </p:custDataLst>
            </p:nvPr>
          </p:nvSpPr>
          <p:spPr bwMode="auto">
            <a:xfrm>
              <a:off x="4673600" y="4397884"/>
              <a:ext cx="2320110" cy="1178723"/>
            </a:xfrm>
            <a:custGeom>
              <a:avLst/>
              <a:gdLst/>
              <a:ahLst/>
              <a:cxnLst>
                <a:cxn ang="0">
                  <a:pos x="0" y="491"/>
                </a:cxn>
                <a:cxn ang="0">
                  <a:pos x="0" y="496"/>
                </a:cxn>
                <a:cxn ang="0">
                  <a:pos x="883" y="496"/>
                </a:cxn>
                <a:cxn ang="0">
                  <a:pos x="155" y="0"/>
                </a:cxn>
                <a:cxn ang="0">
                  <a:pos x="0" y="491"/>
                </a:cxn>
              </a:cxnLst>
              <a:rect l="0" t="0" r="r" b="b"/>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1"/>
            </a:solidFill>
            <a:ln w="9525">
              <a:solidFill>
                <a:schemeClr val="accent1"/>
              </a:solidFill>
              <a:round/>
              <a:headEnd/>
              <a:tailEnd/>
            </a:ln>
          </p:spPr>
          <p:txBody>
            <a:bodyPr vert="horz" wrap="square" lIns="180000" tIns="540000" rIns="91440" bIns="4572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smtClean="0">
                  <a:solidFill>
                    <a:srgbClr val="FFFFFF"/>
                  </a:solidFill>
                </a:rPr>
                <a:t>控制语句</a:t>
              </a:r>
              <a:endParaRPr lang="zh-CN" altLang="en-US">
                <a:solidFill>
                  <a:srgbClr val="FFFFFF"/>
                </a:solidFill>
              </a:endParaRPr>
            </a:p>
          </p:txBody>
        </p:sp>
        <p:sp>
          <p:nvSpPr>
            <p:cNvPr id="42" name="MH_SubTitle_3"/>
            <p:cNvSpPr>
              <a:spLocks/>
            </p:cNvSpPr>
            <p:nvPr>
              <p:custDataLst>
                <p:tags r:id="rId5"/>
              </p:custDataLst>
            </p:nvPr>
          </p:nvSpPr>
          <p:spPr bwMode="auto">
            <a:xfrm>
              <a:off x="6427961" y="3352800"/>
              <a:ext cx="1474828" cy="22008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headEnd/>
              <a:tailEnd/>
            </a:ln>
            <a:effectLst/>
          </p:spPr>
          <p:txBody>
            <a:bodyPr vert="horz" wrap="square" lIns="91440" tIns="46800" rIns="91440" bIns="720000" numCol="1" anchor="ctr" anchorCtr="0" compatLnSpc="1">
              <a:prstTxWarp prst="textNoShape">
                <a:avLst/>
              </a:prstTxWarp>
              <a:normAutofit/>
            </a:bodyPr>
            <a:lstStyle/>
            <a:p>
              <a:pPr algn="ctr"/>
              <a:r>
                <a:rPr lang="zh-CN" altLang="en-US" smtClean="0">
                  <a:solidFill>
                    <a:srgbClr val="FFFFFF"/>
                  </a:solidFill>
                </a:rPr>
                <a:t>表达式</a:t>
              </a:r>
              <a:endParaRPr lang="en-US" altLang="zh-CN" smtClean="0">
                <a:solidFill>
                  <a:srgbClr val="FFFFFF"/>
                </a:solidFill>
              </a:endParaRPr>
            </a:p>
            <a:p>
              <a:pPr algn="ctr"/>
              <a:r>
                <a:rPr lang="zh-CN" altLang="en-US">
                  <a:solidFill>
                    <a:srgbClr val="FFFFFF"/>
                  </a:solidFill>
                </a:rPr>
                <a:t>语句</a:t>
              </a:r>
            </a:p>
          </p:txBody>
        </p:sp>
        <p:sp>
          <p:nvSpPr>
            <p:cNvPr id="43" name="MH_SubTitle_4"/>
            <p:cNvSpPr>
              <a:spLocks/>
            </p:cNvSpPr>
            <p:nvPr>
              <p:custDataLst>
                <p:tags r:id="rId6"/>
              </p:custDataLst>
            </p:nvPr>
          </p:nvSpPr>
          <p:spPr bwMode="auto">
            <a:xfrm>
              <a:off x="7244345" y="3482994"/>
              <a:ext cx="1893158" cy="2080191"/>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headEnd/>
              <a:tailEnd/>
            </a:ln>
            <a:effectLst/>
          </p:spPr>
          <p:txBody>
            <a:bodyPr vert="horz" wrap="square" lIns="288000" tIns="45720" rIns="91440" bIns="432000" numCol="1" anchor="ctr" anchorCtr="0" compatLnSpc="1">
              <a:prstTxWarp prst="textNoShape">
                <a:avLst/>
              </a:prstTxWarp>
              <a:normAutofit/>
            </a:bodyPr>
            <a:lstStyle/>
            <a:p>
              <a:pPr algn="ctr"/>
              <a:r>
                <a:rPr lang="zh-CN" altLang="en-US" smtClean="0">
                  <a:solidFill>
                    <a:srgbClr val="FFFFFF"/>
                  </a:solidFill>
                </a:rPr>
                <a:t>空语句</a:t>
              </a:r>
              <a:endParaRPr lang="zh-CN" altLang="en-US">
                <a:solidFill>
                  <a:srgbClr val="FFFFFF"/>
                </a:solidFill>
              </a:endParaRPr>
            </a:p>
          </p:txBody>
        </p:sp>
        <p:sp>
          <p:nvSpPr>
            <p:cNvPr id="44" name="MH_SubTitle_2"/>
            <p:cNvSpPr>
              <a:spLocks/>
            </p:cNvSpPr>
            <p:nvPr>
              <p:custDataLst>
                <p:tags r:id="rId7"/>
              </p:custDataLst>
            </p:nvPr>
          </p:nvSpPr>
          <p:spPr bwMode="auto">
            <a:xfrm>
              <a:off x="4918188" y="3213100"/>
              <a:ext cx="2165015" cy="2337727"/>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2"/>
            </a:solidFill>
            <a:ln w="9525">
              <a:solidFill>
                <a:schemeClr val="accent6">
                  <a:lumMod val="40000"/>
                  <a:lumOff val="60000"/>
                </a:schemeClr>
              </a:solidFill>
              <a:round/>
              <a:headEnd/>
              <a:tailEnd/>
            </a:ln>
            <a:effectLst/>
          </p:spPr>
          <p:txBody>
            <a:bodyPr vert="horz" wrap="square" lIns="91440" tIns="45720" rIns="180000" bIns="36000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mtClean="0">
                  <a:solidFill>
                    <a:srgbClr val="FFFFFF"/>
                  </a:solidFill>
                </a:rPr>
                <a:t>函数调用</a:t>
              </a:r>
              <a:endParaRPr lang="en-US" altLang="zh-CN" smtClean="0">
                <a:solidFill>
                  <a:srgbClr val="FFFFFF"/>
                </a:solidFill>
              </a:endParaRPr>
            </a:p>
            <a:p>
              <a:pPr algn="ctr">
                <a:defRPr/>
              </a:pPr>
              <a:r>
                <a:rPr lang="zh-CN" altLang="en-US">
                  <a:solidFill>
                    <a:srgbClr val="FFFFFF"/>
                  </a:solidFill>
                </a:rPr>
                <a:t>语句</a:t>
              </a:r>
            </a:p>
          </p:txBody>
        </p:sp>
        <p:sp>
          <p:nvSpPr>
            <p:cNvPr id="45" name="MH_SubTitle_5"/>
            <p:cNvSpPr>
              <a:spLocks/>
            </p:cNvSpPr>
            <p:nvPr>
              <p:custDataLst>
                <p:tags r:id="rId8"/>
              </p:custDataLst>
            </p:nvPr>
          </p:nvSpPr>
          <p:spPr bwMode="auto">
            <a:xfrm>
              <a:off x="7353199" y="4358212"/>
              <a:ext cx="2215443"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a:effectLst/>
          </p:spPr>
          <p:txBody>
            <a:bodyPr vert="horz" wrap="square" lIns="828000" tIns="360000" rIns="91440" bIns="45720" numCol="1" anchor="ctr" anchorCtr="0" compatLnSpc="1">
              <a:prstTxWarp prst="textNoShape">
                <a:avLst/>
              </a:prstTxWarp>
              <a:normAutofit/>
            </a:bodyPr>
            <a:lstStyle/>
            <a:p>
              <a:pPr algn="ctr"/>
              <a:r>
                <a:rPr lang="zh-CN" altLang="en-US" smtClean="0">
                  <a:solidFill>
                    <a:srgbClr val="FFFFFF"/>
                  </a:solidFill>
                </a:rPr>
                <a:t>复合语句</a:t>
              </a:r>
              <a:endParaRPr lang="zh-CN" altLang="en-US">
                <a:solidFill>
                  <a:srgbClr val="FFFFFF"/>
                </a:solidFill>
              </a:endParaRPr>
            </a:p>
          </p:txBody>
        </p:sp>
        <p:sp>
          <p:nvSpPr>
            <p:cNvPr id="46" name="MH_Title_1"/>
            <p:cNvSpPr>
              <a:spLocks/>
            </p:cNvSpPr>
            <p:nvPr>
              <p:custDataLst>
                <p:tags r:id="rId9"/>
              </p:custDataLst>
            </p:nvPr>
          </p:nvSpPr>
          <p:spPr bwMode="auto">
            <a:xfrm>
              <a:off x="5999068" y="4625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headEnd/>
              <a:tailEnd/>
            </a:ln>
            <a:effectLst>
              <a:reflection blurRad="6350" stA="50000" endA="300" endPos="38500" dist="50800" dir="5400000" sy="-100000" algn="bl" rotWithShape="0"/>
            </a:effectLst>
          </p:spPr>
          <p:txBody>
            <a:bodyPr vert="horz" wrap="square" lIns="0" tIns="180000" rIns="0" bIns="0" numCol="1" anchor="ctr" anchorCtr="0" compatLnSpc="1">
              <a:prstTxWarp prst="textNoShape">
                <a:avLst/>
              </a:prstTxWarp>
              <a:normAutofit/>
            </a:bodyPr>
            <a:lstStyle/>
            <a:p>
              <a:pPr algn="ctr" fontAlgn="base">
                <a:spcBef>
                  <a:spcPct val="0"/>
                </a:spcBef>
                <a:spcAft>
                  <a:spcPct val="0"/>
                </a:spcAft>
              </a:pPr>
              <a:r>
                <a:rPr lang="en-US" altLang="zh-CN" sz="2400" b="1" smtClean="0">
                  <a:solidFill>
                    <a:schemeClr val="accent1"/>
                  </a:solidFill>
                </a:rPr>
                <a:t>C </a:t>
              </a:r>
              <a:r>
                <a:rPr lang="zh-CN" altLang="en-US" sz="2400" b="1" smtClean="0">
                  <a:solidFill>
                    <a:schemeClr val="accent1"/>
                  </a:solidFill>
                </a:rPr>
                <a:t>语 句</a:t>
              </a:r>
              <a:endParaRPr lang="en-US" sz="2400" b="1">
                <a:solidFill>
                  <a:schemeClr val="accent1"/>
                </a:solidFill>
              </a:endParaRPr>
            </a:p>
          </p:txBody>
        </p:sp>
      </p:grpSp>
      <p:sp>
        <p:nvSpPr>
          <p:cNvPr id="11" name="圆角矩形 10"/>
          <p:cNvSpPr/>
          <p:nvPr/>
        </p:nvSpPr>
        <p:spPr>
          <a:xfrm>
            <a:off x="3231715" y="2063745"/>
            <a:ext cx="4402199" cy="454001"/>
          </a:xfrm>
          <a:prstGeom prst="roundRect">
            <a:avLst>
              <a:gd name="adj" fmla="val 26174"/>
            </a:avLst>
          </a:prstGeom>
        </p:spPr>
        <p:style>
          <a:lnRef idx="2">
            <a:schemeClr val="accent1"/>
          </a:lnRef>
          <a:fillRef idx="1">
            <a:schemeClr val="lt1"/>
          </a:fillRef>
          <a:effectRef idx="0">
            <a:schemeClr val="accent1"/>
          </a:effectRef>
          <a:fontRef idx="minor">
            <a:schemeClr val="dk1"/>
          </a:fontRef>
        </p:style>
        <p:txBody>
          <a:bodyPr rtlCol="0" anchor="t"/>
          <a:lstStyle/>
          <a:p>
            <a:pPr lvl="0" algn="just">
              <a:defRPr/>
            </a:pPr>
            <a:r>
              <a:rPr lang="en-US" altLang="zh-CN" err="1">
                <a:solidFill>
                  <a:srgbClr val="000000"/>
                </a:solidFill>
              </a:rPr>
              <a:t>printf</a:t>
            </a:r>
            <a:r>
              <a:rPr lang="en-US" altLang="zh-CN">
                <a:solidFill>
                  <a:srgbClr val="000000"/>
                </a:solidFill>
              </a:rPr>
              <a:t>("This is a C statement. ");</a:t>
            </a:r>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38</a:t>
            </a:fld>
            <a:endParaRPr lang="zh-CN" altLang="en-US"/>
          </a:p>
        </p:txBody>
      </p:sp>
    </p:spTree>
    <p:custDataLst>
      <p:tags r:id="rId1"/>
    </p:custDataLst>
    <p:extLst>
      <p:ext uri="{BB962C8B-B14F-4D97-AF65-F5344CB8AC3E}">
        <p14:creationId xmlns:p14="http://schemas.microsoft.com/office/powerpoint/2010/main" val="15134657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H_SubTitle_2"/>
          <p:cNvSpPr>
            <a:spLocks/>
          </p:cNvSpPr>
          <p:nvPr>
            <p:custDataLst>
              <p:tags r:id="rId2"/>
            </p:custDataLst>
          </p:nvPr>
        </p:nvSpPr>
        <p:spPr bwMode="auto">
          <a:xfrm>
            <a:off x="4172017" y="3800491"/>
            <a:ext cx="1882486" cy="2067836"/>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headEnd/>
            <a:tailEnd/>
          </a:ln>
          <a:effectLst/>
        </p:spPr>
        <p:txBody>
          <a:bodyPr vert="horz" wrap="square" lIns="91440" tIns="45720" rIns="180000" bIns="36000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mtClean="0">
                <a:solidFill>
                  <a:srgbClr val="FFFFFF"/>
                </a:solidFill>
              </a:rPr>
              <a:t>函数调用</a:t>
            </a:r>
            <a:endParaRPr lang="en-US" altLang="zh-CN" smtClean="0">
              <a:solidFill>
                <a:srgbClr val="FFFFFF"/>
              </a:solidFill>
            </a:endParaRPr>
          </a:p>
          <a:p>
            <a:pPr algn="ctr">
              <a:defRPr/>
            </a:pPr>
            <a:r>
              <a:rPr lang="zh-CN" altLang="en-US">
                <a:solidFill>
                  <a:srgbClr val="FFFFFF"/>
                </a:solidFill>
              </a:rPr>
              <a:t>语句</a:t>
            </a:r>
          </a:p>
        </p:txBody>
      </p:sp>
      <p:sp>
        <p:nvSpPr>
          <p:cNvPr id="38" name="MH_Text_1"/>
          <p:cNvSpPr/>
          <p:nvPr>
            <p:custDataLst>
              <p:tags r:id="rId3"/>
            </p:custDataLst>
          </p:nvPr>
        </p:nvSpPr>
        <p:spPr>
          <a:xfrm>
            <a:off x="3572531" y="685009"/>
            <a:ext cx="5136519" cy="3077024"/>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lnSpc>
                <a:spcPct val="150000"/>
              </a:lnSpc>
              <a:defRPr/>
            </a:pPr>
            <a:r>
              <a:rPr lang="zh-CN" altLang="en-US" dirty="0">
                <a:solidFill>
                  <a:srgbClr val="000000"/>
                </a:solidFill>
              </a:rPr>
              <a:t>表达式语句由</a:t>
            </a:r>
            <a:r>
              <a:rPr lang="zh-CN" altLang="en-US" b="1" dirty="0">
                <a:solidFill>
                  <a:srgbClr val="000000"/>
                </a:solidFill>
              </a:rPr>
              <a:t>一个表达式加一个分号构成</a:t>
            </a:r>
            <a:r>
              <a:rPr lang="zh-CN" altLang="en-US" dirty="0">
                <a:solidFill>
                  <a:srgbClr val="000000"/>
                </a:solidFill>
              </a:rPr>
              <a:t>，最典型的是由赋值表达式构成一个赋值语句。例如</a:t>
            </a:r>
            <a:r>
              <a:rPr lang="en-US" altLang="zh-CN" dirty="0">
                <a:solidFill>
                  <a:srgbClr val="000000"/>
                </a:solidFill>
              </a:rPr>
              <a:t>: </a:t>
            </a:r>
          </a:p>
          <a:p>
            <a:pPr lvl="0" algn="just">
              <a:lnSpc>
                <a:spcPct val="150000"/>
              </a:lnSpc>
              <a:defRPr/>
            </a:pPr>
            <a:r>
              <a:rPr lang="en-US" altLang="zh-CN" dirty="0" smtClean="0">
                <a:solidFill>
                  <a:srgbClr val="000000"/>
                </a:solidFill>
              </a:rPr>
              <a:t>a = 3</a:t>
            </a:r>
            <a:endParaRPr lang="en-US" altLang="zh-CN" dirty="0">
              <a:solidFill>
                <a:srgbClr val="000000"/>
              </a:solidFill>
            </a:endParaRPr>
          </a:p>
          <a:p>
            <a:pPr lvl="0" algn="just">
              <a:lnSpc>
                <a:spcPct val="150000"/>
              </a:lnSpc>
              <a:defRPr/>
            </a:pPr>
            <a:r>
              <a:rPr lang="zh-CN" altLang="en-US" dirty="0" smtClean="0">
                <a:solidFill>
                  <a:srgbClr val="000000"/>
                </a:solidFill>
              </a:rPr>
              <a:t>是</a:t>
            </a:r>
            <a:r>
              <a:rPr lang="zh-CN" altLang="en-US" dirty="0">
                <a:solidFill>
                  <a:srgbClr val="000000"/>
                </a:solidFill>
              </a:rPr>
              <a:t>一个赋值表达式，而</a:t>
            </a:r>
          </a:p>
          <a:p>
            <a:pPr lvl="0" algn="just">
              <a:lnSpc>
                <a:spcPct val="150000"/>
              </a:lnSpc>
              <a:defRPr/>
            </a:pPr>
            <a:r>
              <a:rPr lang="en-US" altLang="zh-CN" dirty="0" smtClean="0">
                <a:solidFill>
                  <a:srgbClr val="000000"/>
                </a:solidFill>
              </a:rPr>
              <a:t>a = 3</a:t>
            </a:r>
            <a:r>
              <a:rPr lang="en-US" altLang="zh-CN" dirty="0">
                <a:solidFill>
                  <a:srgbClr val="000000"/>
                </a:solidFill>
              </a:rPr>
              <a:t>;</a:t>
            </a:r>
          </a:p>
          <a:p>
            <a:pPr lvl="0" algn="just">
              <a:lnSpc>
                <a:spcPct val="150000"/>
              </a:lnSpc>
              <a:defRPr/>
            </a:pPr>
            <a:r>
              <a:rPr lang="zh-CN" altLang="en-US" dirty="0" smtClean="0">
                <a:solidFill>
                  <a:srgbClr val="000000"/>
                </a:solidFill>
              </a:rPr>
              <a:t>是</a:t>
            </a:r>
            <a:r>
              <a:rPr lang="zh-CN" altLang="en-US" dirty="0">
                <a:solidFill>
                  <a:srgbClr val="000000"/>
                </a:solidFill>
              </a:rPr>
              <a:t>一个赋值</a:t>
            </a:r>
            <a:r>
              <a:rPr lang="zh-CN" altLang="en-US" dirty="0" smtClean="0">
                <a:solidFill>
                  <a:srgbClr val="000000"/>
                </a:solidFill>
              </a:rPr>
              <a:t>语句。</a:t>
            </a:r>
            <a:endParaRPr lang="zh-CN" altLang="en-US" dirty="0">
              <a:solidFill>
                <a:srgbClr val="000000"/>
              </a:solidFill>
            </a:endParaRPr>
          </a:p>
        </p:txBody>
      </p:sp>
      <p:sp>
        <p:nvSpPr>
          <p:cNvPr id="39" name="MH_Other_1"/>
          <p:cNvSpPr/>
          <p:nvPr>
            <p:custDataLst>
              <p:tags r:id="rId4"/>
            </p:custDataLst>
          </p:nvPr>
        </p:nvSpPr>
        <p:spPr>
          <a:xfrm>
            <a:off x="3572531" y="345033"/>
            <a:ext cx="5136519" cy="337474"/>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schemeClr val="tx1">
                  <a:lumMod val="50000"/>
                  <a:lumOff val="50000"/>
                </a:schemeClr>
              </a:solidFill>
              <a:latin typeface="微软雅黑" pitchFamily="34" charset="-122"/>
              <a:ea typeface="微软雅黑" pitchFamily="34" charset="-122"/>
            </a:endParaRPr>
          </a:p>
        </p:txBody>
      </p:sp>
      <p:sp>
        <p:nvSpPr>
          <p:cNvPr id="41" name="MH_SubTitle_1"/>
          <p:cNvSpPr>
            <a:spLocks/>
          </p:cNvSpPr>
          <p:nvPr>
            <p:custDataLst>
              <p:tags r:id="rId5"/>
            </p:custDataLst>
          </p:nvPr>
        </p:nvSpPr>
        <p:spPr bwMode="auto">
          <a:xfrm>
            <a:off x="3644900" y="4715384"/>
            <a:ext cx="2320110" cy="1178723"/>
          </a:xfrm>
          <a:custGeom>
            <a:avLst/>
            <a:gdLst/>
            <a:ahLst/>
            <a:cxnLst>
              <a:cxn ang="0">
                <a:pos x="0" y="491"/>
              </a:cxn>
              <a:cxn ang="0">
                <a:pos x="0" y="496"/>
              </a:cxn>
              <a:cxn ang="0">
                <a:pos x="883" y="496"/>
              </a:cxn>
              <a:cxn ang="0">
                <a:pos x="155" y="0"/>
              </a:cxn>
              <a:cxn ang="0">
                <a:pos x="0" y="491"/>
              </a:cxn>
            </a:cxnLst>
            <a:rect l="0" t="0" r="r" b="b"/>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1"/>
          </a:solidFill>
          <a:ln w="9525">
            <a:solidFill>
              <a:schemeClr val="accent1"/>
            </a:solidFill>
            <a:round/>
            <a:headEnd/>
            <a:tailEnd/>
          </a:ln>
        </p:spPr>
        <p:txBody>
          <a:bodyPr vert="horz" wrap="square" lIns="180000" tIns="540000" rIns="91440" bIns="4572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smtClean="0">
                <a:solidFill>
                  <a:srgbClr val="FFFFFF"/>
                </a:solidFill>
              </a:rPr>
              <a:t>控制语句</a:t>
            </a:r>
            <a:endParaRPr lang="zh-CN" altLang="en-US">
              <a:solidFill>
                <a:srgbClr val="FFFFFF"/>
              </a:solidFill>
            </a:endParaRPr>
          </a:p>
        </p:txBody>
      </p:sp>
      <p:sp>
        <p:nvSpPr>
          <p:cNvPr id="42" name="MH_SubTitle_3"/>
          <p:cNvSpPr>
            <a:spLocks/>
          </p:cNvSpPr>
          <p:nvPr>
            <p:custDataLst>
              <p:tags r:id="rId6"/>
            </p:custDataLst>
          </p:nvPr>
        </p:nvSpPr>
        <p:spPr bwMode="auto">
          <a:xfrm>
            <a:off x="5346972" y="3302000"/>
            <a:ext cx="1599927" cy="25691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2"/>
          </a:solidFill>
          <a:ln w="9525">
            <a:solidFill>
              <a:schemeClr val="accent6">
                <a:lumMod val="40000"/>
                <a:lumOff val="60000"/>
              </a:schemeClr>
            </a:solidFill>
            <a:round/>
            <a:headEnd/>
            <a:tailEnd/>
          </a:ln>
          <a:effectLst/>
        </p:spPr>
        <p:txBody>
          <a:bodyPr vert="horz" wrap="square" lIns="91440" tIns="46800" rIns="91440" bIns="720000" numCol="1" anchor="ctr" anchorCtr="0" compatLnSpc="1">
            <a:prstTxWarp prst="textNoShape">
              <a:avLst/>
            </a:prstTxWarp>
            <a:normAutofit/>
          </a:bodyPr>
          <a:lstStyle/>
          <a:p>
            <a:pPr algn="ctr"/>
            <a:r>
              <a:rPr lang="zh-CN" altLang="en-US" smtClean="0">
                <a:solidFill>
                  <a:srgbClr val="FFFFFF"/>
                </a:solidFill>
              </a:rPr>
              <a:t>表达式</a:t>
            </a:r>
            <a:endParaRPr lang="en-US" altLang="zh-CN" smtClean="0">
              <a:solidFill>
                <a:srgbClr val="FFFFFF"/>
              </a:solidFill>
            </a:endParaRPr>
          </a:p>
          <a:p>
            <a:pPr algn="ctr"/>
            <a:r>
              <a:rPr lang="zh-CN" altLang="en-US">
                <a:solidFill>
                  <a:srgbClr val="FFFFFF"/>
                </a:solidFill>
              </a:rPr>
              <a:t>语句</a:t>
            </a:r>
          </a:p>
        </p:txBody>
      </p:sp>
      <p:sp>
        <p:nvSpPr>
          <p:cNvPr id="43" name="MH_SubTitle_4"/>
          <p:cNvSpPr>
            <a:spLocks/>
          </p:cNvSpPr>
          <p:nvPr>
            <p:custDataLst>
              <p:tags r:id="rId7"/>
            </p:custDataLst>
          </p:nvPr>
        </p:nvSpPr>
        <p:spPr bwMode="auto">
          <a:xfrm>
            <a:off x="6215645" y="3800494"/>
            <a:ext cx="1893158" cy="2080191"/>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headEnd/>
            <a:tailEnd/>
          </a:ln>
          <a:effectLst/>
        </p:spPr>
        <p:txBody>
          <a:bodyPr vert="horz" wrap="square" lIns="288000" tIns="45720" rIns="91440" bIns="432000" numCol="1" anchor="ctr" anchorCtr="0" compatLnSpc="1">
            <a:prstTxWarp prst="textNoShape">
              <a:avLst/>
            </a:prstTxWarp>
            <a:normAutofit/>
          </a:bodyPr>
          <a:lstStyle/>
          <a:p>
            <a:pPr algn="ctr"/>
            <a:r>
              <a:rPr lang="zh-CN" altLang="en-US" smtClean="0">
                <a:solidFill>
                  <a:srgbClr val="FFFFFF"/>
                </a:solidFill>
              </a:rPr>
              <a:t>空语句</a:t>
            </a:r>
            <a:endParaRPr lang="zh-CN" altLang="en-US">
              <a:solidFill>
                <a:srgbClr val="FFFFFF"/>
              </a:solidFill>
            </a:endParaRPr>
          </a:p>
        </p:txBody>
      </p:sp>
      <p:sp>
        <p:nvSpPr>
          <p:cNvPr id="45" name="MH_SubTitle_5"/>
          <p:cNvSpPr>
            <a:spLocks/>
          </p:cNvSpPr>
          <p:nvPr>
            <p:custDataLst>
              <p:tags r:id="rId8"/>
            </p:custDataLst>
          </p:nvPr>
        </p:nvSpPr>
        <p:spPr bwMode="auto">
          <a:xfrm>
            <a:off x="6324499" y="4675712"/>
            <a:ext cx="2215443"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a:effectLst/>
        </p:spPr>
        <p:txBody>
          <a:bodyPr vert="horz" wrap="square" lIns="828000" tIns="360000" rIns="91440" bIns="45720" numCol="1" anchor="ctr" anchorCtr="0" compatLnSpc="1">
            <a:prstTxWarp prst="textNoShape">
              <a:avLst/>
            </a:prstTxWarp>
            <a:normAutofit/>
          </a:bodyPr>
          <a:lstStyle/>
          <a:p>
            <a:pPr algn="ctr"/>
            <a:r>
              <a:rPr lang="zh-CN" altLang="en-US" smtClean="0">
                <a:solidFill>
                  <a:srgbClr val="FFFFFF"/>
                </a:solidFill>
              </a:rPr>
              <a:t>复合语句</a:t>
            </a:r>
            <a:endParaRPr lang="zh-CN" altLang="en-US">
              <a:solidFill>
                <a:srgbClr val="FFFFFF"/>
              </a:solidFill>
            </a:endParaRPr>
          </a:p>
        </p:txBody>
      </p:sp>
      <p:sp>
        <p:nvSpPr>
          <p:cNvPr id="46" name="MH_Title_1"/>
          <p:cNvSpPr>
            <a:spLocks/>
          </p:cNvSpPr>
          <p:nvPr>
            <p:custDataLst>
              <p:tags r:id="rId9"/>
            </p:custDataLst>
          </p:nvPr>
        </p:nvSpPr>
        <p:spPr bwMode="auto">
          <a:xfrm>
            <a:off x="4970368" y="49431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headEnd/>
            <a:tailEnd/>
          </a:ln>
          <a:effectLst>
            <a:reflection blurRad="6350" stA="50000" endA="300" endPos="38500" dist="50800" dir="5400000" sy="-100000" algn="bl" rotWithShape="0"/>
          </a:effectLst>
        </p:spPr>
        <p:txBody>
          <a:bodyPr vert="horz" wrap="square" lIns="0" tIns="180000" rIns="0" bIns="0" numCol="1" anchor="ctr" anchorCtr="0" compatLnSpc="1">
            <a:prstTxWarp prst="textNoShape">
              <a:avLst/>
            </a:prstTxWarp>
            <a:normAutofit/>
          </a:bodyPr>
          <a:lstStyle/>
          <a:p>
            <a:pPr algn="ctr" fontAlgn="base">
              <a:spcBef>
                <a:spcPct val="0"/>
              </a:spcBef>
              <a:spcAft>
                <a:spcPct val="0"/>
              </a:spcAft>
            </a:pPr>
            <a:r>
              <a:rPr lang="en-US" altLang="zh-CN" sz="2400" b="1" smtClean="0">
                <a:solidFill>
                  <a:schemeClr val="accent1"/>
                </a:solidFill>
              </a:rPr>
              <a:t>C </a:t>
            </a:r>
            <a:r>
              <a:rPr lang="zh-CN" altLang="en-US" sz="2400" b="1" smtClean="0">
                <a:solidFill>
                  <a:schemeClr val="accent1"/>
                </a:solidFill>
              </a:rPr>
              <a:t>语 句</a:t>
            </a:r>
            <a:endParaRPr lang="en-US" sz="2400" b="1">
              <a:solidFill>
                <a:schemeClr val="accent1"/>
              </a:solidFill>
            </a:endParaRPr>
          </a:p>
        </p:txBody>
      </p:sp>
      <p:sp>
        <p:nvSpPr>
          <p:cNvPr id="3" name="灯片编号占位符 2"/>
          <p:cNvSpPr>
            <a:spLocks noGrp="1"/>
          </p:cNvSpPr>
          <p:nvPr>
            <p:ph type="sldNum" sz="quarter" idx="12"/>
          </p:nvPr>
        </p:nvSpPr>
        <p:spPr/>
        <p:txBody>
          <a:bodyPr/>
          <a:lstStyle/>
          <a:p>
            <a:fld id="{B058512A-BF6F-43D0-855A-BBBF14572BDB}" type="slidenum">
              <a:rPr lang="zh-CN" altLang="en-US" smtClean="0"/>
              <a:pPr/>
              <a:t>39</a:t>
            </a:fld>
            <a:endParaRPr lang="zh-CN" altLang="en-US"/>
          </a:p>
        </p:txBody>
      </p:sp>
    </p:spTree>
    <p:custDataLst>
      <p:tags r:id="rId1"/>
    </p:custDataLst>
    <p:extLst>
      <p:ext uri="{BB962C8B-B14F-4D97-AF65-F5344CB8AC3E}">
        <p14:creationId xmlns:p14="http://schemas.microsoft.com/office/powerpoint/2010/main" val="3050713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40242"/>
          </a:xfrm>
        </p:spPr>
        <p:txBody>
          <a:bodyPr/>
          <a:lstStyle/>
          <a:p>
            <a:r>
              <a:rPr lang="zh-CN" altLang="en-US" smtClean="0"/>
              <a:t>顺序程序设计举例</a:t>
            </a:r>
            <a:endParaRPr lang="zh-CN" altLang="en-US"/>
          </a:p>
        </p:txBody>
      </p:sp>
      <p:sp>
        <p:nvSpPr>
          <p:cNvPr id="3" name="内容占位符 2"/>
          <p:cNvSpPr>
            <a:spLocks noGrp="1"/>
          </p:cNvSpPr>
          <p:nvPr>
            <p:ph idx="1"/>
          </p:nvPr>
        </p:nvSpPr>
        <p:spPr>
          <a:xfrm>
            <a:off x="742932" y="933367"/>
            <a:ext cx="10945278" cy="2090729"/>
          </a:xfrm>
        </p:spPr>
        <p:txBody>
          <a:bodyPr>
            <a:noAutofit/>
          </a:bodyPr>
          <a:lstStyle/>
          <a:p>
            <a:pPr marL="0" indent="0">
              <a:lnSpc>
                <a:spcPct val="100000"/>
              </a:lnSpc>
              <a:buNone/>
            </a:pPr>
            <a:r>
              <a:rPr lang="en-US" altLang="zh-CN" sz="1800" dirty="0" smtClean="0">
                <a:solidFill>
                  <a:schemeClr val="accent1"/>
                </a:solidFill>
              </a:rPr>
              <a:t>【</a:t>
            </a:r>
            <a:r>
              <a:rPr lang="zh-CN" altLang="en-US" sz="1800" dirty="0" smtClean="0">
                <a:solidFill>
                  <a:schemeClr val="accent1"/>
                </a:solidFill>
              </a:rPr>
              <a:t>例</a:t>
            </a:r>
            <a:r>
              <a:rPr lang="en-US" altLang="zh-CN" sz="1800" dirty="0" smtClean="0">
                <a:solidFill>
                  <a:schemeClr val="accent1"/>
                </a:solidFill>
              </a:rPr>
              <a:t>3.2】</a:t>
            </a:r>
            <a:r>
              <a:rPr lang="zh-CN" altLang="en-US" sz="1800" dirty="0">
                <a:solidFill>
                  <a:schemeClr val="accent1"/>
                </a:solidFill>
              </a:rPr>
              <a:t>计算存款利息。有</a:t>
            </a:r>
            <a:r>
              <a:rPr lang="en-US" altLang="zh-CN" sz="1800" dirty="0">
                <a:solidFill>
                  <a:schemeClr val="accent1"/>
                </a:solidFill>
              </a:rPr>
              <a:t>1000</a:t>
            </a:r>
            <a:r>
              <a:rPr lang="zh-CN" altLang="en-US" sz="1800" dirty="0">
                <a:solidFill>
                  <a:schemeClr val="accent1"/>
                </a:solidFill>
              </a:rPr>
              <a:t>元，想存一年。有</a:t>
            </a:r>
            <a:r>
              <a:rPr lang="en-US" altLang="zh-CN" sz="1800" dirty="0">
                <a:solidFill>
                  <a:schemeClr val="accent1"/>
                </a:solidFill>
              </a:rPr>
              <a:t>3</a:t>
            </a:r>
            <a:r>
              <a:rPr lang="zh-CN" altLang="en-US" sz="1800" dirty="0">
                <a:solidFill>
                  <a:schemeClr val="accent1"/>
                </a:solidFill>
              </a:rPr>
              <a:t>种方法可选</a:t>
            </a:r>
            <a:r>
              <a:rPr lang="en-US" altLang="zh-CN" sz="1800" dirty="0" smtClean="0">
                <a:solidFill>
                  <a:schemeClr val="accent1"/>
                </a:solidFill>
              </a:rPr>
              <a:t>:</a:t>
            </a:r>
          </a:p>
          <a:p>
            <a:pPr marL="0" indent="88900">
              <a:lnSpc>
                <a:spcPct val="100000"/>
              </a:lnSpc>
              <a:buNone/>
            </a:pPr>
            <a:r>
              <a:rPr lang="en-US" altLang="zh-CN" sz="1800" dirty="0" smtClean="0">
                <a:solidFill>
                  <a:schemeClr val="accent1"/>
                </a:solidFill>
              </a:rPr>
              <a:t>(</a:t>
            </a:r>
            <a:r>
              <a:rPr lang="en-US" altLang="zh-CN" sz="1800" dirty="0">
                <a:solidFill>
                  <a:schemeClr val="accent1"/>
                </a:solidFill>
              </a:rPr>
              <a:t>1)</a:t>
            </a:r>
            <a:r>
              <a:rPr lang="zh-CN" altLang="en-US" sz="1800" dirty="0">
                <a:solidFill>
                  <a:schemeClr val="accent1"/>
                </a:solidFill>
              </a:rPr>
              <a:t>活期，年利率为</a:t>
            </a:r>
            <a:r>
              <a:rPr lang="en-US" altLang="zh-CN" sz="1800" dirty="0">
                <a:solidFill>
                  <a:schemeClr val="accent1"/>
                </a:solidFill>
              </a:rPr>
              <a:t>r1</a:t>
            </a:r>
            <a:r>
              <a:rPr lang="zh-CN" altLang="en-US" sz="1800" dirty="0" smtClean="0">
                <a:solidFill>
                  <a:schemeClr val="accent1"/>
                </a:solidFill>
              </a:rPr>
              <a:t>；</a:t>
            </a:r>
            <a:endParaRPr lang="en-US" altLang="zh-CN" sz="1800" dirty="0" smtClean="0">
              <a:solidFill>
                <a:schemeClr val="accent1"/>
              </a:solidFill>
            </a:endParaRPr>
          </a:p>
          <a:p>
            <a:pPr marL="0" indent="88900">
              <a:lnSpc>
                <a:spcPct val="100000"/>
              </a:lnSpc>
              <a:buNone/>
            </a:pPr>
            <a:r>
              <a:rPr lang="en-US" altLang="zh-CN" sz="1800" dirty="0" smtClean="0">
                <a:solidFill>
                  <a:schemeClr val="accent1"/>
                </a:solidFill>
              </a:rPr>
              <a:t>(</a:t>
            </a:r>
            <a:r>
              <a:rPr lang="en-US" altLang="zh-CN" sz="1800" dirty="0">
                <a:solidFill>
                  <a:schemeClr val="accent1"/>
                </a:solidFill>
              </a:rPr>
              <a:t>2)</a:t>
            </a:r>
            <a:r>
              <a:rPr lang="zh-CN" altLang="en-US" sz="1800" dirty="0">
                <a:solidFill>
                  <a:schemeClr val="accent1"/>
                </a:solidFill>
              </a:rPr>
              <a:t>一年期定期，年利率为</a:t>
            </a:r>
            <a:r>
              <a:rPr lang="en-US" altLang="zh-CN" sz="1800" dirty="0">
                <a:solidFill>
                  <a:schemeClr val="accent1"/>
                </a:solidFill>
              </a:rPr>
              <a:t>r2</a:t>
            </a:r>
            <a:r>
              <a:rPr lang="zh-CN" altLang="en-US" sz="1800" dirty="0" smtClean="0">
                <a:solidFill>
                  <a:schemeClr val="accent1"/>
                </a:solidFill>
              </a:rPr>
              <a:t>；</a:t>
            </a:r>
            <a:endParaRPr lang="en-US" altLang="zh-CN" sz="1800" dirty="0" smtClean="0">
              <a:solidFill>
                <a:schemeClr val="accent1"/>
              </a:solidFill>
            </a:endParaRPr>
          </a:p>
          <a:p>
            <a:pPr marL="0" indent="88900">
              <a:lnSpc>
                <a:spcPct val="100000"/>
              </a:lnSpc>
              <a:buNone/>
            </a:pPr>
            <a:r>
              <a:rPr lang="en-US" altLang="zh-CN" sz="1800" dirty="0" smtClean="0">
                <a:solidFill>
                  <a:schemeClr val="accent1"/>
                </a:solidFill>
              </a:rPr>
              <a:t>(</a:t>
            </a:r>
            <a:r>
              <a:rPr lang="en-US" altLang="zh-CN" sz="1800" dirty="0">
                <a:solidFill>
                  <a:schemeClr val="accent1"/>
                </a:solidFill>
              </a:rPr>
              <a:t>3)</a:t>
            </a:r>
            <a:r>
              <a:rPr lang="zh-CN" altLang="en-US" sz="1800" dirty="0">
                <a:solidFill>
                  <a:schemeClr val="accent1"/>
                </a:solidFill>
              </a:rPr>
              <a:t>存两次半年定期，年利率为</a:t>
            </a:r>
            <a:r>
              <a:rPr lang="en-US" altLang="zh-CN" sz="1800" dirty="0">
                <a:solidFill>
                  <a:schemeClr val="accent1"/>
                </a:solidFill>
              </a:rPr>
              <a:t>r3</a:t>
            </a:r>
            <a:r>
              <a:rPr lang="zh-CN" altLang="en-US" sz="1800" dirty="0" smtClean="0">
                <a:solidFill>
                  <a:schemeClr val="accent1"/>
                </a:solidFill>
              </a:rPr>
              <a:t>。</a:t>
            </a:r>
            <a:endParaRPr lang="en-US" altLang="zh-CN" sz="1800" dirty="0" smtClean="0">
              <a:solidFill>
                <a:schemeClr val="accent1"/>
              </a:solidFill>
            </a:endParaRPr>
          </a:p>
          <a:p>
            <a:pPr marL="0" indent="88900">
              <a:lnSpc>
                <a:spcPct val="100000"/>
              </a:lnSpc>
              <a:buNone/>
            </a:pPr>
            <a:r>
              <a:rPr lang="zh-CN" altLang="en-US" sz="1800" dirty="0" smtClean="0">
                <a:solidFill>
                  <a:schemeClr val="accent1"/>
                </a:solidFill>
              </a:rPr>
              <a:t>请</a:t>
            </a:r>
            <a:r>
              <a:rPr lang="zh-CN" altLang="en-US" sz="1800" dirty="0">
                <a:solidFill>
                  <a:schemeClr val="accent1"/>
                </a:solidFill>
              </a:rPr>
              <a:t>分别计算出一年后按</a:t>
            </a:r>
            <a:r>
              <a:rPr lang="en-US" altLang="zh-CN" sz="1800" dirty="0">
                <a:solidFill>
                  <a:schemeClr val="accent1"/>
                </a:solidFill>
              </a:rPr>
              <a:t>3</a:t>
            </a:r>
            <a:r>
              <a:rPr lang="zh-CN" altLang="en-US" sz="1800" dirty="0">
                <a:solidFill>
                  <a:schemeClr val="accent1"/>
                </a:solidFill>
              </a:rPr>
              <a:t>种方法所得到的本息和。</a:t>
            </a:r>
            <a:endParaRPr lang="en-US" altLang="zh-CN" sz="1800" dirty="0" smtClean="0">
              <a:solidFill>
                <a:schemeClr val="accent1"/>
              </a:solidFill>
            </a:endParaRPr>
          </a:p>
        </p:txBody>
      </p:sp>
      <p:sp>
        <p:nvSpPr>
          <p:cNvPr id="27" name="MH_SubTitle_1"/>
          <p:cNvSpPr/>
          <p:nvPr>
            <p:custDataLst>
              <p:tags r:id="rId1"/>
            </p:custDataLst>
          </p:nvPr>
        </p:nvSpPr>
        <p:spPr>
          <a:xfrm>
            <a:off x="8240159" y="23929"/>
            <a:ext cx="3558189" cy="3120104"/>
          </a:xfrm>
          <a:custGeom>
            <a:avLst/>
            <a:gdLst>
              <a:gd name="connsiteX0" fmla="*/ 4225707 w 4387423"/>
              <a:gd name="connsiteY0" fmla="*/ 474136 h 3234796"/>
              <a:gd name="connsiteX1" fmla="*/ 4183374 w 4387423"/>
              <a:gd name="connsiteY1" fmla="*/ 516469 h 3234796"/>
              <a:gd name="connsiteX2" fmla="*/ 4225707 w 4387423"/>
              <a:gd name="connsiteY2" fmla="*/ 558802 h 3234796"/>
              <a:gd name="connsiteX3" fmla="*/ 4268040 w 4387423"/>
              <a:gd name="connsiteY3" fmla="*/ 516469 h 3234796"/>
              <a:gd name="connsiteX4" fmla="*/ 4225707 w 4387423"/>
              <a:gd name="connsiteY4" fmla="*/ 474136 h 3234796"/>
              <a:gd name="connsiteX5" fmla="*/ 4056374 w 4387423"/>
              <a:gd name="connsiteY5" fmla="*/ 474136 h 3234796"/>
              <a:gd name="connsiteX6" fmla="*/ 4014041 w 4387423"/>
              <a:gd name="connsiteY6" fmla="*/ 516469 h 3234796"/>
              <a:gd name="connsiteX7" fmla="*/ 4056374 w 4387423"/>
              <a:gd name="connsiteY7" fmla="*/ 558802 h 3234796"/>
              <a:gd name="connsiteX8" fmla="*/ 4098707 w 4387423"/>
              <a:gd name="connsiteY8" fmla="*/ 516469 h 3234796"/>
              <a:gd name="connsiteX9" fmla="*/ 4056374 w 4387423"/>
              <a:gd name="connsiteY9" fmla="*/ 474136 h 3234796"/>
              <a:gd name="connsiteX10" fmla="*/ 3887041 w 4387423"/>
              <a:gd name="connsiteY10" fmla="*/ 474136 h 3234796"/>
              <a:gd name="connsiteX11" fmla="*/ 3844708 w 4387423"/>
              <a:gd name="connsiteY11" fmla="*/ 516469 h 3234796"/>
              <a:gd name="connsiteX12" fmla="*/ 3887041 w 4387423"/>
              <a:gd name="connsiteY12" fmla="*/ 558802 h 3234796"/>
              <a:gd name="connsiteX13" fmla="*/ 3929374 w 4387423"/>
              <a:gd name="connsiteY13" fmla="*/ 516469 h 3234796"/>
              <a:gd name="connsiteX14" fmla="*/ 3887041 w 4387423"/>
              <a:gd name="connsiteY14" fmla="*/ 474136 h 3234796"/>
              <a:gd name="connsiteX15" fmla="*/ 3717708 w 4387423"/>
              <a:gd name="connsiteY15" fmla="*/ 474136 h 3234796"/>
              <a:gd name="connsiteX16" fmla="*/ 3675375 w 4387423"/>
              <a:gd name="connsiteY16" fmla="*/ 516469 h 3234796"/>
              <a:gd name="connsiteX17" fmla="*/ 3717708 w 4387423"/>
              <a:gd name="connsiteY17" fmla="*/ 558802 h 3234796"/>
              <a:gd name="connsiteX18" fmla="*/ 3760041 w 4387423"/>
              <a:gd name="connsiteY18" fmla="*/ 516469 h 3234796"/>
              <a:gd name="connsiteX19" fmla="*/ 3717708 w 4387423"/>
              <a:gd name="connsiteY19" fmla="*/ 474136 h 3234796"/>
              <a:gd name="connsiteX20" fmla="*/ 3548375 w 4387423"/>
              <a:gd name="connsiteY20" fmla="*/ 474136 h 3234796"/>
              <a:gd name="connsiteX21" fmla="*/ 3506042 w 4387423"/>
              <a:gd name="connsiteY21" fmla="*/ 516469 h 3234796"/>
              <a:gd name="connsiteX22" fmla="*/ 3548375 w 4387423"/>
              <a:gd name="connsiteY22" fmla="*/ 558802 h 3234796"/>
              <a:gd name="connsiteX23" fmla="*/ 3590708 w 4387423"/>
              <a:gd name="connsiteY23" fmla="*/ 516469 h 3234796"/>
              <a:gd name="connsiteX24" fmla="*/ 3548375 w 4387423"/>
              <a:gd name="connsiteY24" fmla="*/ 474136 h 3234796"/>
              <a:gd name="connsiteX25" fmla="*/ 3379042 w 4387423"/>
              <a:gd name="connsiteY25" fmla="*/ 474136 h 3234796"/>
              <a:gd name="connsiteX26" fmla="*/ 3336709 w 4387423"/>
              <a:gd name="connsiteY26" fmla="*/ 516469 h 3234796"/>
              <a:gd name="connsiteX27" fmla="*/ 3379042 w 4387423"/>
              <a:gd name="connsiteY27" fmla="*/ 558802 h 3234796"/>
              <a:gd name="connsiteX28" fmla="*/ 3421375 w 4387423"/>
              <a:gd name="connsiteY28" fmla="*/ 516469 h 3234796"/>
              <a:gd name="connsiteX29" fmla="*/ 3379042 w 4387423"/>
              <a:gd name="connsiteY29" fmla="*/ 474136 h 3234796"/>
              <a:gd name="connsiteX30" fmla="*/ 3209709 w 4387423"/>
              <a:gd name="connsiteY30" fmla="*/ 474136 h 3234796"/>
              <a:gd name="connsiteX31" fmla="*/ 3167376 w 4387423"/>
              <a:gd name="connsiteY31" fmla="*/ 516469 h 3234796"/>
              <a:gd name="connsiteX32" fmla="*/ 3209709 w 4387423"/>
              <a:gd name="connsiteY32" fmla="*/ 558802 h 3234796"/>
              <a:gd name="connsiteX33" fmla="*/ 3252042 w 4387423"/>
              <a:gd name="connsiteY33" fmla="*/ 516469 h 3234796"/>
              <a:gd name="connsiteX34" fmla="*/ 3209709 w 4387423"/>
              <a:gd name="connsiteY34" fmla="*/ 474136 h 3234796"/>
              <a:gd name="connsiteX35" fmla="*/ 3040376 w 4387423"/>
              <a:gd name="connsiteY35" fmla="*/ 474136 h 3234796"/>
              <a:gd name="connsiteX36" fmla="*/ 2998043 w 4387423"/>
              <a:gd name="connsiteY36" fmla="*/ 516469 h 3234796"/>
              <a:gd name="connsiteX37" fmla="*/ 3040376 w 4387423"/>
              <a:gd name="connsiteY37" fmla="*/ 558802 h 3234796"/>
              <a:gd name="connsiteX38" fmla="*/ 3082709 w 4387423"/>
              <a:gd name="connsiteY38" fmla="*/ 516469 h 3234796"/>
              <a:gd name="connsiteX39" fmla="*/ 3040376 w 4387423"/>
              <a:gd name="connsiteY39" fmla="*/ 474136 h 3234796"/>
              <a:gd name="connsiteX40" fmla="*/ 2871043 w 4387423"/>
              <a:gd name="connsiteY40" fmla="*/ 474136 h 3234796"/>
              <a:gd name="connsiteX41" fmla="*/ 2828710 w 4387423"/>
              <a:gd name="connsiteY41" fmla="*/ 516469 h 3234796"/>
              <a:gd name="connsiteX42" fmla="*/ 2871043 w 4387423"/>
              <a:gd name="connsiteY42" fmla="*/ 558802 h 3234796"/>
              <a:gd name="connsiteX43" fmla="*/ 2913376 w 4387423"/>
              <a:gd name="connsiteY43" fmla="*/ 516469 h 3234796"/>
              <a:gd name="connsiteX44" fmla="*/ 2871043 w 4387423"/>
              <a:gd name="connsiteY44" fmla="*/ 474136 h 3234796"/>
              <a:gd name="connsiteX45" fmla="*/ 2701710 w 4387423"/>
              <a:gd name="connsiteY45" fmla="*/ 474136 h 3234796"/>
              <a:gd name="connsiteX46" fmla="*/ 2659377 w 4387423"/>
              <a:gd name="connsiteY46" fmla="*/ 516469 h 3234796"/>
              <a:gd name="connsiteX47" fmla="*/ 2701710 w 4387423"/>
              <a:gd name="connsiteY47" fmla="*/ 558802 h 3234796"/>
              <a:gd name="connsiteX48" fmla="*/ 2744043 w 4387423"/>
              <a:gd name="connsiteY48" fmla="*/ 516469 h 3234796"/>
              <a:gd name="connsiteX49" fmla="*/ 2701710 w 4387423"/>
              <a:gd name="connsiteY49" fmla="*/ 474136 h 3234796"/>
              <a:gd name="connsiteX50" fmla="*/ 2532377 w 4387423"/>
              <a:gd name="connsiteY50" fmla="*/ 474136 h 3234796"/>
              <a:gd name="connsiteX51" fmla="*/ 2490044 w 4387423"/>
              <a:gd name="connsiteY51" fmla="*/ 516469 h 3234796"/>
              <a:gd name="connsiteX52" fmla="*/ 2532377 w 4387423"/>
              <a:gd name="connsiteY52" fmla="*/ 558802 h 3234796"/>
              <a:gd name="connsiteX53" fmla="*/ 2574710 w 4387423"/>
              <a:gd name="connsiteY53" fmla="*/ 516469 h 3234796"/>
              <a:gd name="connsiteX54" fmla="*/ 2532377 w 4387423"/>
              <a:gd name="connsiteY54" fmla="*/ 474136 h 3234796"/>
              <a:gd name="connsiteX55" fmla="*/ 2363044 w 4387423"/>
              <a:gd name="connsiteY55" fmla="*/ 474136 h 3234796"/>
              <a:gd name="connsiteX56" fmla="*/ 2320711 w 4387423"/>
              <a:gd name="connsiteY56" fmla="*/ 516469 h 3234796"/>
              <a:gd name="connsiteX57" fmla="*/ 2363044 w 4387423"/>
              <a:gd name="connsiteY57" fmla="*/ 558802 h 3234796"/>
              <a:gd name="connsiteX58" fmla="*/ 2405377 w 4387423"/>
              <a:gd name="connsiteY58" fmla="*/ 516469 h 3234796"/>
              <a:gd name="connsiteX59" fmla="*/ 2363044 w 4387423"/>
              <a:gd name="connsiteY59" fmla="*/ 474136 h 3234796"/>
              <a:gd name="connsiteX60" fmla="*/ 2193711 w 4387423"/>
              <a:gd name="connsiteY60" fmla="*/ 474136 h 3234796"/>
              <a:gd name="connsiteX61" fmla="*/ 2151378 w 4387423"/>
              <a:gd name="connsiteY61" fmla="*/ 516469 h 3234796"/>
              <a:gd name="connsiteX62" fmla="*/ 2193711 w 4387423"/>
              <a:gd name="connsiteY62" fmla="*/ 558802 h 3234796"/>
              <a:gd name="connsiteX63" fmla="*/ 2236044 w 4387423"/>
              <a:gd name="connsiteY63" fmla="*/ 516469 h 3234796"/>
              <a:gd name="connsiteX64" fmla="*/ 2193711 w 4387423"/>
              <a:gd name="connsiteY64" fmla="*/ 474136 h 3234796"/>
              <a:gd name="connsiteX65" fmla="*/ 2024378 w 4387423"/>
              <a:gd name="connsiteY65" fmla="*/ 474136 h 3234796"/>
              <a:gd name="connsiteX66" fmla="*/ 1982045 w 4387423"/>
              <a:gd name="connsiteY66" fmla="*/ 516469 h 3234796"/>
              <a:gd name="connsiteX67" fmla="*/ 2024378 w 4387423"/>
              <a:gd name="connsiteY67" fmla="*/ 558802 h 3234796"/>
              <a:gd name="connsiteX68" fmla="*/ 2066711 w 4387423"/>
              <a:gd name="connsiteY68" fmla="*/ 516469 h 3234796"/>
              <a:gd name="connsiteX69" fmla="*/ 2024378 w 4387423"/>
              <a:gd name="connsiteY69" fmla="*/ 474136 h 3234796"/>
              <a:gd name="connsiteX70" fmla="*/ 1855045 w 4387423"/>
              <a:gd name="connsiteY70" fmla="*/ 474136 h 3234796"/>
              <a:gd name="connsiteX71" fmla="*/ 1812712 w 4387423"/>
              <a:gd name="connsiteY71" fmla="*/ 516469 h 3234796"/>
              <a:gd name="connsiteX72" fmla="*/ 1855045 w 4387423"/>
              <a:gd name="connsiteY72" fmla="*/ 558802 h 3234796"/>
              <a:gd name="connsiteX73" fmla="*/ 1897378 w 4387423"/>
              <a:gd name="connsiteY73" fmla="*/ 516469 h 3234796"/>
              <a:gd name="connsiteX74" fmla="*/ 1855045 w 4387423"/>
              <a:gd name="connsiteY74" fmla="*/ 474136 h 3234796"/>
              <a:gd name="connsiteX75" fmla="*/ 1685712 w 4387423"/>
              <a:gd name="connsiteY75" fmla="*/ 474136 h 3234796"/>
              <a:gd name="connsiteX76" fmla="*/ 1643379 w 4387423"/>
              <a:gd name="connsiteY76" fmla="*/ 516469 h 3234796"/>
              <a:gd name="connsiteX77" fmla="*/ 1685712 w 4387423"/>
              <a:gd name="connsiteY77" fmla="*/ 558802 h 3234796"/>
              <a:gd name="connsiteX78" fmla="*/ 1728045 w 4387423"/>
              <a:gd name="connsiteY78" fmla="*/ 516469 h 3234796"/>
              <a:gd name="connsiteX79" fmla="*/ 1685712 w 4387423"/>
              <a:gd name="connsiteY79" fmla="*/ 474136 h 3234796"/>
              <a:gd name="connsiteX80" fmla="*/ 1516379 w 4387423"/>
              <a:gd name="connsiteY80" fmla="*/ 474136 h 3234796"/>
              <a:gd name="connsiteX81" fmla="*/ 1474046 w 4387423"/>
              <a:gd name="connsiteY81" fmla="*/ 516469 h 3234796"/>
              <a:gd name="connsiteX82" fmla="*/ 1516379 w 4387423"/>
              <a:gd name="connsiteY82" fmla="*/ 558802 h 3234796"/>
              <a:gd name="connsiteX83" fmla="*/ 1558712 w 4387423"/>
              <a:gd name="connsiteY83" fmla="*/ 516469 h 3234796"/>
              <a:gd name="connsiteX84" fmla="*/ 1516379 w 4387423"/>
              <a:gd name="connsiteY84" fmla="*/ 474136 h 3234796"/>
              <a:gd name="connsiteX85" fmla="*/ 1347046 w 4387423"/>
              <a:gd name="connsiteY85" fmla="*/ 474136 h 3234796"/>
              <a:gd name="connsiteX86" fmla="*/ 1304713 w 4387423"/>
              <a:gd name="connsiteY86" fmla="*/ 516469 h 3234796"/>
              <a:gd name="connsiteX87" fmla="*/ 1347046 w 4387423"/>
              <a:gd name="connsiteY87" fmla="*/ 558802 h 3234796"/>
              <a:gd name="connsiteX88" fmla="*/ 1389379 w 4387423"/>
              <a:gd name="connsiteY88" fmla="*/ 516469 h 3234796"/>
              <a:gd name="connsiteX89" fmla="*/ 1347046 w 4387423"/>
              <a:gd name="connsiteY89" fmla="*/ 474136 h 3234796"/>
              <a:gd name="connsiteX90" fmla="*/ 1177713 w 4387423"/>
              <a:gd name="connsiteY90" fmla="*/ 474136 h 3234796"/>
              <a:gd name="connsiteX91" fmla="*/ 1135381 w 4387423"/>
              <a:gd name="connsiteY91" fmla="*/ 516469 h 3234796"/>
              <a:gd name="connsiteX92" fmla="*/ 1177713 w 4387423"/>
              <a:gd name="connsiteY92" fmla="*/ 558802 h 3234796"/>
              <a:gd name="connsiteX93" fmla="*/ 1220046 w 4387423"/>
              <a:gd name="connsiteY93" fmla="*/ 516469 h 3234796"/>
              <a:gd name="connsiteX94" fmla="*/ 1177713 w 4387423"/>
              <a:gd name="connsiteY94" fmla="*/ 474136 h 3234796"/>
              <a:gd name="connsiteX95" fmla="*/ 1008381 w 4387423"/>
              <a:gd name="connsiteY95" fmla="*/ 474136 h 3234796"/>
              <a:gd name="connsiteX96" fmla="*/ 966048 w 4387423"/>
              <a:gd name="connsiteY96" fmla="*/ 516469 h 3234796"/>
              <a:gd name="connsiteX97" fmla="*/ 1008381 w 4387423"/>
              <a:gd name="connsiteY97" fmla="*/ 558802 h 3234796"/>
              <a:gd name="connsiteX98" fmla="*/ 1050714 w 4387423"/>
              <a:gd name="connsiteY98" fmla="*/ 516469 h 3234796"/>
              <a:gd name="connsiteX99" fmla="*/ 1008381 w 4387423"/>
              <a:gd name="connsiteY99" fmla="*/ 474136 h 3234796"/>
              <a:gd name="connsiteX100" fmla="*/ 839048 w 4387423"/>
              <a:gd name="connsiteY100" fmla="*/ 474136 h 3234796"/>
              <a:gd name="connsiteX101" fmla="*/ 796716 w 4387423"/>
              <a:gd name="connsiteY101" fmla="*/ 516469 h 3234796"/>
              <a:gd name="connsiteX102" fmla="*/ 839048 w 4387423"/>
              <a:gd name="connsiteY102" fmla="*/ 558802 h 3234796"/>
              <a:gd name="connsiteX103" fmla="*/ 881381 w 4387423"/>
              <a:gd name="connsiteY103" fmla="*/ 516469 h 3234796"/>
              <a:gd name="connsiteX104" fmla="*/ 839048 w 4387423"/>
              <a:gd name="connsiteY104" fmla="*/ 474136 h 3234796"/>
              <a:gd name="connsiteX105" fmla="*/ 669716 w 4387423"/>
              <a:gd name="connsiteY105" fmla="*/ 474136 h 3234796"/>
              <a:gd name="connsiteX106" fmla="*/ 627383 w 4387423"/>
              <a:gd name="connsiteY106" fmla="*/ 516469 h 3234796"/>
              <a:gd name="connsiteX107" fmla="*/ 669716 w 4387423"/>
              <a:gd name="connsiteY107" fmla="*/ 558802 h 3234796"/>
              <a:gd name="connsiteX108" fmla="*/ 712049 w 4387423"/>
              <a:gd name="connsiteY108" fmla="*/ 516469 h 3234796"/>
              <a:gd name="connsiteX109" fmla="*/ 669716 w 4387423"/>
              <a:gd name="connsiteY109" fmla="*/ 474136 h 3234796"/>
              <a:gd name="connsiteX110" fmla="*/ 500382 w 4387423"/>
              <a:gd name="connsiteY110" fmla="*/ 474136 h 3234796"/>
              <a:gd name="connsiteX111" fmla="*/ 458049 w 4387423"/>
              <a:gd name="connsiteY111" fmla="*/ 516469 h 3234796"/>
              <a:gd name="connsiteX112" fmla="*/ 500382 w 4387423"/>
              <a:gd name="connsiteY112" fmla="*/ 558802 h 3234796"/>
              <a:gd name="connsiteX113" fmla="*/ 542715 w 4387423"/>
              <a:gd name="connsiteY113" fmla="*/ 516469 h 3234796"/>
              <a:gd name="connsiteX114" fmla="*/ 500382 w 4387423"/>
              <a:gd name="connsiteY114" fmla="*/ 474136 h 3234796"/>
              <a:gd name="connsiteX115" fmla="*/ 331050 w 4387423"/>
              <a:gd name="connsiteY115" fmla="*/ 474136 h 3234796"/>
              <a:gd name="connsiteX116" fmla="*/ 288717 w 4387423"/>
              <a:gd name="connsiteY116" fmla="*/ 516469 h 3234796"/>
              <a:gd name="connsiteX117" fmla="*/ 331050 w 4387423"/>
              <a:gd name="connsiteY117" fmla="*/ 558802 h 3234796"/>
              <a:gd name="connsiteX118" fmla="*/ 373382 w 4387423"/>
              <a:gd name="connsiteY118" fmla="*/ 516469 h 3234796"/>
              <a:gd name="connsiteX119" fmla="*/ 331050 w 4387423"/>
              <a:gd name="connsiteY119" fmla="*/ 474136 h 3234796"/>
              <a:gd name="connsiteX120" fmla="*/ 161717 w 4387423"/>
              <a:gd name="connsiteY120" fmla="*/ 474136 h 3234796"/>
              <a:gd name="connsiteX121" fmla="*/ 119384 w 4387423"/>
              <a:gd name="connsiteY121" fmla="*/ 516469 h 3234796"/>
              <a:gd name="connsiteX122" fmla="*/ 161717 w 4387423"/>
              <a:gd name="connsiteY122" fmla="*/ 558802 h 3234796"/>
              <a:gd name="connsiteX123" fmla="*/ 204050 w 4387423"/>
              <a:gd name="connsiteY123" fmla="*/ 516469 h 3234796"/>
              <a:gd name="connsiteX124" fmla="*/ 161717 w 4387423"/>
              <a:gd name="connsiteY124" fmla="*/ 474136 h 3234796"/>
              <a:gd name="connsiteX125" fmla="*/ 0 w 4387423"/>
              <a:gd name="connsiteY125" fmla="*/ 0 h 3234796"/>
              <a:gd name="connsiteX126" fmla="*/ 4387423 w 4387423"/>
              <a:gd name="connsiteY126" fmla="*/ 0 h 3234796"/>
              <a:gd name="connsiteX127" fmla="*/ 4387423 w 4387423"/>
              <a:gd name="connsiteY127" fmla="*/ 152400 h 3234796"/>
              <a:gd name="connsiteX128" fmla="*/ 4387423 w 4387423"/>
              <a:gd name="connsiteY128" fmla="*/ 242993 h 3234796"/>
              <a:gd name="connsiteX129" fmla="*/ 4387423 w 4387423"/>
              <a:gd name="connsiteY129" fmla="*/ 477291 h 3234796"/>
              <a:gd name="connsiteX130" fmla="*/ 4365106 w 4387423"/>
              <a:gd name="connsiteY130" fmla="*/ 486535 h 3234796"/>
              <a:gd name="connsiteX131" fmla="*/ 4352707 w 4387423"/>
              <a:gd name="connsiteY131" fmla="*/ 516469 h 3234796"/>
              <a:gd name="connsiteX132" fmla="*/ 4365106 w 4387423"/>
              <a:gd name="connsiteY132" fmla="*/ 546403 h 3234796"/>
              <a:gd name="connsiteX133" fmla="*/ 4387423 w 4387423"/>
              <a:gd name="connsiteY133" fmla="*/ 555647 h 3234796"/>
              <a:gd name="connsiteX134" fmla="*/ 4387423 w 4387423"/>
              <a:gd name="connsiteY134" fmla="*/ 3164104 h 3234796"/>
              <a:gd name="connsiteX135" fmla="*/ 4369407 w 4387423"/>
              <a:gd name="connsiteY135" fmla="*/ 3167742 h 3234796"/>
              <a:gd name="connsiteX136" fmla="*/ 4326828 w 4387423"/>
              <a:gd name="connsiteY136" fmla="*/ 3210321 h 3234796"/>
              <a:gd name="connsiteX137" fmla="*/ 4321886 w 4387423"/>
              <a:gd name="connsiteY137" fmla="*/ 3234796 h 3234796"/>
              <a:gd name="connsiteX138" fmla="*/ 4248202 w 4387423"/>
              <a:gd name="connsiteY138" fmla="*/ 3234796 h 3234796"/>
              <a:gd name="connsiteX139" fmla="*/ 4243261 w 4387423"/>
              <a:gd name="connsiteY139" fmla="*/ 3210321 h 3234796"/>
              <a:gd name="connsiteX140" fmla="*/ 4169538 w 4387423"/>
              <a:gd name="connsiteY140" fmla="*/ 3161454 h 3234796"/>
              <a:gd name="connsiteX141" fmla="*/ 4095816 w 4387423"/>
              <a:gd name="connsiteY141" fmla="*/ 3210321 h 3234796"/>
              <a:gd name="connsiteX142" fmla="*/ 4090874 w 4387423"/>
              <a:gd name="connsiteY142" fmla="*/ 3234796 h 3234796"/>
              <a:gd name="connsiteX143" fmla="*/ 4017196 w 4387423"/>
              <a:gd name="connsiteY143" fmla="*/ 3234796 h 3234796"/>
              <a:gd name="connsiteX144" fmla="*/ 4012255 w 4387423"/>
              <a:gd name="connsiteY144" fmla="*/ 3210321 h 3234796"/>
              <a:gd name="connsiteX145" fmla="*/ 3938532 w 4387423"/>
              <a:gd name="connsiteY145" fmla="*/ 3161454 h 3234796"/>
              <a:gd name="connsiteX146" fmla="*/ 3864810 w 4387423"/>
              <a:gd name="connsiteY146" fmla="*/ 3210321 h 3234796"/>
              <a:gd name="connsiteX147" fmla="*/ 3859868 w 4387423"/>
              <a:gd name="connsiteY147" fmla="*/ 3234796 h 3234796"/>
              <a:gd name="connsiteX148" fmla="*/ 3786190 w 4387423"/>
              <a:gd name="connsiteY148" fmla="*/ 3234796 h 3234796"/>
              <a:gd name="connsiteX149" fmla="*/ 3781249 w 4387423"/>
              <a:gd name="connsiteY149" fmla="*/ 3210321 h 3234796"/>
              <a:gd name="connsiteX150" fmla="*/ 3707526 w 4387423"/>
              <a:gd name="connsiteY150" fmla="*/ 3161454 h 3234796"/>
              <a:gd name="connsiteX151" fmla="*/ 3633804 w 4387423"/>
              <a:gd name="connsiteY151" fmla="*/ 3210321 h 3234796"/>
              <a:gd name="connsiteX152" fmla="*/ 3628863 w 4387423"/>
              <a:gd name="connsiteY152" fmla="*/ 3234796 h 3234796"/>
              <a:gd name="connsiteX153" fmla="*/ 3555184 w 4387423"/>
              <a:gd name="connsiteY153" fmla="*/ 3234796 h 3234796"/>
              <a:gd name="connsiteX154" fmla="*/ 3550243 w 4387423"/>
              <a:gd name="connsiteY154" fmla="*/ 3210321 h 3234796"/>
              <a:gd name="connsiteX155" fmla="*/ 3476520 w 4387423"/>
              <a:gd name="connsiteY155" fmla="*/ 3161454 h 3234796"/>
              <a:gd name="connsiteX156" fmla="*/ 3402798 w 4387423"/>
              <a:gd name="connsiteY156" fmla="*/ 3210321 h 3234796"/>
              <a:gd name="connsiteX157" fmla="*/ 3397856 w 4387423"/>
              <a:gd name="connsiteY157" fmla="*/ 3234796 h 3234796"/>
              <a:gd name="connsiteX158" fmla="*/ 3324178 w 4387423"/>
              <a:gd name="connsiteY158" fmla="*/ 3234796 h 3234796"/>
              <a:gd name="connsiteX159" fmla="*/ 3319237 w 4387423"/>
              <a:gd name="connsiteY159" fmla="*/ 3210321 h 3234796"/>
              <a:gd name="connsiteX160" fmla="*/ 3245514 w 4387423"/>
              <a:gd name="connsiteY160" fmla="*/ 3161454 h 3234796"/>
              <a:gd name="connsiteX161" fmla="*/ 3171792 w 4387423"/>
              <a:gd name="connsiteY161" fmla="*/ 3210321 h 3234796"/>
              <a:gd name="connsiteX162" fmla="*/ 3166850 w 4387423"/>
              <a:gd name="connsiteY162" fmla="*/ 3234796 h 3234796"/>
              <a:gd name="connsiteX163" fmla="*/ 3093172 w 4387423"/>
              <a:gd name="connsiteY163" fmla="*/ 3234796 h 3234796"/>
              <a:gd name="connsiteX164" fmla="*/ 3088230 w 4387423"/>
              <a:gd name="connsiteY164" fmla="*/ 3210321 h 3234796"/>
              <a:gd name="connsiteX165" fmla="*/ 3014508 w 4387423"/>
              <a:gd name="connsiteY165" fmla="*/ 3161454 h 3234796"/>
              <a:gd name="connsiteX166" fmla="*/ 2940786 w 4387423"/>
              <a:gd name="connsiteY166" fmla="*/ 3210321 h 3234796"/>
              <a:gd name="connsiteX167" fmla="*/ 2935844 w 4387423"/>
              <a:gd name="connsiteY167" fmla="*/ 3234796 h 3234796"/>
              <a:gd name="connsiteX168" fmla="*/ 2862166 w 4387423"/>
              <a:gd name="connsiteY168" fmla="*/ 3234796 h 3234796"/>
              <a:gd name="connsiteX169" fmla="*/ 2857224 w 4387423"/>
              <a:gd name="connsiteY169" fmla="*/ 3210321 h 3234796"/>
              <a:gd name="connsiteX170" fmla="*/ 2783502 w 4387423"/>
              <a:gd name="connsiteY170" fmla="*/ 3161454 h 3234796"/>
              <a:gd name="connsiteX171" fmla="*/ 2709780 w 4387423"/>
              <a:gd name="connsiteY171" fmla="*/ 3210321 h 3234796"/>
              <a:gd name="connsiteX172" fmla="*/ 2704838 w 4387423"/>
              <a:gd name="connsiteY172" fmla="*/ 3234796 h 3234796"/>
              <a:gd name="connsiteX173" fmla="*/ 2631160 w 4387423"/>
              <a:gd name="connsiteY173" fmla="*/ 3234796 h 3234796"/>
              <a:gd name="connsiteX174" fmla="*/ 2626219 w 4387423"/>
              <a:gd name="connsiteY174" fmla="*/ 3210321 h 3234796"/>
              <a:gd name="connsiteX175" fmla="*/ 2552496 w 4387423"/>
              <a:gd name="connsiteY175" fmla="*/ 3161454 h 3234796"/>
              <a:gd name="connsiteX176" fmla="*/ 2478774 w 4387423"/>
              <a:gd name="connsiteY176" fmla="*/ 3210321 h 3234796"/>
              <a:gd name="connsiteX177" fmla="*/ 2473832 w 4387423"/>
              <a:gd name="connsiteY177" fmla="*/ 3234796 h 3234796"/>
              <a:gd name="connsiteX178" fmla="*/ 2400154 w 4387423"/>
              <a:gd name="connsiteY178" fmla="*/ 3234796 h 3234796"/>
              <a:gd name="connsiteX179" fmla="*/ 2395213 w 4387423"/>
              <a:gd name="connsiteY179" fmla="*/ 3210321 h 3234796"/>
              <a:gd name="connsiteX180" fmla="*/ 2321490 w 4387423"/>
              <a:gd name="connsiteY180" fmla="*/ 3161454 h 3234796"/>
              <a:gd name="connsiteX181" fmla="*/ 2247768 w 4387423"/>
              <a:gd name="connsiteY181" fmla="*/ 3210321 h 3234796"/>
              <a:gd name="connsiteX182" fmla="*/ 2242826 w 4387423"/>
              <a:gd name="connsiteY182" fmla="*/ 3234796 h 3234796"/>
              <a:gd name="connsiteX183" fmla="*/ 2169148 w 4387423"/>
              <a:gd name="connsiteY183" fmla="*/ 3234796 h 3234796"/>
              <a:gd name="connsiteX184" fmla="*/ 2164207 w 4387423"/>
              <a:gd name="connsiteY184" fmla="*/ 3210321 h 3234796"/>
              <a:gd name="connsiteX185" fmla="*/ 2090484 w 4387423"/>
              <a:gd name="connsiteY185" fmla="*/ 3161454 h 3234796"/>
              <a:gd name="connsiteX186" fmla="*/ 2016762 w 4387423"/>
              <a:gd name="connsiteY186" fmla="*/ 3210321 h 3234796"/>
              <a:gd name="connsiteX187" fmla="*/ 2011820 w 4387423"/>
              <a:gd name="connsiteY187" fmla="*/ 3234796 h 3234796"/>
              <a:gd name="connsiteX188" fmla="*/ 1938142 w 4387423"/>
              <a:gd name="connsiteY188" fmla="*/ 3234796 h 3234796"/>
              <a:gd name="connsiteX189" fmla="*/ 1933201 w 4387423"/>
              <a:gd name="connsiteY189" fmla="*/ 3210321 h 3234796"/>
              <a:gd name="connsiteX190" fmla="*/ 1859478 w 4387423"/>
              <a:gd name="connsiteY190" fmla="*/ 3161454 h 3234796"/>
              <a:gd name="connsiteX191" fmla="*/ 1785756 w 4387423"/>
              <a:gd name="connsiteY191" fmla="*/ 3210321 h 3234796"/>
              <a:gd name="connsiteX192" fmla="*/ 1780814 w 4387423"/>
              <a:gd name="connsiteY192" fmla="*/ 3234796 h 3234796"/>
              <a:gd name="connsiteX193" fmla="*/ 1707136 w 4387423"/>
              <a:gd name="connsiteY193" fmla="*/ 3234796 h 3234796"/>
              <a:gd name="connsiteX194" fmla="*/ 1702195 w 4387423"/>
              <a:gd name="connsiteY194" fmla="*/ 3210321 h 3234796"/>
              <a:gd name="connsiteX195" fmla="*/ 1628472 w 4387423"/>
              <a:gd name="connsiteY195" fmla="*/ 3161454 h 3234796"/>
              <a:gd name="connsiteX196" fmla="*/ 1554750 w 4387423"/>
              <a:gd name="connsiteY196" fmla="*/ 3210321 h 3234796"/>
              <a:gd name="connsiteX197" fmla="*/ 1549808 w 4387423"/>
              <a:gd name="connsiteY197" fmla="*/ 3234796 h 3234796"/>
              <a:gd name="connsiteX198" fmla="*/ 1476130 w 4387423"/>
              <a:gd name="connsiteY198" fmla="*/ 3234796 h 3234796"/>
              <a:gd name="connsiteX199" fmla="*/ 1471189 w 4387423"/>
              <a:gd name="connsiteY199" fmla="*/ 3210321 h 3234796"/>
              <a:gd name="connsiteX200" fmla="*/ 1397466 w 4387423"/>
              <a:gd name="connsiteY200" fmla="*/ 3161454 h 3234796"/>
              <a:gd name="connsiteX201" fmla="*/ 1323744 w 4387423"/>
              <a:gd name="connsiteY201" fmla="*/ 3210321 h 3234796"/>
              <a:gd name="connsiteX202" fmla="*/ 1318802 w 4387423"/>
              <a:gd name="connsiteY202" fmla="*/ 3234796 h 3234796"/>
              <a:gd name="connsiteX203" fmla="*/ 1245124 w 4387423"/>
              <a:gd name="connsiteY203" fmla="*/ 3234796 h 3234796"/>
              <a:gd name="connsiteX204" fmla="*/ 1240183 w 4387423"/>
              <a:gd name="connsiteY204" fmla="*/ 3210321 h 3234796"/>
              <a:gd name="connsiteX205" fmla="*/ 1166461 w 4387423"/>
              <a:gd name="connsiteY205" fmla="*/ 3161454 h 3234796"/>
              <a:gd name="connsiteX206" fmla="*/ 1092739 w 4387423"/>
              <a:gd name="connsiteY206" fmla="*/ 3210321 h 3234796"/>
              <a:gd name="connsiteX207" fmla="*/ 1087797 w 4387423"/>
              <a:gd name="connsiteY207" fmla="*/ 3234796 h 3234796"/>
              <a:gd name="connsiteX208" fmla="*/ 1014119 w 4387423"/>
              <a:gd name="connsiteY208" fmla="*/ 3234796 h 3234796"/>
              <a:gd name="connsiteX209" fmla="*/ 1009178 w 4387423"/>
              <a:gd name="connsiteY209" fmla="*/ 3210321 h 3234796"/>
              <a:gd name="connsiteX210" fmla="*/ 935455 w 4387423"/>
              <a:gd name="connsiteY210" fmla="*/ 3161454 h 3234796"/>
              <a:gd name="connsiteX211" fmla="*/ 861733 w 4387423"/>
              <a:gd name="connsiteY211" fmla="*/ 3210321 h 3234796"/>
              <a:gd name="connsiteX212" fmla="*/ 856791 w 4387423"/>
              <a:gd name="connsiteY212" fmla="*/ 3234796 h 3234796"/>
              <a:gd name="connsiteX213" fmla="*/ 783113 w 4387423"/>
              <a:gd name="connsiteY213" fmla="*/ 3234796 h 3234796"/>
              <a:gd name="connsiteX214" fmla="*/ 778171 w 4387423"/>
              <a:gd name="connsiteY214" fmla="*/ 3210321 h 3234796"/>
              <a:gd name="connsiteX215" fmla="*/ 704449 w 4387423"/>
              <a:gd name="connsiteY215" fmla="*/ 3161454 h 3234796"/>
              <a:gd name="connsiteX216" fmla="*/ 630727 w 4387423"/>
              <a:gd name="connsiteY216" fmla="*/ 3210321 h 3234796"/>
              <a:gd name="connsiteX217" fmla="*/ 625785 w 4387423"/>
              <a:gd name="connsiteY217" fmla="*/ 3234796 h 3234796"/>
              <a:gd name="connsiteX218" fmla="*/ 552107 w 4387423"/>
              <a:gd name="connsiteY218" fmla="*/ 3234796 h 3234796"/>
              <a:gd name="connsiteX219" fmla="*/ 547165 w 4387423"/>
              <a:gd name="connsiteY219" fmla="*/ 3210321 h 3234796"/>
              <a:gd name="connsiteX220" fmla="*/ 473443 w 4387423"/>
              <a:gd name="connsiteY220" fmla="*/ 3161454 h 3234796"/>
              <a:gd name="connsiteX221" fmla="*/ 399721 w 4387423"/>
              <a:gd name="connsiteY221" fmla="*/ 3210321 h 3234796"/>
              <a:gd name="connsiteX222" fmla="*/ 394779 w 4387423"/>
              <a:gd name="connsiteY222" fmla="*/ 3234796 h 3234796"/>
              <a:gd name="connsiteX223" fmla="*/ 321101 w 4387423"/>
              <a:gd name="connsiteY223" fmla="*/ 3234796 h 3234796"/>
              <a:gd name="connsiteX224" fmla="*/ 316160 w 4387423"/>
              <a:gd name="connsiteY224" fmla="*/ 3210321 h 3234796"/>
              <a:gd name="connsiteX225" fmla="*/ 242438 w 4387423"/>
              <a:gd name="connsiteY225" fmla="*/ 3161454 h 3234796"/>
              <a:gd name="connsiteX226" fmla="*/ 168716 w 4387423"/>
              <a:gd name="connsiteY226" fmla="*/ 3210321 h 3234796"/>
              <a:gd name="connsiteX227" fmla="*/ 163774 w 4387423"/>
              <a:gd name="connsiteY227" fmla="*/ 3234796 h 3234796"/>
              <a:gd name="connsiteX228" fmla="*/ 90095 w 4387423"/>
              <a:gd name="connsiteY228" fmla="*/ 3234796 h 3234796"/>
              <a:gd name="connsiteX229" fmla="*/ 85153 w 4387423"/>
              <a:gd name="connsiteY229" fmla="*/ 3210321 h 3234796"/>
              <a:gd name="connsiteX230" fmla="*/ 11431 w 4387423"/>
              <a:gd name="connsiteY230" fmla="*/ 3161454 h 3234796"/>
              <a:gd name="connsiteX231" fmla="*/ 0 w 4387423"/>
              <a:gd name="connsiteY231" fmla="*/ 3163762 h 3234796"/>
              <a:gd name="connsiteX232" fmla="*/ 0 w 4387423"/>
              <a:gd name="connsiteY232" fmla="*/ 555648 h 3234796"/>
              <a:gd name="connsiteX233" fmla="*/ 22318 w 4387423"/>
              <a:gd name="connsiteY233" fmla="*/ 546403 h 3234796"/>
              <a:gd name="connsiteX234" fmla="*/ 34717 w 4387423"/>
              <a:gd name="connsiteY234" fmla="*/ 516469 h 3234796"/>
              <a:gd name="connsiteX235" fmla="*/ 22318 w 4387423"/>
              <a:gd name="connsiteY235" fmla="*/ 486535 h 3234796"/>
              <a:gd name="connsiteX236" fmla="*/ 0 w 4387423"/>
              <a:gd name="connsiteY236" fmla="*/ 477291 h 3234796"/>
              <a:gd name="connsiteX237" fmla="*/ 0 w 4387423"/>
              <a:gd name="connsiteY237" fmla="*/ 242993 h 3234796"/>
              <a:gd name="connsiteX238" fmla="*/ 0 w 4387423"/>
              <a:gd name="connsiteY238" fmla="*/ 152400 h 323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Lst>
            <a:rect l="l" t="t" r="r" b="b"/>
            <a:pathLst>
              <a:path w="4387423" h="3234796">
                <a:moveTo>
                  <a:pt x="4225707" y="474136"/>
                </a:moveTo>
                <a:cubicBezTo>
                  <a:pt x="4202327" y="474136"/>
                  <a:pt x="4183374" y="493089"/>
                  <a:pt x="4183374" y="516469"/>
                </a:cubicBezTo>
                <a:cubicBezTo>
                  <a:pt x="4183374" y="539849"/>
                  <a:pt x="4202327" y="558802"/>
                  <a:pt x="4225707" y="558802"/>
                </a:cubicBezTo>
                <a:cubicBezTo>
                  <a:pt x="4249087" y="558802"/>
                  <a:pt x="4268040" y="539849"/>
                  <a:pt x="4268040" y="516469"/>
                </a:cubicBezTo>
                <a:cubicBezTo>
                  <a:pt x="4268040" y="493089"/>
                  <a:pt x="4249087" y="474136"/>
                  <a:pt x="4225707" y="474136"/>
                </a:cubicBezTo>
                <a:close/>
                <a:moveTo>
                  <a:pt x="4056374" y="474136"/>
                </a:moveTo>
                <a:cubicBezTo>
                  <a:pt x="4032994" y="474136"/>
                  <a:pt x="4014041" y="493089"/>
                  <a:pt x="4014041" y="516469"/>
                </a:cubicBezTo>
                <a:cubicBezTo>
                  <a:pt x="4014041" y="539849"/>
                  <a:pt x="4032994" y="558802"/>
                  <a:pt x="4056374" y="558802"/>
                </a:cubicBezTo>
                <a:cubicBezTo>
                  <a:pt x="4079754" y="558802"/>
                  <a:pt x="4098707" y="539849"/>
                  <a:pt x="4098707" y="516469"/>
                </a:cubicBezTo>
                <a:cubicBezTo>
                  <a:pt x="4098707" y="493089"/>
                  <a:pt x="4079754" y="474136"/>
                  <a:pt x="4056374" y="474136"/>
                </a:cubicBezTo>
                <a:close/>
                <a:moveTo>
                  <a:pt x="3887041" y="474136"/>
                </a:moveTo>
                <a:cubicBezTo>
                  <a:pt x="3863661" y="474136"/>
                  <a:pt x="3844708" y="493089"/>
                  <a:pt x="3844708" y="516469"/>
                </a:cubicBezTo>
                <a:cubicBezTo>
                  <a:pt x="3844708" y="539849"/>
                  <a:pt x="3863661" y="558802"/>
                  <a:pt x="3887041" y="558802"/>
                </a:cubicBezTo>
                <a:cubicBezTo>
                  <a:pt x="3910421" y="558802"/>
                  <a:pt x="3929374" y="539849"/>
                  <a:pt x="3929374" y="516469"/>
                </a:cubicBezTo>
                <a:cubicBezTo>
                  <a:pt x="3929374" y="493089"/>
                  <a:pt x="3910421" y="474136"/>
                  <a:pt x="3887041" y="474136"/>
                </a:cubicBezTo>
                <a:close/>
                <a:moveTo>
                  <a:pt x="3717708" y="474136"/>
                </a:moveTo>
                <a:cubicBezTo>
                  <a:pt x="3694328" y="474136"/>
                  <a:pt x="3675375" y="493089"/>
                  <a:pt x="3675375" y="516469"/>
                </a:cubicBezTo>
                <a:cubicBezTo>
                  <a:pt x="3675375" y="539849"/>
                  <a:pt x="3694328" y="558802"/>
                  <a:pt x="3717708" y="558802"/>
                </a:cubicBezTo>
                <a:cubicBezTo>
                  <a:pt x="3741088" y="558802"/>
                  <a:pt x="3760041" y="539849"/>
                  <a:pt x="3760041" y="516469"/>
                </a:cubicBezTo>
                <a:cubicBezTo>
                  <a:pt x="3760041" y="493089"/>
                  <a:pt x="3741088" y="474136"/>
                  <a:pt x="3717708" y="474136"/>
                </a:cubicBezTo>
                <a:close/>
                <a:moveTo>
                  <a:pt x="3548375" y="474136"/>
                </a:moveTo>
                <a:cubicBezTo>
                  <a:pt x="3524995" y="474136"/>
                  <a:pt x="3506042" y="493089"/>
                  <a:pt x="3506042" y="516469"/>
                </a:cubicBezTo>
                <a:cubicBezTo>
                  <a:pt x="3506042" y="539849"/>
                  <a:pt x="3524995" y="558802"/>
                  <a:pt x="3548375" y="558802"/>
                </a:cubicBezTo>
                <a:cubicBezTo>
                  <a:pt x="3571755" y="558802"/>
                  <a:pt x="3590708" y="539849"/>
                  <a:pt x="3590708" y="516469"/>
                </a:cubicBezTo>
                <a:cubicBezTo>
                  <a:pt x="3590708" y="493089"/>
                  <a:pt x="3571755" y="474136"/>
                  <a:pt x="3548375" y="474136"/>
                </a:cubicBezTo>
                <a:close/>
                <a:moveTo>
                  <a:pt x="3379042" y="474136"/>
                </a:moveTo>
                <a:cubicBezTo>
                  <a:pt x="3355662" y="474136"/>
                  <a:pt x="3336709" y="493089"/>
                  <a:pt x="3336709" y="516469"/>
                </a:cubicBezTo>
                <a:cubicBezTo>
                  <a:pt x="3336709" y="539849"/>
                  <a:pt x="3355662" y="558802"/>
                  <a:pt x="3379042" y="558802"/>
                </a:cubicBezTo>
                <a:cubicBezTo>
                  <a:pt x="3402422" y="558802"/>
                  <a:pt x="3421375" y="539849"/>
                  <a:pt x="3421375" y="516469"/>
                </a:cubicBezTo>
                <a:cubicBezTo>
                  <a:pt x="3421375" y="493089"/>
                  <a:pt x="3402422" y="474136"/>
                  <a:pt x="3379042" y="474136"/>
                </a:cubicBezTo>
                <a:close/>
                <a:moveTo>
                  <a:pt x="3209709" y="474136"/>
                </a:moveTo>
                <a:cubicBezTo>
                  <a:pt x="3186329" y="474136"/>
                  <a:pt x="3167376" y="493089"/>
                  <a:pt x="3167376" y="516469"/>
                </a:cubicBezTo>
                <a:cubicBezTo>
                  <a:pt x="3167376" y="539849"/>
                  <a:pt x="3186329" y="558802"/>
                  <a:pt x="3209709" y="558802"/>
                </a:cubicBezTo>
                <a:cubicBezTo>
                  <a:pt x="3233089" y="558802"/>
                  <a:pt x="3252042" y="539849"/>
                  <a:pt x="3252042" y="516469"/>
                </a:cubicBezTo>
                <a:cubicBezTo>
                  <a:pt x="3252042" y="493089"/>
                  <a:pt x="3233089" y="474136"/>
                  <a:pt x="3209709" y="474136"/>
                </a:cubicBezTo>
                <a:close/>
                <a:moveTo>
                  <a:pt x="3040376" y="474136"/>
                </a:moveTo>
                <a:cubicBezTo>
                  <a:pt x="3016996" y="474136"/>
                  <a:pt x="2998043" y="493089"/>
                  <a:pt x="2998043" y="516469"/>
                </a:cubicBezTo>
                <a:cubicBezTo>
                  <a:pt x="2998043" y="539849"/>
                  <a:pt x="3016996" y="558802"/>
                  <a:pt x="3040376" y="558802"/>
                </a:cubicBezTo>
                <a:cubicBezTo>
                  <a:pt x="3063756" y="558802"/>
                  <a:pt x="3082709" y="539849"/>
                  <a:pt x="3082709" y="516469"/>
                </a:cubicBezTo>
                <a:cubicBezTo>
                  <a:pt x="3082709" y="493089"/>
                  <a:pt x="3063756" y="474136"/>
                  <a:pt x="3040376" y="474136"/>
                </a:cubicBezTo>
                <a:close/>
                <a:moveTo>
                  <a:pt x="2871043" y="474136"/>
                </a:moveTo>
                <a:cubicBezTo>
                  <a:pt x="2847663" y="474136"/>
                  <a:pt x="2828710" y="493089"/>
                  <a:pt x="2828710" y="516469"/>
                </a:cubicBezTo>
                <a:cubicBezTo>
                  <a:pt x="2828710" y="539849"/>
                  <a:pt x="2847663" y="558802"/>
                  <a:pt x="2871043" y="558802"/>
                </a:cubicBezTo>
                <a:cubicBezTo>
                  <a:pt x="2894423" y="558802"/>
                  <a:pt x="2913376" y="539849"/>
                  <a:pt x="2913376" y="516469"/>
                </a:cubicBezTo>
                <a:cubicBezTo>
                  <a:pt x="2913376" y="493089"/>
                  <a:pt x="2894423" y="474136"/>
                  <a:pt x="2871043" y="474136"/>
                </a:cubicBezTo>
                <a:close/>
                <a:moveTo>
                  <a:pt x="2701710" y="474136"/>
                </a:moveTo>
                <a:cubicBezTo>
                  <a:pt x="2678330" y="474136"/>
                  <a:pt x="2659377" y="493089"/>
                  <a:pt x="2659377" y="516469"/>
                </a:cubicBezTo>
                <a:cubicBezTo>
                  <a:pt x="2659377" y="539849"/>
                  <a:pt x="2678330" y="558802"/>
                  <a:pt x="2701710" y="558802"/>
                </a:cubicBezTo>
                <a:cubicBezTo>
                  <a:pt x="2725090" y="558802"/>
                  <a:pt x="2744043" y="539849"/>
                  <a:pt x="2744043" y="516469"/>
                </a:cubicBezTo>
                <a:cubicBezTo>
                  <a:pt x="2744043" y="493089"/>
                  <a:pt x="2725090" y="474136"/>
                  <a:pt x="2701710" y="474136"/>
                </a:cubicBezTo>
                <a:close/>
                <a:moveTo>
                  <a:pt x="2532377" y="474136"/>
                </a:moveTo>
                <a:cubicBezTo>
                  <a:pt x="2508997" y="474136"/>
                  <a:pt x="2490044" y="493089"/>
                  <a:pt x="2490044" y="516469"/>
                </a:cubicBezTo>
                <a:cubicBezTo>
                  <a:pt x="2490044" y="539849"/>
                  <a:pt x="2508997" y="558802"/>
                  <a:pt x="2532377" y="558802"/>
                </a:cubicBezTo>
                <a:cubicBezTo>
                  <a:pt x="2555757" y="558802"/>
                  <a:pt x="2574710" y="539849"/>
                  <a:pt x="2574710" y="516469"/>
                </a:cubicBezTo>
                <a:cubicBezTo>
                  <a:pt x="2574710" y="493089"/>
                  <a:pt x="2555757" y="474136"/>
                  <a:pt x="2532377" y="474136"/>
                </a:cubicBezTo>
                <a:close/>
                <a:moveTo>
                  <a:pt x="2363044" y="474136"/>
                </a:moveTo>
                <a:cubicBezTo>
                  <a:pt x="2339664" y="474136"/>
                  <a:pt x="2320711" y="493089"/>
                  <a:pt x="2320711" y="516469"/>
                </a:cubicBezTo>
                <a:cubicBezTo>
                  <a:pt x="2320711" y="539849"/>
                  <a:pt x="2339664" y="558802"/>
                  <a:pt x="2363044" y="558802"/>
                </a:cubicBezTo>
                <a:cubicBezTo>
                  <a:pt x="2386424" y="558802"/>
                  <a:pt x="2405377" y="539849"/>
                  <a:pt x="2405377" y="516469"/>
                </a:cubicBezTo>
                <a:cubicBezTo>
                  <a:pt x="2405377" y="493089"/>
                  <a:pt x="2386424" y="474136"/>
                  <a:pt x="2363044" y="474136"/>
                </a:cubicBezTo>
                <a:close/>
                <a:moveTo>
                  <a:pt x="2193711" y="474136"/>
                </a:moveTo>
                <a:cubicBezTo>
                  <a:pt x="2170331" y="474136"/>
                  <a:pt x="2151378" y="493089"/>
                  <a:pt x="2151378" y="516469"/>
                </a:cubicBezTo>
                <a:cubicBezTo>
                  <a:pt x="2151378" y="539849"/>
                  <a:pt x="2170331" y="558802"/>
                  <a:pt x="2193711" y="558802"/>
                </a:cubicBezTo>
                <a:cubicBezTo>
                  <a:pt x="2217091" y="558802"/>
                  <a:pt x="2236044" y="539849"/>
                  <a:pt x="2236044" y="516469"/>
                </a:cubicBezTo>
                <a:cubicBezTo>
                  <a:pt x="2236044" y="493089"/>
                  <a:pt x="2217091" y="474136"/>
                  <a:pt x="2193711" y="474136"/>
                </a:cubicBezTo>
                <a:close/>
                <a:moveTo>
                  <a:pt x="2024378" y="474136"/>
                </a:moveTo>
                <a:cubicBezTo>
                  <a:pt x="2000998" y="474136"/>
                  <a:pt x="1982045" y="493089"/>
                  <a:pt x="1982045" y="516469"/>
                </a:cubicBezTo>
                <a:cubicBezTo>
                  <a:pt x="1982045" y="539849"/>
                  <a:pt x="2000998" y="558802"/>
                  <a:pt x="2024378" y="558802"/>
                </a:cubicBezTo>
                <a:cubicBezTo>
                  <a:pt x="2047758" y="558802"/>
                  <a:pt x="2066711" y="539849"/>
                  <a:pt x="2066711" y="516469"/>
                </a:cubicBezTo>
                <a:cubicBezTo>
                  <a:pt x="2066711" y="493089"/>
                  <a:pt x="2047758" y="474136"/>
                  <a:pt x="2024378" y="474136"/>
                </a:cubicBezTo>
                <a:close/>
                <a:moveTo>
                  <a:pt x="1855045" y="474136"/>
                </a:moveTo>
                <a:cubicBezTo>
                  <a:pt x="1831665" y="474136"/>
                  <a:pt x="1812712" y="493089"/>
                  <a:pt x="1812712" y="516469"/>
                </a:cubicBezTo>
                <a:cubicBezTo>
                  <a:pt x="1812712" y="539849"/>
                  <a:pt x="1831665" y="558802"/>
                  <a:pt x="1855045" y="558802"/>
                </a:cubicBezTo>
                <a:cubicBezTo>
                  <a:pt x="1878425" y="558802"/>
                  <a:pt x="1897378" y="539849"/>
                  <a:pt x="1897378" y="516469"/>
                </a:cubicBezTo>
                <a:cubicBezTo>
                  <a:pt x="1897378" y="493089"/>
                  <a:pt x="1878425" y="474136"/>
                  <a:pt x="1855045" y="474136"/>
                </a:cubicBezTo>
                <a:close/>
                <a:moveTo>
                  <a:pt x="1685712" y="474136"/>
                </a:moveTo>
                <a:cubicBezTo>
                  <a:pt x="1662332" y="474136"/>
                  <a:pt x="1643379" y="493089"/>
                  <a:pt x="1643379" y="516469"/>
                </a:cubicBezTo>
                <a:cubicBezTo>
                  <a:pt x="1643379" y="539849"/>
                  <a:pt x="1662332" y="558802"/>
                  <a:pt x="1685712" y="558802"/>
                </a:cubicBezTo>
                <a:cubicBezTo>
                  <a:pt x="1709092" y="558802"/>
                  <a:pt x="1728045" y="539849"/>
                  <a:pt x="1728045" y="516469"/>
                </a:cubicBezTo>
                <a:cubicBezTo>
                  <a:pt x="1728045" y="493089"/>
                  <a:pt x="1709092" y="474136"/>
                  <a:pt x="1685712" y="474136"/>
                </a:cubicBezTo>
                <a:close/>
                <a:moveTo>
                  <a:pt x="1516379" y="474136"/>
                </a:moveTo>
                <a:cubicBezTo>
                  <a:pt x="1492999" y="474136"/>
                  <a:pt x="1474046" y="493089"/>
                  <a:pt x="1474046" y="516469"/>
                </a:cubicBezTo>
                <a:cubicBezTo>
                  <a:pt x="1474046" y="539849"/>
                  <a:pt x="1492999" y="558802"/>
                  <a:pt x="1516379" y="558802"/>
                </a:cubicBezTo>
                <a:cubicBezTo>
                  <a:pt x="1539759" y="558802"/>
                  <a:pt x="1558712" y="539849"/>
                  <a:pt x="1558712" y="516469"/>
                </a:cubicBezTo>
                <a:cubicBezTo>
                  <a:pt x="1558712" y="493089"/>
                  <a:pt x="1539759" y="474136"/>
                  <a:pt x="1516379" y="474136"/>
                </a:cubicBezTo>
                <a:close/>
                <a:moveTo>
                  <a:pt x="1347046" y="474136"/>
                </a:moveTo>
                <a:cubicBezTo>
                  <a:pt x="1323666" y="474136"/>
                  <a:pt x="1304713" y="493089"/>
                  <a:pt x="1304713" y="516469"/>
                </a:cubicBezTo>
                <a:cubicBezTo>
                  <a:pt x="1304713" y="539849"/>
                  <a:pt x="1323666" y="558802"/>
                  <a:pt x="1347046" y="558802"/>
                </a:cubicBezTo>
                <a:cubicBezTo>
                  <a:pt x="1370426" y="558802"/>
                  <a:pt x="1389379" y="539849"/>
                  <a:pt x="1389379" y="516469"/>
                </a:cubicBezTo>
                <a:cubicBezTo>
                  <a:pt x="1389379" y="493089"/>
                  <a:pt x="1370426" y="474136"/>
                  <a:pt x="1347046" y="474136"/>
                </a:cubicBezTo>
                <a:close/>
                <a:moveTo>
                  <a:pt x="1177713" y="474136"/>
                </a:moveTo>
                <a:cubicBezTo>
                  <a:pt x="1154334" y="474136"/>
                  <a:pt x="1135381" y="493089"/>
                  <a:pt x="1135381" y="516469"/>
                </a:cubicBezTo>
                <a:cubicBezTo>
                  <a:pt x="1135381" y="539849"/>
                  <a:pt x="1154334" y="558802"/>
                  <a:pt x="1177713" y="558802"/>
                </a:cubicBezTo>
                <a:cubicBezTo>
                  <a:pt x="1201093" y="558802"/>
                  <a:pt x="1220046" y="539849"/>
                  <a:pt x="1220046" y="516469"/>
                </a:cubicBezTo>
                <a:cubicBezTo>
                  <a:pt x="1220046" y="493089"/>
                  <a:pt x="1201093" y="474136"/>
                  <a:pt x="1177713" y="474136"/>
                </a:cubicBezTo>
                <a:close/>
                <a:moveTo>
                  <a:pt x="1008381" y="474136"/>
                </a:moveTo>
                <a:cubicBezTo>
                  <a:pt x="985001" y="474136"/>
                  <a:pt x="966048" y="493089"/>
                  <a:pt x="966048" y="516469"/>
                </a:cubicBezTo>
                <a:cubicBezTo>
                  <a:pt x="966048" y="539849"/>
                  <a:pt x="985001" y="558802"/>
                  <a:pt x="1008381" y="558802"/>
                </a:cubicBezTo>
                <a:cubicBezTo>
                  <a:pt x="1031761" y="558802"/>
                  <a:pt x="1050714" y="539849"/>
                  <a:pt x="1050714" y="516469"/>
                </a:cubicBezTo>
                <a:cubicBezTo>
                  <a:pt x="1050714" y="493089"/>
                  <a:pt x="1031761" y="474136"/>
                  <a:pt x="1008381" y="474136"/>
                </a:cubicBezTo>
                <a:close/>
                <a:moveTo>
                  <a:pt x="839048" y="474136"/>
                </a:moveTo>
                <a:cubicBezTo>
                  <a:pt x="815668" y="474136"/>
                  <a:pt x="796716" y="493089"/>
                  <a:pt x="796716" y="516469"/>
                </a:cubicBezTo>
                <a:cubicBezTo>
                  <a:pt x="796716" y="539849"/>
                  <a:pt x="815668" y="558802"/>
                  <a:pt x="839048" y="558802"/>
                </a:cubicBezTo>
                <a:cubicBezTo>
                  <a:pt x="862428" y="558802"/>
                  <a:pt x="881381" y="539849"/>
                  <a:pt x="881381" y="516469"/>
                </a:cubicBezTo>
                <a:cubicBezTo>
                  <a:pt x="881381" y="493089"/>
                  <a:pt x="862428" y="474136"/>
                  <a:pt x="839048" y="474136"/>
                </a:cubicBezTo>
                <a:close/>
                <a:moveTo>
                  <a:pt x="669716" y="474136"/>
                </a:moveTo>
                <a:cubicBezTo>
                  <a:pt x="646335" y="474136"/>
                  <a:pt x="627383" y="493089"/>
                  <a:pt x="627383" y="516469"/>
                </a:cubicBezTo>
                <a:cubicBezTo>
                  <a:pt x="627383" y="539849"/>
                  <a:pt x="646335" y="558802"/>
                  <a:pt x="669716" y="558802"/>
                </a:cubicBezTo>
                <a:cubicBezTo>
                  <a:pt x="693096" y="558802"/>
                  <a:pt x="712049" y="539849"/>
                  <a:pt x="712049" y="516469"/>
                </a:cubicBezTo>
                <a:cubicBezTo>
                  <a:pt x="712049" y="493089"/>
                  <a:pt x="693096" y="474136"/>
                  <a:pt x="669716" y="474136"/>
                </a:cubicBezTo>
                <a:close/>
                <a:moveTo>
                  <a:pt x="500382" y="474136"/>
                </a:moveTo>
                <a:cubicBezTo>
                  <a:pt x="477002" y="474136"/>
                  <a:pt x="458049" y="493089"/>
                  <a:pt x="458049" y="516469"/>
                </a:cubicBezTo>
                <a:cubicBezTo>
                  <a:pt x="458049" y="539849"/>
                  <a:pt x="477002" y="558802"/>
                  <a:pt x="500382" y="558802"/>
                </a:cubicBezTo>
                <a:cubicBezTo>
                  <a:pt x="523763" y="558802"/>
                  <a:pt x="542715" y="539849"/>
                  <a:pt x="542715" y="516469"/>
                </a:cubicBezTo>
                <a:cubicBezTo>
                  <a:pt x="542715" y="493089"/>
                  <a:pt x="523763" y="474136"/>
                  <a:pt x="500382" y="474136"/>
                </a:cubicBezTo>
                <a:close/>
                <a:moveTo>
                  <a:pt x="331050" y="474136"/>
                </a:moveTo>
                <a:cubicBezTo>
                  <a:pt x="307670" y="474136"/>
                  <a:pt x="288717" y="493089"/>
                  <a:pt x="288717" y="516469"/>
                </a:cubicBezTo>
                <a:cubicBezTo>
                  <a:pt x="288717" y="539849"/>
                  <a:pt x="307670" y="558802"/>
                  <a:pt x="331050" y="558802"/>
                </a:cubicBezTo>
                <a:cubicBezTo>
                  <a:pt x="354430" y="558802"/>
                  <a:pt x="373382" y="539849"/>
                  <a:pt x="373382" y="516469"/>
                </a:cubicBezTo>
                <a:cubicBezTo>
                  <a:pt x="373382" y="493089"/>
                  <a:pt x="354430" y="474136"/>
                  <a:pt x="331050" y="474136"/>
                </a:cubicBezTo>
                <a:close/>
                <a:moveTo>
                  <a:pt x="161717" y="474136"/>
                </a:moveTo>
                <a:cubicBezTo>
                  <a:pt x="138337" y="474136"/>
                  <a:pt x="119384" y="493089"/>
                  <a:pt x="119384" y="516469"/>
                </a:cubicBezTo>
                <a:cubicBezTo>
                  <a:pt x="119384" y="539849"/>
                  <a:pt x="138337" y="558802"/>
                  <a:pt x="161717" y="558802"/>
                </a:cubicBezTo>
                <a:cubicBezTo>
                  <a:pt x="185097" y="558802"/>
                  <a:pt x="204050" y="539849"/>
                  <a:pt x="204050" y="516469"/>
                </a:cubicBezTo>
                <a:cubicBezTo>
                  <a:pt x="204050" y="493089"/>
                  <a:pt x="185097" y="474136"/>
                  <a:pt x="161717" y="474136"/>
                </a:cubicBezTo>
                <a:close/>
                <a:moveTo>
                  <a:pt x="0" y="0"/>
                </a:moveTo>
                <a:lnTo>
                  <a:pt x="4387423" y="0"/>
                </a:lnTo>
                <a:lnTo>
                  <a:pt x="4387423" y="152400"/>
                </a:lnTo>
                <a:lnTo>
                  <a:pt x="4387423" y="242993"/>
                </a:lnTo>
                <a:lnTo>
                  <a:pt x="4387423" y="477291"/>
                </a:lnTo>
                <a:lnTo>
                  <a:pt x="4365106" y="486535"/>
                </a:lnTo>
                <a:cubicBezTo>
                  <a:pt x="4357446" y="494196"/>
                  <a:pt x="4352707" y="504779"/>
                  <a:pt x="4352707" y="516469"/>
                </a:cubicBezTo>
                <a:cubicBezTo>
                  <a:pt x="4352707" y="528159"/>
                  <a:pt x="4357446" y="538742"/>
                  <a:pt x="4365106" y="546403"/>
                </a:cubicBezTo>
                <a:lnTo>
                  <a:pt x="4387423" y="555647"/>
                </a:lnTo>
                <a:lnTo>
                  <a:pt x="4387423" y="3164104"/>
                </a:lnTo>
                <a:lnTo>
                  <a:pt x="4369407" y="3167742"/>
                </a:lnTo>
                <a:cubicBezTo>
                  <a:pt x="4350262" y="3175839"/>
                  <a:pt x="4334925" y="3191176"/>
                  <a:pt x="4326828" y="3210321"/>
                </a:cubicBezTo>
                <a:lnTo>
                  <a:pt x="4321886" y="3234796"/>
                </a:lnTo>
                <a:lnTo>
                  <a:pt x="4248202" y="3234796"/>
                </a:lnTo>
                <a:lnTo>
                  <a:pt x="4243261" y="3210321"/>
                </a:lnTo>
                <a:cubicBezTo>
                  <a:pt x="4231114" y="3181604"/>
                  <a:pt x="4202679" y="3161454"/>
                  <a:pt x="4169538" y="3161454"/>
                </a:cubicBezTo>
                <a:cubicBezTo>
                  <a:pt x="4136397" y="3161454"/>
                  <a:pt x="4107962" y="3181604"/>
                  <a:pt x="4095816" y="3210321"/>
                </a:cubicBezTo>
                <a:lnTo>
                  <a:pt x="4090874" y="3234796"/>
                </a:lnTo>
                <a:lnTo>
                  <a:pt x="4017196" y="3234796"/>
                </a:lnTo>
                <a:lnTo>
                  <a:pt x="4012255" y="3210321"/>
                </a:lnTo>
                <a:cubicBezTo>
                  <a:pt x="4000108" y="3181604"/>
                  <a:pt x="3971673" y="3161454"/>
                  <a:pt x="3938532" y="3161454"/>
                </a:cubicBezTo>
                <a:cubicBezTo>
                  <a:pt x="3905391" y="3161454"/>
                  <a:pt x="3876956" y="3181604"/>
                  <a:pt x="3864810" y="3210321"/>
                </a:cubicBezTo>
                <a:lnTo>
                  <a:pt x="3859868" y="3234796"/>
                </a:lnTo>
                <a:lnTo>
                  <a:pt x="3786190" y="3234796"/>
                </a:lnTo>
                <a:lnTo>
                  <a:pt x="3781249" y="3210321"/>
                </a:lnTo>
                <a:cubicBezTo>
                  <a:pt x="3769102" y="3181604"/>
                  <a:pt x="3740667" y="3161454"/>
                  <a:pt x="3707526" y="3161454"/>
                </a:cubicBezTo>
                <a:cubicBezTo>
                  <a:pt x="3674385" y="3161454"/>
                  <a:pt x="3645950" y="3181604"/>
                  <a:pt x="3633804" y="3210321"/>
                </a:cubicBezTo>
                <a:lnTo>
                  <a:pt x="3628863" y="3234796"/>
                </a:lnTo>
                <a:lnTo>
                  <a:pt x="3555184" y="3234796"/>
                </a:lnTo>
                <a:lnTo>
                  <a:pt x="3550243" y="3210321"/>
                </a:lnTo>
                <a:cubicBezTo>
                  <a:pt x="3538096" y="3181604"/>
                  <a:pt x="3509661" y="3161454"/>
                  <a:pt x="3476520" y="3161454"/>
                </a:cubicBezTo>
                <a:cubicBezTo>
                  <a:pt x="3443379" y="3161454"/>
                  <a:pt x="3414944" y="3181604"/>
                  <a:pt x="3402798" y="3210321"/>
                </a:cubicBezTo>
                <a:lnTo>
                  <a:pt x="3397856" y="3234796"/>
                </a:lnTo>
                <a:lnTo>
                  <a:pt x="3324178" y="3234796"/>
                </a:lnTo>
                <a:lnTo>
                  <a:pt x="3319237" y="3210321"/>
                </a:lnTo>
                <a:cubicBezTo>
                  <a:pt x="3307090" y="3181604"/>
                  <a:pt x="3278655" y="3161454"/>
                  <a:pt x="3245514" y="3161454"/>
                </a:cubicBezTo>
                <a:cubicBezTo>
                  <a:pt x="3212373" y="3161454"/>
                  <a:pt x="3183938" y="3181604"/>
                  <a:pt x="3171792" y="3210321"/>
                </a:cubicBezTo>
                <a:lnTo>
                  <a:pt x="3166850" y="3234796"/>
                </a:lnTo>
                <a:lnTo>
                  <a:pt x="3093172" y="3234796"/>
                </a:lnTo>
                <a:lnTo>
                  <a:pt x="3088230" y="3210321"/>
                </a:lnTo>
                <a:cubicBezTo>
                  <a:pt x="3076084" y="3181604"/>
                  <a:pt x="3047649" y="3161454"/>
                  <a:pt x="3014508" y="3161454"/>
                </a:cubicBezTo>
                <a:cubicBezTo>
                  <a:pt x="2981367" y="3161454"/>
                  <a:pt x="2952932" y="3181604"/>
                  <a:pt x="2940786" y="3210321"/>
                </a:cubicBezTo>
                <a:lnTo>
                  <a:pt x="2935844" y="3234796"/>
                </a:lnTo>
                <a:lnTo>
                  <a:pt x="2862166" y="3234796"/>
                </a:lnTo>
                <a:lnTo>
                  <a:pt x="2857224" y="3210321"/>
                </a:lnTo>
                <a:cubicBezTo>
                  <a:pt x="2845078" y="3181604"/>
                  <a:pt x="2816643" y="3161454"/>
                  <a:pt x="2783502" y="3161454"/>
                </a:cubicBezTo>
                <a:cubicBezTo>
                  <a:pt x="2750361" y="3161454"/>
                  <a:pt x="2721926" y="3181604"/>
                  <a:pt x="2709780" y="3210321"/>
                </a:cubicBezTo>
                <a:lnTo>
                  <a:pt x="2704838" y="3234796"/>
                </a:lnTo>
                <a:lnTo>
                  <a:pt x="2631160" y="3234796"/>
                </a:lnTo>
                <a:lnTo>
                  <a:pt x="2626219" y="3210321"/>
                </a:lnTo>
                <a:cubicBezTo>
                  <a:pt x="2614072" y="3181604"/>
                  <a:pt x="2585637" y="3161454"/>
                  <a:pt x="2552496" y="3161454"/>
                </a:cubicBezTo>
                <a:cubicBezTo>
                  <a:pt x="2519355" y="3161454"/>
                  <a:pt x="2490920" y="3181604"/>
                  <a:pt x="2478774" y="3210321"/>
                </a:cubicBezTo>
                <a:lnTo>
                  <a:pt x="2473832" y="3234796"/>
                </a:lnTo>
                <a:lnTo>
                  <a:pt x="2400154" y="3234796"/>
                </a:lnTo>
                <a:lnTo>
                  <a:pt x="2395213" y="3210321"/>
                </a:lnTo>
                <a:cubicBezTo>
                  <a:pt x="2383066" y="3181604"/>
                  <a:pt x="2354631" y="3161454"/>
                  <a:pt x="2321490" y="3161454"/>
                </a:cubicBezTo>
                <a:cubicBezTo>
                  <a:pt x="2288349" y="3161454"/>
                  <a:pt x="2259914" y="3181604"/>
                  <a:pt x="2247768" y="3210321"/>
                </a:cubicBezTo>
                <a:lnTo>
                  <a:pt x="2242826" y="3234796"/>
                </a:lnTo>
                <a:lnTo>
                  <a:pt x="2169148" y="3234796"/>
                </a:lnTo>
                <a:lnTo>
                  <a:pt x="2164207" y="3210321"/>
                </a:lnTo>
                <a:cubicBezTo>
                  <a:pt x="2152060" y="3181604"/>
                  <a:pt x="2123625" y="3161454"/>
                  <a:pt x="2090484" y="3161454"/>
                </a:cubicBezTo>
                <a:cubicBezTo>
                  <a:pt x="2057343" y="3161454"/>
                  <a:pt x="2028908" y="3181604"/>
                  <a:pt x="2016762" y="3210321"/>
                </a:cubicBezTo>
                <a:lnTo>
                  <a:pt x="2011820" y="3234796"/>
                </a:lnTo>
                <a:lnTo>
                  <a:pt x="1938142" y="3234796"/>
                </a:lnTo>
                <a:lnTo>
                  <a:pt x="1933201" y="3210321"/>
                </a:lnTo>
                <a:cubicBezTo>
                  <a:pt x="1921054" y="3181604"/>
                  <a:pt x="1892619" y="3161454"/>
                  <a:pt x="1859478" y="3161454"/>
                </a:cubicBezTo>
                <a:cubicBezTo>
                  <a:pt x="1826337" y="3161454"/>
                  <a:pt x="1797902" y="3181604"/>
                  <a:pt x="1785756" y="3210321"/>
                </a:cubicBezTo>
                <a:lnTo>
                  <a:pt x="1780814" y="3234796"/>
                </a:lnTo>
                <a:lnTo>
                  <a:pt x="1707136" y="3234796"/>
                </a:lnTo>
                <a:lnTo>
                  <a:pt x="1702195" y="3210321"/>
                </a:lnTo>
                <a:cubicBezTo>
                  <a:pt x="1690048" y="3181604"/>
                  <a:pt x="1661613" y="3161454"/>
                  <a:pt x="1628472" y="3161454"/>
                </a:cubicBezTo>
                <a:cubicBezTo>
                  <a:pt x="1595331" y="3161454"/>
                  <a:pt x="1566896" y="3181604"/>
                  <a:pt x="1554750" y="3210321"/>
                </a:cubicBezTo>
                <a:lnTo>
                  <a:pt x="1549808" y="3234796"/>
                </a:lnTo>
                <a:lnTo>
                  <a:pt x="1476130" y="3234796"/>
                </a:lnTo>
                <a:lnTo>
                  <a:pt x="1471189" y="3210321"/>
                </a:lnTo>
                <a:cubicBezTo>
                  <a:pt x="1459042" y="3181604"/>
                  <a:pt x="1430607" y="3161454"/>
                  <a:pt x="1397466" y="3161454"/>
                </a:cubicBezTo>
                <a:cubicBezTo>
                  <a:pt x="1364325" y="3161454"/>
                  <a:pt x="1335890" y="3181604"/>
                  <a:pt x="1323744" y="3210321"/>
                </a:cubicBezTo>
                <a:lnTo>
                  <a:pt x="1318802" y="3234796"/>
                </a:lnTo>
                <a:lnTo>
                  <a:pt x="1245124" y="3234796"/>
                </a:lnTo>
                <a:lnTo>
                  <a:pt x="1240183" y="3210321"/>
                </a:lnTo>
                <a:cubicBezTo>
                  <a:pt x="1228036" y="3181604"/>
                  <a:pt x="1199601" y="3161454"/>
                  <a:pt x="1166461" y="3161454"/>
                </a:cubicBezTo>
                <a:cubicBezTo>
                  <a:pt x="1133320" y="3161454"/>
                  <a:pt x="1104885" y="3181604"/>
                  <a:pt x="1092739" y="3210321"/>
                </a:cubicBezTo>
                <a:lnTo>
                  <a:pt x="1087797" y="3234796"/>
                </a:lnTo>
                <a:lnTo>
                  <a:pt x="1014119" y="3234796"/>
                </a:lnTo>
                <a:lnTo>
                  <a:pt x="1009178" y="3210321"/>
                </a:lnTo>
                <a:cubicBezTo>
                  <a:pt x="997031" y="3181604"/>
                  <a:pt x="968596" y="3161454"/>
                  <a:pt x="935455" y="3161454"/>
                </a:cubicBezTo>
                <a:cubicBezTo>
                  <a:pt x="902314" y="3161454"/>
                  <a:pt x="873879" y="3181604"/>
                  <a:pt x="861733" y="3210321"/>
                </a:cubicBezTo>
                <a:lnTo>
                  <a:pt x="856791" y="3234796"/>
                </a:lnTo>
                <a:lnTo>
                  <a:pt x="783113" y="3234796"/>
                </a:lnTo>
                <a:lnTo>
                  <a:pt x="778171" y="3210321"/>
                </a:lnTo>
                <a:cubicBezTo>
                  <a:pt x="766025" y="3181604"/>
                  <a:pt x="737590" y="3161454"/>
                  <a:pt x="704449" y="3161454"/>
                </a:cubicBezTo>
                <a:cubicBezTo>
                  <a:pt x="671308" y="3161454"/>
                  <a:pt x="642873" y="3181604"/>
                  <a:pt x="630727" y="3210321"/>
                </a:cubicBezTo>
                <a:lnTo>
                  <a:pt x="625785" y="3234796"/>
                </a:lnTo>
                <a:lnTo>
                  <a:pt x="552107" y="3234796"/>
                </a:lnTo>
                <a:lnTo>
                  <a:pt x="547165" y="3210321"/>
                </a:lnTo>
                <a:cubicBezTo>
                  <a:pt x="535019" y="3181604"/>
                  <a:pt x="506584" y="3161454"/>
                  <a:pt x="473443" y="3161454"/>
                </a:cubicBezTo>
                <a:cubicBezTo>
                  <a:pt x="440302" y="3161454"/>
                  <a:pt x="411867" y="3181604"/>
                  <a:pt x="399721" y="3210321"/>
                </a:cubicBezTo>
                <a:lnTo>
                  <a:pt x="394779" y="3234796"/>
                </a:lnTo>
                <a:lnTo>
                  <a:pt x="321101" y="3234796"/>
                </a:lnTo>
                <a:lnTo>
                  <a:pt x="316160" y="3210321"/>
                </a:lnTo>
                <a:cubicBezTo>
                  <a:pt x="304013" y="3181604"/>
                  <a:pt x="275578" y="3161454"/>
                  <a:pt x="242438" y="3161454"/>
                </a:cubicBezTo>
                <a:cubicBezTo>
                  <a:pt x="209297" y="3161454"/>
                  <a:pt x="180862" y="3181604"/>
                  <a:pt x="168716" y="3210321"/>
                </a:cubicBezTo>
                <a:lnTo>
                  <a:pt x="163774" y="3234796"/>
                </a:lnTo>
                <a:lnTo>
                  <a:pt x="90095" y="3234796"/>
                </a:lnTo>
                <a:lnTo>
                  <a:pt x="85153" y="3210321"/>
                </a:lnTo>
                <a:cubicBezTo>
                  <a:pt x="73007" y="3181604"/>
                  <a:pt x="44572" y="3161454"/>
                  <a:pt x="11431" y="3161454"/>
                </a:cubicBezTo>
                <a:lnTo>
                  <a:pt x="0" y="3163762"/>
                </a:lnTo>
                <a:lnTo>
                  <a:pt x="0" y="555648"/>
                </a:lnTo>
                <a:lnTo>
                  <a:pt x="22318" y="546403"/>
                </a:lnTo>
                <a:cubicBezTo>
                  <a:pt x="29979" y="538742"/>
                  <a:pt x="34717" y="528159"/>
                  <a:pt x="34717" y="516469"/>
                </a:cubicBezTo>
                <a:cubicBezTo>
                  <a:pt x="34717" y="504779"/>
                  <a:pt x="29979" y="494196"/>
                  <a:pt x="22318" y="486535"/>
                </a:cubicBezTo>
                <a:lnTo>
                  <a:pt x="0" y="477291"/>
                </a:lnTo>
                <a:lnTo>
                  <a:pt x="0" y="242993"/>
                </a:lnTo>
                <a:lnTo>
                  <a:pt x="0" y="152400"/>
                </a:lnTo>
                <a:close/>
              </a:path>
            </a:pathLst>
          </a:custGeom>
          <a:solidFill>
            <a:srgbClr val="FEFFFF"/>
          </a:solidFill>
          <a:ln w="3175">
            <a:solidFill>
              <a:srgbClr val="E1E2E2"/>
            </a:solid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bIns="1980000">
            <a:noAutofit/>
          </a:bodyPr>
          <a:lstStyle/>
          <a:p>
            <a:pPr algn="ctr">
              <a:lnSpc>
                <a:spcPct val="150000"/>
              </a:lnSpc>
              <a:defRPr/>
            </a:pPr>
            <a:r>
              <a:rPr lang="en-US" altLang="zh-CN" b="1" dirty="0" smtClean="0">
                <a:solidFill>
                  <a:schemeClr val="accent1">
                    <a:lumMod val="75000"/>
                  </a:schemeClr>
                </a:solidFill>
                <a:latin typeface="+mn-ea"/>
              </a:rPr>
              <a:t>N-S</a:t>
            </a:r>
            <a:r>
              <a:rPr lang="zh-CN" altLang="en-US" b="1" dirty="0" smtClean="0">
                <a:solidFill>
                  <a:schemeClr val="accent1">
                    <a:lumMod val="75000"/>
                  </a:schemeClr>
                </a:solidFill>
                <a:latin typeface="+mn-ea"/>
              </a:rPr>
              <a:t>流程图</a:t>
            </a:r>
            <a:endParaRPr lang="zh-CN" altLang="en-US" b="1" dirty="0">
              <a:solidFill>
                <a:schemeClr val="accent1">
                  <a:lumMod val="75000"/>
                </a:schemeClr>
              </a:solidFill>
              <a:latin typeface="+mn-ea"/>
            </a:endParaRPr>
          </a:p>
        </p:txBody>
      </p:sp>
      <p:sp>
        <p:nvSpPr>
          <p:cNvPr id="34" name="MH_Text_1"/>
          <p:cNvSpPr/>
          <p:nvPr>
            <p:custDataLst>
              <p:tags r:id="rId2"/>
            </p:custDataLst>
          </p:nvPr>
        </p:nvSpPr>
        <p:spPr>
          <a:xfrm>
            <a:off x="8457578" y="660874"/>
            <a:ext cx="3019425" cy="228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lnSpc>
                <a:spcPct val="140000"/>
              </a:lnSpc>
              <a:defRPr/>
            </a:pPr>
            <a:endParaRPr lang="zh-CN" altLang="en-US" sz="1600">
              <a:solidFill>
                <a:srgbClr val="FEFFFF"/>
              </a:solidFill>
            </a:endParaRPr>
          </a:p>
        </p:txBody>
      </p:sp>
      <mc:AlternateContent xmlns:mc="http://schemas.openxmlformats.org/markup-compatibility/2006" xmlns:a14="http://schemas.microsoft.com/office/drawing/2010/main">
        <mc:Choice Requires="a14">
          <p:graphicFrame>
            <p:nvGraphicFramePr>
              <p:cNvPr id="35" name="表格 34"/>
              <p:cNvGraphicFramePr>
                <a:graphicFrameLocks noGrp="1"/>
              </p:cNvGraphicFramePr>
              <p:nvPr>
                <p:extLst>
                  <p:ext uri="{D42A27DB-BD31-4B8C-83A1-F6EECF244321}">
                    <p14:modId xmlns:p14="http://schemas.microsoft.com/office/powerpoint/2010/main" val="1856983184"/>
                  </p:ext>
                </p:extLst>
              </p:nvPr>
            </p:nvGraphicFramePr>
            <p:xfrm>
              <a:off x="8608691" y="785236"/>
              <a:ext cx="2765147" cy="1848485"/>
            </p:xfrm>
            <a:graphic>
              <a:graphicData uri="http://schemas.openxmlformats.org/drawingml/2006/table">
                <a:tbl>
                  <a:tblPr>
                    <a:tableStyleId>{5DA37D80-6434-44D0-A028-1B22A696006F}</a:tableStyleId>
                  </a:tblPr>
                  <a:tblGrid>
                    <a:gridCol w="2765147">
                      <a:extLst>
                        <a:ext uri="{9D8B030D-6E8A-4147-A177-3AD203B41FA5}">
                          <a16:colId xmlns:a16="http://schemas.microsoft.com/office/drawing/2014/main" xmlns="" val="2098594108"/>
                        </a:ext>
                      </a:extLst>
                    </a:gridCol>
                  </a:tblGrid>
                  <a:tr h="370840">
                    <a:tc>
                      <a:txBody>
                        <a:bodyPr/>
                        <a:lstStyle/>
                        <a:p>
                          <a:r>
                            <a:rPr lang="zh-CN" altLang="en-US" sz="1600" dirty="0" smtClean="0">
                              <a:solidFill>
                                <a:schemeClr val="bg1"/>
                              </a:solidFill>
                            </a:rPr>
                            <a:t>输入</a:t>
                          </a:r>
                          <a:r>
                            <a:rPr lang="en-US" altLang="zh-CN" sz="1600" dirty="0" smtClean="0">
                              <a:solidFill>
                                <a:schemeClr val="bg1"/>
                              </a:solidFill>
                            </a:rPr>
                            <a:t>p0,r1,r2,r3</a:t>
                          </a:r>
                          <a:r>
                            <a:rPr lang="zh-CN" altLang="en-US" sz="1600" dirty="0" smtClean="0">
                              <a:solidFill>
                                <a:schemeClr val="bg1"/>
                              </a:solidFill>
                            </a:rPr>
                            <a:t>的值</a:t>
                          </a:r>
                          <a:endParaRPr lang="zh-CN" altLang="en-US" sz="16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21568801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kern="1200" smtClean="0">
                              <a:solidFill>
                                <a:schemeClr val="bg1"/>
                              </a:solidFill>
                              <a:effectLst/>
                              <a:latin typeface="+mn-lt"/>
                              <a:ea typeface="+mn-ea"/>
                              <a:cs typeface="+mn-cs"/>
                            </a:rPr>
                            <a:t>计算</a:t>
                          </a:r>
                          <a14:m>
                            <m:oMath xmlns:m="http://schemas.openxmlformats.org/officeDocument/2006/math">
                              <m:r>
                                <m:rPr>
                                  <m:sty m:val="p"/>
                                </m:rPr>
                                <a:rPr lang="en-US" altLang="zh-CN" sz="1600" b="0" i="0" smtClean="0">
                                  <a:solidFill>
                                    <a:schemeClr val="bg1"/>
                                  </a:solidFill>
                                  <a:latin typeface="Cambria Math" panose="02040503050406030204" pitchFamily="18" charset="0"/>
                                </a:rPr>
                                <m:t>p</m:t>
                              </m:r>
                              <m:r>
                                <a:rPr lang="en-US" altLang="zh-CN" sz="1600" b="0" i="0" smtClean="0">
                                  <a:solidFill>
                                    <a:schemeClr val="bg1"/>
                                  </a:solidFill>
                                  <a:latin typeface="Cambria Math" panose="02040503050406030204" pitchFamily="18" charset="0"/>
                                </a:rPr>
                                <m:t>1=</m:t>
                              </m:r>
                              <m:r>
                                <a:rPr lang="en-US" altLang="zh-CN" sz="1600" b="0" i="1" smtClean="0">
                                  <a:solidFill>
                                    <a:schemeClr val="bg1"/>
                                  </a:solidFill>
                                  <a:latin typeface="Cambria Math" panose="02040503050406030204" pitchFamily="18" charset="0"/>
                                </a:rPr>
                                <m:t>𝑝</m:t>
                              </m:r>
                              <m:r>
                                <a:rPr lang="en-US" altLang="zh-CN" sz="1600" b="0" i="1" smtClean="0">
                                  <a:solidFill>
                                    <a:schemeClr val="bg1"/>
                                  </a:solidFill>
                                  <a:latin typeface="Cambria Math" panose="02040503050406030204" pitchFamily="18" charset="0"/>
                                </a:rPr>
                                <m:t>0</m:t>
                              </m:r>
                              <m:d>
                                <m:dPr>
                                  <m:ctrlPr>
                                    <a:rPr lang="en-US" altLang="zh-CN" sz="1600" i="1">
                                      <a:solidFill>
                                        <a:schemeClr val="bg1"/>
                                      </a:solidFill>
                                      <a:latin typeface="Cambria Math"/>
                                    </a:rPr>
                                  </m:ctrlPr>
                                </m:dPr>
                                <m:e>
                                  <m:r>
                                    <a:rPr lang="en-US" altLang="zh-CN" sz="1600" b="0" i="1" smtClean="0">
                                      <a:solidFill>
                                        <a:schemeClr val="bg1"/>
                                      </a:solidFill>
                                      <a:latin typeface="Cambria Math" panose="02040503050406030204" pitchFamily="18" charset="0"/>
                                    </a:rPr>
                                    <m:t>1+</m:t>
                                  </m:r>
                                  <m:r>
                                    <a:rPr lang="en-US" altLang="zh-CN" sz="1600" b="0" i="1" smtClean="0">
                                      <a:solidFill>
                                        <a:schemeClr val="bg1"/>
                                      </a:solidFill>
                                      <a:latin typeface="Cambria Math" panose="02040503050406030204" pitchFamily="18" charset="0"/>
                                    </a:rPr>
                                    <m:t>𝑟</m:t>
                                  </m:r>
                                  <m:r>
                                    <a:rPr lang="en-US" altLang="zh-CN" sz="1600" b="0" i="1" smtClean="0">
                                      <a:solidFill>
                                        <a:schemeClr val="bg1"/>
                                      </a:solidFill>
                                      <a:latin typeface="Cambria Math" panose="02040503050406030204" pitchFamily="18" charset="0"/>
                                    </a:rPr>
                                    <m:t>1</m:t>
                                  </m:r>
                                </m:e>
                              </m:d>
                            </m:oMath>
                          </a14:m>
                          <a:endParaRPr lang="zh-CN" altLang="zh-CN" sz="1600" kern="1200">
                            <a:solidFill>
                              <a:schemeClr val="bg1"/>
                            </a:solidFill>
                            <a:effectLst/>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216144271"/>
                      </a:ext>
                    </a:extLst>
                  </a:tr>
                  <a:tr h="185420">
                    <a:tc>
                      <a:txBody>
                        <a:bodyPr/>
                        <a:lstStyle/>
                        <a:p>
                          <a:r>
                            <a:rPr lang="zh-CN" altLang="en-US" sz="1600" smtClean="0">
                              <a:solidFill>
                                <a:schemeClr val="bg1"/>
                              </a:solidFill>
                            </a:rPr>
                            <a:t>计算</a:t>
                          </a:r>
                          <a14:m>
                            <m:oMath xmlns:m="http://schemas.openxmlformats.org/officeDocument/2006/math">
                              <m:r>
                                <m:rPr>
                                  <m:sty m:val="p"/>
                                </m:rPr>
                                <a:rPr lang="en-US" altLang="zh-CN" sz="1600" smtClean="0">
                                  <a:solidFill>
                                    <a:schemeClr val="bg1"/>
                                  </a:solidFill>
                                  <a:latin typeface="Cambria Math" panose="02040503050406030204" pitchFamily="18" charset="0"/>
                                </a:rPr>
                                <m:t>p</m:t>
                              </m:r>
                              <m:r>
                                <a:rPr lang="en-US" altLang="zh-CN" sz="1600" b="0" i="0" smtClean="0">
                                  <a:solidFill>
                                    <a:schemeClr val="bg1"/>
                                  </a:solidFill>
                                  <a:latin typeface="Cambria Math" panose="02040503050406030204" pitchFamily="18" charset="0"/>
                                </a:rPr>
                                <m:t>2</m:t>
                              </m:r>
                              <m:r>
                                <a:rPr lang="en-US" altLang="zh-CN" sz="1600">
                                  <a:solidFill>
                                    <a:schemeClr val="bg1"/>
                                  </a:solidFill>
                                  <a:latin typeface="Cambria Math" panose="02040503050406030204" pitchFamily="18" charset="0"/>
                                </a:rPr>
                                <m:t>=</m:t>
                              </m:r>
                              <m:r>
                                <a:rPr lang="en-US" altLang="zh-CN" sz="1600" i="1">
                                  <a:solidFill>
                                    <a:schemeClr val="bg1"/>
                                  </a:solidFill>
                                  <a:latin typeface="Cambria Math" panose="02040503050406030204" pitchFamily="18" charset="0"/>
                                </a:rPr>
                                <m:t>𝑝</m:t>
                              </m:r>
                              <m:r>
                                <a:rPr lang="en-US" altLang="zh-CN" sz="1600" i="1">
                                  <a:solidFill>
                                    <a:schemeClr val="bg1"/>
                                  </a:solidFill>
                                  <a:latin typeface="Cambria Math" panose="02040503050406030204" pitchFamily="18" charset="0"/>
                                </a:rPr>
                                <m:t>0</m:t>
                              </m:r>
                              <m:d>
                                <m:dPr>
                                  <m:ctrlPr>
                                    <a:rPr lang="en-US" altLang="zh-CN" sz="1600" i="1">
                                      <a:solidFill>
                                        <a:schemeClr val="bg1"/>
                                      </a:solidFill>
                                      <a:latin typeface="Cambria Math"/>
                                    </a:rPr>
                                  </m:ctrlPr>
                                </m:dPr>
                                <m:e>
                                  <m:r>
                                    <a:rPr lang="en-US" altLang="zh-CN" sz="1600" i="1">
                                      <a:solidFill>
                                        <a:schemeClr val="bg1"/>
                                      </a:solidFill>
                                      <a:latin typeface="Cambria Math" panose="02040503050406030204" pitchFamily="18" charset="0"/>
                                    </a:rPr>
                                    <m:t>1+</m:t>
                                  </m:r>
                                  <m:r>
                                    <a:rPr lang="en-US" altLang="zh-CN" sz="1600" i="1">
                                      <a:solidFill>
                                        <a:schemeClr val="bg1"/>
                                      </a:solidFill>
                                      <a:latin typeface="Cambria Math" panose="02040503050406030204" pitchFamily="18" charset="0"/>
                                    </a:rPr>
                                    <m:t>𝑟</m:t>
                                  </m:r>
                                  <m:r>
                                    <a:rPr lang="en-US" altLang="zh-CN" sz="1600" b="0" i="1" smtClean="0">
                                      <a:solidFill>
                                        <a:schemeClr val="bg1"/>
                                      </a:solidFill>
                                      <a:latin typeface="Cambria Math" panose="02040503050406030204" pitchFamily="18" charset="0"/>
                                    </a:rPr>
                                    <m:t>2</m:t>
                                  </m:r>
                                </m:e>
                              </m:d>
                            </m:oMath>
                          </a14:m>
                          <a:endParaRPr lang="zh-CN" altLang="en-US" sz="16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330381161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smtClean="0">
                              <a:solidFill>
                                <a:schemeClr val="bg1"/>
                              </a:solidFill>
                            </a:rPr>
                            <a:t>计算</a:t>
                          </a:r>
                          <a14:m>
                            <m:oMath xmlns:m="http://schemas.openxmlformats.org/officeDocument/2006/math">
                              <m:r>
                                <m:rPr>
                                  <m:sty m:val="p"/>
                                </m:rPr>
                                <a:rPr lang="en-US" altLang="zh-CN" sz="1600" smtClean="0">
                                  <a:solidFill>
                                    <a:schemeClr val="bg1"/>
                                  </a:solidFill>
                                  <a:latin typeface="Cambria Math" panose="02040503050406030204" pitchFamily="18" charset="0"/>
                                </a:rPr>
                                <m:t>p</m:t>
                              </m:r>
                              <m:r>
                                <a:rPr lang="en-US" altLang="zh-CN" sz="1600" b="0" i="0" smtClean="0">
                                  <a:solidFill>
                                    <a:schemeClr val="bg1"/>
                                  </a:solidFill>
                                  <a:latin typeface="Cambria Math" panose="02040503050406030204" pitchFamily="18" charset="0"/>
                                </a:rPr>
                                <m:t>3</m:t>
                              </m:r>
                              <m:r>
                                <a:rPr lang="en-US" altLang="zh-CN" sz="1600">
                                  <a:solidFill>
                                    <a:schemeClr val="bg1"/>
                                  </a:solidFill>
                                  <a:latin typeface="Cambria Math" panose="02040503050406030204" pitchFamily="18" charset="0"/>
                                </a:rPr>
                                <m:t>=</m:t>
                              </m:r>
                              <m:r>
                                <a:rPr lang="en-US" altLang="zh-CN" sz="1600" i="1">
                                  <a:solidFill>
                                    <a:schemeClr val="bg1"/>
                                  </a:solidFill>
                                  <a:latin typeface="Cambria Math" panose="02040503050406030204" pitchFamily="18" charset="0"/>
                                </a:rPr>
                                <m:t>𝑝</m:t>
                              </m:r>
                              <m:r>
                                <a:rPr lang="en-US" altLang="zh-CN" sz="1600" i="1">
                                  <a:solidFill>
                                    <a:schemeClr val="bg1"/>
                                  </a:solidFill>
                                  <a:latin typeface="Cambria Math" panose="02040503050406030204" pitchFamily="18" charset="0"/>
                                </a:rPr>
                                <m:t>0(1+</m:t>
                              </m:r>
                              <m:f>
                                <m:fPr>
                                  <m:ctrlPr>
                                    <a:rPr lang="en-US" altLang="zh-CN" sz="1600" b="0" i="1" smtClean="0">
                                      <a:solidFill>
                                        <a:schemeClr val="bg1"/>
                                      </a:solidFill>
                                      <a:latin typeface="Cambria Math"/>
                                    </a:rPr>
                                  </m:ctrlPr>
                                </m:fPr>
                                <m:num>
                                  <m:r>
                                    <a:rPr lang="en-US" altLang="zh-CN" sz="1600" b="0" i="1" smtClean="0">
                                      <a:solidFill>
                                        <a:schemeClr val="bg1"/>
                                      </a:solidFill>
                                      <a:latin typeface="Cambria Math" panose="02040503050406030204" pitchFamily="18" charset="0"/>
                                    </a:rPr>
                                    <m:t>𝑟</m:t>
                                  </m:r>
                                  <m:r>
                                    <a:rPr lang="en-US" altLang="zh-CN" sz="1600" b="0" i="1" smtClean="0">
                                      <a:solidFill>
                                        <a:schemeClr val="bg1"/>
                                      </a:solidFill>
                                      <a:latin typeface="Cambria Math" panose="02040503050406030204" pitchFamily="18" charset="0"/>
                                    </a:rPr>
                                    <m:t>3</m:t>
                                  </m:r>
                                </m:num>
                                <m:den>
                                  <m:r>
                                    <a:rPr lang="en-US" altLang="zh-CN" sz="1600" b="0" i="1" smtClean="0">
                                      <a:solidFill>
                                        <a:schemeClr val="bg1"/>
                                      </a:solidFill>
                                      <a:latin typeface="Cambria Math" panose="02040503050406030204" pitchFamily="18" charset="0"/>
                                    </a:rPr>
                                    <m:t>2</m:t>
                                  </m:r>
                                </m:den>
                              </m:f>
                              <m:r>
                                <a:rPr lang="en-US" altLang="zh-CN" sz="1600" b="0" i="1" smtClean="0">
                                  <a:solidFill>
                                    <a:schemeClr val="bg1"/>
                                  </a:solidFill>
                                  <a:latin typeface="Cambria Math" panose="02040503050406030204" pitchFamily="18" charset="0"/>
                                </a:rPr>
                                <m:t>)(1+</m:t>
                              </m:r>
                              <m:f>
                                <m:fPr>
                                  <m:ctrlPr>
                                    <a:rPr lang="en-US" altLang="zh-CN" sz="1600" b="0" i="1" smtClean="0">
                                      <a:solidFill>
                                        <a:schemeClr val="bg1"/>
                                      </a:solidFill>
                                      <a:latin typeface="Cambria Math"/>
                                    </a:rPr>
                                  </m:ctrlPr>
                                </m:fPr>
                                <m:num>
                                  <m:r>
                                    <a:rPr lang="en-US" altLang="zh-CN" sz="1600" b="0" i="1" smtClean="0">
                                      <a:solidFill>
                                        <a:schemeClr val="bg1"/>
                                      </a:solidFill>
                                      <a:latin typeface="Cambria Math" panose="02040503050406030204" pitchFamily="18" charset="0"/>
                                    </a:rPr>
                                    <m:t>𝑟</m:t>
                                  </m:r>
                                  <m:r>
                                    <a:rPr lang="en-US" altLang="zh-CN" sz="1600" b="0" i="1" smtClean="0">
                                      <a:solidFill>
                                        <a:schemeClr val="bg1"/>
                                      </a:solidFill>
                                      <a:latin typeface="Cambria Math" panose="02040503050406030204" pitchFamily="18" charset="0"/>
                                    </a:rPr>
                                    <m:t>3</m:t>
                                  </m:r>
                                </m:num>
                                <m:den>
                                  <m:r>
                                    <a:rPr lang="en-US" altLang="zh-CN" sz="1600" b="0" i="1" smtClean="0">
                                      <a:solidFill>
                                        <a:schemeClr val="bg1"/>
                                      </a:solidFill>
                                      <a:latin typeface="Cambria Math" panose="02040503050406030204" pitchFamily="18" charset="0"/>
                                    </a:rPr>
                                    <m:t>2</m:t>
                                  </m:r>
                                </m:den>
                              </m:f>
                              <m:r>
                                <a:rPr lang="en-US" altLang="zh-CN" sz="1600" b="0" i="1" smtClean="0">
                                  <a:solidFill>
                                    <a:schemeClr val="bg1"/>
                                  </a:solidFill>
                                  <a:latin typeface="Cambria Math" panose="02040503050406030204" pitchFamily="18" charset="0"/>
                                </a:rPr>
                                <m:t>)</m:t>
                              </m:r>
                            </m:oMath>
                          </a14:m>
                          <a:endParaRPr lang="en-US" altLang="zh-CN" sz="1600" smtClean="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3033274472"/>
                      </a:ext>
                    </a:extLst>
                  </a:tr>
                  <a:tr h="2235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chemeClr val="bg1"/>
                              </a:solidFill>
                            </a:rPr>
                            <a:t>输出</a:t>
                          </a:r>
                          <a:r>
                            <a:rPr lang="en-US" altLang="zh-CN" sz="1600" dirty="0" smtClean="0">
                              <a:solidFill>
                                <a:schemeClr val="bg1"/>
                              </a:solidFill>
                            </a:rPr>
                            <a:t>p1,p2,p3</a:t>
                          </a:r>
                          <a:endParaRPr lang="zh-CN" altLang="en-US" sz="1600" dirty="0" smtClean="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965742854"/>
                      </a:ext>
                    </a:extLst>
                  </a:tr>
                </a:tbl>
              </a:graphicData>
            </a:graphic>
          </p:graphicFrame>
        </mc:Choice>
        <mc:Fallback xmlns="">
          <p:graphicFrame>
            <p:nvGraphicFramePr>
              <p:cNvPr id="35" name="表格 34"/>
              <p:cNvGraphicFramePr>
                <a:graphicFrameLocks noGrp="1"/>
              </p:cNvGraphicFramePr>
              <p:nvPr>
                <p:extLst>
                  <p:ext uri="{D42A27DB-BD31-4B8C-83A1-F6EECF244321}">
                    <p14:modId xmlns:p14="http://schemas.microsoft.com/office/powerpoint/2010/main" val="1856983184"/>
                  </p:ext>
                </p:extLst>
              </p:nvPr>
            </p:nvGraphicFramePr>
            <p:xfrm>
              <a:off x="8608691" y="785236"/>
              <a:ext cx="2765147" cy="1848485"/>
            </p:xfrm>
            <a:graphic>
              <a:graphicData uri="http://schemas.openxmlformats.org/drawingml/2006/table">
                <a:tbl>
                  <a:tblPr>
                    <a:tableStyleId>{5DA37D80-6434-44D0-A028-1B22A696006F}</a:tableStyleId>
                  </a:tblPr>
                  <a:tblGrid>
                    <a:gridCol w="2765147">
                      <a:extLst>
                        <a:ext uri="{9D8B030D-6E8A-4147-A177-3AD203B41FA5}">
                          <a16:colId xmlns:a16="http://schemas.microsoft.com/office/drawing/2014/main" xmlns:a14="http://schemas.microsoft.com/office/drawing/2010/main" xmlns="" val="2098594108"/>
                        </a:ext>
                      </a:extLst>
                    </a:gridCol>
                  </a:tblGrid>
                  <a:tr h="370840">
                    <a:tc>
                      <a:txBody>
                        <a:bodyPr/>
                        <a:lstStyle/>
                        <a:p>
                          <a:r>
                            <a:rPr lang="zh-CN" altLang="en-US" sz="1600" dirty="0" smtClean="0">
                              <a:solidFill>
                                <a:schemeClr val="bg1"/>
                              </a:solidFill>
                            </a:rPr>
                            <a:t>输入</a:t>
                          </a:r>
                          <a:r>
                            <a:rPr lang="en-US" altLang="zh-CN" sz="1600" dirty="0" smtClean="0">
                              <a:solidFill>
                                <a:schemeClr val="bg1"/>
                              </a:solidFill>
                            </a:rPr>
                            <a:t>p0,r1,r2,r3</a:t>
                          </a:r>
                          <a:r>
                            <a:rPr lang="zh-CN" altLang="en-US" sz="1600" dirty="0" smtClean="0">
                              <a:solidFill>
                                <a:schemeClr val="bg1"/>
                              </a:solidFill>
                            </a:rPr>
                            <a:t>的值</a:t>
                          </a:r>
                          <a:endParaRPr lang="zh-CN" altLang="en-US" sz="16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a14="http://schemas.microsoft.com/office/drawing/2010/main" xmlns="" val="2156880107"/>
                      </a:ext>
                    </a:extLst>
                  </a:tr>
                  <a:tr h="370840">
                    <a:tc>
                      <a:txBody>
                        <a:bodyPr/>
                        <a:lstStyle/>
                        <a:p>
                          <a:endParaRPr lang="zh-C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rotWithShape="1">
                          <a:blip r:embed="rId5"/>
                          <a:stretch>
                            <a:fillRect t="-104918" b="-318033"/>
                          </a:stretch>
                        </a:blipFill>
                      </a:tcPr>
                    </a:tc>
                    <a:extLst>
                      <a:ext uri="{0D108BD9-81ED-4DB2-BD59-A6C34878D82A}">
                        <a16:rowId xmlns:a16="http://schemas.microsoft.com/office/drawing/2014/main" xmlns:a14="http://schemas.microsoft.com/office/drawing/2010/main" xmlns="" val="1216144271"/>
                      </a:ext>
                    </a:extLst>
                  </a:tr>
                  <a:tr h="335280">
                    <a:tc>
                      <a:txBody>
                        <a:bodyPr/>
                        <a:lstStyle/>
                        <a:p>
                          <a:endParaRPr lang="zh-C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rotWithShape="1">
                          <a:blip r:embed="rId5"/>
                          <a:stretch>
                            <a:fillRect t="-227273" b="-252727"/>
                          </a:stretch>
                        </a:blipFill>
                      </a:tcPr>
                    </a:tc>
                    <a:extLst>
                      <a:ext uri="{0D108BD9-81ED-4DB2-BD59-A6C34878D82A}">
                        <a16:rowId xmlns:a16="http://schemas.microsoft.com/office/drawing/2014/main" xmlns:a14="http://schemas.microsoft.com/office/drawing/2010/main" xmlns="" val="3303811616"/>
                      </a:ext>
                    </a:extLst>
                  </a:tr>
                  <a:tr h="436245">
                    <a:tc>
                      <a:txBody>
                        <a:bodyPr/>
                        <a:lstStyle/>
                        <a:p>
                          <a:endParaRPr lang="zh-C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rotWithShape="1">
                          <a:blip r:embed="rId5"/>
                          <a:stretch>
                            <a:fillRect t="-253521" b="-95775"/>
                          </a:stretch>
                        </a:blipFill>
                      </a:tcPr>
                    </a:tc>
                    <a:extLst>
                      <a:ext uri="{0D108BD9-81ED-4DB2-BD59-A6C34878D82A}">
                        <a16:rowId xmlns:a16="http://schemas.microsoft.com/office/drawing/2014/main" xmlns:a14="http://schemas.microsoft.com/office/drawing/2010/main" xmlns="" val="3033274472"/>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chemeClr val="bg1"/>
                              </a:solidFill>
                            </a:rPr>
                            <a:t>输出</a:t>
                          </a:r>
                          <a:r>
                            <a:rPr lang="en-US" altLang="zh-CN" sz="1600" dirty="0" smtClean="0">
                              <a:solidFill>
                                <a:schemeClr val="bg1"/>
                              </a:solidFill>
                            </a:rPr>
                            <a:t>p1,p2,p3</a:t>
                          </a:r>
                          <a:endParaRPr lang="zh-CN" altLang="en-US" sz="1600" dirty="0" smtClean="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a14="http://schemas.microsoft.com/office/drawing/2010/main" xmlns="" val="965742854"/>
                      </a:ext>
                    </a:extLst>
                  </a:tr>
                </a:tbl>
              </a:graphicData>
            </a:graphic>
          </p:graphicFrame>
        </mc:Fallback>
      </mc:AlternateContent>
      <mc:AlternateContent xmlns:mc="http://schemas.openxmlformats.org/markup-compatibility/2006" xmlns:a14="http://schemas.microsoft.com/office/drawing/2010/main">
        <mc:Choice Requires="a14">
          <p:sp>
            <p:nvSpPr>
              <p:cNvPr id="36" name="矩形 35"/>
              <p:cNvSpPr/>
              <p:nvPr/>
            </p:nvSpPr>
            <p:spPr>
              <a:xfrm>
                <a:off x="838200" y="2964622"/>
                <a:ext cx="9114542" cy="1315040"/>
              </a:xfrm>
              <a:prstGeom prst="rect">
                <a:avLst/>
              </a:prstGeom>
            </p:spPr>
            <p:txBody>
              <a:bodyPr wrap="square">
                <a:spAutoFit/>
              </a:bodyPr>
              <a:lstStyle/>
              <a:p>
                <a:r>
                  <a:rPr lang="zh-CN" altLang="en-US" b="1" dirty="0" smtClean="0"/>
                  <a:t>解题思路</a:t>
                </a:r>
                <a:r>
                  <a:rPr lang="en-US" altLang="zh-CN" b="1" dirty="0" smtClean="0"/>
                  <a:t>: </a:t>
                </a:r>
                <a:r>
                  <a:rPr lang="zh-CN" altLang="en-US" dirty="0" smtClean="0"/>
                  <a:t> 关键</a:t>
                </a:r>
                <a:r>
                  <a:rPr lang="zh-CN" altLang="en-US" dirty="0"/>
                  <a:t>是确定计算本息和的公式。从数学知识可知</a:t>
                </a:r>
                <a:r>
                  <a:rPr lang="zh-CN" altLang="en-US" dirty="0" smtClean="0"/>
                  <a:t>，若</a:t>
                </a:r>
                <a:r>
                  <a:rPr lang="zh-CN" altLang="en-US" dirty="0"/>
                  <a:t>存款额为</a:t>
                </a:r>
                <a:r>
                  <a:rPr lang="en-US" altLang="zh-CN" dirty="0"/>
                  <a:t>p0</a:t>
                </a:r>
                <a:r>
                  <a:rPr lang="zh-CN" altLang="en-US" dirty="0"/>
                  <a:t>，</a:t>
                </a:r>
                <a:r>
                  <a:rPr lang="zh-CN" altLang="en-US" dirty="0" smtClean="0"/>
                  <a:t>则</a:t>
                </a:r>
                <a:r>
                  <a:rPr lang="en-US" altLang="zh-CN" dirty="0" smtClean="0"/>
                  <a:t>:</a:t>
                </a:r>
              </a:p>
              <a:p>
                <a:r>
                  <a:rPr lang="zh-CN" altLang="en-US" dirty="0" smtClean="0"/>
                  <a:t>活期存款</a:t>
                </a:r>
                <a:r>
                  <a:rPr lang="zh-CN" altLang="en-US" dirty="0"/>
                  <a:t>一年后本息和</a:t>
                </a:r>
                <a:r>
                  <a:rPr lang="zh-CN" altLang="en-US" dirty="0" smtClean="0"/>
                  <a:t>为：</a:t>
                </a:r>
                <a14:m>
                  <m:oMath xmlns:m="http://schemas.openxmlformats.org/officeDocument/2006/math">
                    <m:r>
                      <m:rPr>
                        <m:sty m:val="p"/>
                      </m:rPr>
                      <a:rPr lang="en-US" altLang="zh-CN" b="0" i="0" smtClean="0">
                        <a:latin typeface="Cambria Math" panose="02040503050406030204" pitchFamily="18" charset="0"/>
                      </a:rPr>
                      <m:t>p</m:t>
                    </m:r>
                    <m:r>
                      <a:rPr lang="en-US" altLang="zh-CN" b="0" i="0" smtClean="0">
                        <a:latin typeface="Cambria Math" panose="02040503050406030204" pitchFamily="18" charset="0"/>
                      </a:rPr>
                      <m:t>1=</m:t>
                    </m:r>
                    <m:r>
                      <a:rPr lang="en-US" altLang="zh-CN" b="0" i="1" smtClean="0">
                        <a:latin typeface="Cambria Math" panose="02040503050406030204" pitchFamily="18" charset="0"/>
                      </a:rPr>
                      <m:t>𝑝</m:t>
                    </m:r>
                    <m:r>
                      <a:rPr lang="en-US" altLang="zh-CN" b="0" i="1" smtClean="0">
                        <a:latin typeface="Cambria Math" panose="02040503050406030204" pitchFamily="18" charset="0"/>
                      </a:rPr>
                      <m:t>0</m:t>
                    </m:r>
                    <m:d>
                      <m:dPr>
                        <m:ctrlPr>
                          <a:rPr lang="en-US" altLang="zh-CN" i="1">
                            <a:latin typeface="Cambria Math"/>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𝑟</m:t>
                        </m:r>
                        <m:r>
                          <a:rPr lang="en-US" altLang="zh-CN" b="0" i="1" smtClean="0">
                            <a:latin typeface="Cambria Math" panose="02040503050406030204" pitchFamily="18" charset="0"/>
                          </a:rPr>
                          <m:t>1</m:t>
                        </m:r>
                      </m:e>
                    </m:d>
                  </m:oMath>
                </a14:m>
                <a:endParaRPr lang="en-US" altLang="zh-CN" dirty="0" smtClean="0"/>
              </a:p>
              <a:p>
                <a:r>
                  <a:rPr lang="zh-CN" altLang="en-US" dirty="0"/>
                  <a:t>一年期定期存款，一年后本息和为：</a:t>
                </a:r>
                <a14:m>
                  <m:oMath xmlns:m="http://schemas.openxmlformats.org/officeDocument/2006/math">
                    <m:r>
                      <m:rPr>
                        <m:sty m:val="p"/>
                      </m:rPr>
                      <a:rPr lang="en-US" altLang="zh-CN">
                        <a:latin typeface="Cambria Math" panose="02040503050406030204" pitchFamily="18" charset="0"/>
                      </a:rPr>
                      <m:t>p</m:t>
                    </m:r>
                    <m:r>
                      <a:rPr lang="en-US" altLang="zh-CN" b="0" i="0" smtClean="0">
                        <a:latin typeface="Cambria Math" panose="02040503050406030204" pitchFamily="18" charset="0"/>
                      </a:rPr>
                      <m:t>2</m:t>
                    </m:r>
                    <m:r>
                      <a:rPr lang="en-US" altLang="zh-CN">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0</m:t>
                    </m:r>
                    <m:d>
                      <m:dPr>
                        <m:ctrlPr>
                          <a:rPr lang="en-US" altLang="zh-CN" i="1">
                            <a:latin typeface="Cambria Math"/>
                          </a:rPr>
                        </m:ctrlPr>
                      </m:dPr>
                      <m:e>
                        <m:r>
                          <a:rPr lang="en-US" altLang="zh-CN" i="1">
                            <a:latin typeface="Cambria Math" panose="02040503050406030204" pitchFamily="18" charset="0"/>
                          </a:rPr>
                          <m:t>1+</m:t>
                        </m:r>
                        <m:r>
                          <a:rPr lang="en-US" altLang="zh-CN" i="1">
                            <a:latin typeface="Cambria Math" panose="02040503050406030204" pitchFamily="18" charset="0"/>
                          </a:rPr>
                          <m:t>𝑟</m:t>
                        </m:r>
                        <m:r>
                          <a:rPr lang="en-US" altLang="zh-CN" b="0" i="1" smtClean="0">
                            <a:latin typeface="Cambria Math" panose="02040503050406030204" pitchFamily="18" charset="0"/>
                          </a:rPr>
                          <m:t>2</m:t>
                        </m:r>
                      </m:e>
                    </m:d>
                  </m:oMath>
                </a14:m>
                <a:endParaRPr lang="en-US" altLang="zh-CN" dirty="0" smtClean="0"/>
              </a:p>
              <a:p>
                <a:r>
                  <a:rPr lang="zh-CN" altLang="en-US" dirty="0"/>
                  <a:t>两次半年定期存款，一年后本息和</a:t>
                </a:r>
                <a:r>
                  <a:rPr lang="zh-CN" altLang="en-US" dirty="0" smtClean="0"/>
                  <a:t>为</a:t>
                </a:r>
                <a:r>
                  <a:rPr lang="zh-CN" altLang="en-US" dirty="0"/>
                  <a:t>：</a:t>
                </a:r>
                <a14:m>
                  <m:oMath xmlns:m="http://schemas.openxmlformats.org/officeDocument/2006/math">
                    <m:r>
                      <m:rPr>
                        <m:sty m:val="p"/>
                      </m:rPr>
                      <a:rPr lang="en-US" altLang="zh-CN">
                        <a:latin typeface="Cambria Math" panose="02040503050406030204" pitchFamily="18" charset="0"/>
                      </a:rPr>
                      <m:t>p</m:t>
                    </m:r>
                    <m:r>
                      <a:rPr lang="en-US" altLang="zh-CN" b="0" i="0" smtClean="0">
                        <a:latin typeface="Cambria Math" panose="02040503050406030204" pitchFamily="18" charset="0"/>
                      </a:rPr>
                      <m:t>3</m:t>
                    </m:r>
                    <m:r>
                      <a:rPr lang="en-US" altLang="zh-CN">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0(1+</m:t>
                    </m:r>
                    <m:f>
                      <m:fPr>
                        <m:ctrlPr>
                          <a:rPr lang="en-US" altLang="zh-CN" b="0" i="1" smtClean="0">
                            <a:latin typeface="Cambria Math"/>
                          </a:rPr>
                        </m:ctrlPr>
                      </m:fPr>
                      <m:num>
                        <m:r>
                          <a:rPr lang="en-US" altLang="zh-CN" b="0" i="1" smtClean="0">
                            <a:latin typeface="Cambria Math" panose="02040503050406030204" pitchFamily="18" charset="0"/>
                          </a:rPr>
                          <m:t>𝑟</m:t>
                        </m:r>
                        <m:r>
                          <a:rPr lang="en-US" altLang="zh-CN" b="0" i="1" smtClean="0">
                            <a:latin typeface="Cambria Math" panose="02040503050406030204" pitchFamily="18" charset="0"/>
                          </a:rPr>
                          <m:t>3</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)(1+</m:t>
                    </m:r>
                    <m:f>
                      <m:fPr>
                        <m:ctrlPr>
                          <a:rPr lang="en-US" altLang="zh-CN" b="0" i="1" smtClean="0">
                            <a:latin typeface="Cambria Math"/>
                          </a:rPr>
                        </m:ctrlPr>
                      </m:fPr>
                      <m:num>
                        <m:r>
                          <a:rPr lang="en-US" altLang="zh-CN" b="0" i="1" smtClean="0">
                            <a:latin typeface="Cambria Math" panose="02040503050406030204" pitchFamily="18" charset="0"/>
                          </a:rPr>
                          <m:t>𝑟</m:t>
                        </m:r>
                        <m:r>
                          <a:rPr lang="en-US" altLang="zh-CN" b="0" i="1" smtClean="0">
                            <a:latin typeface="Cambria Math" panose="02040503050406030204" pitchFamily="18" charset="0"/>
                          </a:rPr>
                          <m:t>3</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oMath>
                </a14:m>
                <a:endParaRPr lang="en-US" altLang="zh-CN" dirty="0" smtClean="0"/>
              </a:p>
            </p:txBody>
          </p:sp>
        </mc:Choice>
        <mc:Fallback xmlns="">
          <p:sp>
            <p:nvSpPr>
              <p:cNvPr id="36" name="矩形 35"/>
              <p:cNvSpPr>
                <a:spLocks noRot="1" noChangeAspect="1" noMove="1" noResize="1" noEditPoints="1" noAdjustHandles="1" noChangeArrowheads="1" noChangeShapeType="1" noTextEdit="1"/>
              </p:cNvSpPr>
              <p:nvPr/>
            </p:nvSpPr>
            <p:spPr>
              <a:xfrm>
                <a:off x="838200" y="2964622"/>
                <a:ext cx="9114542" cy="1315040"/>
              </a:xfrm>
              <a:prstGeom prst="rect">
                <a:avLst/>
              </a:prstGeom>
              <a:blipFill>
                <a:blip r:embed="rId6" cstate="print"/>
                <a:stretch>
                  <a:fillRect l="-602" t="-2315" b="-2315"/>
                </a:stretch>
              </a:blipFill>
            </p:spPr>
            <p:txBody>
              <a:bodyPr/>
              <a:lstStyle/>
              <a:p>
                <a:r>
                  <a:rPr lang="zh-CN" altLang="en-US">
                    <a:noFill/>
                  </a:rPr>
                  <a:t> </a:t>
                </a:r>
              </a:p>
            </p:txBody>
          </p:sp>
        </mc:Fallback>
      </mc:AlternateContent>
      <p:sp>
        <p:nvSpPr>
          <p:cNvPr id="37" name="圆角矩形 36"/>
          <p:cNvSpPr/>
          <p:nvPr/>
        </p:nvSpPr>
        <p:spPr>
          <a:xfrm>
            <a:off x="838200" y="4279662"/>
            <a:ext cx="6931123" cy="2421703"/>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pPr defTabSz="357188">
              <a:lnSpc>
                <a:spcPct val="120000"/>
              </a:lnSpc>
            </a:pPr>
            <a:r>
              <a:rPr lang="en-US" altLang="zh-CN" sz="1400" dirty="0"/>
              <a:t>#include &lt;</a:t>
            </a:r>
            <a:r>
              <a:rPr lang="en-US" altLang="zh-CN" sz="1400" dirty="0" err="1"/>
              <a:t>stdio.h</a:t>
            </a:r>
            <a:r>
              <a:rPr lang="en-US" altLang="zh-CN" sz="1400" dirty="0"/>
              <a:t>&gt;</a:t>
            </a:r>
          </a:p>
          <a:p>
            <a:pPr defTabSz="357188">
              <a:lnSpc>
                <a:spcPct val="120000"/>
              </a:lnSpc>
            </a:pPr>
            <a:r>
              <a:rPr lang="en-US" altLang="zh-CN" sz="1400" dirty="0" err="1"/>
              <a:t>int</a:t>
            </a:r>
            <a:r>
              <a:rPr lang="en-US" altLang="zh-CN" sz="1400" dirty="0"/>
              <a:t> </a:t>
            </a:r>
            <a:r>
              <a:rPr lang="en-US" altLang="zh-CN" sz="1400" dirty="0" smtClean="0"/>
              <a:t>main()</a:t>
            </a:r>
            <a:endParaRPr lang="en-US" altLang="zh-CN" sz="1400" dirty="0"/>
          </a:p>
          <a:p>
            <a:pPr defTabSz="357188">
              <a:lnSpc>
                <a:spcPct val="120000"/>
              </a:lnSpc>
            </a:pPr>
            <a:r>
              <a:rPr lang="en-US" altLang="zh-CN" sz="1400" dirty="0" smtClean="0"/>
              <a:t>{</a:t>
            </a:r>
            <a:r>
              <a:rPr lang="en-US" altLang="zh-CN" sz="1400" dirty="0"/>
              <a:t>	float p0=1000, r1=0.0036, r2=0.0225, r3=0.0198, p1, p2, p3</a:t>
            </a:r>
            <a:r>
              <a:rPr lang="en-US" altLang="zh-CN" sz="1400" dirty="0" smtClean="0"/>
              <a:t>;	</a:t>
            </a:r>
            <a:r>
              <a:rPr lang="en-US" altLang="zh-CN" sz="1400" dirty="0" smtClean="0">
                <a:solidFill>
                  <a:srgbClr val="008000"/>
                </a:solidFill>
              </a:rPr>
              <a:t>//</a:t>
            </a:r>
            <a:r>
              <a:rPr lang="zh-CN" altLang="en-US" sz="1400" dirty="0">
                <a:solidFill>
                  <a:srgbClr val="008000"/>
                </a:solidFill>
              </a:rPr>
              <a:t>定义变量</a:t>
            </a:r>
          </a:p>
          <a:p>
            <a:pPr defTabSz="357188">
              <a:lnSpc>
                <a:spcPct val="120000"/>
              </a:lnSpc>
            </a:pPr>
            <a:r>
              <a:rPr lang="zh-CN" altLang="en-US" sz="1400" dirty="0"/>
              <a:t>	</a:t>
            </a:r>
            <a:r>
              <a:rPr lang="en-US" altLang="zh-CN" sz="1400" dirty="0"/>
              <a:t>p1=p0*(1+r1</a:t>
            </a:r>
            <a:r>
              <a:rPr lang="en-US" altLang="zh-CN" sz="1400" dirty="0" smtClean="0"/>
              <a:t>);			</a:t>
            </a:r>
            <a:r>
              <a:rPr lang="en-US" altLang="zh-CN" sz="1400" dirty="0">
                <a:solidFill>
                  <a:srgbClr val="008000"/>
                </a:solidFill>
              </a:rPr>
              <a:t>//</a:t>
            </a:r>
            <a:r>
              <a:rPr lang="zh-CN" altLang="en-US" sz="1400" dirty="0">
                <a:solidFill>
                  <a:srgbClr val="008000"/>
                </a:solidFill>
              </a:rPr>
              <a:t>计算活期本息和</a:t>
            </a:r>
          </a:p>
          <a:p>
            <a:pPr defTabSz="357188">
              <a:lnSpc>
                <a:spcPct val="120000"/>
              </a:lnSpc>
            </a:pPr>
            <a:r>
              <a:rPr lang="zh-CN" altLang="en-US" sz="1400" dirty="0"/>
              <a:t>	</a:t>
            </a:r>
            <a:r>
              <a:rPr lang="en-US" altLang="zh-CN" sz="1400" dirty="0"/>
              <a:t>p2=p0*(1+r2</a:t>
            </a:r>
            <a:r>
              <a:rPr lang="en-US" altLang="zh-CN" sz="1400" dirty="0" smtClean="0"/>
              <a:t>);			</a:t>
            </a:r>
            <a:r>
              <a:rPr lang="en-US" altLang="zh-CN" sz="1400" dirty="0">
                <a:solidFill>
                  <a:srgbClr val="008000"/>
                </a:solidFill>
              </a:rPr>
              <a:t>//</a:t>
            </a:r>
            <a:r>
              <a:rPr lang="zh-CN" altLang="en-US" sz="1400" dirty="0">
                <a:solidFill>
                  <a:srgbClr val="008000"/>
                </a:solidFill>
              </a:rPr>
              <a:t>计算一年定期本息和</a:t>
            </a:r>
          </a:p>
          <a:p>
            <a:pPr defTabSz="357188">
              <a:lnSpc>
                <a:spcPct val="120000"/>
              </a:lnSpc>
            </a:pPr>
            <a:r>
              <a:rPr lang="zh-CN" altLang="en-US" sz="1400" dirty="0"/>
              <a:t>	</a:t>
            </a:r>
            <a:r>
              <a:rPr lang="en-US" altLang="zh-CN" sz="1400" dirty="0"/>
              <a:t>p3=p0*(1+r3/2)*(1+r3/2</a:t>
            </a:r>
            <a:r>
              <a:rPr lang="en-US" altLang="zh-CN" sz="1400" dirty="0" smtClean="0"/>
              <a:t>);	</a:t>
            </a:r>
            <a:r>
              <a:rPr lang="en-US" altLang="zh-CN" sz="1400" dirty="0">
                <a:solidFill>
                  <a:srgbClr val="008000"/>
                </a:solidFill>
              </a:rPr>
              <a:t>//</a:t>
            </a:r>
            <a:r>
              <a:rPr lang="zh-CN" altLang="en-US" sz="1400" dirty="0">
                <a:solidFill>
                  <a:srgbClr val="008000"/>
                </a:solidFill>
              </a:rPr>
              <a:t>计算存两次半年定期的本息和</a:t>
            </a:r>
          </a:p>
          <a:p>
            <a:pPr defTabSz="357188">
              <a:lnSpc>
                <a:spcPct val="120000"/>
              </a:lnSpc>
            </a:pPr>
            <a:r>
              <a:rPr lang="zh-CN" altLang="en-US" sz="1400" dirty="0"/>
              <a:t>	</a:t>
            </a:r>
            <a:r>
              <a:rPr lang="en-US" altLang="zh-CN" sz="1400" dirty="0" err="1"/>
              <a:t>printf</a:t>
            </a:r>
            <a:r>
              <a:rPr lang="en-US" altLang="zh-CN" sz="1400" dirty="0"/>
              <a:t>("p1=%f\np2=%f\np3=%f\n",p1, p2, p3</a:t>
            </a:r>
            <a:r>
              <a:rPr lang="en-US" altLang="zh-CN" sz="1400" dirty="0" smtClean="0"/>
              <a:t>);	</a:t>
            </a:r>
            <a:r>
              <a:rPr lang="en-US" altLang="zh-CN" sz="1400" dirty="0">
                <a:solidFill>
                  <a:srgbClr val="008000"/>
                </a:solidFill>
              </a:rPr>
              <a:t>//</a:t>
            </a:r>
            <a:r>
              <a:rPr lang="zh-CN" altLang="en-US" sz="1400" dirty="0">
                <a:solidFill>
                  <a:srgbClr val="008000"/>
                </a:solidFill>
              </a:rPr>
              <a:t>输出结果</a:t>
            </a:r>
          </a:p>
          <a:p>
            <a:pPr defTabSz="357188">
              <a:lnSpc>
                <a:spcPct val="120000"/>
              </a:lnSpc>
            </a:pPr>
            <a:r>
              <a:rPr lang="zh-CN" altLang="en-US" sz="1400" dirty="0"/>
              <a:t>	</a:t>
            </a:r>
            <a:r>
              <a:rPr lang="en-US" altLang="zh-CN" sz="1400" dirty="0"/>
              <a:t>return 0</a:t>
            </a:r>
            <a:r>
              <a:rPr lang="en-US" altLang="zh-CN" sz="1400" dirty="0" smtClean="0"/>
              <a:t>;</a:t>
            </a:r>
          </a:p>
          <a:p>
            <a:pPr defTabSz="357188">
              <a:lnSpc>
                <a:spcPct val="120000"/>
              </a:lnSpc>
            </a:pPr>
            <a:r>
              <a:rPr lang="en-US" altLang="zh-CN" sz="1400" dirty="0" smtClean="0"/>
              <a:t>}</a:t>
            </a:r>
            <a:endParaRPr lang="en-US" altLang="zh-CN" sz="1400" dirty="0"/>
          </a:p>
        </p:txBody>
      </p:sp>
      <p:pic>
        <p:nvPicPr>
          <p:cNvPr id="4" name="图片 3"/>
          <p:cNvPicPr>
            <a:picLocks noChangeAspect="1"/>
          </p:cNvPicPr>
          <p:nvPr/>
        </p:nvPicPr>
        <p:blipFill>
          <a:blip r:embed="rId7" cstate="print"/>
          <a:stretch>
            <a:fillRect/>
          </a:stretch>
        </p:blipFill>
        <p:spPr>
          <a:xfrm>
            <a:off x="8167226" y="3543244"/>
            <a:ext cx="3648075" cy="1181100"/>
          </a:xfrm>
          <a:prstGeom prst="rect">
            <a:avLst/>
          </a:prstGeom>
        </p:spPr>
      </p:pic>
      <p:grpSp>
        <p:nvGrpSpPr>
          <p:cNvPr id="8" name="组合 7"/>
          <p:cNvGrpSpPr/>
          <p:nvPr/>
        </p:nvGrpSpPr>
        <p:grpSpPr>
          <a:xfrm>
            <a:off x="7670532" y="4773758"/>
            <a:ext cx="4127817" cy="377687"/>
            <a:chOff x="8050696" y="5019261"/>
            <a:chExt cx="4127817" cy="377687"/>
          </a:xfrm>
          <a:effectLst>
            <a:outerShdw blurRad="63500" sx="102000" sy="102000" algn="ctr" rotWithShape="0">
              <a:prstClr val="black">
                <a:alpha val="40000"/>
              </a:prstClr>
            </a:outerShdw>
          </a:effectLst>
        </p:grpSpPr>
        <p:sp>
          <p:nvSpPr>
            <p:cNvPr id="6" name="剪去单角的矩形 5"/>
            <p:cNvSpPr/>
            <p:nvPr/>
          </p:nvSpPr>
          <p:spPr>
            <a:xfrm>
              <a:off x="8050696" y="5019261"/>
              <a:ext cx="4127817" cy="377687"/>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7" name="文本框 6"/>
            <p:cNvSpPr txBox="1"/>
            <p:nvPr/>
          </p:nvSpPr>
          <p:spPr>
            <a:xfrm>
              <a:off x="8388005" y="5054496"/>
              <a:ext cx="3790508" cy="307777"/>
            </a:xfrm>
            <a:prstGeom prst="rect">
              <a:avLst/>
            </a:prstGeom>
            <a:noFill/>
          </p:spPr>
          <p:txBody>
            <a:bodyPr wrap="square" rtlCol="0">
              <a:spAutoFit/>
            </a:bodyPr>
            <a:lstStyle/>
            <a:p>
              <a:r>
                <a:rPr lang="zh-CN" altLang="en-US" sz="1400">
                  <a:solidFill>
                    <a:schemeClr val="bg1"/>
                  </a:solidFill>
                </a:rPr>
                <a:t>在定义实型</a:t>
              </a:r>
              <a:r>
                <a:rPr lang="zh-CN" altLang="en-US" sz="1400" smtClean="0">
                  <a:solidFill>
                    <a:schemeClr val="bg1"/>
                  </a:solidFill>
                </a:rPr>
                <a:t>变量的</a:t>
              </a:r>
              <a:r>
                <a:rPr lang="zh-CN" altLang="en-US" sz="1400">
                  <a:solidFill>
                    <a:schemeClr val="bg1"/>
                  </a:solidFill>
                </a:rPr>
                <a:t>同时，</a:t>
              </a:r>
              <a:r>
                <a:rPr lang="zh-CN" altLang="en-US" sz="1400" smtClean="0">
                  <a:solidFill>
                    <a:schemeClr val="bg1"/>
                  </a:solidFill>
                </a:rPr>
                <a:t>对部分变量赋予</a:t>
              </a:r>
              <a:r>
                <a:rPr lang="zh-CN" altLang="en-US" sz="1400">
                  <a:solidFill>
                    <a:schemeClr val="bg1"/>
                  </a:solidFill>
                </a:rPr>
                <a:t>初值</a:t>
              </a:r>
            </a:p>
          </p:txBody>
        </p:sp>
      </p:grpSp>
      <p:grpSp>
        <p:nvGrpSpPr>
          <p:cNvPr id="15" name="组合 14"/>
          <p:cNvGrpSpPr/>
          <p:nvPr/>
        </p:nvGrpSpPr>
        <p:grpSpPr>
          <a:xfrm>
            <a:off x="6430457" y="5828644"/>
            <a:ext cx="4127817" cy="377687"/>
            <a:chOff x="8050696" y="5019261"/>
            <a:chExt cx="4127817" cy="377687"/>
          </a:xfrm>
          <a:effectLst>
            <a:outerShdw blurRad="63500" sx="102000" sy="102000" algn="ctr" rotWithShape="0">
              <a:prstClr val="black">
                <a:alpha val="40000"/>
              </a:prstClr>
            </a:outerShdw>
          </a:effectLst>
        </p:grpSpPr>
        <p:sp>
          <p:nvSpPr>
            <p:cNvPr id="16" name="剪去单角的矩形 15"/>
            <p:cNvSpPr/>
            <p:nvPr/>
          </p:nvSpPr>
          <p:spPr>
            <a:xfrm>
              <a:off x="8050696" y="5019261"/>
              <a:ext cx="4127817" cy="377687"/>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8" name="文本框 17"/>
            <p:cNvSpPr txBox="1"/>
            <p:nvPr/>
          </p:nvSpPr>
          <p:spPr>
            <a:xfrm>
              <a:off x="8388005" y="5054496"/>
              <a:ext cx="3790508" cy="307777"/>
            </a:xfrm>
            <a:prstGeom prst="rect">
              <a:avLst/>
            </a:prstGeom>
            <a:noFill/>
          </p:spPr>
          <p:txBody>
            <a:bodyPr wrap="square" rtlCol="0">
              <a:spAutoFit/>
            </a:bodyPr>
            <a:lstStyle/>
            <a:p>
              <a:r>
                <a:rPr lang="zh-CN" altLang="en-US" sz="1400">
                  <a:solidFill>
                    <a:schemeClr val="bg1"/>
                  </a:solidFill>
                </a:rPr>
                <a:t>在输出</a:t>
              </a:r>
              <a:r>
                <a:rPr lang="en-US" altLang="zh-CN" sz="1400">
                  <a:solidFill>
                    <a:schemeClr val="bg1"/>
                  </a:solidFill>
                </a:rPr>
                <a:t>p1</a:t>
              </a:r>
              <a:r>
                <a:rPr lang="zh-CN" altLang="en-US" sz="1400">
                  <a:solidFill>
                    <a:schemeClr val="bg1"/>
                  </a:solidFill>
                </a:rPr>
                <a:t>，</a:t>
              </a:r>
              <a:r>
                <a:rPr lang="en-US" altLang="zh-CN" sz="1400">
                  <a:solidFill>
                    <a:schemeClr val="bg1"/>
                  </a:solidFill>
                </a:rPr>
                <a:t>p2</a:t>
              </a:r>
              <a:r>
                <a:rPr lang="zh-CN" altLang="en-US" sz="1400">
                  <a:solidFill>
                    <a:schemeClr val="bg1"/>
                  </a:solidFill>
                </a:rPr>
                <a:t>和</a:t>
              </a:r>
              <a:r>
                <a:rPr lang="en-US" altLang="zh-CN" sz="1400">
                  <a:solidFill>
                    <a:schemeClr val="bg1"/>
                  </a:solidFill>
                </a:rPr>
                <a:t>p3</a:t>
              </a:r>
              <a:r>
                <a:rPr lang="zh-CN" altLang="en-US" sz="1400">
                  <a:solidFill>
                    <a:schemeClr val="bg1"/>
                  </a:solidFill>
                </a:rPr>
                <a:t>的值之后，用</a:t>
              </a:r>
              <a:r>
                <a:rPr lang="en-US" altLang="zh-CN" sz="1400">
                  <a:solidFill>
                    <a:schemeClr val="bg1"/>
                  </a:solidFill>
                </a:rPr>
                <a:t>\n</a:t>
              </a:r>
              <a:r>
                <a:rPr lang="zh-CN" altLang="en-US" sz="1400">
                  <a:solidFill>
                    <a:schemeClr val="bg1"/>
                  </a:solidFill>
                </a:rPr>
                <a:t>使输出换行</a:t>
              </a:r>
            </a:p>
          </p:txBody>
        </p:sp>
      </p:grpSp>
      <p:sp>
        <p:nvSpPr>
          <p:cNvPr id="9" name="灯片编号占位符 8"/>
          <p:cNvSpPr>
            <a:spLocks noGrp="1"/>
          </p:cNvSpPr>
          <p:nvPr>
            <p:ph type="sldNum" sz="quarter" idx="12"/>
          </p:nvPr>
        </p:nvSpPr>
        <p:spPr/>
        <p:txBody>
          <a:bodyPr/>
          <a:lstStyle/>
          <a:p>
            <a:fld id="{B058512A-BF6F-43D0-855A-BBBF14572BDB}" type="slidenum">
              <a:rPr lang="zh-CN" altLang="en-US" smtClean="0"/>
              <a:pPr/>
              <a:t>4</a:t>
            </a:fld>
            <a:endParaRPr lang="zh-CN" altLang="en-US"/>
          </a:p>
        </p:txBody>
      </p:sp>
    </p:spTree>
    <p:extLst>
      <p:ext uri="{BB962C8B-B14F-4D97-AF65-F5344CB8AC3E}">
        <p14:creationId xmlns:p14="http://schemas.microsoft.com/office/powerpoint/2010/main" val="2490132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H_SubTitle_3"/>
          <p:cNvSpPr>
            <a:spLocks/>
          </p:cNvSpPr>
          <p:nvPr>
            <p:custDataLst>
              <p:tags r:id="rId2"/>
            </p:custDataLst>
          </p:nvPr>
        </p:nvSpPr>
        <p:spPr bwMode="auto">
          <a:xfrm>
            <a:off x="2194241" y="3857949"/>
            <a:ext cx="1474828" cy="22008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headEnd/>
            <a:tailEnd/>
          </a:ln>
          <a:effectLst/>
        </p:spPr>
        <p:txBody>
          <a:bodyPr vert="horz" wrap="square" lIns="91440" tIns="46800" rIns="91440" bIns="720000" numCol="1" anchor="ctr" anchorCtr="0" compatLnSpc="1">
            <a:prstTxWarp prst="textNoShape">
              <a:avLst/>
            </a:prstTxWarp>
            <a:normAutofit/>
          </a:bodyPr>
          <a:lstStyle/>
          <a:p>
            <a:pPr algn="ctr"/>
            <a:r>
              <a:rPr lang="zh-CN" altLang="en-US" smtClean="0">
                <a:solidFill>
                  <a:srgbClr val="FFFFFF"/>
                </a:solidFill>
              </a:rPr>
              <a:t>表达式</a:t>
            </a:r>
            <a:endParaRPr lang="en-US" altLang="zh-CN" smtClean="0">
              <a:solidFill>
                <a:srgbClr val="FFFFFF"/>
              </a:solidFill>
            </a:endParaRPr>
          </a:p>
          <a:p>
            <a:pPr algn="ctr"/>
            <a:r>
              <a:rPr lang="zh-CN" altLang="en-US">
                <a:solidFill>
                  <a:srgbClr val="FFFFFF"/>
                </a:solidFill>
              </a:rPr>
              <a:t>语句</a:t>
            </a:r>
          </a:p>
        </p:txBody>
      </p:sp>
      <p:sp>
        <p:nvSpPr>
          <p:cNvPr id="12" name="MH_SubTitle_2"/>
          <p:cNvSpPr>
            <a:spLocks/>
          </p:cNvSpPr>
          <p:nvPr>
            <p:custDataLst>
              <p:tags r:id="rId3"/>
            </p:custDataLst>
          </p:nvPr>
        </p:nvSpPr>
        <p:spPr bwMode="auto">
          <a:xfrm>
            <a:off x="958917" y="3990991"/>
            <a:ext cx="1882486" cy="2067836"/>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headEnd/>
            <a:tailEnd/>
          </a:ln>
          <a:effectLst/>
        </p:spPr>
        <p:txBody>
          <a:bodyPr vert="horz" wrap="square" lIns="91440" tIns="45720" rIns="180000" bIns="36000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mtClean="0">
                <a:solidFill>
                  <a:srgbClr val="FFFFFF"/>
                </a:solidFill>
              </a:rPr>
              <a:t>函数调用</a:t>
            </a:r>
            <a:endParaRPr lang="en-US" altLang="zh-CN" smtClean="0">
              <a:solidFill>
                <a:srgbClr val="FFFFFF"/>
              </a:solidFill>
            </a:endParaRPr>
          </a:p>
          <a:p>
            <a:pPr algn="ctr">
              <a:defRPr/>
            </a:pPr>
            <a:r>
              <a:rPr lang="zh-CN" altLang="en-US">
                <a:solidFill>
                  <a:srgbClr val="FFFFFF"/>
                </a:solidFill>
              </a:rPr>
              <a:t>语句</a:t>
            </a:r>
          </a:p>
        </p:txBody>
      </p:sp>
      <p:sp>
        <p:nvSpPr>
          <p:cNvPr id="38" name="MH_Text_1"/>
          <p:cNvSpPr/>
          <p:nvPr>
            <p:custDataLst>
              <p:tags r:id="rId4"/>
            </p:custDataLst>
          </p:nvPr>
        </p:nvSpPr>
        <p:spPr>
          <a:xfrm>
            <a:off x="3830210" y="1066009"/>
            <a:ext cx="5136519" cy="3558122"/>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lnSpc>
                <a:spcPct val="150000"/>
              </a:lnSpc>
              <a:defRPr/>
            </a:pPr>
            <a:r>
              <a:rPr lang="en-US" altLang="zh-CN" smtClean="0">
                <a:solidFill>
                  <a:srgbClr val="000000"/>
                </a:solidFill>
              </a:rPr>
              <a:t>;</a:t>
            </a:r>
          </a:p>
          <a:p>
            <a:pPr lvl="0" algn="just">
              <a:lnSpc>
                <a:spcPct val="150000"/>
              </a:lnSpc>
              <a:defRPr/>
            </a:pPr>
            <a:r>
              <a:rPr lang="zh-CN" altLang="en-US" smtClean="0">
                <a:solidFill>
                  <a:srgbClr val="000000"/>
                </a:solidFill>
              </a:rPr>
              <a:t>只有一个分号的语句即为空语句。</a:t>
            </a:r>
            <a:endParaRPr lang="en-US" altLang="zh-CN" smtClean="0">
              <a:solidFill>
                <a:srgbClr val="000000"/>
              </a:solidFill>
            </a:endParaRPr>
          </a:p>
          <a:p>
            <a:pPr lvl="0" algn="just">
              <a:lnSpc>
                <a:spcPct val="150000"/>
              </a:lnSpc>
              <a:defRPr/>
            </a:pPr>
            <a:r>
              <a:rPr lang="zh-CN" altLang="en-US">
                <a:solidFill>
                  <a:srgbClr val="000000"/>
                </a:solidFill>
              </a:rPr>
              <a:t>可以用来作为流程的转向点</a:t>
            </a:r>
            <a:r>
              <a:rPr lang="en-US" altLang="zh-CN">
                <a:solidFill>
                  <a:srgbClr val="000000"/>
                </a:solidFill>
              </a:rPr>
              <a:t>(</a:t>
            </a:r>
            <a:r>
              <a:rPr lang="zh-CN" altLang="en-US">
                <a:solidFill>
                  <a:srgbClr val="000000"/>
                </a:solidFill>
              </a:rPr>
              <a:t>流程从程序其他地方转到此语句处</a:t>
            </a:r>
            <a:r>
              <a:rPr lang="en-US" altLang="zh-CN" smtClean="0">
                <a:solidFill>
                  <a:srgbClr val="000000"/>
                </a:solidFill>
              </a:rPr>
              <a:t>)</a:t>
            </a:r>
            <a:r>
              <a:rPr lang="zh-CN" altLang="en-US" smtClean="0">
                <a:solidFill>
                  <a:srgbClr val="000000"/>
                </a:solidFill>
              </a:rPr>
              <a:t>；</a:t>
            </a:r>
            <a:endParaRPr lang="en-US" altLang="zh-CN" smtClean="0">
              <a:solidFill>
                <a:srgbClr val="000000"/>
              </a:solidFill>
            </a:endParaRPr>
          </a:p>
          <a:p>
            <a:pPr lvl="0" algn="just">
              <a:lnSpc>
                <a:spcPct val="150000"/>
              </a:lnSpc>
              <a:defRPr/>
            </a:pPr>
            <a:r>
              <a:rPr lang="zh-CN" altLang="en-US" smtClean="0">
                <a:solidFill>
                  <a:srgbClr val="000000"/>
                </a:solidFill>
              </a:rPr>
              <a:t>也</a:t>
            </a:r>
            <a:r>
              <a:rPr lang="zh-CN" altLang="en-US">
                <a:solidFill>
                  <a:srgbClr val="000000"/>
                </a:solidFill>
              </a:rPr>
              <a:t>可用来作为循环语句中的循环体（循环体是空语句，表示循环体什么也不做）。</a:t>
            </a:r>
          </a:p>
        </p:txBody>
      </p:sp>
      <p:sp>
        <p:nvSpPr>
          <p:cNvPr id="39" name="MH_Other_1"/>
          <p:cNvSpPr/>
          <p:nvPr>
            <p:custDataLst>
              <p:tags r:id="rId5"/>
            </p:custDataLst>
          </p:nvPr>
        </p:nvSpPr>
        <p:spPr>
          <a:xfrm>
            <a:off x="3830210" y="726032"/>
            <a:ext cx="5136519" cy="390239"/>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schemeClr val="tx1">
                  <a:lumMod val="50000"/>
                  <a:lumOff val="50000"/>
                </a:schemeClr>
              </a:solidFill>
              <a:latin typeface="微软雅黑" pitchFamily="34" charset="-122"/>
              <a:ea typeface="微软雅黑" pitchFamily="34" charset="-122"/>
            </a:endParaRPr>
          </a:p>
        </p:txBody>
      </p:sp>
      <p:sp>
        <p:nvSpPr>
          <p:cNvPr id="41" name="MH_SubTitle_1"/>
          <p:cNvSpPr>
            <a:spLocks/>
          </p:cNvSpPr>
          <p:nvPr>
            <p:custDataLst>
              <p:tags r:id="rId6"/>
            </p:custDataLst>
          </p:nvPr>
        </p:nvSpPr>
        <p:spPr bwMode="auto">
          <a:xfrm>
            <a:off x="431800" y="4905884"/>
            <a:ext cx="2320110" cy="1178723"/>
          </a:xfrm>
          <a:custGeom>
            <a:avLst/>
            <a:gdLst/>
            <a:ahLst/>
            <a:cxnLst>
              <a:cxn ang="0">
                <a:pos x="0" y="491"/>
              </a:cxn>
              <a:cxn ang="0">
                <a:pos x="0" y="496"/>
              </a:cxn>
              <a:cxn ang="0">
                <a:pos x="883" y="496"/>
              </a:cxn>
              <a:cxn ang="0">
                <a:pos x="155" y="0"/>
              </a:cxn>
              <a:cxn ang="0">
                <a:pos x="0" y="491"/>
              </a:cxn>
            </a:cxnLst>
            <a:rect l="0" t="0" r="r" b="b"/>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1"/>
          </a:solidFill>
          <a:ln w="9525">
            <a:solidFill>
              <a:schemeClr val="accent1"/>
            </a:solidFill>
            <a:round/>
            <a:headEnd/>
            <a:tailEnd/>
          </a:ln>
        </p:spPr>
        <p:txBody>
          <a:bodyPr vert="horz" wrap="square" lIns="180000" tIns="540000" rIns="91440" bIns="4572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smtClean="0">
                <a:solidFill>
                  <a:srgbClr val="FFFFFF"/>
                </a:solidFill>
              </a:rPr>
              <a:t>控制语句</a:t>
            </a:r>
            <a:endParaRPr lang="zh-CN" altLang="en-US">
              <a:solidFill>
                <a:srgbClr val="FFFFFF"/>
              </a:solidFill>
            </a:endParaRPr>
          </a:p>
        </p:txBody>
      </p:sp>
      <p:sp>
        <p:nvSpPr>
          <p:cNvPr id="43" name="MH_SubTitle_4"/>
          <p:cNvSpPr>
            <a:spLocks/>
          </p:cNvSpPr>
          <p:nvPr>
            <p:custDataLst>
              <p:tags r:id="rId7"/>
            </p:custDataLst>
          </p:nvPr>
        </p:nvSpPr>
        <p:spPr bwMode="auto">
          <a:xfrm>
            <a:off x="3002544" y="3670300"/>
            <a:ext cx="2179056" cy="2400886"/>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2"/>
          </a:solidFill>
          <a:ln w="9525">
            <a:solidFill>
              <a:schemeClr val="accent6">
                <a:lumMod val="40000"/>
                <a:lumOff val="60000"/>
              </a:schemeClr>
            </a:solidFill>
            <a:round/>
            <a:headEnd/>
            <a:tailEnd/>
          </a:ln>
          <a:effectLst/>
        </p:spPr>
        <p:txBody>
          <a:bodyPr vert="horz" wrap="square" lIns="288000" tIns="45720" rIns="91440" bIns="432000" numCol="1" anchor="ctr" anchorCtr="0" compatLnSpc="1">
            <a:prstTxWarp prst="textNoShape">
              <a:avLst/>
            </a:prstTxWarp>
            <a:normAutofit/>
          </a:bodyPr>
          <a:lstStyle/>
          <a:p>
            <a:pPr algn="ctr"/>
            <a:r>
              <a:rPr lang="zh-CN" altLang="en-US" smtClean="0">
                <a:solidFill>
                  <a:srgbClr val="FFFFFF"/>
                </a:solidFill>
              </a:rPr>
              <a:t>空语句</a:t>
            </a:r>
            <a:endParaRPr lang="zh-CN" altLang="en-US">
              <a:solidFill>
                <a:srgbClr val="FFFFFF"/>
              </a:solidFill>
            </a:endParaRPr>
          </a:p>
        </p:txBody>
      </p:sp>
      <p:sp>
        <p:nvSpPr>
          <p:cNvPr id="45" name="MH_SubTitle_5"/>
          <p:cNvSpPr>
            <a:spLocks/>
          </p:cNvSpPr>
          <p:nvPr>
            <p:custDataLst>
              <p:tags r:id="rId8"/>
            </p:custDataLst>
          </p:nvPr>
        </p:nvSpPr>
        <p:spPr bwMode="auto">
          <a:xfrm>
            <a:off x="3111399" y="4866212"/>
            <a:ext cx="2215443"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a:effectLst/>
        </p:spPr>
        <p:txBody>
          <a:bodyPr vert="horz" wrap="square" lIns="828000" tIns="360000" rIns="91440" bIns="45720" numCol="1" anchor="ctr" anchorCtr="0" compatLnSpc="1">
            <a:prstTxWarp prst="textNoShape">
              <a:avLst/>
            </a:prstTxWarp>
            <a:normAutofit/>
          </a:bodyPr>
          <a:lstStyle/>
          <a:p>
            <a:pPr algn="ctr"/>
            <a:r>
              <a:rPr lang="zh-CN" altLang="en-US" smtClean="0">
                <a:solidFill>
                  <a:srgbClr val="FFFFFF"/>
                </a:solidFill>
              </a:rPr>
              <a:t>复合语句</a:t>
            </a:r>
            <a:endParaRPr lang="zh-CN" altLang="en-US">
              <a:solidFill>
                <a:srgbClr val="FFFFFF"/>
              </a:solidFill>
            </a:endParaRPr>
          </a:p>
        </p:txBody>
      </p:sp>
      <p:sp>
        <p:nvSpPr>
          <p:cNvPr id="46" name="MH_Title_1"/>
          <p:cNvSpPr>
            <a:spLocks/>
          </p:cNvSpPr>
          <p:nvPr>
            <p:custDataLst>
              <p:tags r:id="rId9"/>
            </p:custDataLst>
          </p:nvPr>
        </p:nvSpPr>
        <p:spPr bwMode="auto">
          <a:xfrm>
            <a:off x="1757268" y="5133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headEnd/>
            <a:tailEnd/>
          </a:ln>
          <a:effectLst>
            <a:reflection blurRad="6350" stA="50000" endA="300" endPos="38500" dist="50800" dir="5400000" sy="-100000" algn="bl" rotWithShape="0"/>
          </a:effectLst>
        </p:spPr>
        <p:txBody>
          <a:bodyPr vert="horz" wrap="square" lIns="0" tIns="180000" rIns="0" bIns="0" numCol="1" anchor="ctr" anchorCtr="0" compatLnSpc="1">
            <a:prstTxWarp prst="textNoShape">
              <a:avLst/>
            </a:prstTxWarp>
            <a:normAutofit/>
          </a:bodyPr>
          <a:lstStyle/>
          <a:p>
            <a:pPr algn="ctr" fontAlgn="base">
              <a:spcBef>
                <a:spcPct val="0"/>
              </a:spcBef>
              <a:spcAft>
                <a:spcPct val="0"/>
              </a:spcAft>
            </a:pPr>
            <a:r>
              <a:rPr lang="en-US" altLang="zh-CN" sz="2400" b="1" smtClean="0">
                <a:solidFill>
                  <a:schemeClr val="accent1"/>
                </a:solidFill>
              </a:rPr>
              <a:t>C </a:t>
            </a:r>
            <a:r>
              <a:rPr lang="zh-CN" altLang="en-US" sz="2400" b="1" smtClean="0">
                <a:solidFill>
                  <a:schemeClr val="accent1"/>
                </a:solidFill>
              </a:rPr>
              <a:t>语 句</a:t>
            </a:r>
            <a:endParaRPr lang="en-US" sz="2400" b="1">
              <a:solidFill>
                <a:schemeClr val="accent1"/>
              </a:solidFill>
            </a:endParaRPr>
          </a:p>
        </p:txBody>
      </p:sp>
      <p:sp>
        <p:nvSpPr>
          <p:cNvPr id="3" name="灯片编号占位符 2"/>
          <p:cNvSpPr>
            <a:spLocks noGrp="1"/>
          </p:cNvSpPr>
          <p:nvPr>
            <p:ph type="sldNum" sz="quarter" idx="12"/>
          </p:nvPr>
        </p:nvSpPr>
        <p:spPr/>
        <p:txBody>
          <a:bodyPr/>
          <a:lstStyle/>
          <a:p>
            <a:fld id="{B058512A-BF6F-43D0-855A-BBBF14572BDB}" type="slidenum">
              <a:rPr lang="zh-CN" altLang="en-US" smtClean="0"/>
              <a:pPr/>
              <a:t>40</a:t>
            </a:fld>
            <a:endParaRPr lang="zh-CN" altLang="en-US"/>
          </a:p>
        </p:txBody>
      </p:sp>
    </p:spTree>
    <p:custDataLst>
      <p:tags r:id="rId1"/>
    </p:custDataLst>
    <p:extLst>
      <p:ext uri="{BB962C8B-B14F-4D97-AF65-F5344CB8AC3E}">
        <p14:creationId xmlns:p14="http://schemas.microsoft.com/office/powerpoint/2010/main" val="46695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H_SubTitle_3"/>
          <p:cNvSpPr>
            <a:spLocks/>
          </p:cNvSpPr>
          <p:nvPr>
            <p:custDataLst>
              <p:tags r:id="rId2"/>
            </p:custDataLst>
          </p:nvPr>
        </p:nvSpPr>
        <p:spPr bwMode="auto">
          <a:xfrm>
            <a:off x="2194241" y="3857949"/>
            <a:ext cx="1474828" cy="22008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headEnd/>
            <a:tailEnd/>
          </a:ln>
          <a:effectLst/>
        </p:spPr>
        <p:txBody>
          <a:bodyPr vert="horz" wrap="square" lIns="91440" tIns="46800" rIns="91440" bIns="720000" numCol="1" anchor="ctr" anchorCtr="0" compatLnSpc="1">
            <a:prstTxWarp prst="textNoShape">
              <a:avLst/>
            </a:prstTxWarp>
            <a:normAutofit/>
          </a:bodyPr>
          <a:lstStyle/>
          <a:p>
            <a:pPr algn="ctr"/>
            <a:r>
              <a:rPr lang="zh-CN" altLang="en-US" smtClean="0">
                <a:solidFill>
                  <a:srgbClr val="FFFFFF"/>
                </a:solidFill>
              </a:rPr>
              <a:t>表达式</a:t>
            </a:r>
            <a:endParaRPr lang="en-US" altLang="zh-CN" smtClean="0">
              <a:solidFill>
                <a:srgbClr val="FFFFFF"/>
              </a:solidFill>
            </a:endParaRPr>
          </a:p>
          <a:p>
            <a:pPr algn="ctr"/>
            <a:r>
              <a:rPr lang="zh-CN" altLang="en-US">
                <a:solidFill>
                  <a:srgbClr val="FFFFFF"/>
                </a:solidFill>
              </a:rPr>
              <a:t>语句</a:t>
            </a:r>
          </a:p>
        </p:txBody>
      </p:sp>
      <p:sp>
        <p:nvSpPr>
          <p:cNvPr id="12" name="MH_SubTitle_2"/>
          <p:cNvSpPr>
            <a:spLocks/>
          </p:cNvSpPr>
          <p:nvPr>
            <p:custDataLst>
              <p:tags r:id="rId3"/>
            </p:custDataLst>
          </p:nvPr>
        </p:nvSpPr>
        <p:spPr bwMode="auto">
          <a:xfrm>
            <a:off x="958917" y="3990991"/>
            <a:ext cx="1882486" cy="2067836"/>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headEnd/>
            <a:tailEnd/>
          </a:ln>
          <a:effectLst/>
        </p:spPr>
        <p:txBody>
          <a:bodyPr vert="horz" wrap="square" lIns="91440" tIns="45720" rIns="180000" bIns="36000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mtClean="0">
                <a:solidFill>
                  <a:srgbClr val="FFFFFF"/>
                </a:solidFill>
              </a:rPr>
              <a:t>函数调用</a:t>
            </a:r>
            <a:endParaRPr lang="en-US" altLang="zh-CN" smtClean="0">
              <a:solidFill>
                <a:srgbClr val="FFFFFF"/>
              </a:solidFill>
            </a:endParaRPr>
          </a:p>
          <a:p>
            <a:pPr algn="ctr">
              <a:defRPr/>
            </a:pPr>
            <a:r>
              <a:rPr lang="zh-CN" altLang="en-US">
                <a:solidFill>
                  <a:srgbClr val="FFFFFF"/>
                </a:solidFill>
              </a:rPr>
              <a:t>语句</a:t>
            </a:r>
          </a:p>
        </p:txBody>
      </p:sp>
      <p:sp>
        <p:nvSpPr>
          <p:cNvPr id="38" name="MH_Text_1"/>
          <p:cNvSpPr/>
          <p:nvPr>
            <p:custDataLst>
              <p:tags r:id="rId4"/>
            </p:custDataLst>
          </p:nvPr>
        </p:nvSpPr>
        <p:spPr>
          <a:xfrm>
            <a:off x="5255192" y="963735"/>
            <a:ext cx="6301808" cy="5095092"/>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lnSpc>
                <a:spcPct val="150000"/>
              </a:lnSpc>
              <a:defRPr/>
            </a:pPr>
            <a:r>
              <a:rPr lang="zh-CN" altLang="en-US" dirty="0">
                <a:solidFill>
                  <a:srgbClr val="000000"/>
                </a:solidFill>
              </a:rPr>
              <a:t>可以用</a:t>
            </a:r>
            <a:r>
              <a:rPr lang="en-US" altLang="zh-CN" dirty="0">
                <a:solidFill>
                  <a:srgbClr val="000000"/>
                </a:solidFill>
              </a:rPr>
              <a:t>{}</a:t>
            </a:r>
            <a:r>
              <a:rPr lang="zh-CN" altLang="en-US" dirty="0">
                <a:solidFill>
                  <a:srgbClr val="000000"/>
                </a:solidFill>
              </a:rPr>
              <a:t>把一些语句和声明括起来成为复合语句</a:t>
            </a:r>
            <a:r>
              <a:rPr lang="en-US" altLang="zh-CN" dirty="0">
                <a:solidFill>
                  <a:srgbClr val="000000"/>
                </a:solidFill>
              </a:rPr>
              <a:t>(</a:t>
            </a:r>
            <a:r>
              <a:rPr lang="zh-CN" altLang="en-US" dirty="0">
                <a:solidFill>
                  <a:srgbClr val="000000"/>
                </a:solidFill>
              </a:rPr>
              <a:t>又称语句块</a:t>
            </a:r>
            <a:r>
              <a:rPr lang="en-US" altLang="zh-CN" dirty="0">
                <a:solidFill>
                  <a:srgbClr val="000000"/>
                </a:solidFill>
              </a:rPr>
              <a:t>)</a:t>
            </a:r>
            <a:r>
              <a:rPr lang="zh-CN" altLang="en-US" dirty="0" smtClean="0">
                <a:solidFill>
                  <a:srgbClr val="000000"/>
                </a:solidFill>
              </a:rPr>
              <a:t>。</a:t>
            </a:r>
            <a:endParaRPr lang="en-US" altLang="zh-CN" dirty="0" smtClean="0">
              <a:solidFill>
                <a:srgbClr val="000000"/>
              </a:solidFill>
            </a:endParaRPr>
          </a:p>
          <a:p>
            <a:pPr lvl="0" algn="just">
              <a:lnSpc>
                <a:spcPct val="150000"/>
              </a:lnSpc>
              <a:defRPr/>
            </a:pPr>
            <a:endParaRPr lang="en-US" altLang="zh-CN" dirty="0">
              <a:solidFill>
                <a:srgbClr val="000000"/>
              </a:solidFill>
            </a:endParaRPr>
          </a:p>
          <a:p>
            <a:pPr lvl="0" algn="just">
              <a:lnSpc>
                <a:spcPct val="150000"/>
              </a:lnSpc>
              <a:defRPr/>
            </a:pPr>
            <a:endParaRPr lang="en-US" altLang="zh-CN" dirty="0" smtClean="0">
              <a:solidFill>
                <a:srgbClr val="000000"/>
              </a:solidFill>
            </a:endParaRPr>
          </a:p>
          <a:p>
            <a:pPr lvl="0" algn="just">
              <a:lnSpc>
                <a:spcPct val="150000"/>
              </a:lnSpc>
              <a:defRPr/>
            </a:pPr>
            <a:endParaRPr lang="en-US" altLang="zh-CN" dirty="0">
              <a:solidFill>
                <a:srgbClr val="000000"/>
              </a:solidFill>
            </a:endParaRPr>
          </a:p>
          <a:p>
            <a:pPr lvl="0" algn="just">
              <a:lnSpc>
                <a:spcPct val="150000"/>
              </a:lnSpc>
              <a:defRPr/>
            </a:pPr>
            <a:endParaRPr lang="en-US" altLang="zh-CN" dirty="0" smtClean="0">
              <a:solidFill>
                <a:srgbClr val="000000"/>
              </a:solidFill>
            </a:endParaRPr>
          </a:p>
          <a:p>
            <a:pPr lvl="0" algn="just">
              <a:lnSpc>
                <a:spcPct val="150000"/>
              </a:lnSpc>
              <a:defRPr/>
            </a:pPr>
            <a:endParaRPr lang="en-US" altLang="zh-CN" dirty="0">
              <a:solidFill>
                <a:srgbClr val="000000"/>
              </a:solidFill>
            </a:endParaRPr>
          </a:p>
          <a:p>
            <a:pPr lvl="0" algn="just">
              <a:lnSpc>
                <a:spcPct val="150000"/>
              </a:lnSpc>
              <a:defRPr/>
            </a:pPr>
            <a:r>
              <a:rPr lang="zh-CN" altLang="en-US" dirty="0" smtClean="0">
                <a:solidFill>
                  <a:srgbClr val="000000"/>
                </a:solidFill>
              </a:rPr>
              <a:t>复合语句</a:t>
            </a:r>
            <a:r>
              <a:rPr lang="zh-CN" altLang="en-US" dirty="0">
                <a:solidFill>
                  <a:srgbClr val="000000"/>
                </a:solidFill>
              </a:rPr>
              <a:t>常用在</a:t>
            </a:r>
            <a:r>
              <a:rPr lang="en-US" altLang="zh-CN" dirty="0">
                <a:solidFill>
                  <a:srgbClr val="000000"/>
                </a:solidFill>
              </a:rPr>
              <a:t>if</a:t>
            </a:r>
            <a:r>
              <a:rPr lang="zh-CN" altLang="en-US" dirty="0">
                <a:solidFill>
                  <a:srgbClr val="000000"/>
                </a:solidFill>
              </a:rPr>
              <a:t>语句或循环中，此时程序需要连续执行一组语句。</a:t>
            </a:r>
          </a:p>
          <a:p>
            <a:pPr lvl="1" algn="just">
              <a:lnSpc>
                <a:spcPct val="150000"/>
              </a:lnSpc>
              <a:defRPr/>
            </a:pPr>
            <a:r>
              <a:rPr lang="en-US" altLang="zh-CN" dirty="0" smtClean="0">
                <a:solidFill>
                  <a:srgbClr val="000000"/>
                </a:solidFill>
              </a:rPr>
              <a:t>	</a:t>
            </a:r>
            <a:r>
              <a:rPr lang="zh-CN" altLang="en-US" dirty="0" smtClean="0">
                <a:solidFill>
                  <a:schemeClr val="accent1"/>
                </a:solidFill>
              </a:rPr>
              <a:t>复合语句</a:t>
            </a:r>
            <a:r>
              <a:rPr lang="zh-CN" altLang="en-US" dirty="0">
                <a:solidFill>
                  <a:schemeClr val="accent1"/>
                </a:solidFill>
              </a:rPr>
              <a:t>中最后一个语句末尾的分号不能忽略不写。</a:t>
            </a:r>
          </a:p>
        </p:txBody>
      </p:sp>
      <p:sp>
        <p:nvSpPr>
          <p:cNvPr id="39" name="MH_Other_1"/>
          <p:cNvSpPr/>
          <p:nvPr>
            <p:custDataLst>
              <p:tags r:id="rId5"/>
            </p:custDataLst>
          </p:nvPr>
        </p:nvSpPr>
        <p:spPr>
          <a:xfrm>
            <a:off x="5255192" y="626260"/>
            <a:ext cx="6301808" cy="337474"/>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schemeClr val="tx1">
                  <a:lumMod val="50000"/>
                  <a:lumOff val="50000"/>
                </a:schemeClr>
              </a:solidFill>
              <a:latin typeface="微软雅黑" pitchFamily="34" charset="-122"/>
              <a:ea typeface="微软雅黑" pitchFamily="34" charset="-122"/>
            </a:endParaRPr>
          </a:p>
        </p:txBody>
      </p:sp>
      <p:sp>
        <p:nvSpPr>
          <p:cNvPr id="41" name="MH_SubTitle_1"/>
          <p:cNvSpPr>
            <a:spLocks/>
          </p:cNvSpPr>
          <p:nvPr>
            <p:custDataLst>
              <p:tags r:id="rId6"/>
            </p:custDataLst>
          </p:nvPr>
        </p:nvSpPr>
        <p:spPr bwMode="auto">
          <a:xfrm>
            <a:off x="431800" y="4905884"/>
            <a:ext cx="2320110" cy="1178723"/>
          </a:xfrm>
          <a:custGeom>
            <a:avLst/>
            <a:gdLst/>
            <a:ahLst/>
            <a:cxnLst>
              <a:cxn ang="0">
                <a:pos x="0" y="491"/>
              </a:cxn>
              <a:cxn ang="0">
                <a:pos x="0" y="496"/>
              </a:cxn>
              <a:cxn ang="0">
                <a:pos x="883" y="496"/>
              </a:cxn>
              <a:cxn ang="0">
                <a:pos x="155" y="0"/>
              </a:cxn>
              <a:cxn ang="0">
                <a:pos x="0" y="491"/>
              </a:cxn>
            </a:cxnLst>
            <a:rect l="0" t="0" r="r" b="b"/>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1"/>
          </a:solidFill>
          <a:ln w="9525">
            <a:solidFill>
              <a:schemeClr val="accent1"/>
            </a:solidFill>
            <a:round/>
            <a:headEnd/>
            <a:tailEnd/>
          </a:ln>
        </p:spPr>
        <p:txBody>
          <a:bodyPr vert="horz" wrap="square" lIns="180000" tIns="540000" rIns="91440" bIns="4572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smtClean="0">
                <a:solidFill>
                  <a:srgbClr val="FFFFFF"/>
                </a:solidFill>
              </a:rPr>
              <a:t>控制语句</a:t>
            </a:r>
            <a:endParaRPr lang="zh-CN" altLang="en-US">
              <a:solidFill>
                <a:srgbClr val="FFFFFF"/>
              </a:solidFill>
            </a:endParaRPr>
          </a:p>
        </p:txBody>
      </p:sp>
      <p:sp>
        <p:nvSpPr>
          <p:cNvPr id="43" name="MH_SubTitle_4"/>
          <p:cNvSpPr>
            <a:spLocks/>
          </p:cNvSpPr>
          <p:nvPr>
            <p:custDataLst>
              <p:tags r:id="rId7"/>
            </p:custDataLst>
          </p:nvPr>
        </p:nvSpPr>
        <p:spPr bwMode="auto">
          <a:xfrm>
            <a:off x="3002545" y="3990994"/>
            <a:ext cx="1893158" cy="2080191"/>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headEnd/>
            <a:tailEnd/>
          </a:ln>
          <a:effectLst/>
        </p:spPr>
        <p:txBody>
          <a:bodyPr vert="horz" wrap="square" lIns="288000" tIns="45720" rIns="91440" bIns="432000" numCol="1" anchor="ctr" anchorCtr="0" compatLnSpc="1">
            <a:prstTxWarp prst="textNoShape">
              <a:avLst/>
            </a:prstTxWarp>
            <a:normAutofit/>
          </a:bodyPr>
          <a:lstStyle/>
          <a:p>
            <a:pPr algn="ctr"/>
            <a:r>
              <a:rPr lang="zh-CN" altLang="en-US" smtClean="0">
                <a:solidFill>
                  <a:srgbClr val="FFFFFF"/>
                </a:solidFill>
              </a:rPr>
              <a:t>空语句</a:t>
            </a:r>
            <a:endParaRPr lang="zh-CN" altLang="en-US">
              <a:solidFill>
                <a:srgbClr val="FFFFFF"/>
              </a:solidFill>
            </a:endParaRPr>
          </a:p>
        </p:txBody>
      </p:sp>
      <p:sp>
        <p:nvSpPr>
          <p:cNvPr id="45" name="MH_SubTitle_5"/>
          <p:cNvSpPr>
            <a:spLocks/>
          </p:cNvSpPr>
          <p:nvPr>
            <p:custDataLst>
              <p:tags r:id="rId8"/>
            </p:custDataLst>
          </p:nvPr>
        </p:nvSpPr>
        <p:spPr bwMode="auto">
          <a:xfrm>
            <a:off x="3111399" y="4699000"/>
            <a:ext cx="2565501" cy="1387387"/>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2"/>
          </a:solidFill>
          <a:ln w="9525">
            <a:solidFill>
              <a:schemeClr val="accent6">
                <a:lumMod val="40000"/>
                <a:lumOff val="60000"/>
              </a:schemeClr>
            </a:solidFill>
            <a:round/>
            <a:headEnd/>
            <a:tailEnd/>
          </a:ln>
          <a:effectLst/>
        </p:spPr>
        <p:txBody>
          <a:bodyPr vert="horz" wrap="square" lIns="828000" tIns="360000" rIns="91440" bIns="45720" numCol="1" anchor="ctr" anchorCtr="0" compatLnSpc="1">
            <a:prstTxWarp prst="textNoShape">
              <a:avLst/>
            </a:prstTxWarp>
            <a:normAutofit/>
          </a:bodyPr>
          <a:lstStyle/>
          <a:p>
            <a:pPr algn="ctr"/>
            <a:r>
              <a:rPr lang="zh-CN" altLang="en-US" smtClean="0">
                <a:solidFill>
                  <a:srgbClr val="FFFFFF"/>
                </a:solidFill>
              </a:rPr>
              <a:t>复合语句</a:t>
            </a:r>
            <a:endParaRPr lang="zh-CN" altLang="en-US">
              <a:solidFill>
                <a:srgbClr val="FFFFFF"/>
              </a:solidFill>
            </a:endParaRPr>
          </a:p>
        </p:txBody>
      </p:sp>
      <p:sp>
        <p:nvSpPr>
          <p:cNvPr id="46" name="MH_Title_1"/>
          <p:cNvSpPr>
            <a:spLocks/>
          </p:cNvSpPr>
          <p:nvPr>
            <p:custDataLst>
              <p:tags r:id="rId9"/>
            </p:custDataLst>
          </p:nvPr>
        </p:nvSpPr>
        <p:spPr bwMode="auto">
          <a:xfrm>
            <a:off x="1757268" y="5133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headEnd/>
            <a:tailEnd/>
          </a:ln>
          <a:effectLst>
            <a:reflection blurRad="6350" stA="50000" endA="300" endPos="38500" dist="50800" dir="5400000" sy="-100000" algn="bl" rotWithShape="0"/>
          </a:effectLst>
        </p:spPr>
        <p:txBody>
          <a:bodyPr vert="horz" wrap="square" lIns="0" tIns="180000" rIns="0" bIns="0" numCol="1" anchor="ctr" anchorCtr="0" compatLnSpc="1">
            <a:prstTxWarp prst="textNoShape">
              <a:avLst/>
            </a:prstTxWarp>
            <a:normAutofit/>
          </a:bodyPr>
          <a:lstStyle/>
          <a:p>
            <a:pPr algn="ctr" fontAlgn="base">
              <a:spcBef>
                <a:spcPct val="0"/>
              </a:spcBef>
              <a:spcAft>
                <a:spcPct val="0"/>
              </a:spcAft>
            </a:pPr>
            <a:r>
              <a:rPr lang="en-US" altLang="zh-CN" sz="2400" b="1" smtClean="0">
                <a:solidFill>
                  <a:schemeClr val="accent1"/>
                </a:solidFill>
              </a:rPr>
              <a:t>C </a:t>
            </a:r>
            <a:r>
              <a:rPr lang="zh-CN" altLang="en-US" sz="2400" b="1" smtClean="0">
                <a:solidFill>
                  <a:schemeClr val="accent1"/>
                </a:solidFill>
              </a:rPr>
              <a:t>语 句</a:t>
            </a:r>
            <a:endParaRPr lang="en-US" sz="2400" b="1">
              <a:solidFill>
                <a:schemeClr val="accent1"/>
              </a:solidFill>
            </a:endParaRPr>
          </a:p>
        </p:txBody>
      </p:sp>
      <p:sp>
        <p:nvSpPr>
          <p:cNvPr id="11" name="圆角矩形 10"/>
          <p:cNvSpPr/>
          <p:nvPr/>
        </p:nvSpPr>
        <p:spPr>
          <a:xfrm>
            <a:off x="6077897" y="1717077"/>
            <a:ext cx="4656398" cy="1673823"/>
          </a:xfrm>
          <a:prstGeom prst="roundRect">
            <a:avLst>
              <a:gd name="adj" fmla="val 7482"/>
            </a:avLst>
          </a:prstGeom>
        </p:spPr>
        <p:style>
          <a:lnRef idx="2">
            <a:schemeClr val="accent1"/>
          </a:lnRef>
          <a:fillRef idx="1">
            <a:schemeClr val="lt1"/>
          </a:fillRef>
          <a:effectRef idx="0">
            <a:schemeClr val="accent1"/>
          </a:effectRef>
          <a:fontRef idx="minor">
            <a:schemeClr val="dk1"/>
          </a:fontRef>
        </p:style>
        <p:txBody>
          <a:bodyPr rtlCol="0" anchor="t"/>
          <a:lstStyle/>
          <a:p>
            <a:pPr lvl="0" algn="just">
              <a:defRPr/>
            </a:pPr>
            <a:r>
              <a:rPr lang="en-US" altLang="zh-CN" dirty="0">
                <a:solidFill>
                  <a:srgbClr val="000000"/>
                </a:solidFill>
              </a:rPr>
              <a:t>{</a:t>
            </a:r>
          </a:p>
          <a:p>
            <a:pPr lvl="0" algn="just" defTabSz="355600">
              <a:defRPr/>
            </a:pPr>
            <a:r>
              <a:rPr lang="en-US" altLang="zh-CN" dirty="0">
                <a:solidFill>
                  <a:srgbClr val="000000"/>
                </a:solidFill>
              </a:rPr>
              <a:t>	float pi=3.14159, r=2.5, area</a:t>
            </a:r>
            <a:r>
              <a:rPr lang="en-US" altLang="zh-CN" dirty="0" smtClean="0">
                <a:solidFill>
                  <a:srgbClr val="000000"/>
                </a:solidFill>
              </a:rPr>
              <a:t>; </a:t>
            </a:r>
            <a:r>
              <a:rPr lang="en-US" altLang="zh-CN" dirty="0" smtClean="0">
                <a:solidFill>
                  <a:srgbClr val="008000"/>
                </a:solidFill>
              </a:rPr>
              <a:t>//</a:t>
            </a:r>
            <a:r>
              <a:rPr lang="zh-CN" altLang="en-US" dirty="0">
                <a:solidFill>
                  <a:srgbClr val="008000"/>
                </a:solidFill>
              </a:rPr>
              <a:t>定义变量</a:t>
            </a:r>
          </a:p>
          <a:p>
            <a:pPr lvl="0" algn="just" defTabSz="355600">
              <a:defRPr/>
            </a:pPr>
            <a:r>
              <a:rPr lang="zh-CN" altLang="en-US" dirty="0">
                <a:solidFill>
                  <a:srgbClr val="000000"/>
                </a:solidFill>
              </a:rPr>
              <a:t>	</a:t>
            </a:r>
            <a:r>
              <a:rPr lang="en-US" altLang="zh-CN" dirty="0">
                <a:solidFill>
                  <a:srgbClr val="000000"/>
                </a:solidFill>
              </a:rPr>
              <a:t>area=pi*r*r;</a:t>
            </a:r>
          </a:p>
          <a:p>
            <a:pPr lvl="0" algn="just" defTabSz="355600">
              <a:defRPr/>
            </a:pPr>
            <a:r>
              <a:rPr lang="en-US" altLang="zh-CN" dirty="0">
                <a:solidFill>
                  <a:srgbClr val="000000"/>
                </a:solidFill>
              </a:rPr>
              <a:t>	</a:t>
            </a:r>
            <a:r>
              <a:rPr lang="en-US" altLang="zh-CN" dirty="0" err="1">
                <a:solidFill>
                  <a:srgbClr val="000000"/>
                </a:solidFill>
              </a:rPr>
              <a:t>printf</a:t>
            </a:r>
            <a:r>
              <a:rPr lang="en-US" altLang="zh-CN" dirty="0">
                <a:solidFill>
                  <a:srgbClr val="000000"/>
                </a:solidFill>
              </a:rPr>
              <a:t>("area=%</a:t>
            </a:r>
            <a:r>
              <a:rPr lang="en-US" altLang="zh-CN" dirty="0" err="1">
                <a:solidFill>
                  <a:srgbClr val="000000"/>
                </a:solidFill>
              </a:rPr>
              <a:t>f",area</a:t>
            </a:r>
            <a:r>
              <a:rPr lang="en-US" altLang="zh-CN" dirty="0">
                <a:solidFill>
                  <a:srgbClr val="000000"/>
                </a:solidFill>
              </a:rPr>
              <a:t>);</a:t>
            </a:r>
          </a:p>
          <a:p>
            <a:pPr lvl="0" algn="just">
              <a:defRPr/>
            </a:pPr>
            <a:r>
              <a:rPr lang="en-US" altLang="zh-CN" dirty="0">
                <a:solidFill>
                  <a:srgbClr val="000000"/>
                </a:solidFill>
              </a:rPr>
              <a:t>}</a:t>
            </a:r>
          </a:p>
        </p:txBody>
      </p:sp>
      <p:sp>
        <p:nvSpPr>
          <p:cNvPr id="13" name="MH_Other_1"/>
          <p:cNvSpPr/>
          <p:nvPr>
            <p:custDataLst>
              <p:tags r:id="rId10"/>
            </p:custDataLst>
          </p:nvPr>
        </p:nvSpPr>
        <p:spPr>
          <a:xfrm>
            <a:off x="5345724" y="4393797"/>
            <a:ext cx="662352" cy="446544"/>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mtClean="0">
                <a:solidFill>
                  <a:srgbClr val="FEFFFF"/>
                </a:solidFill>
              </a:rPr>
              <a:t>注意</a:t>
            </a:r>
            <a:endParaRPr lang="zh-CN" altLang="en-US">
              <a:solidFill>
                <a:srgbClr val="FEFFFF"/>
              </a:solidFill>
            </a:endParaRPr>
          </a:p>
        </p:txBody>
      </p:sp>
      <p:sp>
        <p:nvSpPr>
          <p:cNvPr id="3" name="灯片编号占位符 2"/>
          <p:cNvSpPr>
            <a:spLocks noGrp="1"/>
          </p:cNvSpPr>
          <p:nvPr>
            <p:ph type="sldNum" sz="quarter" idx="12"/>
          </p:nvPr>
        </p:nvSpPr>
        <p:spPr/>
        <p:txBody>
          <a:bodyPr/>
          <a:lstStyle/>
          <a:p>
            <a:fld id="{B058512A-BF6F-43D0-855A-BBBF14572BDB}" type="slidenum">
              <a:rPr lang="zh-CN" altLang="en-US" smtClean="0"/>
              <a:pPr/>
              <a:t>41</a:t>
            </a:fld>
            <a:endParaRPr lang="zh-CN" altLang="en-US"/>
          </a:p>
        </p:txBody>
      </p:sp>
    </p:spTree>
    <p:custDataLst>
      <p:tags r:id="rId1"/>
    </p:custDataLst>
    <p:extLst>
      <p:ext uri="{BB962C8B-B14F-4D97-AF65-F5344CB8AC3E}">
        <p14:creationId xmlns:p14="http://schemas.microsoft.com/office/powerpoint/2010/main" val="4319919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38200" y="14397"/>
            <a:ext cx="10515600" cy="1325563"/>
          </a:xfrm>
        </p:spPr>
        <p:txBody>
          <a:bodyPr/>
          <a:lstStyle/>
          <a:p>
            <a:r>
              <a:rPr lang="zh-CN" altLang="en-US" smtClean="0"/>
              <a:t>赋值语句</a:t>
            </a:r>
            <a:endParaRPr lang="zh-CN" altLang="en-US"/>
          </a:p>
        </p:txBody>
      </p:sp>
      <p:sp>
        <p:nvSpPr>
          <p:cNvPr id="5" name="内容占位符 2"/>
          <p:cNvSpPr>
            <a:spLocks noGrp="1"/>
          </p:cNvSpPr>
          <p:nvPr>
            <p:ph idx="1"/>
          </p:nvPr>
        </p:nvSpPr>
        <p:spPr>
          <a:xfrm>
            <a:off x="838200" y="1045168"/>
            <a:ext cx="9715500" cy="589584"/>
          </a:xfrm>
        </p:spPr>
        <p:txBody>
          <a:bodyPr>
            <a:noAutofit/>
          </a:bodyPr>
          <a:lstStyle/>
          <a:p>
            <a:pPr marL="0" indent="0">
              <a:lnSpc>
                <a:spcPct val="120000"/>
              </a:lnSpc>
              <a:buNone/>
            </a:pPr>
            <a:r>
              <a:rPr lang="en-US" altLang="zh-CN" sz="2400" smtClean="0">
                <a:solidFill>
                  <a:schemeClr val="accent1"/>
                </a:solidFill>
              </a:rPr>
              <a:t>【</a:t>
            </a:r>
            <a:r>
              <a:rPr lang="zh-CN" altLang="en-US" sz="2400" smtClean="0">
                <a:solidFill>
                  <a:schemeClr val="accent1"/>
                </a:solidFill>
              </a:rPr>
              <a:t>例</a:t>
            </a:r>
            <a:r>
              <a:rPr lang="en-US" altLang="zh-CN" sz="2400" smtClean="0">
                <a:solidFill>
                  <a:schemeClr val="accent1"/>
                </a:solidFill>
              </a:rPr>
              <a:t>3.4】</a:t>
            </a:r>
            <a:r>
              <a:rPr lang="zh-CN" altLang="en-US" sz="2400">
                <a:solidFill>
                  <a:schemeClr val="accent1"/>
                </a:solidFill>
              </a:rPr>
              <a:t>给出三角形的三边长，求三角形面积。</a:t>
            </a:r>
            <a:endParaRPr lang="en-US" altLang="zh-CN" sz="2400" smtClean="0">
              <a:solidFill>
                <a:schemeClr val="accent1"/>
              </a:solidFill>
            </a:endParaRPr>
          </a:p>
        </p:txBody>
      </p:sp>
      <mc:AlternateContent xmlns:mc="http://schemas.openxmlformats.org/markup-compatibility/2006" xmlns:a14="http://schemas.microsoft.com/office/drawing/2010/main">
        <mc:Choice Requires="a14">
          <p:sp>
            <p:nvSpPr>
              <p:cNvPr id="6" name="矩形 5"/>
              <p:cNvSpPr/>
              <p:nvPr/>
            </p:nvSpPr>
            <p:spPr>
              <a:xfrm>
                <a:off x="1036733" y="1510896"/>
                <a:ext cx="10038162" cy="772840"/>
              </a:xfrm>
              <a:prstGeom prst="rect">
                <a:avLst/>
              </a:prstGeom>
            </p:spPr>
            <p:txBody>
              <a:bodyPr wrap="square">
                <a:spAutoFit/>
              </a:bodyPr>
              <a:lstStyle/>
              <a:p>
                <a:r>
                  <a:rPr lang="zh-CN" altLang="en-US" sz="2000" b="1" smtClean="0"/>
                  <a:t>解题思路</a:t>
                </a:r>
                <a:r>
                  <a:rPr lang="en-US" altLang="zh-CN" sz="2000" b="1" smtClean="0"/>
                  <a:t>: </a:t>
                </a:r>
                <a:r>
                  <a:rPr lang="zh-CN" altLang="en-US" sz="2000" smtClean="0"/>
                  <a:t> 假设</a:t>
                </a:r>
                <a:r>
                  <a:rPr lang="zh-CN" altLang="en-US" sz="2000"/>
                  <a:t>给定的三个边符合构成三角形的条件</a:t>
                </a:r>
                <a:r>
                  <a:rPr lang="en-US" altLang="zh-CN" sz="2000"/>
                  <a:t>: </a:t>
                </a:r>
                <a:r>
                  <a:rPr lang="zh-CN" altLang="en-US" sz="2000"/>
                  <a:t>任意两边之和大于第三边</a:t>
                </a:r>
                <a:r>
                  <a:rPr lang="zh-CN" altLang="en-US" sz="2000" smtClean="0"/>
                  <a:t>。</a:t>
                </a:r>
                <a:endParaRPr lang="en-US" altLang="zh-CN" sz="2000" smtClean="0"/>
              </a:p>
              <a:p>
                <a:r>
                  <a:rPr lang="zh-CN" altLang="en-US" sz="2000" smtClean="0"/>
                  <a:t>从</a:t>
                </a:r>
                <a:r>
                  <a:rPr lang="zh-CN" altLang="en-US" sz="2000"/>
                  <a:t>数学知识已知求三角形面积的公式</a:t>
                </a:r>
                <a:r>
                  <a:rPr lang="zh-CN" altLang="en-US" sz="2000" smtClean="0"/>
                  <a:t>为：</a:t>
                </a:r>
                <a:r>
                  <a:rPr lang="en-US" altLang="zh-CN" sz="2000" smtClean="0"/>
                  <a:t>area=</a:t>
                </a:r>
                <a14:m>
                  <m:oMath xmlns:m="http://schemas.openxmlformats.org/officeDocument/2006/math">
                    <m:rad>
                      <m:radPr>
                        <m:degHide m:val="on"/>
                        <m:ctrlPr>
                          <a:rPr lang="en-US" altLang="zh-CN" sz="2000" i="1" smtClean="0">
                            <a:latin typeface="Cambria Math"/>
                          </a:rPr>
                        </m:ctrlPr>
                      </m:radPr>
                      <m:deg/>
                      <m:e>
                        <m:r>
                          <m:rPr>
                            <m:nor/>
                          </m:rPr>
                          <a:rPr lang="en-US" altLang="zh-CN" sz="2000"/>
                          <m:t>s</m:t>
                        </m:r>
                        <m:r>
                          <m:rPr>
                            <m:nor/>
                          </m:rPr>
                          <a:rPr lang="en-US" altLang="zh-CN" sz="2000"/>
                          <m:t>(</m:t>
                        </m:r>
                        <m:r>
                          <m:rPr>
                            <m:nor/>
                          </m:rPr>
                          <a:rPr lang="en-US" altLang="zh-CN" sz="2000"/>
                          <m:t>s</m:t>
                        </m:r>
                        <m:r>
                          <m:rPr>
                            <m:nor/>
                          </m:rPr>
                          <a:rPr lang="en-US" altLang="zh-CN" sz="2000"/>
                          <m:t>−</m:t>
                        </m:r>
                        <m:r>
                          <m:rPr>
                            <m:nor/>
                          </m:rPr>
                          <a:rPr lang="en-US" altLang="zh-CN" sz="2000"/>
                          <m:t>a</m:t>
                        </m:r>
                        <m:r>
                          <m:rPr>
                            <m:nor/>
                          </m:rPr>
                          <a:rPr lang="en-US" altLang="zh-CN" sz="2000"/>
                          <m:t>)(</m:t>
                        </m:r>
                        <m:r>
                          <m:rPr>
                            <m:nor/>
                          </m:rPr>
                          <a:rPr lang="en-US" altLang="zh-CN" sz="2000"/>
                          <m:t>s</m:t>
                        </m:r>
                        <m:r>
                          <m:rPr>
                            <m:nor/>
                          </m:rPr>
                          <a:rPr lang="en-US" altLang="zh-CN" sz="2000"/>
                          <m:t>−</m:t>
                        </m:r>
                        <m:r>
                          <m:rPr>
                            <m:nor/>
                          </m:rPr>
                          <a:rPr lang="en-US" altLang="zh-CN" sz="2000"/>
                          <m:t>b</m:t>
                        </m:r>
                        <m:r>
                          <m:rPr>
                            <m:nor/>
                          </m:rPr>
                          <a:rPr lang="en-US" altLang="zh-CN" sz="2000"/>
                          <m:t>)(</m:t>
                        </m:r>
                        <m:r>
                          <m:rPr>
                            <m:nor/>
                          </m:rPr>
                          <a:rPr lang="en-US" altLang="zh-CN" sz="2000"/>
                          <m:t>s</m:t>
                        </m:r>
                        <m:r>
                          <m:rPr>
                            <m:nor/>
                          </m:rPr>
                          <a:rPr lang="en-US" altLang="zh-CN" sz="2000"/>
                          <m:t>−</m:t>
                        </m:r>
                        <m:r>
                          <m:rPr>
                            <m:nor/>
                          </m:rPr>
                          <a:rPr lang="en-US" altLang="zh-CN" sz="2000"/>
                          <m:t>c</m:t>
                        </m:r>
                        <m:r>
                          <m:rPr>
                            <m:nor/>
                          </m:rPr>
                          <a:rPr lang="en-US" altLang="zh-CN" sz="2000"/>
                          <m:t>)</m:t>
                        </m:r>
                      </m:e>
                    </m:rad>
                  </m:oMath>
                </a14:m>
                <a:r>
                  <a:rPr lang="zh-CN" altLang="en-US" sz="2000" smtClean="0"/>
                  <a:t>，其中</a:t>
                </a:r>
                <a:r>
                  <a:rPr lang="en-US" altLang="zh-CN" sz="2000"/>
                  <a:t>s=(</a:t>
                </a:r>
                <a:r>
                  <a:rPr lang="en-US" altLang="zh-CN" sz="2000" err="1"/>
                  <a:t>a+b+c</a:t>
                </a:r>
                <a:r>
                  <a:rPr lang="en-US" altLang="zh-CN" sz="2000"/>
                  <a:t>)/2</a:t>
                </a:r>
                <a:r>
                  <a:rPr lang="zh-CN" altLang="en-US" sz="2000"/>
                  <a:t>。</a:t>
                </a:r>
              </a:p>
            </p:txBody>
          </p:sp>
        </mc:Choice>
        <mc:Fallback xmlns="">
          <p:sp>
            <p:nvSpPr>
              <p:cNvPr id="6" name="矩形 5"/>
              <p:cNvSpPr>
                <a:spLocks noRot="1" noChangeAspect="1" noMove="1" noResize="1" noEditPoints="1" noAdjustHandles="1" noChangeArrowheads="1" noChangeShapeType="1" noTextEdit="1"/>
              </p:cNvSpPr>
              <p:nvPr/>
            </p:nvSpPr>
            <p:spPr>
              <a:xfrm>
                <a:off x="1036733" y="1510896"/>
                <a:ext cx="10038162" cy="772840"/>
              </a:xfrm>
              <a:prstGeom prst="rect">
                <a:avLst/>
              </a:prstGeom>
              <a:blipFill rotWithShape="1">
                <a:blip r:embed="rId2"/>
                <a:stretch>
                  <a:fillRect l="-607" t="-3937" r="-668" b="-11811"/>
                </a:stretch>
              </a:blipFill>
            </p:spPr>
            <p:txBody>
              <a:bodyPr/>
              <a:lstStyle/>
              <a:p>
                <a:r>
                  <a:rPr lang="zh-CN" altLang="en-US">
                    <a:noFill/>
                  </a:rPr>
                  <a:t> </a:t>
                </a:r>
              </a:p>
            </p:txBody>
          </p:sp>
        </mc:Fallback>
      </mc:AlternateContent>
      <p:sp>
        <p:nvSpPr>
          <p:cNvPr id="7" name="圆角矩形 6"/>
          <p:cNvSpPr/>
          <p:nvPr/>
        </p:nvSpPr>
        <p:spPr>
          <a:xfrm>
            <a:off x="72231" y="2356731"/>
            <a:ext cx="6813852" cy="3963700"/>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dirty="0"/>
              <a:t>#include &lt;</a:t>
            </a:r>
            <a:r>
              <a:rPr lang="en-US" altLang="zh-CN" dirty="0" err="1"/>
              <a:t>stdio.h</a:t>
            </a:r>
            <a:r>
              <a:rPr lang="en-US" altLang="zh-CN" dirty="0"/>
              <a:t>&gt;</a:t>
            </a:r>
          </a:p>
          <a:p>
            <a:pPr defTabSz="363538"/>
            <a:r>
              <a:rPr lang="en-US" altLang="zh-CN" dirty="0"/>
              <a:t>#include &lt;</a:t>
            </a:r>
            <a:r>
              <a:rPr lang="en-US" altLang="zh-CN" dirty="0" err="1"/>
              <a:t>math.h</a:t>
            </a:r>
            <a:r>
              <a:rPr lang="en-US" altLang="zh-CN" dirty="0"/>
              <a:t>&gt;</a:t>
            </a:r>
          </a:p>
          <a:p>
            <a:pPr defTabSz="363538"/>
            <a:r>
              <a:rPr lang="en-US" altLang="zh-CN" dirty="0" err="1"/>
              <a:t>int</a:t>
            </a:r>
            <a:r>
              <a:rPr lang="en-US" altLang="zh-CN" dirty="0"/>
              <a:t> main ()</a:t>
            </a:r>
          </a:p>
          <a:p>
            <a:pPr defTabSz="363538"/>
            <a:r>
              <a:rPr lang="en-US" altLang="zh-CN" dirty="0"/>
              <a:t> {</a:t>
            </a:r>
          </a:p>
          <a:p>
            <a:pPr defTabSz="363538"/>
            <a:r>
              <a:rPr lang="en-US" altLang="zh-CN" dirty="0"/>
              <a:t>	double </a:t>
            </a:r>
            <a:r>
              <a:rPr lang="en-US" altLang="zh-CN" dirty="0" err="1"/>
              <a:t>a,b,c,s,area</a:t>
            </a:r>
            <a:r>
              <a:rPr lang="en-US" altLang="zh-CN" dirty="0" smtClean="0"/>
              <a:t>;	/</a:t>
            </a:r>
            <a:r>
              <a:rPr lang="en-US" altLang="zh-CN" dirty="0" smtClean="0">
                <a:solidFill>
                  <a:srgbClr val="008000"/>
                </a:solidFill>
              </a:rPr>
              <a:t>/</a:t>
            </a:r>
            <a:r>
              <a:rPr lang="zh-CN" altLang="en-US" dirty="0">
                <a:solidFill>
                  <a:srgbClr val="008000"/>
                </a:solidFill>
              </a:rPr>
              <a:t>定义各变量，均为</a:t>
            </a:r>
            <a:r>
              <a:rPr lang="en-US" altLang="zh-CN" dirty="0">
                <a:solidFill>
                  <a:srgbClr val="008000"/>
                </a:solidFill>
              </a:rPr>
              <a:t>double</a:t>
            </a:r>
            <a:r>
              <a:rPr lang="zh-CN" altLang="en-US" dirty="0">
                <a:solidFill>
                  <a:srgbClr val="008000"/>
                </a:solidFill>
              </a:rPr>
              <a:t>型 </a:t>
            </a:r>
          </a:p>
          <a:p>
            <a:pPr defTabSz="363538"/>
            <a:r>
              <a:rPr lang="zh-CN" altLang="en-US" dirty="0"/>
              <a:t>	</a:t>
            </a:r>
            <a:r>
              <a:rPr lang="en-US" altLang="zh-CN" dirty="0"/>
              <a:t>a=3.67</a:t>
            </a:r>
            <a:r>
              <a:rPr lang="en-US" altLang="zh-CN" dirty="0" smtClean="0"/>
              <a:t>;					</a:t>
            </a:r>
            <a:r>
              <a:rPr lang="en-US" altLang="zh-CN" dirty="0" smtClean="0">
                <a:solidFill>
                  <a:srgbClr val="008000"/>
                </a:solidFill>
              </a:rPr>
              <a:t>//</a:t>
            </a:r>
            <a:r>
              <a:rPr lang="zh-CN" altLang="en-US" dirty="0">
                <a:solidFill>
                  <a:srgbClr val="008000"/>
                </a:solidFill>
              </a:rPr>
              <a:t>对边长</a:t>
            </a:r>
            <a:r>
              <a:rPr lang="en-US" altLang="zh-CN" dirty="0">
                <a:solidFill>
                  <a:srgbClr val="008000"/>
                </a:solidFill>
              </a:rPr>
              <a:t>a</a:t>
            </a:r>
            <a:r>
              <a:rPr lang="zh-CN" altLang="en-US" dirty="0">
                <a:solidFill>
                  <a:srgbClr val="008000"/>
                </a:solidFill>
              </a:rPr>
              <a:t>赋值 </a:t>
            </a:r>
          </a:p>
          <a:p>
            <a:pPr defTabSz="363538"/>
            <a:r>
              <a:rPr lang="zh-CN" altLang="en-US" dirty="0"/>
              <a:t>	</a:t>
            </a:r>
            <a:r>
              <a:rPr lang="en-US" altLang="zh-CN" dirty="0"/>
              <a:t>b=5.43</a:t>
            </a:r>
            <a:r>
              <a:rPr lang="en-US" altLang="zh-CN" dirty="0" smtClean="0"/>
              <a:t>;					</a:t>
            </a:r>
            <a:r>
              <a:rPr lang="en-US" altLang="zh-CN" dirty="0" smtClean="0">
                <a:solidFill>
                  <a:srgbClr val="008000"/>
                </a:solidFill>
              </a:rPr>
              <a:t>//</a:t>
            </a:r>
            <a:r>
              <a:rPr lang="zh-CN" altLang="en-US" dirty="0">
                <a:solidFill>
                  <a:srgbClr val="008000"/>
                </a:solidFill>
              </a:rPr>
              <a:t>对边长</a:t>
            </a:r>
            <a:r>
              <a:rPr lang="en-US" altLang="zh-CN" dirty="0">
                <a:solidFill>
                  <a:srgbClr val="008000"/>
                </a:solidFill>
              </a:rPr>
              <a:t>b</a:t>
            </a:r>
            <a:r>
              <a:rPr lang="zh-CN" altLang="en-US" dirty="0">
                <a:solidFill>
                  <a:srgbClr val="008000"/>
                </a:solidFill>
              </a:rPr>
              <a:t>赋值</a:t>
            </a:r>
            <a:r>
              <a:rPr lang="zh-CN" altLang="en-US" dirty="0"/>
              <a:t> </a:t>
            </a:r>
          </a:p>
          <a:p>
            <a:pPr defTabSz="363538"/>
            <a:r>
              <a:rPr lang="zh-CN" altLang="en-US" dirty="0"/>
              <a:t>	</a:t>
            </a:r>
            <a:r>
              <a:rPr lang="en-US" altLang="zh-CN" dirty="0"/>
              <a:t>c=6.21</a:t>
            </a:r>
            <a:r>
              <a:rPr lang="en-US" altLang="zh-CN" dirty="0" smtClean="0"/>
              <a:t>;					</a:t>
            </a:r>
            <a:r>
              <a:rPr lang="en-US" altLang="zh-CN" dirty="0" smtClean="0">
                <a:solidFill>
                  <a:srgbClr val="008000"/>
                </a:solidFill>
              </a:rPr>
              <a:t>//</a:t>
            </a:r>
            <a:r>
              <a:rPr lang="zh-CN" altLang="en-US" dirty="0">
                <a:solidFill>
                  <a:srgbClr val="008000"/>
                </a:solidFill>
              </a:rPr>
              <a:t>对边长</a:t>
            </a:r>
            <a:r>
              <a:rPr lang="en-US" altLang="zh-CN" dirty="0">
                <a:solidFill>
                  <a:srgbClr val="008000"/>
                </a:solidFill>
              </a:rPr>
              <a:t>c</a:t>
            </a:r>
            <a:r>
              <a:rPr lang="zh-CN" altLang="en-US" dirty="0">
                <a:solidFill>
                  <a:srgbClr val="008000"/>
                </a:solidFill>
              </a:rPr>
              <a:t>赋值</a:t>
            </a:r>
          </a:p>
          <a:p>
            <a:pPr defTabSz="363538"/>
            <a:r>
              <a:rPr lang="zh-CN" altLang="en-US" dirty="0"/>
              <a:t>	</a:t>
            </a:r>
            <a:r>
              <a:rPr lang="en-US" altLang="zh-CN" dirty="0"/>
              <a:t>s=(</a:t>
            </a:r>
            <a:r>
              <a:rPr lang="en-US" altLang="zh-CN" dirty="0" err="1"/>
              <a:t>a+b+c</a:t>
            </a:r>
            <a:r>
              <a:rPr lang="en-US" altLang="zh-CN" dirty="0"/>
              <a:t>)/2; </a:t>
            </a:r>
            <a:r>
              <a:rPr lang="en-US" altLang="zh-CN" dirty="0" smtClean="0"/>
              <a:t>			</a:t>
            </a:r>
            <a:r>
              <a:rPr lang="en-US" altLang="zh-CN" dirty="0" smtClean="0">
                <a:solidFill>
                  <a:srgbClr val="008000"/>
                </a:solidFill>
              </a:rPr>
              <a:t>//</a:t>
            </a:r>
            <a:r>
              <a:rPr lang="zh-CN" altLang="en-US" dirty="0">
                <a:solidFill>
                  <a:srgbClr val="008000"/>
                </a:solidFill>
              </a:rPr>
              <a:t>计算</a:t>
            </a:r>
            <a:r>
              <a:rPr lang="en-US" altLang="zh-CN" dirty="0">
                <a:solidFill>
                  <a:srgbClr val="008000"/>
                </a:solidFill>
              </a:rPr>
              <a:t>s </a:t>
            </a:r>
          </a:p>
          <a:p>
            <a:pPr defTabSz="363538"/>
            <a:r>
              <a:rPr lang="en-US" altLang="zh-CN" dirty="0"/>
              <a:t>	area=</a:t>
            </a:r>
            <a:r>
              <a:rPr lang="en-US" altLang="zh-CN" dirty="0" err="1"/>
              <a:t>sqrt</a:t>
            </a:r>
            <a:r>
              <a:rPr lang="en-US" altLang="zh-CN" dirty="0"/>
              <a:t>(s*(s-a)*(s-b)*(s-c</a:t>
            </a:r>
            <a:r>
              <a:rPr lang="en-US" altLang="zh-CN" dirty="0" smtClean="0"/>
              <a:t>)); </a:t>
            </a:r>
            <a:r>
              <a:rPr lang="en-US" altLang="zh-CN" dirty="0" smtClean="0">
                <a:solidFill>
                  <a:srgbClr val="008000"/>
                </a:solidFill>
              </a:rPr>
              <a:t>//</a:t>
            </a:r>
            <a:r>
              <a:rPr lang="zh-CN" altLang="en-US" dirty="0">
                <a:solidFill>
                  <a:srgbClr val="008000"/>
                </a:solidFill>
              </a:rPr>
              <a:t>计算</a:t>
            </a:r>
            <a:r>
              <a:rPr lang="en-US" altLang="zh-CN" dirty="0">
                <a:solidFill>
                  <a:srgbClr val="008000"/>
                </a:solidFill>
              </a:rPr>
              <a:t>area</a:t>
            </a:r>
            <a:r>
              <a:rPr lang="en-US" altLang="zh-CN" dirty="0"/>
              <a:t> </a:t>
            </a:r>
          </a:p>
          <a:p>
            <a:pPr defTabSz="363538"/>
            <a:r>
              <a:rPr lang="en-US" altLang="zh-CN" dirty="0"/>
              <a:t>	</a:t>
            </a:r>
            <a:r>
              <a:rPr lang="en-US" altLang="zh-CN" dirty="0" err="1"/>
              <a:t>printf</a:t>
            </a:r>
            <a:r>
              <a:rPr lang="en-US" altLang="zh-CN" dirty="0"/>
              <a:t>("a=%f\</a:t>
            </a:r>
            <a:r>
              <a:rPr lang="en-US" altLang="zh-CN" dirty="0" err="1"/>
              <a:t>tb</a:t>
            </a:r>
            <a:r>
              <a:rPr lang="en-US" altLang="zh-CN" dirty="0"/>
              <a:t>=%f\</a:t>
            </a:r>
            <a:r>
              <a:rPr lang="en-US" altLang="zh-CN" dirty="0" err="1"/>
              <a:t>t%f</a:t>
            </a:r>
            <a:r>
              <a:rPr lang="en-US" altLang="zh-CN" dirty="0"/>
              <a:t>\n",</a:t>
            </a:r>
            <a:r>
              <a:rPr lang="en-US" altLang="zh-CN" dirty="0" err="1"/>
              <a:t>a,b,c</a:t>
            </a:r>
            <a:r>
              <a:rPr lang="en-US" altLang="zh-CN" dirty="0" smtClean="0"/>
              <a:t>);</a:t>
            </a:r>
            <a:r>
              <a:rPr lang="en-US" altLang="zh-CN" dirty="0" smtClean="0">
                <a:solidFill>
                  <a:srgbClr val="008000"/>
                </a:solidFill>
              </a:rPr>
              <a:t>//</a:t>
            </a:r>
            <a:r>
              <a:rPr lang="zh-CN" altLang="en-US" dirty="0">
                <a:solidFill>
                  <a:srgbClr val="008000"/>
                </a:solidFill>
              </a:rPr>
              <a:t>输出三边</a:t>
            </a:r>
            <a:r>
              <a:rPr lang="en-US" altLang="zh-CN" dirty="0" err="1">
                <a:solidFill>
                  <a:srgbClr val="008000"/>
                </a:solidFill>
              </a:rPr>
              <a:t>a,b,c</a:t>
            </a:r>
            <a:r>
              <a:rPr lang="zh-CN" altLang="en-US" dirty="0">
                <a:solidFill>
                  <a:srgbClr val="008000"/>
                </a:solidFill>
              </a:rPr>
              <a:t>的值 </a:t>
            </a:r>
          </a:p>
          <a:p>
            <a:pPr defTabSz="363538"/>
            <a:r>
              <a:rPr lang="zh-CN" altLang="en-US" dirty="0"/>
              <a:t>	</a:t>
            </a:r>
            <a:r>
              <a:rPr lang="en-US" altLang="zh-CN" dirty="0" err="1"/>
              <a:t>printf</a:t>
            </a:r>
            <a:r>
              <a:rPr lang="en-US" altLang="zh-CN" dirty="0"/>
              <a:t>("area=%f\</a:t>
            </a:r>
            <a:r>
              <a:rPr lang="en-US" altLang="zh-CN" dirty="0" err="1"/>
              <a:t>n",area</a:t>
            </a:r>
            <a:r>
              <a:rPr lang="en-US" altLang="zh-CN" dirty="0" smtClean="0"/>
              <a:t>);			 </a:t>
            </a:r>
            <a:r>
              <a:rPr lang="en-US" altLang="zh-CN" dirty="0" smtClean="0">
                <a:solidFill>
                  <a:srgbClr val="008000"/>
                </a:solidFill>
              </a:rPr>
              <a:t>//</a:t>
            </a:r>
            <a:r>
              <a:rPr lang="zh-CN" altLang="en-US" dirty="0">
                <a:solidFill>
                  <a:srgbClr val="008000"/>
                </a:solidFill>
              </a:rPr>
              <a:t>输出面积</a:t>
            </a:r>
            <a:r>
              <a:rPr lang="en-US" altLang="zh-CN" dirty="0">
                <a:solidFill>
                  <a:srgbClr val="008000"/>
                </a:solidFill>
              </a:rPr>
              <a:t>area</a:t>
            </a:r>
            <a:r>
              <a:rPr lang="zh-CN" altLang="en-US" dirty="0">
                <a:solidFill>
                  <a:srgbClr val="008000"/>
                </a:solidFill>
              </a:rPr>
              <a:t>的值</a:t>
            </a:r>
          </a:p>
          <a:p>
            <a:pPr defTabSz="363538"/>
            <a:r>
              <a:rPr lang="zh-CN" altLang="en-US" dirty="0"/>
              <a:t>	</a:t>
            </a:r>
            <a:r>
              <a:rPr lang="en-US" altLang="zh-CN" dirty="0"/>
              <a:t>return 0;</a:t>
            </a:r>
          </a:p>
          <a:p>
            <a:pPr defTabSz="363538"/>
            <a:r>
              <a:rPr lang="en-US" altLang="zh-CN" dirty="0"/>
              <a:t> }</a:t>
            </a:r>
            <a:endParaRPr lang="en-US" altLang="zh-CN" dirty="0" smtClean="0">
              <a:solidFill>
                <a:srgbClr val="008000"/>
              </a:solidFill>
            </a:endParaRPr>
          </a:p>
        </p:txBody>
      </p:sp>
      <p:pic>
        <p:nvPicPr>
          <p:cNvPr id="8" name="图片 7"/>
          <p:cNvPicPr>
            <a:picLocks noChangeAspect="1"/>
          </p:cNvPicPr>
          <p:nvPr/>
        </p:nvPicPr>
        <p:blipFill>
          <a:blip r:embed="rId3" cstate="print"/>
          <a:stretch>
            <a:fillRect/>
          </a:stretch>
        </p:blipFill>
        <p:spPr>
          <a:xfrm>
            <a:off x="7166499" y="2370731"/>
            <a:ext cx="3524250" cy="895350"/>
          </a:xfrm>
          <a:prstGeom prst="rect">
            <a:avLst/>
          </a:prstGeom>
        </p:spPr>
      </p:pic>
      <p:grpSp>
        <p:nvGrpSpPr>
          <p:cNvPr id="9" name="组合 8"/>
          <p:cNvGrpSpPr/>
          <p:nvPr/>
        </p:nvGrpSpPr>
        <p:grpSpPr>
          <a:xfrm>
            <a:off x="6388727" y="3502120"/>
            <a:ext cx="4127817" cy="377687"/>
            <a:chOff x="8050696" y="5019261"/>
            <a:chExt cx="4127817" cy="377687"/>
          </a:xfrm>
          <a:effectLst>
            <a:outerShdw blurRad="63500" sx="102000" sy="102000" algn="ctr" rotWithShape="0">
              <a:prstClr val="black">
                <a:alpha val="40000"/>
              </a:prstClr>
            </a:outerShdw>
          </a:effectLst>
        </p:grpSpPr>
        <p:sp>
          <p:nvSpPr>
            <p:cNvPr id="10" name="剪去单角的矩形 9"/>
            <p:cNvSpPr/>
            <p:nvPr/>
          </p:nvSpPr>
          <p:spPr>
            <a:xfrm>
              <a:off x="8050696" y="5019261"/>
              <a:ext cx="4127817" cy="377687"/>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2" name="文本框 11"/>
            <p:cNvSpPr txBox="1"/>
            <p:nvPr/>
          </p:nvSpPr>
          <p:spPr>
            <a:xfrm>
              <a:off x="8388005" y="5054496"/>
              <a:ext cx="3790508" cy="307777"/>
            </a:xfrm>
            <a:prstGeom prst="rect">
              <a:avLst/>
            </a:prstGeom>
            <a:noFill/>
          </p:spPr>
          <p:txBody>
            <a:bodyPr wrap="square" rtlCol="0">
              <a:spAutoFit/>
            </a:bodyPr>
            <a:lstStyle/>
            <a:p>
              <a:r>
                <a:rPr lang="zh-CN" altLang="en-US" sz="1400" smtClean="0">
                  <a:solidFill>
                    <a:schemeClr val="bg1"/>
                  </a:solidFill>
                </a:rPr>
                <a:t>为提高精度，变量都定义为双精度类型</a:t>
              </a:r>
              <a:endParaRPr lang="zh-CN" altLang="en-US" sz="1400">
                <a:solidFill>
                  <a:schemeClr val="bg1"/>
                </a:solidFill>
              </a:endParaRPr>
            </a:p>
          </p:txBody>
        </p:sp>
      </p:grpSp>
      <p:grpSp>
        <p:nvGrpSpPr>
          <p:cNvPr id="13" name="组合 12"/>
          <p:cNvGrpSpPr/>
          <p:nvPr/>
        </p:nvGrpSpPr>
        <p:grpSpPr>
          <a:xfrm>
            <a:off x="5994867" y="4587439"/>
            <a:ext cx="5949641" cy="558455"/>
            <a:chOff x="8050696" y="5019261"/>
            <a:chExt cx="5949641" cy="558455"/>
          </a:xfrm>
          <a:effectLst>
            <a:outerShdw blurRad="63500" sx="102000" sy="102000" algn="ctr" rotWithShape="0">
              <a:prstClr val="black">
                <a:alpha val="40000"/>
              </a:prstClr>
            </a:outerShdw>
          </a:effectLst>
        </p:grpSpPr>
        <p:sp>
          <p:nvSpPr>
            <p:cNvPr id="14" name="剪去单角的矩形 13"/>
            <p:cNvSpPr/>
            <p:nvPr/>
          </p:nvSpPr>
          <p:spPr>
            <a:xfrm>
              <a:off x="8050696" y="5019261"/>
              <a:ext cx="5949641" cy="55845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6" name="文本框 15"/>
            <p:cNvSpPr txBox="1"/>
            <p:nvPr/>
          </p:nvSpPr>
          <p:spPr>
            <a:xfrm>
              <a:off x="8388005" y="5054496"/>
              <a:ext cx="5612332" cy="523220"/>
            </a:xfrm>
            <a:prstGeom prst="rect">
              <a:avLst/>
            </a:prstGeom>
            <a:noFill/>
          </p:spPr>
          <p:txBody>
            <a:bodyPr wrap="square" rtlCol="0">
              <a:spAutoFit/>
            </a:bodyPr>
            <a:lstStyle/>
            <a:p>
              <a:r>
                <a:rPr lang="en-US" altLang="zh-CN" sz="1400" err="1">
                  <a:solidFill>
                    <a:schemeClr val="bg1"/>
                  </a:solidFill>
                </a:rPr>
                <a:t>sqrt</a:t>
              </a:r>
              <a:r>
                <a:rPr lang="zh-CN" altLang="en-US" sz="1400">
                  <a:solidFill>
                    <a:schemeClr val="bg1"/>
                  </a:solidFill>
                </a:rPr>
                <a:t>函数是求平方根的函数。由于要调用数学函数库中的函数，必须在程序的开头加一条</a:t>
              </a:r>
              <a:r>
                <a:rPr lang="en-US" altLang="zh-CN" sz="1400">
                  <a:solidFill>
                    <a:schemeClr val="bg1"/>
                  </a:solidFill>
                </a:rPr>
                <a:t>#include</a:t>
              </a:r>
              <a:r>
                <a:rPr lang="zh-CN" altLang="en-US" sz="1400">
                  <a:solidFill>
                    <a:schemeClr val="bg1"/>
                  </a:solidFill>
                </a:rPr>
                <a:t>指令，把头文件“</a:t>
              </a:r>
              <a:r>
                <a:rPr lang="en-US" altLang="zh-CN" sz="1400" err="1">
                  <a:solidFill>
                    <a:schemeClr val="bg1"/>
                  </a:solidFill>
                </a:rPr>
                <a:t>math.h</a:t>
              </a:r>
              <a:r>
                <a:rPr lang="en-US" altLang="zh-CN" sz="1400">
                  <a:solidFill>
                    <a:schemeClr val="bg1"/>
                  </a:solidFill>
                </a:rPr>
                <a:t>”</a:t>
              </a:r>
              <a:r>
                <a:rPr lang="zh-CN" altLang="en-US" sz="1400">
                  <a:solidFill>
                    <a:schemeClr val="bg1"/>
                  </a:solidFill>
                </a:rPr>
                <a:t>包含到程序中来。</a:t>
              </a:r>
            </a:p>
          </p:txBody>
        </p:sp>
      </p:grpSp>
      <p:grpSp>
        <p:nvGrpSpPr>
          <p:cNvPr id="17" name="组合 16"/>
          <p:cNvGrpSpPr/>
          <p:nvPr/>
        </p:nvGrpSpPr>
        <p:grpSpPr>
          <a:xfrm>
            <a:off x="6947078" y="5165298"/>
            <a:ext cx="4997430" cy="558455"/>
            <a:chOff x="8050696" y="5019261"/>
            <a:chExt cx="4127817" cy="558455"/>
          </a:xfrm>
          <a:effectLst>
            <a:outerShdw blurRad="63500" sx="102000" sy="102000" algn="ctr" rotWithShape="0">
              <a:prstClr val="black">
                <a:alpha val="40000"/>
              </a:prstClr>
            </a:outerShdw>
          </a:effectLst>
        </p:grpSpPr>
        <p:sp>
          <p:nvSpPr>
            <p:cNvPr id="18" name="剪去单角的矩形 17"/>
            <p:cNvSpPr/>
            <p:nvPr/>
          </p:nvSpPr>
          <p:spPr>
            <a:xfrm>
              <a:off x="8050696" y="5019261"/>
              <a:ext cx="4127817" cy="55845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8108212" y="5064435"/>
              <a:ext cx="240858" cy="327600"/>
            </a:xfrm>
            <a:prstGeom prst="rect">
              <a:avLst/>
            </a:prstGeom>
          </p:spPr>
        </p:pic>
        <p:sp>
          <p:nvSpPr>
            <p:cNvPr id="20" name="文本框 19"/>
            <p:cNvSpPr txBox="1"/>
            <p:nvPr/>
          </p:nvSpPr>
          <p:spPr>
            <a:xfrm>
              <a:off x="8388005" y="5054496"/>
              <a:ext cx="3648762" cy="523220"/>
            </a:xfrm>
            <a:prstGeom prst="rect">
              <a:avLst/>
            </a:prstGeom>
            <a:noFill/>
          </p:spPr>
          <p:txBody>
            <a:bodyPr wrap="square" rtlCol="0">
              <a:spAutoFit/>
            </a:bodyPr>
            <a:lstStyle/>
            <a:p>
              <a:r>
                <a:rPr lang="zh-CN" altLang="en-US" sz="1400" smtClean="0">
                  <a:solidFill>
                    <a:schemeClr val="bg1"/>
                  </a:solidFill>
                </a:rPr>
                <a:t>转移字符</a:t>
              </a:r>
              <a:r>
                <a:rPr lang="en-US" altLang="zh-CN" sz="1400" smtClean="0">
                  <a:solidFill>
                    <a:schemeClr val="bg1"/>
                  </a:solidFill>
                </a:rPr>
                <a:t>′\t′</a:t>
              </a:r>
              <a:r>
                <a:rPr lang="zh-CN" altLang="en-US" sz="1400" smtClean="0">
                  <a:solidFill>
                    <a:schemeClr val="bg1"/>
                  </a:solidFill>
                </a:rPr>
                <a:t>用来</a:t>
              </a:r>
              <a:r>
                <a:rPr lang="zh-CN" altLang="en-US" sz="1400">
                  <a:solidFill>
                    <a:schemeClr val="bg1"/>
                  </a:solidFill>
                </a:rPr>
                <a:t>调整输出的位置，使输出的数据清晰、整齐、美观</a:t>
              </a:r>
            </a:p>
          </p:txBody>
        </p:sp>
      </p:grpSp>
      <p:sp>
        <p:nvSpPr>
          <p:cNvPr id="4" name="灯片编号占位符 3"/>
          <p:cNvSpPr>
            <a:spLocks noGrp="1"/>
          </p:cNvSpPr>
          <p:nvPr>
            <p:ph type="sldNum" sz="quarter" idx="12"/>
          </p:nvPr>
        </p:nvSpPr>
        <p:spPr>
          <a:xfrm>
            <a:off x="8610600" y="6456558"/>
            <a:ext cx="2743200" cy="365125"/>
          </a:xfrm>
        </p:spPr>
        <p:txBody>
          <a:bodyPr/>
          <a:lstStyle/>
          <a:p>
            <a:fld id="{B058512A-BF6F-43D0-855A-BBBF14572BDB}" type="slidenum">
              <a:rPr lang="zh-CN" altLang="en-US" smtClean="0"/>
              <a:pPr/>
              <a:t>42</a:t>
            </a:fld>
            <a:endParaRPr lang="zh-CN" altLang="en-US" dirty="0"/>
          </a:p>
        </p:txBody>
      </p:sp>
    </p:spTree>
    <p:extLst>
      <p:ext uri="{BB962C8B-B14F-4D97-AF65-F5344CB8AC3E}">
        <p14:creationId xmlns:p14="http://schemas.microsoft.com/office/powerpoint/2010/main" val="223840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1038358" y="1188514"/>
            <a:ext cx="4219442"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赋值运算符“</a:t>
            </a:r>
            <a:r>
              <a:rPr lang="en-US" altLang="zh-CN" sz="2400" b="1" smtClean="0">
                <a:solidFill>
                  <a:srgbClr val="FFFFFF"/>
                </a:solidFill>
                <a:latin typeface="微软雅黑" panose="020B0503020204020204" pitchFamily="34" charset="-122"/>
                <a:ea typeface="微软雅黑" panose="020B0503020204020204" pitchFamily="34" charset="-122"/>
              </a:rPr>
              <a:t>=</a:t>
            </a:r>
            <a:r>
              <a:rPr lang="zh-CN" altLang="en-US" sz="2400" b="1" smtClean="0">
                <a:solidFill>
                  <a:srgbClr val="FFFFFF"/>
                </a:solidFill>
                <a:latin typeface="微软雅黑" panose="020B0503020204020204" pitchFamily="34" charset="-122"/>
                <a:ea typeface="微软雅黑" panose="020B0503020204020204" pitchFamily="34" charset="-122"/>
              </a:rPr>
              <a:t>”</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1038358" y="2207756"/>
            <a:ext cx="9667742" cy="1754326"/>
          </a:xfrm>
          <a:prstGeom prst="rect">
            <a:avLst/>
          </a:prstGeom>
          <a:noFill/>
        </p:spPr>
        <p:txBody>
          <a:bodyPr wrap="square" rtlCol="0">
            <a:spAutoFit/>
          </a:bodyPr>
          <a:lstStyle/>
          <a:p>
            <a:pPr>
              <a:lnSpc>
                <a:spcPct val="200000"/>
              </a:lnSpc>
            </a:pPr>
            <a:r>
              <a:rPr lang="zh-CN" altLang="en-US" smtClean="0"/>
              <a:t>“</a:t>
            </a:r>
            <a:r>
              <a:rPr lang="en-US" altLang="zh-CN" smtClean="0"/>
              <a:t>=</a:t>
            </a:r>
            <a:r>
              <a:rPr lang="zh-CN" altLang="en-US" smtClean="0"/>
              <a:t>”的</a:t>
            </a:r>
            <a:r>
              <a:rPr lang="zh-CN" altLang="en-US"/>
              <a:t>作用是将一个数据赋给一个变量</a:t>
            </a:r>
            <a:r>
              <a:rPr lang="zh-CN" altLang="en-US" smtClean="0"/>
              <a:t>。</a:t>
            </a:r>
            <a:endParaRPr lang="en-US" altLang="zh-CN" smtClean="0"/>
          </a:p>
          <a:p>
            <a:pPr>
              <a:lnSpc>
                <a:spcPct val="200000"/>
              </a:lnSpc>
            </a:pPr>
            <a:r>
              <a:rPr lang="zh-CN" altLang="en-US" smtClean="0"/>
              <a:t>例如：</a:t>
            </a:r>
            <a:r>
              <a:rPr lang="en-US" altLang="zh-CN" smtClean="0"/>
              <a:t>a=3</a:t>
            </a:r>
            <a:r>
              <a:rPr lang="zh-CN" altLang="en-US"/>
              <a:t>的作用是执行一次赋值操作（或称赋值运算）。把常量</a:t>
            </a:r>
            <a:r>
              <a:rPr lang="en-US" altLang="zh-CN"/>
              <a:t>3</a:t>
            </a:r>
            <a:r>
              <a:rPr lang="zh-CN" altLang="en-US"/>
              <a:t>赋给变量</a:t>
            </a:r>
            <a:r>
              <a:rPr lang="en-US" altLang="zh-CN"/>
              <a:t>a</a:t>
            </a:r>
            <a:r>
              <a:rPr lang="zh-CN" altLang="en-US" smtClean="0"/>
              <a:t>。</a:t>
            </a:r>
            <a:endParaRPr lang="en-US" altLang="zh-CN" smtClean="0"/>
          </a:p>
          <a:p>
            <a:pPr>
              <a:lnSpc>
                <a:spcPct val="200000"/>
              </a:lnSpc>
            </a:pPr>
            <a:r>
              <a:rPr lang="zh-CN" altLang="en-US" smtClean="0"/>
              <a:t>也</a:t>
            </a:r>
            <a:r>
              <a:rPr lang="zh-CN" altLang="en-US"/>
              <a:t>可以将一个表达式的值赋给一个变量。</a:t>
            </a:r>
          </a:p>
        </p:txBody>
      </p:sp>
      <p:sp>
        <p:nvSpPr>
          <p:cNvPr id="3" name="灯片编号占位符 2"/>
          <p:cNvSpPr>
            <a:spLocks noGrp="1"/>
          </p:cNvSpPr>
          <p:nvPr>
            <p:ph type="sldNum" sz="quarter" idx="12"/>
          </p:nvPr>
        </p:nvSpPr>
        <p:spPr/>
        <p:txBody>
          <a:bodyPr/>
          <a:lstStyle/>
          <a:p>
            <a:fld id="{B058512A-BF6F-43D0-855A-BBBF14572BDB}" type="slidenum">
              <a:rPr lang="zh-CN" altLang="en-US" smtClean="0"/>
              <a:pPr/>
              <a:t>43</a:t>
            </a:fld>
            <a:endParaRPr lang="zh-CN" altLang="en-US"/>
          </a:p>
        </p:txBody>
      </p:sp>
    </p:spTree>
    <p:custDataLst>
      <p:tags r:id="rId1"/>
    </p:custDataLst>
    <p:extLst>
      <p:ext uri="{BB962C8B-B14F-4D97-AF65-F5344CB8AC3E}">
        <p14:creationId xmlns:p14="http://schemas.microsoft.com/office/powerpoint/2010/main" val="9969022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1038358" y="1188514"/>
            <a:ext cx="4219442"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dirty="0" smtClean="0">
                <a:solidFill>
                  <a:srgbClr val="FFFFFF"/>
                </a:solidFill>
                <a:latin typeface="微软雅黑" panose="020B0503020204020204" pitchFamily="34" charset="-122"/>
                <a:ea typeface="微软雅黑" panose="020B0503020204020204" pitchFamily="34" charset="-122"/>
              </a:rPr>
              <a:t>*复合赋值运算符</a:t>
            </a:r>
            <a:endParaRPr lang="zh-CN" altLang="en-US" sz="20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1038358" y="1591739"/>
            <a:ext cx="7051542" cy="3970318"/>
          </a:xfrm>
          <a:prstGeom prst="rect">
            <a:avLst/>
          </a:prstGeom>
          <a:noFill/>
        </p:spPr>
        <p:txBody>
          <a:bodyPr wrap="square" rtlCol="0">
            <a:spAutoFit/>
          </a:bodyPr>
          <a:lstStyle/>
          <a:p>
            <a:pPr>
              <a:lnSpc>
                <a:spcPct val="200000"/>
              </a:lnSpc>
            </a:pPr>
            <a:r>
              <a:rPr lang="zh-CN" altLang="en-US"/>
              <a:t>在赋值符</a:t>
            </a:r>
            <a:r>
              <a:rPr lang="en-US" altLang="zh-CN"/>
              <a:t>=</a:t>
            </a:r>
            <a:r>
              <a:rPr lang="zh-CN" altLang="en-US"/>
              <a:t>之前加上其他运算符，可以构成复合的运算符</a:t>
            </a:r>
            <a:r>
              <a:rPr lang="zh-CN" altLang="en-US" smtClean="0"/>
              <a:t>。</a:t>
            </a:r>
            <a:endParaRPr lang="en-US" altLang="zh-CN" smtClean="0"/>
          </a:p>
          <a:p>
            <a:pPr>
              <a:lnSpc>
                <a:spcPct val="200000"/>
              </a:lnSpc>
            </a:pPr>
            <a:endParaRPr lang="en-US" altLang="zh-CN"/>
          </a:p>
          <a:p>
            <a:pPr>
              <a:lnSpc>
                <a:spcPct val="200000"/>
              </a:lnSpc>
            </a:pPr>
            <a:endParaRPr lang="en-US" altLang="zh-CN" smtClean="0"/>
          </a:p>
          <a:p>
            <a:pPr>
              <a:lnSpc>
                <a:spcPct val="200000"/>
              </a:lnSpc>
            </a:pPr>
            <a:endParaRPr lang="en-US" altLang="zh-CN"/>
          </a:p>
          <a:p>
            <a:pPr>
              <a:lnSpc>
                <a:spcPct val="200000"/>
              </a:lnSpc>
            </a:pPr>
            <a:endParaRPr lang="en-US" altLang="zh-CN" smtClean="0"/>
          </a:p>
          <a:p>
            <a:pPr>
              <a:lnSpc>
                <a:spcPct val="200000"/>
              </a:lnSpc>
            </a:pPr>
            <a:r>
              <a:rPr lang="zh-CN" altLang="en-US" smtClean="0"/>
              <a:t>凡是</a:t>
            </a:r>
            <a:r>
              <a:rPr lang="zh-CN" altLang="en-US"/>
              <a:t>二元（二目）运算符，都可以与赋值符一起组合成复合赋值符</a:t>
            </a:r>
            <a:r>
              <a:rPr lang="zh-CN" altLang="en-US" smtClean="0"/>
              <a:t>。</a:t>
            </a:r>
            <a:endParaRPr lang="en-US" altLang="zh-CN" smtClean="0"/>
          </a:p>
          <a:p>
            <a:pPr>
              <a:lnSpc>
                <a:spcPct val="200000"/>
              </a:lnSpc>
            </a:pPr>
            <a:r>
              <a:rPr lang="zh-CN" altLang="en-US" smtClean="0"/>
              <a:t>有关</a:t>
            </a:r>
            <a:r>
              <a:rPr lang="zh-CN" altLang="en-US"/>
              <a:t>算术运算的复合赋值运算符有</a:t>
            </a:r>
            <a:r>
              <a:rPr lang="en-US" altLang="zh-CN"/>
              <a:t>+=</a:t>
            </a:r>
            <a:r>
              <a:rPr lang="zh-CN" altLang="en-US"/>
              <a:t>，－</a:t>
            </a:r>
            <a:r>
              <a:rPr lang="en-US" altLang="zh-CN"/>
              <a:t>=</a:t>
            </a:r>
            <a:r>
              <a:rPr lang="zh-CN" altLang="en-US"/>
              <a:t>，</a:t>
            </a:r>
            <a:r>
              <a:rPr lang="en-US" altLang="zh-CN"/>
              <a:t>=</a:t>
            </a:r>
            <a:r>
              <a:rPr lang="zh-CN" altLang="en-US"/>
              <a:t>，／</a:t>
            </a:r>
            <a:r>
              <a:rPr lang="en-US" altLang="zh-CN"/>
              <a:t>=</a:t>
            </a:r>
            <a:r>
              <a:rPr lang="zh-CN" altLang="en-US"/>
              <a:t>，％</a:t>
            </a:r>
            <a:r>
              <a:rPr lang="en-US" altLang="zh-CN"/>
              <a:t>=</a:t>
            </a:r>
            <a:r>
              <a:rPr lang="zh-CN" altLang="en-US"/>
              <a:t>。</a:t>
            </a:r>
          </a:p>
        </p:txBody>
      </p:sp>
      <p:sp>
        <p:nvSpPr>
          <p:cNvPr id="4" name="圆角矩形 3"/>
          <p:cNvSpPr/>
          <p:nvPr/>
        </p:nvSpPr>
        <p:spPr>
          <a:xfrm>
            <a:off x="1038358" y="2434560"/>
            <a:ext cx="4656398" cy="1673823"/>
          </a:xfrm>
          <a:prstGeom prst="roundRect">
            <a:avLst>
              <a:gd name="adj" fmla="val 7482"/>
            </a:avLst>
          </a:prstGeom>
        </p:spPr>
        <p:style>
          <a:lnRef idx="2">
            <a:schemeClr val="accent1"/>
          </a:lnRef>
          <a:fillRef idx="1">
            <a:schemeClr val="lt1"/>
          </a:fillRef>
          <a:effectRef idx="0">
            <a:schemeClr val="accent1"/>
          </a:effectRef>
          <a:fontRef idx="minor">
            <a:schemeClr val="dk1"/>
          </a:fontRef>
        </p:style>
        <p:txBody>
          <a:bodyPr rtlCol="0" anchor="t"/>
          <a:lstStyle/>
          <a:p>
            <a:pPr lvl="0" algn="just">
              <a:defRPr/>
            </a:pPr>
            <a:r>
              <a:rPr lang="en-US" altLang="zh-CN" dirty="0" smtClean="0">
                <a:solidFill>
                  <a:srgbClr val="000000"/>
                </a:solidFill>
              </a:rPr>
              <a:t>a += 3	   // </a:t>
            </a:r>
            <a:r>
              <a:rPr lang="zh-CN" altLang="en-US" dirty="0" smtClean="0">
                <a:solidFill>
                  <a:srgbClr val="0070C0"/>
                </a:solidFill>
              </a:rPr>
              <a:t>等价</a:t>
            </a:r>
            <a:r>
              <a:rPr lang="zh-CN" altLang="en-US" dirty="0">
                <a:solidFill>
                  <a:srgbClr val="0070C0"/>
                </a:solidFill>
              </a:rPr>
              <a:t>于</a:t>
            </a:r>
            <a:r>
              <a:rPr lang="en-US" altLang="zh-CN" dirty="0">
                <a:solidFill>
                  <a:srgbClr val="0070C0"/>
                </a:solidFill>
              </a:rPr>
              <a:t>a=a+3</a:t>
            </a:r>
          </a:p>
          <a:p>
            <a:pPr lvl="0" algn="just">
              <a:defRPr/>
            </a:pPr>
            <a:endParaRPr lang="en-US" altLang="zh-CN" dirty="0">
              <a:solidFill>
                <a:srgbClr val="000000"/>
              </a:solidFill>
            </a:endParaRPr>
          </a:p>
          <a:p>
            <a:pPr lvl="0" algn="just">
              <a:defRPr/>
            </a:pPr>
            <a:r>
              <a:rPr lang="en-US" altLang="zh-CN" dirty="0" smtClean="0">
                <a:solidFill>
                  <a:srgbClr val="000000"/>
                </a:solidFill>
              </a:rPr>
              <a:t>x </a:t>
            </a:r>
            <a:r>
              <a:rPr lang="zh-CN" altLang="en-US" dirty="0" smtClean="0">
                <a:solidFill>
                  <a:srgbClr val="000000"/>
                </a:solidFill>
              </a:rPr>
              <a:t>*</a:t>
            </a:r>
            <a:r>
              <a:rPr lang="en-US" altLang="zh-CN" dirty="0" smtClean="0">
                <a:solidFill>
                  <a:srgbClr val="000000"/>
                </a:solidFill>
              </a:rPr>
              <a:t>= y+8   // </a:t>
            </a:r>
            <a:r>
              <a:rPr lang="zh-CN" altLang="en-US" dirty="0" smtClean="0">
                <a:solidFill>
                  <a:srgbClr val="0070C0"/>
                </a:solidFill>
              </a:rPr>
              <a:t>等价</a:t>
            </a:r>
            <a:r>
              <a:rPr lang="zh-CN" altLang="en-US" dirty="0">
                <a:solidFill>
                  <a:srgbClr val="0070C0"/>
                </a:solidFill>
              </a:rPr>
              <a:t>于</a:t>
            </a:r>
            <a:r>
              <a:rPr lang="en-US" altLang="zh-CN" dirty="0" smtClean="0">
                <a:solidFill>
                  <a:srgbClr val="0070C0"/>
                </a:solidFill>
              </a:rPr>
              <a:t>x=x</a:t>
            </a:r>
            <a:r>
              <a:rPr lang="zh-CN" altLang="en-US" dirty="0" smtClean="0">
                <a:solidFill>
                  <a:srgbClr val="0070C0"/>
                </a:solidFill>
              </a:rPr>
              <a:t>*</a:t>
            </a:r>
            <a:r>
              <a:rPr lang="en-US" altLang="zh-CN" dirty="0" smtClean="0">
                <a:solidFill>
                  <a:srgbClr val="0070C0"/>
                </a:solidFill>
              </a:rPr>
              <a:t>(y+8)</a:t>
            </a:r>
            <a:endParaRPr lang="zh-CN" altLang="en-US" dirty="0">
              <a:solidFill>
                <a:srgbClr val="0070C0"/>
              </a:solidFill>
            </a:endParaRPr>
          </a:p>
          <a:p>
            <a:pPr lvl="0" algn="just">
              <a:defRPr/>
            </a:pPr>
            <a:endParaRPr lang="zh-CN" altLang="en-US" dirty="0">
              <a:solidFill>
                <a:srgbClr val="000000"/>
              </a:solidFill>
            </a:endParaRPr>
          </a:p>
          <a:p>
            <a:pPr lvl="0" algn="just">
              <a:defRPr/>
            </a:pPr>
            <a:r>
              <a:rPr lang="en-US" altLang="zh-CN" dirty="0" smtClean="0">
                <a:solidFill>
                  <a:srgbClr val="000000"/>
                </a:solidFill>
              </a:rPr>
              <a:t>x </a:t>
            </a:r>
            <a:r>
              <a:rPr lang="zh-CN" altLang="en-US" dirty="0" smtClean="0">
                <a:solidFill>
                  <a:srgbClr val="000000"/>
                </a:solidFill>
              </a:rPr>
              <a:t>％</a:t>
            </a:r>
            <a:r>
              <a:rPr lang="en-US" altLang="zh-CN" dirty="0" smtClean="0">
                <a:solidFill>
                  <a:srgbClr val="000000"/>
                </a:solidFill>
              </a:rPr>
              <a:t>= 3	   // </a:t>
            </a:r>
            <a:r>
              <a:rPr lang="zh-CN" altLang="en-US" dirty="0" smtClean="0">
                <a:solidFill>
                  <a:srgbClr val="0070C0"/>
                </a:solidFill>
              </a:rPr>
              <a:t>等价</a:t>
            </a:r>
            <a:r>
              <a:rPr lang="zh-CN" altLang="en-US" dirty="0">
                <a:solidFill>
                  <a:srgbClr val="0070C0"/>
                </a:solidFill>
              </a:rPr>
              <a:t>于</a:t>
            </a:r>
            <a:r>
              <a:rPr lang="en-US" altLang="zh-CN" dirty="0">
                <a:solidFill>
                  <a:srgbClr val="0070C0"/>
                </a:solidFill>
              </a:rPr>
              <a:t>x=x</a:t>
            </a:r>
            <a:r>
              <a:rPr lang="zh-CN" altLang="en-US" dirty="0">
                <a:solidFill>
                  <a:srgbClr val="0070C0"/>
                </a:solidFill>
              </a:rPr>
              <a:t>％</a:t>
            </a:r>
            <a:r>
              <a:rPr lang="en-US" altLang="zh-CN" dirty="0">
                <a:solidFill>
                  <a:srgbClr val="0070C0"/>
                </a:solidFill>
              </a:rPr>
              <a:t>3</a:t>
            </a:r>
          </a:p>
        </p:txBody>
      </p:sp>
      <p:cxnSp>
        <p:nvCxnSpPr>
          <p:cNvPr id="5" name="直接连接符 4"/>
          <p:cNvCxnSpPr/>
          <p:nvPr/>
        </p:nvCxnSpPr>
        <p:spPr>
          <a:xfrm>
            <a:off x="8088984" y="1801356"/>
            <a:ext cx="0" cy="3760701"/>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6" name="MH_Other_1"/>
          <p:cNvSpPr/>
          <p:nvPr>
            <p:custDataLst>
              <p:tags r:id="rId3"/>
            </p:custDataLst>
          </p:nvPr>
        </p:nvSpPr>
        <p:spPr>
          <a:xfrm>
            <a:off x="8266804" y="2432516"/>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smtClean="0">
                <a:solidFill>
                  <a:srgbClr val="FEFFFF"/>
                </a:solidFill>
              </a:rPr>
              <a:t>注意</a:t>
            </a:r>
            <a:endParaRPr lang="zh-CN" altLang="en-US" sz="2000">
              <a:solidFill>
                <a:srgbClr val="FEFFFF"/>
              </a:solidFill>
            </a:endParaRPr>
          </a:p>
        </p:txBody>
      </p:sp>
      <p:sp>
        <p:nvSpPr>
          <p:cNvPr id="7" name="MH_SubTitle_1"/>
          <p:cNvSpPr/>
          <p:nvPr>
            <p:custDataLst>
              <p:tags r:id="rId4"/>
            </p:custDataLst>
          </p:nvPr>
        </p:nvSpPr>
        <p:spPr>
          <a:xfrm>
            <a:off x="9041504" y="2432516"/>
            <a:ext cx="2945904" cy="2466975"/>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rmAutofit/>
          </a:bodyPr>
          <a:lstStyle/>
          <a:p>
            <a:pPr>
              <a:lnSpc>
                <a:spcPct val="130000"/>
              </a:lnSpc>
              <a:defRPr/>
            </a:pPr>
            <a:r>
              <a:rPr lang="zh-CN" altLang="en-US" dirty="0" smtClean="0">
                <a:solidFill>
                  <a:srgbClr val="1C1C1C"/>
                </a:solidFill>
              </a:rPr>
              <a:t>如果赋值符右边是</a:t>
            </a:r>
            <a:r>
              <a:rPr lang="zh-CN" altLang="en-US" dirty="0">
                <a:solidFill>
                  <a:srgbClr val="1C1C1C"/>
                </a:solidFill>
              </a:rPr>
              <a:t>包含若干项的表达式，则相当于它</a:t>
            </a:r>
            <a:r>
              <a:rPr lang="zh-CN" altLang="en-US" b="1" dirty="0">
                <a:solidFill>
                  <a:schemeClr val="accent1"/>
                </a:solidFill>
              </a:rPr>
              <a:t>有括号</a:t>
            </a:r>
            <a:r>
              <a:rPr lang="zh-CN" altLang="en-US" dirty="0">
                <a:solidFill>
                  <a:srgbClr val="1C1C1C"/>
                </a:solidFill>
              </a:rPr>
              <a:t>。例如</a:t>
            </a:r>
            <a:r>
              <a:rPr lang="zh-CN" altLang="en-US" dirty="0" smtClean="0">
                <a:solidFill>
                  <a:srgbClr val="1C1C1C"/>
                </a:solidFill>
              </a:rPr>
              <a:t>，</a:t>
            </a:r>
            <a:endParaRPr lang="en-US" altLang="zh-CN" dirty="0" smtClean="0">
              <a:solidFill>
                <a:srgbClr val="1C1C1C"/>
              </a:solidFill>
            </a:endParaRPr>
          </a:p>
          <a:p>
            <a:pPr>
              <a:lnSpc>
                <a:spcPct val="130000"/>
              </a:lnSpc>
              <a:defRPr/>
            </a:pPr>
            <a:r>
              <a:rPr lang="en-US" altLang="zh-CN" dirty="0" smtClean="0">
                <a:solidFill>
                  <a:srgbClr val="1C1C1C"/>
                </a:solidFill>
              </a:rPr>
              <a:t>x %= y+3</a:t>
            </a:r>
            <a:r>
              <a:rPr lang="zh-CN" altLang="en-US" dirty="0" smtClean="0">
                <a:solidFill>
                  <a:srgbClr val="1C1C1C"/>
                </a:solidFill>
              </a:rPr>
              <a:t>等价于</a:t>
            </a:r>
            <a:endParaRPr lang="en-US" altLang="zh-CN" dirty="0" smtClean="0">
              <a:solidFill>
                <a:srgbClr val="1C1C1C"/>
              </a:solidFill>
            </a:endParaRPr>
          </a:p>
          <a:p>
            <a:pPr>
              <a:lnSpc>
                <a:spcPct val="130000"/>
              </a:lnSpc>
              <a:defRPr/>
            </a:pPr>
            <a:r>
              <a:rPr lang="en-US" altLang="zh-CN" dirty="0" smtClean="0">
                <a:solidFill>
                  <a:srgbClr val="1C1C1C"/>
                </a:solidFill>
              </a:rPr>
              <a:t>x = x%(y+3)</a:t>
            </a:r>
            <a:r>
              <a:rPr lang="zh-CN" altLang="en-US" dirty="0" smtClean="0">
                <a:solidFill>
                  <a:srgbClr val="1C1C1C"/>
                </a:solidFill>
              </a:rPr>
              <a:t>，切勿错写为</a:t>
            </a:r>
            <a:endParaRPr lang="en-US" altLang="zh-CN" dirty="0" smtClean="0">
              <a:solidFill>
                <a:srgbClr val="1C1C1C"/>
              </a:solidFill>
            </a:endParaRPr>
          </a:p>
          <a:p>
            <a:pPr>
              <a:lnSpc>
                <a:spcPct val="130000"/>
              </a:lnSpc>
              <a:defRPr/>
            </a:pPr>
            <a:r>
              <a:rPr lang="en-US" altLang="zh-CN" dirty="0" smtClean="0">
                <a:solidFill>
                  <a:srgbClr val="1C1C1C"/>
                </a:solidFill>
              </a:rPr>
              <a:t>x = x%y+3</a:t>
            </a:r>
            <a:r>
              <a:rPr lang="zh-CN" altLang="en-US" dirty="0" smtClean="0">
                <a:solidFill>
                  <a:srgbClr val="1C1C1C"/>
                </a:solidFill>
              </a:rPr>
              <a:t>。</a:t>
            </a:r>
            <a:endParaRPr lang="en-US" altLang="zh-CN" dirty="0">
              <a:solidFill>
                <a:srgbClr val="1C1C1C"/>
              </a:solidFill>
            </a:endParaRPr>
          </a:p>
          <a:p>
            <a:pPr>
              <a:lnSpc>
                <a:spcPct val="130000"/>
              </a:lnSpc>
              <a:defRPr/>
            </a:pPr>
            <a:endParaRPr lang="zh-CN" altLang="en-US" dirty="0">
              <a:solidFill>
                <a:srgbClr val="1C1C1C"/>
              </a:solidFill>
            </a:endParaRPr>
          </a:p>
        </p:txBody>
      </p:sp>
      <p:sp>
        <p:nvSpPr>
          <p:cNvPr id="8" name="MH_Other_2"/>
          <p:cNvSpPr/>
          <p:nvPr>
            <p:custDataLst>
              <p:tags r:id="rId5"/>
            </p:custDataLst>
          </p:nvPr>
        </p:nvSpPr>
        <p:spPr>
          <a:xfrm rot="16200000">
            <a:off x="11228871" y="4590027"/>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灯片编号占位符 2"/>
          <p:cNvSpPr>
            <a:spLocks noGrp="1"/>
          </p:cNvSpPr>
          <p:nvPr>
            <p:ph type="sldNum" sz="quarter" idx="12"/>
          </p:nvPr>
        </p:nvSpPr>
        <p:spPr/>
        <p:txBody>
          <a:bodyPr/>
          <a:lstStyle/>
          <a:p>
            <a:fld id="{B058512A-BF6F-43D0-855A-BBBF14572BDB}" type="slidenum">
              <a:rPr lang="zh-CN" altLang="en-US" smtClean="0"/>
              <a:pPr/>
              <a:t>44</a:t>
            </a:fld>
            <a:endParaRPr lang="zh-CN" altLang="en-US"/>
          </a:p>
        </p:txBody>
      </p:sp>
    </p:spTree>
    <p:custDataLst>
      <p:tags r:id="rId1"/>
    </p:custDataLst>
    <p:extLst>
      <p:ext uri="{BB962C8B-B14F-4D97-AF65-F5344CB8AC3E}">
        <p14:creationId xmlns:p14="http://schemas.microsoft.com/office/powerpoint/2010/main" val="35575219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720858" y="1054100"/>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赋值表达式 ： </a:t>
            </a:r>
            <a:r>
              <a:rPr lang="zh-CN" altLang="en-US" sz="2400" b="1" smtClean="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rPr>
              <a:t>变量  赋值运算符  表达式</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237995" y="1826756"/>
            <a:ext cx="8282789" cy="3970318"/>
          </a:xfrm>
          <a:prstGeom prst="rect">
            <a:avLst/>
          </a:prstGeom>
          <a:noFill/>
        </p:spPr>
        <p:txBody>
          <a:bodyPr wrap="square" rtlCol="0">
            <a:spAutoFit/>
          </a:bodyPr>
          <a:lstStyle/>
          <a:p>
            <a:pPr>
              <a:lnSpc>
                <a:spcPct val="200000"/>
              </a:lnSpc>
            </a:pPr>
            <a:r>
              <a:rPr lang="zh-CN" altLang="en-US" dirty="0"/>
              <a:t>赋值表达式的作用是将一个表达式的值赋给一个变量，因此赋值表达式具有计算和赋值的双重功能</a:t>
            </a:r>
            <a:r>
              <a:rPr lang="zh-CN" altLang="en-US" dirty="0" smtClean="0"/>
              <a:t>。</a:t>
            </a:r>
            <a:endParaRPr lang="en-US" altLang="zh-CN" dirty="0" smtClean="0"/>
          </a:p>
          <a:p>
            <a:pPr>
              <a:lnSpc>
                <a:spcPct val="200000"/>
              </a:lnSpc>
            </a:pPr>
            <a:r>
              <a:rPr lang="zh-CN" altLang="en-US" dirty="0" smtClean="0"/>
              <a:t>对</a:t>
            </a:r>
            <a:r>
              <a:rPr lang="zh-CN" altLang="en-US" dirty="0"/>
              <a:t>赋值表达式求解的</a:t>
            </a:r>
            <a:r>
              <a:rPr lang="zh-CN" altLang="en-US" b="1" dirty="0"/>
              <a:t>过程</a:t>
            </a:r>
            <a:r>
              <a:rPr lang="zh-CN" altLang="en-US" dirty="0"/>
              <a:t>是</a:t>
            </a:r>
            <a:r>
              <a:rPr lang="en-US" altLang="zh-CN" dirty="0"/>
              <a:t>: </a:t>
            </a:r>
            <a:endParaRPr lang="en-US" altLang="zh-CN" dirty="0" smtClean="0"/>
          </a:p>
          <a:p>
            <a:pPr>
              <a:lnSpc>
                <a:spcPct val="200000"/>
              </a:lnSpc>
            </a:pPr>
            <a:r>
              <a:rPr lang="zh-CN" altLang="en-US" dirty="0"/>
              <a:t>①</a:t>
            </a:r>
            <a:r>
              <a:rPr lang="zh-CN" altLang="en-US" dirty="0" smtClean="0"/>
              <a:t>求</a:t>
            </a:r>
            <a:r>
              <a:rPr lang="zh-CN" altLang="en-US" dirty="0"/>
              <a:t>赋值运算符右侧的“表达式”的值</a:t>
            </a:r>
            <a:r>
              <a:rPr lang="zh-CN" altLang="en-US" dirty="0" smtClean="0"/>
              <a:t>，②赋</a:t>
            </a:r>
            <a:r>
              <a:rPr lang="zh-CN" altLang="en-US" dirty="0"/>
              <a:t>给赋值运算符左侧的变量。既然是一个表达式，就应该有一个值，</a:t>
            </a:r>
            <a:r>
              <a:rPr lang="zh-CN" altLang="en-US" b="1" dirty="0"/>
              <a:t>表达式的值等于赋值后左侧变量的值</a:t>
            </a:r>
            <a:r>
              <a:rPr lang="zh-CN" altLang="en-US" dirty="0" smtClean="0"/>
              <a:t>。</a:t>
            </a:r>
            <a:endParaRPr lang="zh-CN" altLang="en-US" dirty="0"/>
          </a:p>
          <a:p>
            <a:pPr>
              <a:lnSpc>
                <a:spcPct val="200000"/>
              </a:lnSpc>
            </a:pPr>
            <a:r>
              <a:rPr lang="zh-CN" altLang="en-US" dirty="0"/>
              <a:t>赋值运算符左侧应该是一个可修改值的“</a:t>
            </a:r>
            <a:r>
              <a:rPr lang="zh-CN" altLang="en-US" b="1" dirty="0">
                <a:solidFill>
                  <a:schemeClr val="accent1"/>
                </a:solidFill>
              </a:rPr>
              <a:t>左值</a:t>
            </a:r>
            <a:r>
              <a:rPr lang="zh-CN" altLang="en-US" dirty="0"/>
              <a:t>”</a:t>
            </a:r>
            <a:r>
              <a:rPr lang="en-US" altLang="zh-CN" dirty="0"/>
              <a:t>(left value</a:t>
            </a:r>
            <a:r>
              <a:rPr lang="zh-CN" altLang="en-US" dirty="0"/>
              <a:t>，简写为</a:t>
            </a:r>
            <a:r>
              <a:rPr lang="en-US" altLang="zh-CN" dirty="0" err="1"/>
              <a:t>lvalue</a:t>
            </a:r>
            <a:r>
              <a:rPr lang="en-US" altLang="zh-CN" dirty="0"/>
              <a:t>)</a:t>
            </a:r>
            <a:r>
              <a:rPr lang="zh-CN" altLang="en-US" dirty="0" smtClean="0"/>
              <a:t>。</a:t>
            </a:r>
            <a:endParaRPr lang="en-US" altLang="zh-CN" dirty="0" smtClean="0"/>
          </a:p>
          <a:p>
            <a:pPr>
              <a:lnSpc>
                <a:spcPct val="200000"/>
              </a:lnSpc>
            </a:pPr>
            <a:r>
              <a:rPr lang="zh-CN" altLang="en-US" dirty="0" smtClean="0"/>
              <a:t>能</a:t>
            </a:r>
            <a:r>
              <a:rPr lang="zh-CN" altLang="en-US" dirty="0"/>
              <a:t>出现在赋值运算符右侧的表达式称为“</a:t>
            </a:r>
            <a:r>
              <a:rPr lang="zh-CN" altLang="en-US" b="1" dirty="0">
                <a:solidFill>
                  <a:schemeClr val="accent1"/>
                </a:solidFill>
              </a:rPr>
              <a:t>右值</a:t>
            </a:r>
            <a:r>
              <a:rPr lang="zh-CN" altLang="en-US" dirty="0"/>
              <a:t>”</a:t>
            </a:r>
            <a:r>
              <a:rPr lang="en-US" altLang="zh-CN" dirty="0"/>
              <a:t>(right value</a:t>
            </a:r>
            <a:r>
              <a:rPr lang="zh-CN" altLang="en-US" dirty="0"/>
              <a:t>，简写为</a:t>
            </a:r>
            <a:r>
              <a:rPr lang="en-US" altLang="zh-CN" dirty="0" err="1"/>
              <a:t>rvalue</a:t>
            </a:r>
            <a:r>
              <a:rPr lang="en-US" altLang="zh-CN" dirty="0"/>
              <a:t>)</a:t>
            </a:r>
            <a:r>
              <a:rPr lang="zh-CN" altLang="en-US" dirty="0" smtClean="0"/>
              <a:t>。</a:t>
            </a:r>
            <a:endParaRPr lang="zh-CN" altLang="en-US" dirty="0"/>
          </a:p>
        </p:txBody>
      </p:sp>
      <p:cxnSp>
        <p:nvCxnSpPr>
          <p:cNvPr id="5" name="直接连接符 4"/>
          <p:cNvCxnSpPr/>
          <p:nvPr/>
        </p:nvCxnSpPr>
        <p:spPr>
          <a:xfrm>
            <a:off x="8520784" y="2036373"/>
            <a:ext cx="0" cy="3760701"/>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6" name="MH_Other_1"/>
          <p:cNvSpPr/>
          <p:nvPr>
            <p:custDataLst>
              <p:tags r:id="rId3"/>
            </p:custDataLst>
          </p:nvPr>
        </p:nvSpPr>
        <p:spPr>
          <a:xfrm>
            <a:off x="8673204" y="2178516"/>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smtClean="0">
                <a:solidFill>
                  <a:srgbClr val="FEFFFF"/>
                </a:solidFill>
              </a:rPr>
              <a:t>注意</a:t>
            </a:r>
            <a:endParaRPr lang="zh-CN" altLang="en-US" sz="2000">
              <a:solidFill>
                <a:srgbClr val="FEFFFF"/>
              </a:solidFill>
            </a:endParaRPr>
          </a:p>
        </p:txBody>
      </p:sp>
      <p:sp>
        <p:nvSpPr>
          <p:cNvPr id="7" name="MH_SubTitle_1"/>
          <p:cNvSpPr/>
          <p:nvPr>
            <p:custDataLst>
              <p:tags r:id="rId4"/>
            </p:custDataLst>
          </p:nvPr>
        </p:nvSpPr>
        <p:spPr>
          <a:xfrm>
            <a:off x="9447903" y="2178516"/>
            <a:ext cx="2187367" cy="3257084"/>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nSpc>
                <a:spcPct val="130000"/>
              </a:lnSpc>
              <a:defRPr/>
            </a:pPr>
            <a:r>
              <a:rPr lang="zh-CN" altLang="en-US">
                <a:solidFill>
                  <a:srgbClr val="1C1C1C"/>
                </a:solidFill>
              </a:rPr>
              <a:t>并不是任何形式的数据都可以作为左值的，</a:t>
            </a:r>
            <a:r>
              <a:rPr lang="zh-CN" altLang="en-US" b="1">
                <a:solidFill>
                  <a:srgbClr val="1C1C1C"/>
                </a:solidFill>
              </a:rPr>
              <a:t>左值应当为存储空间并可以被赋值</a:t>
            </a:r>
            <a:r>
              <a:rPr lang="zh-CN" altLang="en-US">
                <a:solidFill>
                  <a:srgbClr val="1C1C1C"/>
                </a:solidFill>
              </a:rPr>
              <a:t>。变量可以作为左值，而算术表达式</a:t>
            </a:r>
            <a:r>
              <a:rPr lang="en-US" altLang="zh-CN" err="1">
                <a:solidFill>
                  <a:srgbClr val="1C1C1C"/>
                </a:solidFill>
              </a:rPr>
              <a:t>a+b</a:t>
            </a:r>
            <a:r>
              <a:rPr lang="zh-CN" altLang="en-US">
                <a:solidFill>
                  <a:srgbClr val="1C1C1C"/>
                </a:solidFill>
              </a:rPr>
              <a:t>就不能作为左值，常量也不能作为左</a:t>
            </a:r>
            <a:r>
              <a:rPr lang="zh-CN" altLang="en-US" smtClean="0">
                <a:solidFill>
                  <a:srgbClr val="1C1C1C"/>
                </a:solidFill>
              </a:rPr>
              <a:t>值。</a:t>
            </a:r>
            <a:endParaRPr lang="zh-CN" altLang="en-US">
              <a:solidFill>
                <a:srgbClr val="1C1C1C"/>
              </a:solidFill>
            </a:endParaRPr>
          </a:p>
          <a:p>
            <a:pPr>
              <a:lnSpc>
                <a:spcPct val="130000"/>
              </a:lnSpc>
              <a:defRPr/>
            </a:pPr>
            <a:endParaRPr lang="zh-CN" altLang="en-US">
              <a:solidFill>
                <a:srgbClr val="1C1C1C"/>
              </a:solidFill>
            </a:endParaRPr>
          </a:p>
        </p:txBody>
      </p:sp>
      <p:sp>
        <p:nvSpPr>
          <p:cNvPr id="8" name="MH_Other_2"/>
          <p:cNvSpPr/>
          <p:nvPr>
            <p:custDataLst>
              <p:tags r:id="rId5"/>
            </p:custDataLst>
          </p:nvPr>
        </p:nvSpPr>
        <p:spPr>
          <a:xfrm rot="16200000">
            <a:off x="11333645" y="5133975"/>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灯片编号占位符 2"/>
          <p:cNvSpPr>
            <a:spLocks noGrp="1"/>
          </p:cNvSpPr>
          <p:nvPr>
            <p:ph type="sldNum" sz="quarter" idx="12"/>
          </p:nvPr>
        </p:nvSpPr>
        <p:spPr/>
        <p:txBody>
          <a:bodyPr/>
          <a:lstStyle/>
          <a:p>
            <a:fld id="{B058512A-BF6F-43D0-855A-BBBF14572BDB}" type="slidenum">
              <a:rPr lang="zh-CN" altLang="en-US" smtClean="0"/>
              <a:pPr/>
              <a:t>45</a:t>
            </a:fld>
            <a:endParaRPr lang="zh-CN" altLang="en-US"/>
          </a:p>
        </p:txBody>
      </p:sp>
    </p:spTree>
    <p:custDataLst>
      <p:tags r:id="rId1"/>
    </p:custDataLst>
    <p:extLst>
      <p:ext uri="{BB962C8B-B14F-4D97-AF65-F5344CB8AC3E}">
        <p14:creationId xmlns:p14="http://schemas.microsoft.com/office/powerpoint/2010/main" val="35149437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695458" y="533400"/>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dirty="0" smtClean="0">
                <a:solidFill>
                  <a:srgbClr val="FFFFFF"/>
                </a:solidFill>
                <a:latin typeface="微软雅黑" panose="020B0503020204020204" pitchFamily="34" charset="-122"/>
                <a:ea typeface="微软雅黑" panose="020B0503020204020204" pitchFamily="34" charset="-122"/>
              </a:rPr>
              <a:t>赋值表达式 ： </a:t>
            </a:r>
            <a:r>
              <a:rPr lang="zh-CN" altLang="en-US" sz="2400" b="1" dirty="0" smtClean="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rPr>
              <a:t>变量  赋值运算符  表达式</a:t>
            </a:r>
            <a:endParaRPr lang="zh-CN" altLang="en-US" sz="20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695458" y="1090156"/>
            <a:ext cx="11102842" cy="5216813"/>
          </a:xfrm>
          <a:prstGeom prst="rect">
            <a:avLst/>
          </a:prstGeom>
          <a:noFill/>
        </p:spPr>
        <p:txBody>
          <a:bodyPr wrap="square" rtlCol="0">
            <a:spAutoFit/>
          </a:bodyPr>
          <a:lstStyle/>
          <a:p>
            <a:pPr>
              <a:lnSpc>
                <a:spcPct val="150000"/>
              </a:lnSpc>
            </a:pPr>
            <a:r>
              <a:rPr lang="en-US" altLang="zh-CN" sz="2400" b="1" smtClean="0">
                <a:solidFill>
                  <a:schemeClr val="accent1"/>
                </a:solidFill>
              </a:rPr>
              <a:t>a=(b=5)</a:t>
            </a:r>
          </a:p>
          <a:p>
            <a:pPr>
              <a:lnSpc>
                <a:spcPct val="150000"/>
              </a:lnSpc>
            </a:pPr>
            <a:r>
              <a:rPr lang="zh-CN" altLang="en-US"/>
              <a:t>括号内的</a:t>
            </a:r>
            <a:r>
              <a:rPr lang="en-US" altLang="zh-CN"/>
              <a:t>b=5</a:t>
            </a:r>
            <a:r>
              <a:rPr lang="zh-CN" altLang="en-US"/>
              <a:t>是一个赋值表达式，它的值等于</a:t>
            </a:r>
            <a:r>
              <a:rPr lang="en-US" altLang="zh-CN"/>
              <a:t>5</a:t>
            </a:r>
            <a:r>
              <a:rPr lang="zh-CN" altLang="en-US"/>
              <a:t>。执行表达式“</a:t>
            </a:r>
            <a:r>
              <a:rPr lang="en-US" altLang="zh-CN"/>
              <a:t>a=(b=5)”</a:t>
            </a:r>
            <a:r>
              <a:rPr lang="zh-CN" altLang="en-US"/>
              <a:t>，就是执行</a:t>
            </a:r>
            <a:r>
              <a:rPr lang="en-US" altLang="zh-CN"/>
              <a:t>b=5</a:t>
            </a:r>
            <a:r>
              <a:rPr lang="zh-CN" altLang="en-US"/>
              <a:t>和</a:t>
            </a:r>
            <a:r>
              <a:rPr lang="en-US" altLang="zh-CN"/>
              <a:t>a=b</a:t>
            </a:r>
            <a:r>
              <a:rPr lang="zh-CN" altLang="en-US"/>
              <a:t>两个赋值表达式。因此</a:t>
            </a:r>
            <a:r>
              <a:rPr lang="en-US" altLang="zh-CN"/>
              <a:t>a</a:t>
            </a:r>
            <a:r>
              <a:rPr lang="zh-CN" altLang="en-US"/>
              <a:t>的值等于</a:t>
            </a:r>
            <a:r>
              <a:rPr lang="en-US" altLang="zh-CN"/>
              <a:t>5</a:t>
            </a:r>
            <a:r>
              <a:rPr lang="zh-CN" altLang="en-US"/>
              <a:t>，整个赋值表达式的值也等于</a:t>
            </a:r>
            <a:r>
              <a:rPr lang="en-US" altLang="zh-CN"/>
              <a:t>5</a:t>
            </a:r>
            <a:r>
              <a:rPr lang="zh-CN" altLang="en-US" smtClean="0"/>
              <a:t>。赋值</a:t>
            </a:r>
            <a:r>
              <a:rPr lang="zh-CN" altLang="en-US"/>
              <a:t>运算符按照“自右而左”的结合顺序，因此，</a:t>
            </a:r>
            <a:r>
              <a:rPr lang="en-US" altLang="zh-CN"/>
              <a:t>(b=5)</a:t>
            </a:r>
            <a:r>
              <a:rPr lang="zh-CN" altLang="en-US"/>
              <a:t>外面的括号可以不要，即</a:t>
            </a:r>
            <a:r>
              <a:rPr lang="en-US" altLang="zh-CN"/>
              <a:t>a=(b=5)</a:t>
            </a:r>
            <a:r>
              <a:rPr lang="zh-CN" altLang="en-US"/>
              <a:t>和</a:t>
            </a:r>
            <a:r>
              <a:rPr lang="en-US" altLang="zh-CN"/>
              <a:t>a=b=5</a:t>
            </a:r>
            <a:r>
              <a:rPr lang="zh-CN" altLang="en-US"/>
              <a:t>等价，都是先求</a:t>
            </a:r>
            <a:r>
              <a:rPr lang="en-US" altLang="zh-CN"/>
              <a:t>b=5</a:t>
            </a:r>
            <a:r>
              <a:rPr lang="zh-CN" altLang="en-US"/>
              <a:t>的值（得</a:t>
            </a:r>
            <a:r>
              <a:rPr lang="en-US" altLang="zh-CN"/>
              <a:t>5</a:t>
            </a:r>
            <a:r>
              <a:rPr lang="zh-CN" altLang="en-US"/>
              <a:t>），然后再赋给</a:t>
            </a:r>
            <a:r>
              <a:rPr lang="en-US" altLang="zh-CN" smtClean="0"/>
              <a:t>a</a:t>
            </a:r>
            <a:r>
              <a:rPr lang="zh-CN" altLang="en-US" smtClean="0"/>
              <a:t>。</a:t>
            </a:r>
            <a:endParaRPr lang="en-US" altLang="zh-CN" smtClean="0"/>
          </a:p>
          <a:p>
            <a:pPr>
              <a:lnSpc>
                <a:spcPct val="150000"/>
              </a:lnSpc>
            </a:pPr>
            <a:endParaRPr lang="en-US" altLang="zh-CN"/>
          </a:p>
          <a:p>
            <a:pPr>
              <a:lnSpc>
                <a:spcPct val="150000"/>
              </a:lnSpc>
            </a:pPr>
            <a:endParaRPr lang="en-US" altLang="zh-CN" smtClean="0"/>
          </a:p>
          <a:p>
            <a:pPr>
              <a:lnSpc>
                <a:spcPct val="150000"/>
              </a:lnSpc>
            </a:pPr>
            <a:endParaRPr lang="en-US" altLang="zh-CN" smtClean="0"/>
          </a:p>
          <a:p>
            <a:pPr>
              <a:lnSpc>
                <a:spcPct val="150000"/>
              </a:lnSpc>
            </a:pPr>
            <a:endParaRPr lang="en-US" altLang="zh-CN" smtClean="0"/>
          </a:p>
          <a:p>
            <a:pPr>
              <a:lnSpc>
                <a:spcPct val="150000"/>
              </a:lnSpc>
            </a:pPr>
            <a:endParaRPr lang="en-US" altLang="zh-CN"/>
          </a:p>
          <a:p>
            <a:pPr>
              <a:lnSpc>
                <a:spcPct val="150000"/>
              </a:lnSpc>
            </a:pPr>
            <a:r>
              <a:rPr lang="zh-CN" altLang="en-US" smtClean="0"/>
              <a:t>赋值表达式使得</a:t>
            </a:r>
            <a:r>
              <a:rPr lang="zh-CN" altLang="en-US"/>
              <a:t>赋值操作不仅可以出现在赋值语句中，而且</a:t>
            </a:r>
            <a:r>
              <a:rPr lang="zh-CN" altLang="en-US" smtClean="0"/>
              <a:t>可以出现</a:t>
            </a:r>
            <a:r>
              <a:rPr lang="zh-CN" altLang="en-US"/>
              <a:t>在其他语句中</a:t>
            </a:r>
            <a:r>
              <a:rPr lang="en-US" altLang="zh-CN"/>
              <a:t>(</a:t>
            </a:r>
            <a:r>
              <a:rPr lang="zh-CN" altLang="en-US"/>
              <a:t>如输出语句、循环语句等</a:t>
            </a:r>
            <a:r>
              <a:rPr lang="en-US" altLang="zh-CN" smtClean="0"/>
              <a:t>)</a:t>
            </a:r>
          </a:p>
          <a:p>
            <a:pPr>
              <a:lnSpc>
                <a:spcPct val="150000"/>
              </a:lnSpc>
            </a:pPr>
            <a:r>
              <a:rPr lang="zh-CN" altLang="en-US" smtClean="0"/>
              <a:t>如</a:t>
            </a:r>
            <a:r>
              <a:rPr lang="en-US" altLang="zh-CN"/>
              <a:t>: </a:t>
            </a:r>
            <a:r>
              <a:rPr lang="en-US" altLang="zh-CN" err="1" smtClean="0"/>
              <a:t>printf</a:t>
            </a:r>
            <a:r>
              <a:rPr lang="en-US" altLang="zh-CN"/>
              <a:t>("%d", </a:t>
            </a:r>
            <a:r>
              <a:rPr lang="en-US" altLang="zh-CN" smtClean="0"/>
              <a:t>a=b);</a:t>
            </a:r>
            <a:endParaRPr lang="en-US" altLang="zh-CN"/>
          </a:p>
          <a:p>
            <a:pPr>
              <a:lnSpc>
                <a:spcPct val="150000"/>
              </a:lnSpc>
            </a:pPr>
            <a:r>
              <a:rPr lang="zh-CN" altLang="en-US"/>
              <a:t>如果</a:t>
            </a:r>
            <a:r>
              <a:rPr lang="en-US" altLang="zh-CN"/>
              <a:t>b</a:t>
            </a:r>
            <a:r>
              <a:rPr lang="zh-CN" altLang="en-US"/>
              <a:t>的值为</a:t>
            </a:r>
            <a:r>
              <a:rPr lang="en-US" altLang="zh-CN"/>
              <a:t>3</a:t>
            </a:r>
            <a:r>
              <a:rPr lang="zh-CN" altLang="en-US" smtClean="0"/>
              <a:t>，则</a:t>
            </a:r>
            <a:r>
              <a:rPr lang="zh-CN" altLang="en-US"/>
              <a:t>输出</a:t>
            </a:r>
            <a:r>
              <a:rPr lang="en-US" altLang="zh-CN"/>
              <a:t>a</a:t>
            </a:r>
            <a:r>
              <a:rPr lang="zh-CN" altLang="en-US"/>
              <a:t>的值</a:t>
            </a:r>
            <a:r>
              <a:rPr lang="en-US" altLang="zh-CN"/>
              <a:t>(</a:t>
            </a:r>
            <a:r>
              <a:rPr lang="zh-CN" altLang="en-US"/>
              <a:t>也是表达式</a:t>
            </a:r>
            <a:r>
              <a:rPr lang="en-US" altLang="zh-CN"/>
              <a:t>a=b</a:t>
            </a:r>
            <a:r>
              <a:rPr lang="zh-CN" altLang="en-US"/>
              <a:t>的值</a:t>
            </a:r>
            <a:r>
              <a:rPr lang="en-US" altLang="zh-CN"/>
              <a:t>)</a:t>
            </a:r>
            <a:r>
              <a:rPr lang="zh-CN" altLang="en-US"/>
              <a:t>为</a:t>
            </a:r>
            <a:r>
              <a:rPr lang="en-US" altLang="zh-CN"/>
              <a:t>3</a:t>
            </a:r>
            <a:r>
              <a:rPr lang="zh-CN" altLang="en-US"/>
              <a:t>。在一个</a:t>
            </a:r>
            <a:r>
              <a:rPr lang="en-US" altLang="zh-CN" err="1"/>
              <a:t>printf</a:t>
            </a:r>
            <a:r>
              <a:rPr lang="zh-CN" altLang="en-US"/>
              <a:t>函数中完成了赋值和输出双重功能。</a:t>
            </a:r>
          </a:p>
        </p:txBody>
      </p:sp>
      <p:sp>
        <p:nvSpPr>
          <p:cNvPr id="9" name="圆角矩形 8"/>
          <p:cNvSpPr/>
          <p:nvPr/>
        </p:nvSpPr>
        <p:spPr>
          <a:xfrm>
            <a:off x="695458" y="3084222"/>
            <a:ext cx="10671042" cy="1794664"/>
          </a:xfrm>
          <a:prstGeom prst="roundRect">
            <a:avLst>
              <a:gd name="adj" fmla="val 7482"/>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dirty="0">
                <a:solidFill>
                  <a:srgbClr val="000000"/>
                </a:solidFill>
              </a:rPr>
              <a:t>a=b=c=5 </a:t>
            </a:r>
            <a:r>
              <a:rPr lang="en-US" altLang="zh-CN" dirty="0" smtClean="0">
                <a:solidFill>
                  <a:srgbClr val="000000"/>
                </a:solidFill>
              </a:rPr>
              <a:t>	</a:t>
            </a:r>
            <a:r>
              <a:rPr lang="zh-CN" altLang="en-US" dirty="0" smtClean="0">
                <a:solidFill>
                  <a:srgbClr val="0070C0"/>
                </a:solidFill>
              </a:rPr>
              <a:t>表达式值</a:t>
            </a:r>
            <a:r>
              <a:rPr lang="zh-CN" altLang="en-US" dirty="0">
                <a:solidFill>
                  <a:srgbClr val="0070C0"/>
                </a:solidFill>
              </a:rPr>
              <a:t>为</a:t>
            </a:r>
            <a:r>
              <a:rPr lang="en-US" altLang="zh-CN" dirty="0">
                <a:solidFill>
                  <a:srgbClr val="0070C0"/>
                </a:solidFill>
              </a:rPr>
              <a:t>5</a:t>
            </a:r>
            <a:r>
              <a:rPr lang="zh-CN" altLang="en-US" dirty="0">
                <a:solidFill>
                  <a:srgbClr val="0070C0"/>
                </a:solidFill>
              </a:rPr>
              <a:t>，</a:t>
            </a:r>
            <a:r>
              <a:rPr lang="en-US" altLang="zh-CN" dirty="0" err="1">
                <a:solidFill>
                  <a:srgbClr val="0070C0"/>
                </a:solidFill>
              </a:rPr>
              <a:t>a,b,c</a:t>
            </a:r>
            <a:r>
              <a:rPr lang="zh-CN" altLang="en-US" dirty="0">
                <a:solidFill>
                  <a:srgbClr val="0070C0"/>
                </a:solidFill>
              </a:rPr>
              <a:t>值均为</a:t>
            </a:r>
            <a:r>
              <a:rPr lang="en-US" altLang="zh-CN" dirty="0" smtClean="0">
                <a:solidFill>
                  <a:srgbClr val="0070C0"/>
                </a:solidFill>
              </a:rPr>
              <a:t>5</a:t>
            </a:r>
            <a:endParaRPr lang="zh-CN" altLang="en-US" dirty="0">
              <a:solidFill>
                <a:srgbClr val="0070C0"/>
              </a:solidFill>
            </a:endParaRPr>
          </a:p>
          <a:p>
            <a:pPr algn="just">
              <a:lnSpc>
                <a:spcPct val="120000"/>
              </a:lnSpc>
              <a:defRPr/>
            </a:pPr>
            <a:r>
              <a:rPr lang="en-US" altLang="zh-CN" dirty="0">
                <a:solidFill>
                  <a:srgbClr val="000000"/>
                </a:solidFill>
              </a:rPr>
              <a:t>a=5+(c=6) </a:t>
            </a:r>
            <a:r>
              <a:rPr lang="en-US" altLang="zh-CN" dirty="0" smtClean="0">
                <a:solidFill>
                  <a:srgbClr val="000000"/>
                </a:solidFill>
              </a:rPr>
              <a:t>	</a:t>
            </a:r>
            <a:r>
              <a:rPr lang="zh-CN" altLang="en-US" dirty="0">
                <a:solidFill>
                  <a:srgbClr val="0070C0"/>
                </a:solidFill>
              </a:rPr>
              <a:t>表达式值为</a:t>
            </a:r>
            <a:r>
              <a:rPr lang="en-US" altLang="zh-CN" dirty="0">
                <a:solidFill>
                  <a:srgbClr val="0070C0"/>
                </a:solidFill>
              </a:rPr>
              <a:t>11</a:t>
            </a:r>
            <a:r>
              <a:rPr lang="zh-CN" altLang="en-US" dirty="0">
                <a:solidFill>
                  <a:srgbClr val="0070C0"/>
                </a:solidFill>
              </a:rPr>
              <a:t>，</a:t>
            </a:r>
            <a:r>
              <a:rPr lang="en-US" altLang="zh-CN" dirty="0">
                <a:solidFill>
                  <a:srgbClr val="0070C0"/>
                </a:solidFill>
              </a:rPr>
              <a:t>a</a:t>
            </a:r>
            <a:r>
              <a:rPr lang="zh-CN" altLang="en-US" dirty="0">
                <a:solidFill>
                  <a:srgbClr val="0070C0"/>
                </a:solidFill>
              </a:rPr>
              <a:t>值为</a:t>
            </a:r>
            <a:r>
              <a:rPr lang="en-US" altLang="zh-CN" dirty="0">
                <a:solidFill>
                  <a:srgbClr val="0070C0"/>
                </a:solidFill>
              </a:rPr>
              <a:t>11</a:t>
            </a:r>
            <a:r>
              <a:rPr lang="zh-CN" altLang="en-US" dirty="0">
                <a:solidFill>
                  <a:srgbClr val="0070C0"/>
                </a:solidFill>
              </a:rPr>
              <a:t>，</a:t>
            </a:r>
            <a:r>
              <a:rPr lang="en-US" altLang="zh-CN" dirty="0">
                <a:solidFill>
                  <a:srgbClr val="0070C0"/>
                </a:solidFill>
              </a:rPr>
              <a:t>c</a:t>
            </a:r>
            <a:r>
              <a:rPr lang="zh-CN" altLang="en-US" dirty="0">
                <a:solidFill>
                  <a:srgbClr val="0070C0"/>
                </a:solidFill>
              </a:rPr>
              <a:t>值为</a:t>
            </a:r>
            <a:r>
              <a:rPr lang="en-US" altLang="zh-CN" dirty="0">
                <a:solidFill>
                  <a:srgbClr val="0070C0"/>
                </a:solidFill>
              </a:rPr>
              <a:t>6</a:t>
            </a:r>
            <a:endParaRPr lang="zh-CN" altLang="en-US" dirty="0">
              <a:solidFill>
                <a:srgbClr val="0070C0"/>
              </a:solidFill>
            </a:endParaRPr>
          </a:p>
          <a:p>
            <a:pPr algn="just">
              <a:lnSpc>
                <a:spcPct val="120000"/>
              </a:lnSpc>
              <a:defRPr/>
            </a:pPr>
            <a:r>
              <a:rPr lang="en-US" altLang="zh-CN" dirty="0">
                <a:solidFill>
                  <a:srgbClr val="000000"/>
                </a:solidFill>
              </a:rPr>
              <a:t>a=(b=4)+(c=6) </a:t>
            </a:r>
            <a:r>
              <a:rPr lang="en-US" altLang="zh-CN" dirty="0" smtClean="0">
                <a:solidFill>
                  <a:srgbClr val="000000"/>
                </a:solidFill>
              </a:rPr>
              <a:t>	</a:t>
            </a:r>
            <a:r>
              <a:rPr lang="zh-CN" altLang="en-US" dirty="0">
                <a:solidFill>
                  <a:srgbClr val="0070C0"/>
                </a:solidFill>
              </a:rPr>
              <a:t>表达式值为</a:t>
            </a:r>
            <a:r>
              <a:rPr lang="en-US" altLang="zh-CN" dirty="0">
                <a:solidFill>
                  <a:srgbClr val="0070C0"/>
                </a:solidFill>
              </a:rPr>
              <a:t>10</a:t>
            </a:r>
            <a:r>
              <a:rPr lang="zh-CN" altLang="en-US" dirty="0">
                <a:solidFill>
                  <a:srgbClr val="0070C0"/>
                </a:solidFill>
              </a:rPr>
              <a:t>，</a:t>
            </a:r>
            <a:r>
              <a:rPr lang="en-US" altLang="zh-CN" dirty="0">
                <a:solidFill>
                  <a:srgbClr val="0070C0"/>
                </a:solidFill>
              </a:rPr>
              <a:t>a</a:t>
            </a:r>
            <a:r>
              <a:rPr lang="zh-CN" altLang="en-US" dirty="0">
                <a:solidFill>
                  <a:srgbClr val="0070C0"/>
                </a:solidFill>
              </a:rPr>
              <a:t>值为</a:t>
            </a:r>
            <a:r>
              <a:rPr lang="en-US" altLang="zh-CN" dirty="0">
                <a:solidFill>
                  <a:srgbClr val="0070C0"/>
                </a:solidFill>
              </a:rPr>
              <a:t>10</a:t>
            </a:r>
            <a:r>
              <a:rPr lang="zh-CN" altLang="en-US" dirty="0">
                <a:solidFill>
                  <a:srgbClr val="0070C0"/>
                </a:solidFill>
              </a:rPr>
              <a:t>，</a:t>
            </a:r>
            <a:r>
              <a:rPr lang="en-US" altLang="zh-CN" dirty="0">
                <a:solidFill>
                  <a:srgbClr val="0070C0"/>
                </a:solidFill>
              </a:rPr>
              <a:t>b</a:t>
            </a:r>
            <a:r>
              <a:rPr lang="zh-CN" altLang="en-US" dirty="0">
                <a:solidFill>
                  <a:srgbClr val="0070C0"/>
                </a:solidFill>
              </a:rPr>
              <a:t>等于</a:t>
            </a:r>
            <a:r>
              <a:rPr lang="en-US" altLang="zh-CN" dirty="0">
                <a:solidFill>
                  <a:srgbClr val="0070C0"/>
                </a:solidFill>
              </a:rPr>
              <a:t>4</a:t>
            </a:r>
            <a:r>
              <a:rPr lang="zh-CN" altLang="en-US" dirty="0">
                <a:solidFill>
                  <a:srgbClr val="0070C0"/>
                </a:solidFill>
              </a:rPr>
              <a:t>，</a:t>
            </a:r>
            <a:r>
              <a:rPr lang="en-US" altLang="zh-CN" dirty="0">
                <a:solidFill>
                  <a:srgbClr val="0070C0"/>
                </a:solidFill>
              </a:rPr>
              <a:t>c</a:t>
            </a:r>
            <a:r>
              <a:rPr lang="zh-CN" altLang="en-US" dirty="0">
                <a:solidFill>
                  <a:srgbClr val="0070C0"/>
                </a:solidFill>
              </a:rPr>
              <a:t>等于</a:t>
            </a:r>
            <a:r>
              <a:rPr lang="en-US" altLang="zh-CN" dirty="0">
                <a:solidFill>
                  <a:srgbClr val="0070C0"/>
                </a:solidFill>
              </a:rPr>
              <a:t>6</a:t>
            </a:r>
            <a:endParaRPr lang="zh-CN" altLang="en-US" dirty="0">
              <a:solidFill>
                <a:srgbClr val="0070C0"/>
              </a:solidFill>
            </a:endParaRPr>
          </a:p>
          <a:p>
            <a:pPr algn="just">
              <a:lnSpc>
                <a:spcPct val="120000"/>
              </a:lnSpc>
              <a:defRPr/>
            </a:pPr>
            <a:r>
              <a:rPr lang="en-US" altLang="zh-CN" dirty="0">
                <a:solidFill>
                  <a:srgbClr val="000000"/>
                </a:solidFill>
              </a:rPr>
              <a:t>a=(b=10)/(c=2</a:t>
            </a:r>
            <a:r>
              <a:rPr lang="en-US" altLang="zh-CN" dirty="0" smtClean="0">
                <a:solidFill>
                  <a:srgbClr val="000000"/>
                </a:solidFill>
              </a:rPr>
              <a:t>)	</a:t>
            </a:r>
            <a:r>
              <a:rPr lang="zh-CN" altLang="en-US" dirty="0">
                <a:solidFill>
                  <a:srgbClr val="0070C0"/>
                </a:solidFill>
              </a:rPr>
              <a:t>表达式值为</a:t>
            </a:r>
            <a:r>
              <a:rPr lang="en-US" altLang="zh-CN" dirty="0">
                <a:solidFill>
                  <a:srgbClr val="0070C0"/>
                </a:solidFill>
              </a:rPr>
              <a:t>5</a:t>
            </a:r>
            <a:r>
              <a:rPr lang="zh-CN" altLang="en-US" dirty="0">
                <a:solidFill>
                  <a:srgbClr val="0070C0"/>
                </a:solidFill>
              </a:rPr>
              <a:t>，</a:t>
            </a:r>
            <a:r>
              <a:rPr lang="en-US" altLang="zh-CN" dirty="0">
                <a:solidFill>
                  <a:srgbClr val="0070C0"/>
                </a:solidFill>
              </a:rPr>
              <a:t>a</a:t>
            </a:r>
            <a:r>
              <a:rPr lang="zh-CN" altLang="en-US" dirty="0">
                <a:solidFill>
                  <a:srgbClr val="0070C0"/>
                </a:solidFill>
              </a:rPr>
              <a:t>等于</a:t>
            </a:r>
            <a:r>
              <a:rPr lang="en-US" altLang="zh-CN" dirty="0">
                <a:solidFill>
                  <a:srgbClr val="0070C0"/>
                </a:solidFill>
              </a:rPr>
              <a:t>5</a:t>
            </a:r>
            <a:r>
              <a:rPr lang="zh-CN" altLang="en-US" dirty="0">
                <a:solidFill>
                  <a:srgbClr val="0070C0"/>
                </a:solidFill>
              </a:rPr>
              <a:t>，</a:t>
            </a:r>
            <a:r>
              <a:rPr lang="en-US" altLang="zh-CN" dirty="0">
                <a:solidFill>
                  <a:srgbClr val="0070C0"/>
                </a:solidFill>
              </a:rPr>
              <a:t>b</a:t>
            </a:r>
            <a:r>
              <a:rPr lang="zh-CN" altLang="en-US" dirty="0">
                <a:solidFill>
                  <a:srgbClr val="0070C0"/>
                </a:solidFill>
              </a:rPr>
              <a:t>等于</a:t>
            </a:r>
            <a:r>
              <a:rPr lang="en-US" altLang="zh-CN" dirty="0">
                <a:solidFill>
                  <a:srgbClr val="0070C0"/>
                </a:solidFill>
              </a:rPr>
              <a:t>10</a:t>
            </a:r>
            <a:r>
              <a:rPr lang="zh-CN" altLang="en-US" dirty="0">
                <a:solidFill>
                  <a:srgbClr val="0070C0"/>
                </a:solidFill>
              </a:rPr>
              <a:t>，</a:t>
            </a:r>
            <a:r>
              <a:rPr lang="en-US" altLang="zh-CN" dirty="0">
                <a:solidFill>
                  <a:srgbClr val="0070C0"/>
                </a:solidFill>
              </a:rPr>
              <a:t>c</a:t>
            </a:r>
            <a:r>
              <a:rPr lang="zh-CN" altLang="en-US" dirty="0">
                <a:solidFill>
                  <a:srgbClr val="0070C0"/>
                </a:solidFill>
              </a:rPr>
              <a:t>等于</a:t>
            </a:r>
            <a:r>
              <a:rPr lang="en-US" altLang="zh-CN" dirty="0" smtClean="0">
                <a:solidFill>
                  <a:srgbClr val="0070C0"/>
                </a:solidFill>
              </a:rPr>
              <a:t>2</a:t>
            </a:r>
          </a:p>
          <a:p>
            <a:pPr algn="just">
              <a:lnSpc>
                <a:spcPct val="120000"/>
              </a:lnSpc>
              <a:defRPr/>
            </a:pPr>
            <a:r>
              <a:rPr lang="en-US" altLang="zh-CN" dirty="0">
                <a:solidFill>
                  <a:srgbClr val="000000"/>
                </a:solidFill>
              </a:rPr>
              <a:t>a=(b=3*4)</a:t>
            </a:r>
            <a:r>
              <a:rPr lang="en-US" altLang="zh-CN" dirty="0" smtClean="0">
                <a:solidFill>
                  <a:srgbClr val="0070C0"/>
                </a:solidFill>
              </a:rPr>
              <a:t>	</a:t>
            </a:r>
            <a:r>
              <a:rPr lang="zh-CN" altLang="en-US" dirty="0" smtClean="0">
                <a:solidFill>
                  <a:srgbClr val="0070C0"/>
                </a:solidFill>
              </a:rPr>
              <a:t>表达式值为</a:t>
            </a:r>
            <a:r>
              <a:rPr lang="en-US" altLang="zh-CN" dirty="0" smtClean="0">
                <a:solidFill>
                  <a:srgbClr val="0070C0"/>
                </a:solidFill>
              </a:rPr>
              <a:t>12</a:t>
            </a:r>
            <a:r>
              <a:rPr lang="zh-CN" altLang="en-US" dirty="0" smtClean="0">
                <a:solidFill>
                  <a:srgbClr val="0070C0"/>
                </a:solidFill>
              </a:rPr>
              <a:t>，</a:t>
            </a:r>
            <a:r>
              <a:rPr lang="en-US" altLang="zh-CN" dirty="0" err="1" smtClean="0">
                <a:solidFill>
                  <a:srgbClr val="0070C0"/>
                </a:solidFill>
              </a:rPr>
              <a:t>a,b</a:t>
            </a:r>
            <a:r>
              <a:rPr lang="zh-CN" altLang="en-US" dirty="0" smtClean="0">
                <a:solidFill>
                  <a:srgbClr val="0070C0"/>
                </a:solidFill>
              </a:rPr>
              <a:t>值均为</a:t>
            </a:r>
            <a:r>
              <a:rPr lang="en-US" altLang="zh-CN" dirty="0" smtClean="0">
                <a:solidFill>
                  <a:srgbClr val="0070C0"/>
                </a:solidFill>
              </a:rPr>
              <a:t>12</a:t>
            </a:r>
            <a:endParaRPr lang="en-US" altLang="zh-CN" dirty="0">
              <a:solidFill>
                <a:srgbClr val="0070C0"/>
              </a:solidFill>
            </a:endParaRPr>
          </a:p>
        </p:txBody>
      </p:sp>
      <p:sp>
        <p:nvSpPr>
          <p:cNvPr id="3" name="灯片编号占位符 2"/>
          <p:cNvSpPr>
            <a:spLocks noGrp="1"/>
          </p:cNvSpPr>
          <p:nvPr>
            <p:ph type="sldNum" sz="quarter" idx="12"/>
          </p:nvPr>
        </p:nvSpPr>
        <p:spPr/>
        <p:txBody>
          <a:bodyPr/>
          <a:lstStyle/>
          <a:p>
            <a:fld id="{B058512A-BF6F-43D0-855A-BBBF14572BDB}" type="slidenum">
              <a:rPr lang="zh-CN" altLang="en-US" smtClean="0"/>
              <a:pPr/>
              <a:t>46</a:t>
            </a:fld>
            <a:endParaRPr lang="zh-CN" altLang="en-US"/>
          </a:p>
        </p:txBody>
      </p:sp>
    </p:spTree>
    <p:custDataLst>
      <p:tags r:id="rId1"/>
    </p:custDataLst>
    <p:extLst>
      <p:ext uri="{BB962C8B-B14F-4D97-AF65-F5344CB8AC3E}">
        <p14:creationId xmlns:p14="http://schemas.microsoft.com/office/powerpoint/2010/main" val="22803225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695458" y="584200"/>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*赋值过程中的类型转换</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695458" y="987400"/>
            <a:ext cx="7520526" cy="507831"/>
          </a:xfrm>
          <a:prstGeom prst="rect">
            <a:avLst/>
          </a:prstGeom>
          <a:noFill/>
        </p:spPr>
        <p:txBody>
          <a:bodyPr wrap="square" rtlCol="0">
            <a:spAutoFit/>
          </a:bodyPr>
          <a:lstStyle/>
          <a:p>
            <a:pPr>
              <a:lnSpc>
                <a:spcPct val="150000"/>
              </a:lnSpc>
            </a:pPr>
            <a:r>
              <a:rPr lang="zh-CN" altLang="en-US">
                <a:solidFill>
                  <a:schemeClr val="tx1">
                    <a:lumMod val="75000"/>
                    <a:lumOff val="25000"/>
                  </a:schemeClr>
                </a:solidFill>
              </a:rPr>
              <a:t>如果赋值运算符两侧的类型一致，则直接进行赋值。</a:t>
            </a:r>
          </a:p>
        </p:txBody>
      </p:sp>
      <p:sp>
        <p:nvSpPr>
          <p:cNvPr id="9" name="圆角矩形 8"/>
          <p:cNvSpPr/>
          <p:nvPr/>
        </p:nvSpPr>
        <p:spPr>
          <a:xfrm>
            <a:off x="742396" y="1498547"/>
            <a:ext cx="5718042" cy="894120"/>
          </a:xfrm>
          <a:prstGeom prst="roundRect">
            <a:avLst>
              <a:gd name="adj" fmla="val 7482"/>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err="1">
                <a:solidFill>
                  <a:srgbClr val="000000"/>
                </a:solidFill>
              </a:rPr>
              <a:t>int</a:t>
            </a:r>
            <a:r>
              <a:rPr lang="en-US" altLang="zh-CN">
                <a:solidFill>
                  <a:srgbClr val="000000"/>
                </a:solidFill>
              </a:rPr>
              <a:t> </a:t>
            </a:r>
            <a:r>
              <a:rPr lang="en-US" altLang="zh-CN" err="1">
                <a:solidFill>
                  <a:srgbClr val="000000"/>
                </a:solidFill>
              </a:rPr>
              <a:t>i</a:t>
            </a:r>
            <a:r>
              <a:rPr lang="en-US" altLang="zh-CN">
                <a:solidFill>
                  <a:srgbClr val="000000"/>
                </a:solidFill>
              </a:rPr>
              <a:t>;</a:t>
            </a:r>
          </a:p>
          <a:p>
            <a:pPr lvl="0" algn="just">
              <a:lnSpc>
                <a:spcPct val="120000"/>
              </a:lnSpc>
              <a:defRPr/>
            </a:pPr>
            <a:r>
              <a:rPr lang="en-US" altLang="zh-CN" err="1">
                <a:solidFill>
                  <a:srgbClr val="000000"/>
                </a:solidFill>
              </a:rPr>
              <a:t>i</a:t>
            </a:r>
            <a:r>
              <a:rPr lang="en-US" altLang="zh-CN">
                <a:solidFill>
                  <a:srgbClr val="000000"/>
                </a:solidFill>
              </a:rPr>
              <a:t>=234;	</a:t>
            </a:r>
            <a:r>
              <a:rPr lang="en-US" altLang="zh-CN" smtClean="0">
                <a:solidFill>
                  <a:srgbClr val="008000"/>
                </a:solidFill>
              </a:rPr>
              <a:t>//</a:t>
            </a:r>
            <a:r>
              <a:rPr lang="zh-CN" altLang="en-US">
                <a:solidFill>
                  <a:srgbClr val="008000"/>
                </a:solidFill>
              </a:rPr>
              <a:t>直接将整数</a:t>
            </a:r>
            <a:r>
              <a:rPr lang="en-US" altLang="zh-CN">
                <a:solidFill>
                  <a:srgbClr val="008000"/>
                </a:solidFill>
              </a:rPr>
              <a:t>234</a:t>
            </a:r>
            <a:r>
              <a:rPr lang="zh-CN" altLang="en-US">
                <a:solidFill>
                  <a:srgbClr val="008000"/>
                </a:solidFill>
              </a:rPr>
              <a:t>存入变量</a:t>
            </a:r>
            <a:r>
              <a:rPr lang="en-US" altLang="zh-CN" err="1">
                <a:solidFill>
                  <a:srgbClr val="008000"/>
                </a:solidFill>
              </a:rPr>
              <a:t>i</a:t>
            </a:r>
            <a:r>
              <a:rPr lang="zh-CN" altLang="en-US">
                <a:solidFill>
                  <a:srgbClr val="008000"/>
                </a:solidFill>
              </a:rPr>
              <a:t>的存储单元中</a:t>
            </a:r>
            <a:endParaRPr lang="en-US" altLang="zh-CN">
              <a:solidFill>
                <a:srgbClr val="008000"/>
              </a:solidFill>
            </a:endParaRPr>
          </a:p>
        </p:txBody>
      </p:sp>
      <p:sp>
        <p:nvSpPr>
          <p:cNvPr id="18" name="文本框 17"/>
          <p:cNvSpPr txBox="1"/>
          <p:nvPr/>
        </p:nvSpPr>
        <p:spPr>
          <a:xfrm>
            <a:off x="742396" y="2359330"/>
            <a:ext cx="10658342" cy="4133439"/>
          </a:xfrm>
          <a:prstGeom prst="rect">
            <a:avLst/>
          </a:prstGeom>
          <a:noFill/>
        </p:spPr>
        <p:txBody>
          <a:bodyPr wrap="square" rtlCol="0">
            <a:spAutoFit/>
          </a:bodyPr>
          <a:lstStyle/>
          <a:p>
            <a:pPr>
              <a:lnSpc>
                <a:spcPct val="120000"/>
              </a:lnSpc>
              <a:spcAft>
                <a:spcPts val="600"/>
              </a:spcAft>
            </a:pPr>
            <a:r>
              <a:rPr lang="zh-CN" altLang="en-US" dirty="0">
                <a:solidFill>
                  <a:schemeClr val="tx1">
                    <a:lumMod val="75000"/>
                    <a:lumOff val="25000"/>
                  </a:schemeClr>
                </a:solidFill>
              </a:rPr>
              <a:t>如果赋值运算符两侧的类型不一致，但都是基本类型时，在赋值时要进行类型转换。类型转换是由系统自动进行的，转换的规则是：</a:t>
            </a:r>
            <a:endParaRPr lang="en-US" altLang="zh-CN" dirty="0">
              <a:solidFill>
                <a:schemeClr val="tx1">
                  <a:lumMod val="75000"/>
                  <a:lumOff val="25000"/>
                </a:schemeClr>
              </a:solidFill>
            </a:endParaRPr>
          </a:p>
          <a:p>
            <a:pPr marL="342900" indent="-342900">
              <a:lnSpc>
                <a:spcPct val="120000"/>
              </a:lnSpc>
              <a:spcAft>
                <a:spcPts val="600"/>
              </a:spcAft>
              <a:buClr>
                <a:schemeClr val="accent1"/>
              </a:buClr>
              <a:buFont typeface="+mj-lt"/>
              <a:buAutoNum type="arabicPeriod"/>
            </a:pPr>
            <a:r>
              <a:rPr lang="zh-CN" altLang="en-US" dirty="0">
                <a:solidFill>
                  <a:schemeClr val="tx1">
                    <a:lumMod val="75000"/>
                    <a:lumOff val="25000"/>
                  </a:schemeClr>
                </a:solidFill>
              </a:rPr>
              <a:t>将浮点型数据（包括单、双精度）赋给整型变量时，先对浮点数取整，即舍弃小数部分，然后赋予整型变量。</a:t>
            </a:r>
            <a:endParaRPr lang="en-US" altLang="zh-CN" dirty="0">
              <a:solidFill>
                <a:schemeClr val="tx1">
                  <a:lumMod val="75000"/>
                  <a:lumOff val="25000"/>
                </a:schemeClr>
              </a:solidFill>
            </a:endParaRPr>
          </a:p>
          <a:p>
            <a:pPr marL="342900" indent="-342900">
              <a:lnSpc>
                <a:spcPct val="120000"/>
              </a:lnSpc>
              <a:spcAft>
                <a:spcPts val="600"/>
              </a:spcAft>
              <a:buClr>
                <a:schemeClr val="accent1"/>
              </a:buClr>
              <a:buFont typeface="+mj-lt"/>
              <a:buAutoNum type="arabicPeriod"/>
              <a:defRPr/>
            </a:pPr>
            <a:r>
              <a:rPr lang="zh-CN" altLang="en-US" dirty="0">
                <a:solidFill>
                  <a:schemeClr val="tx1">
                    <a:lumMod val="75000"/>
                    <a:lumOff val="25000"/>
                  </a:schemeClr>
                </a:solidFill>
              </a:rPr>
              <a:t>将整型数据赋给单、双精度变量时，数值不变，但以浮点数形式存储到变量中</a:t>
            </a:r>
            <a:r>
              <a:rPr lang="zh-CN" altLang="en-US" dirty="0" smtClean="0">
                <a:solidFill>
                  <a:schemeClr val="tx1">
                    <a:lumMod val="75000"/>
                    <a:lumOff val="25000"/>
                  </a:schemeClr>
                </a:solidFill>
              </a:rPr>
              <a:t>。</a:t>
            </a:r>
            <a:endParaRPr lang="en-US" altLang="zh-CN" dirty="0" smtClean="0">
              <a:solidFill>
                <a:schemeClr val="tx1">
                  <a:lumMod val="75000"/>
                  <a:lumOff val="25000"/>
                </a:schemeClr>
              </a:solidFill>
            </a:endParaRPr>
          </a:p>
          <a:p>
            <a:pPr marL="342900" indent="-342900">
              <a:lnSpc>
                <a:spcPct val="120000"/>
              </a:lnSpc>
              <a:spcAft>
                <a:spcPts val="600"/>
              </a:spcAft>
              <a:buClr>
                <a:schemeClr val="accent1"/>
              </a:buClr>
              <a:buFont typeface="+mj-lt"/>
              <a:buAutoNum type="arabicPeriod"/>
              <a:defRPr/>
            </a:pPr>
            <a:r>
              <a:rPr lang="zh-CN" altLang="en-US" dirty="0" smtClean="0">
                <a:solidFill>
                  <a:schemeClr val="tx1">
                    <a:lumMod val="75000"/>
                    <a:lumOff val="25000"/>
                  </a:schemeClr>
                </a:solidFill>
              </a:rPr>
              <a:t>将</a:t>
            </a:r>
            <a:r>
              <a:rPr lang="zh-CN" altLang="en-US" dirty="0">
                <a:solidFill>
                  <a:schemeClr val="tx1">
                    <a:lumMod val="75000"/>
                    <a:lumOff val="25000"/>
                  </a:schemeClr>
                </a:solidFill>
              </a:rPr>
              <a:t>一个</a:t>
            </a:r>
            <a:r>
              <a:rPr lang="en-US" altLang="zh-CN" dirty="0">
                <a:solidFill>
                  <a:schemeClr val="tx1">
                    <a:lumMod val="75000"/>
                    <a:lumOff val="25000"/>
                  </a:schemeClr>
                </a:solidFill>
              </a:rPr>
              <a:t>double</a:t>
            </a:r>
            <a:r>
              <a:rPr lang="zh-CN" altLang="en-US" dirty="0">
                <a:solidFill>
                  <a:schemeClr val="tx1">
                    <a:lumMod val="75000"/>
                    <a:lumOff val="25000"/>
                  </a:schemeClr>
                </a:solidFill>
              </a:rPr>
              <a:t>型数据赋给</a:t>
            </a:r>
            <a:r>
              <a:rPr lang="en-US" altLang="zh-CN" dirty="0">
                <a:solidFill>
                  <a:schemeClr val="tx1">
                    <a:lumMod val="75000"/>
                    <a:lumOff val="25000"/>
                  </a:schemeClr>
                </a:solidFill>
              </a:rPr>
              <a:t>float</a:t>
            </a:r>
            <a:r>
              <a:rPr lang="zh-CN" altLang="en-US" dirty="0">
                <a:solidFill>
                  <a:schemeClr val="tx1">
                    <a:lumMod val="75000"/>
                    <a:lumOff val="25000"/>
                  </a:schemeClr>
                </a:solidFill>
              </a:rPr>
              <a:t>变量时，先将双精度数转换为单精度，即只取</a:t>
            </a:r>
            <a:r>
              <a:rPr lang="en-US" altLang="zh-CN" dirty="0">
                <a:solidFill>
                  <a:schemeClr val="tx1">
                    <a:lumMod val="75000"/>
                    <a:lumOff val="25000"/>
                  </a:schemeClr>
                </a:solidFill>
              </a:rPr>
              <a:t>6</a:t>
            </a:r>
            <a:r>
              <a:rPr lang="zh-CN" altLang="en-US" dirty="0">
                <a:solidFill>
                  <a:schemeClr val="tx1">
                    <a:lumMod val="75000"/>
                    <a:lumOff val="25000"/>
                  </a:schemeClr>
                </a:solidFill>
              </a:rPr>
              <a:t>～</a:t>
            </a:r>
            <a:r>
              <a:rPr lang="en-US" altLang="zh-CN" dirty="0">
                <a:solidFill>
                  <a:schemeClr val="tx1">
                    <a:lumMod val="75000"/>
                    <a:lumOff val="25000"/>
                  </a:schemeClr>
                </a:solidFill>
              </a:rPr>
              <a:t>7</a:t>
            </a:r>
            <a:r>
              <a:rPr lang="zh-CN" altLang="en-US" dirty="0">
                <a:solidFill>
                  <a:schemeClr val="tx1">
                    <a:lumMod val="75000"/>
                    <a:lumOff val="25000"/>
                  </a:schemeClr>
                </a:solidFill>
              </a:rPr>
              <a:t>位有效数字，存储到</a:t>
            </a:r>
            <a:r>
              <a:rPr lang="en-US" altLang="zh-CN" dirty="0">
                <a:solidFill>
                  <a:schemeClr val="tx1">
                    <a:lumMod val="75000"/>
                    <a:lumOff val="25000"/>
                  </a:schemeClr>
                </a:solidFill>
              </a:rPr>
              <a:t>float</a:t>
            </a:r>
            <a:r>
              <a:rPr lang="zh-CN" altLang="en-US" dirty="0">
                <a:solidFill>
                  <a:schemeClr val="tx1">
                    <a:lumMod val="75000"/>
                    <a:lumOff val="25000"/>
                  </a:schemeClr>
                </a:solidFill>
              </a:rPr>
              <a:t>型变量的</a:t>
            </a:r>
            <a:r>
              <a:rPr lang="en-US" altLang="zh-CN" dirty="0">
                <a:solidFill>
                  <a:schemeClr val="tx1">
                    <a:lumMod val="75000"/>
                    <a:lumOff val="25000"/>
                  </a:schemeClr>
                </a:solidFill>
              </a:rPr>
              <a:t>4</a:t>
            </a:r>
            <a:r>
              <a:rPr lang="zh-CN" altLang="en-US" dirty="0">
                <a:solidFill>
                  <a:schemeClr val="tx1">
                    <a:lumMod val="75000"/>
                    <a:lumOff val="25000"/>
                  </a:schemeClr>
                </a:solidFill>
              </a:rPr>
              <a:t>个字节中。应注意双精度数值的大小不能超出</a:t>
            </a:r>
            <a:r>
              <a:rPr lang="en-US" altLang="zh-CN" dirty="0">
                <a:solidFill>
                  <a:schemeClr val="tx1">
                    <a:lumMod val="75000"/>
                    <a:lumOff val="25000"/>
                  </a:schemeClr>
                </a:solidFill>
              </a:rPr>
              <a:t>float</a:t>
            </a:r>
            <a:r>
              <a:rPr lang="zh-CN" altLang="en-US" dirty="0">
                <a:solidFill>
                  <a:schemeClr val="tx1">
                    <a:lumMod val="75000"/>
                    <a:lumOff val="25000"/>
                  </a:schemeClr>
                </a:solidFill>
              </a:rPr>
              <a:t>型变量的数值</a:t>
            </a:r>
            <a:r>
              <a:rPr lang="zh-CN" altLang="en-US" dirty="0" smtClean="0">
                <a:solidFill>
                  <a:schemeClr val="tx1">
                    <a:lumMod val="75000"/>
                    <a:lumOff val="25000"/>
                  </a:schemeClr>
                </a:solidFill>
              </a:rPr>
              <a:t>范围</a:t>
            </a:r>
            <a:r>
              <a:rPr lang="zh-CN" altLang="en-US" dirty="0">
                <a:solidFill>
                  <a:schemeClr val="tx1">
                    <a:lumMod val="75000"/>
                    <a:lumOff val="25000"/>
                  </a:schemeClr>
                </a:solidFill>
              </a:rPr>
              <a:t>；</a:t>
            </a:r>
            <a:r>
              <a:rPr lang="zh-CN" altLang="en-US" dirty="0" smtClean="0">
                <a:solidFill>
                  <a:schemeClr val="tx1">
                    <a:lumMod val="75000"/>
                    <a:lumOff val="25000"/>
                  </a:schemeClr>
                </a:solidFill>
              </a:rPr>
              <a:t>将</a:t>
            </a:r>
            <a:r>
              <a:rPr lang="zh-CN" altLang="en-US" dirty="0">
                <a:solidFill>
                  <a:schemeClr val="tx1">
                    <a:lumMod val="75000"/>
                    <a:lumOff val="25000"/>
                  </a:schemeClr>
                </a:solidFill>
              </a:rPr>
              <a:t>一个</a:t>
            </a:r>
            <a:r>
              <a:rPr lang="en-US" altLang="zh-CN" dirty="0">
                <a:solidFill>
                  <a:schemeClr val="tx1">
                    <a:lumMod val="75000"/>
                    <a:lumOff val="25000"/>
                  </a:schemeClr>
                </a:solidFill>
              </a:rPr>
              <a:t>float</a:t>
            </a:r>
            <a:r>
              <a:rPr lang="zh-CN" altLang="en-US" dirty="0">
                <a:solidFill>
                  <a:schemeClr val="tx1">
                    <a:lumMod val="75000"/>
                    <a:lumOff val="25000"/>
                  </a:schemeClr>
                </a:solidFill>
              </a:rPr>
              <a:t>型数据赋给</a:t>
            </a:r>
            <a:r>
              <a:rPr lang="en-US" altLang="zh-CN" dirty="0">
                <a:solidFill>
                  <a:schemeClr val="tx1">
                    <a:lumMod val="75000"/>
                    <a:lumOff val="25000"/>
                  </a:schemeClr>
                </a:solidFill>
              </a:rPr>
              <a:t>double</a:t>
            </a:r>
            <a:r>
              <a:rPr lang="zh-CN" altLang="en-US" dirty="0">
                <a:solidFill>
                  <a:schemeClr val="tx1">
                    <a:lumMod val="75000"/>
                    <a:lumOff val="25000"/>
                  </a:schemeClr>
                </a:solidFill>
              </a:rPr>
              <a:t>型变量时，数值不变，在内存中以</a:t>
            </a:r>
            <a:r>
              <a:rPr lang="en-US" altLang="zh-CN" dirty="0">
                <a:solidFill>
                  <a:schemeClr val="tx1">
                    <a:lumMod val="75000"/>
                    <a:lumOff val="25000"/>
                  </a:schemeClr>
                </a:solidFill>
              </a:rPr>
              <a:t>8</a:t>
            </a:r>
            <a:r>
              <a:rPr lang="zh-CN" altLang="en-US" dirty="0">
                <a:solidFill>
                  <a:schemeClr val="tx1">
                    <a:lumMod val="75000"/>
                    <a:lumOff val="25000"/>
                  </a:schemeClr>
                </a:solidFill>
              </a:rPr>
              <a:t>个字节存储，有效位数扩展到</a:t>
            </a:r>
            <a:r>
              <a:rPr lang="en-US" altLang="zh-CN" dirty="0">
                <a:solidFill>
                  <a:schemeClr val="tx1">
                    <a:lumMod val="75000"/>
                    <a:lumOff val="25000"/>
                  </a:schemeClr>
                </a:solidFill>
              </a:rPr>
              <a:t>15</a:t>
            </a:r>
            <a:r>
              <a:rPr lang="zh-CN" altLang="en-US" dirty="0">
                <a:solidFill>
                  <a:schemeClr val="tx1">
                    <a:lumMod val="75000"/>
                    <a:lumOff val="25000"/>
                  </a:schemeClr>
                </a:solidFill>
              </a:rPr>
              <a:t>位。</a:t>
            </a:r>
          </a:p>
          <a:p>
            <a:pPr marL="342900" indent="-342900">
              <a:lnSpc>
                <a:spcPct val="120000"/>
              </a:lnSpc>
              <a:spcAft>
                <a:spcPts val="600"/>
              </a:spcAft>
              <a:buClr>
                <a:schemeClr val="accent1"/>
              </a:buClr>
              <a:buFont typeface="+mj-lt"/>
              <a:buAutoNum type="arabicPeriod"/>
              <a:defRPr/>
            </a:pPr>
            <a:r>
              <a:rPr lang="zh-CN" altLang="en-US" dirty="0">
                <a:solidFill>
                  <a:schemeClr val="tx1">
                    <a:lumMod val="75000"/>
                    <a:lumOff val="25000"/>
                  </a:schemeClr>
                </a:solidFill>
              </a:rPr>
              <a:t>字符型数据赋给整型变量时，将字符的</a:t>
            </a:r>
            <a:r>
              <a:rPr lang="en-US" altLang="zh-CN" dirty="0">
                <a:solidFill>
                  <a:schemeClr val="tx1">
                    <a:lumMod val="75000"/>
                    <a:lumOff val="25000"/>
                  </a:schemeClr>
                </a:solidFill>
              </a:rPr>
              <a:t>ASCII</a:t>
            </a:r>
            <a:r>
              <a:rPr lang="zh-CN" altLang="en-US" dirty="0">
                <a:solidFill>
                  <a:schemeClr val="tx1">
                    <a:lumMod val="75000"/>
                    <a:lumOff val="25000"/>
                  </a:schemeClr>
                </a:solidFill>
              </a:rPr>
              <a:t>代码赋给整型变量。</a:t>
            </a:r>
            <a:endParaRPr lang="en-US" altLang="zh-CN" dirty="0">
              <a:solidFill>
                <a:schemeClr val="tx1">
                  <a:lumMod val="75000"/>
                  <a:lumOff val="25000"/>
                </a:schemeClr>
              </a:solidFill>
            </a:endParaRPr>
          </a:p>
          <a:p>
            <a:pPr marL="342900" indent="-342900">
              <a:lnSpc>
                <a:spcPct val="120000"/>
              </a:lnSpc>
              <a:spcAft>
                <a:spcPts val="600"/>
              </a:spcAft>
              <a:buClr>
                <a:schemeClr val="accent1"/>
              </a:buClr>
              <a:buFont typeface="+mj-lt"/>
              <a:buAutoNum type="arabicPeriod"/>
              <a:defRPr/>
            </a:pPr>
            <a:r>
              <a:rPr lang="zh-CN" altLang="en-US" dirty="0">
                <a:solidFill>
                  <a:schemeClr val="tx1">
                    <a:lumMod val="75000"/>
                    <a:lumOff val="25000"/>
                  </a:schemeClr>
                </a:solidFill>
              </a:rPr>
              <a:t>将一个占字节多的整型数据赋给一个占字节少的整型变量或字符变量时，只将其低字节原封不动地送到被赋值的变量（即发生“截断”）</a:t>
            </a:r>
            <a:r>
              <a:rPr lang="zh-CN" altLang="en-US" dirty="0" smtClean="0">
                <a:solidFill>
                  <a:schemeClr val="tx1">
                    <a:lumMod val="75000"/>
                    <a:lumOff val="25000"/>
                  </a:schemeClr>
                </a:solidFill>
              </a:rPr>
              <a:t>。</a:t>
            </a:r>
            <a:endParaRPr lang="zh-CN" altLang="en-US" dirty="0">
              <a:solidFill>
                <a:schemeClr val="tx1">
                  <a:lumMod val="75000"/>
                  <a:lumOff val="25000"/>
                </a:schemeClr>
              </a:solidFill>
            </a:endParaRPr>
          </a:p>
        </p:txBody>
      </p:sp>
      <p:sp>
        <p:nvSpPr>
          <p:cNvPr id="3" name="灯片编号占位符 2"/>
          <p:cNvSpPr>
            <a:spLocks noGrp="1"/>
          </p:cNvSpPr>
          <p:nvPr>
            <p:ph type="sldNum" sz="quarter" idx="12"/>
          </p:nvPr>
        </p:nvSpPr>
        <p:spPr/>
        <p:txBody>
          <a:bodyPr/>
          <a:lstStyle/>
          <a:p>
            <a:fld id="{B058512A-BF6F-43D0-855A-BBBF14572BDB}" type="slidenum">
              <a:rPr lang="zh-CN" altLang="en-US" smtClean="0"/>
              <a:pPr/>
              <a:t>47</a:t>
            </a:fld>
            <a:endParaRPr lang="zh-CN" altLang="en-US"/>
          </a:p>
        </p:txBody>
      </p:sp>
    </p:spTree>
    <p:custDataLst>
      <p:tags r:id="rId1"/>
    </p:custDataLst>
    <p:extLst>
      <p:ext uri="{BB962C8B-B14F-4D97-AF65-F5344CB8AC3E}">
        <p14:creationId xmlns:p14="http://schemas.microsoft.com/office/powerpoint/2010/main" val="223391623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695458" y="1002489"/>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赋值表达式和赋值语句</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695457" y="1570024"/>
            <a:ext cx="9557495" cy="1015663"/>
          </a:xfrm>
          <a:prstGeom prst="rect">
            <a:avLst/>
          </a:prstGeom>
          <a:noFill/>
        </p:spPr>
        <p:txBody>
          <a:bodyPr wrap="square" rtlCol="0">
            <a:spAutoFit/>
          </a:bodyPr>
          <a:lstStyle/>
          <a:p>
            <a:pPr>
              <a:lnSpc>
                <a:spcPct val="150000"/>
              </a:lnSpc>
            </a:pPr>
            <a:r>
              <a:rPr lang="en-US" altLang="zh-CN" sz="2000">
                <a:solidFill>
                  <a:schemeClr val="tx1">
                    <a:lumMod val="75000"/>
                    <a:lumOff val="25000"/>
                  </a:schemeClr>
                </a:solidFill>
              </a:rPr>
              <a:t>C</a:t>
            </a:r>
            <a:r>
              <a:rPr lang="zh-CN" altLang="en-US" sz="2000">
                <a:solidFill>
                  <a:schemeClr val="tx1">
                    <a:lumMod val="75000"/>
                    <a:lumOff val="25000"/>
                  </a:schemeClr>
                </a:solidFill>
              </a:rPr>
              <a:t>语言的赋值语句属于表达式语句，由一个赋值表达式加一个分号组成</a:t>
            </a:r>
            <a:r>
              <a:rPr lang="zh-CN" altLang="en-US" sz="2000" smtClean="0">
                <a:solidFill>
                  <a:schemeClr val="tx1">
                    <a:lumMod val="75000"/>
                    <a:lumOff val="25000"/>
                  </a:schemeClr>
                </a:solidFill>
              </a:rPr>
              <a:t>。</a:t>
            </a:r>
            <a:endParaRPr lang="en-US" altLang="zh-CN" sz="2000" smtClean="0">
              <a:solidFill>
                <a:schemeClr val="tx1">
                  <a:lumMod val="75000"/>
                  <a:lumOff val="25000"/>
                </a:schemeClr>
              </a:solidFill>
            </a:endParaRPr>
          </a:p>
          <a:p>
            <a:pPr>
              <a:lnSpc>
                <a:spcPct val="150000"/>
              </a:lnSpc>
            </a:pPr>
            <a:r>
              <a:rPr lang="zh-CN" altLang="en-US" sz="2000">
                <a:solidFill>
                  <a:schemeClr val="tx1">
                    <a:lumMod val="75000"/>
                    <a:lumOff val="25000"/>
                  </a:schemeClr>
                </a:solidFill>
              </a:rPr>
              <a:t>在一个表达式中可以包含另一个表达式。</a:t>
            </a:r>
          </a:p>
        </p:txBody>
      </p:sp>
      <p:sp>
        <p:nvSpPr>
          <p:cNvPr id="9" name="圆角矩形 8"/>
          <p:cNvSpPr/>
          <p:nvPr/>
        </p:nvSpPr>
        <p:spPr>
          <a:xfrm>
            <a:off x="836794" y="2738424"/>
            <a:ext cx="4445325" cy="2246602"/>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dirty="0">
                <a:solidFill>
                  <a:srgbClr val="000000"/>
                </a:solidFill>
              </a:rPr>
              <a:t>if ((a=b)&gt;0)max=a</a:t>
            </a:r>
            <a:r>
              <a:rPr lang="en-US" altLang="zh-CN" dirty="0" smtClean="0">
                <a:solidFill>
                  <a:srgbClr val="000000"/>
                </a:solidFill>
              </a:rPr>
              <a:t>;</a:t>
            </a:r>
            <a:endParaRPr lang="en-US" altLang="zh-CN" dirty="0">
              <a:solidFill>
                <a:srgbClr val="000000"/>
              </a:solidFill>
            </a:endParaRPr>
          </a:p>
          <a:p>
            <a:pPr lvl="0" algn="just">
              <a:lnSpc>
                <a:spcPct val="120000"/>
              </a:lnSpc>
              <a:defRPr/>
            </a:pPr>
            <a:r>
              <a:rPr lang="en-US" altLang="zh-CN" dirty="0" smtClean="0">
                <a:solidFill>
                  <a:srgbClr val="008000"/>
                </a:solidFill>
              </a:rPr>
              <a:t>/</a:t>
            </a:r>
            <a:r>
              <a:rPr lang="zh-CN" altLang="en-US" dirty="0" smtClean="0">
                <a:solidFill>
                  <a:srgbClr val="008000"/>
                </a:solidFill>
              </a:rPr>
              <a:t>*先</a:t>
            </a:r>
            <a:r>
              <a:rPr lang="zh-CN" altLang="en-US" dirty="0">
                <a:solidFill>
                  <a:srgbClr val="008000"/>
                </a:solidFill>
              </a:rPr>
              <a:t>进行赋值运算（将</a:t>
            </a:r>
            <a:r>
              <a:rPr lang="en-US" altLang="zh-CN" dirty="0">
                <a:solidFill>
                  <a:srgbClr val="008000"/>
                </a:solidFill>
              </a:rPr>
              <a:t>b</a:t>
            </a:r>
            <a:r>
              <a:rPr lang="zh-CN" altLang="en-US" dirty="0">
                <a:solidFill>
                  <a:srgbClr val="008000"/>
                </a:solidFill>
              </a:rPr>
              <a:t>的值赋给</a:t>
            </a:r>
            <a:r>
              <a:rPr lang="en-US" altLang="zh-CN" dirty="0">
                <a:solidFill>
                  <a:srgbClr val="008000"/>
                </a:solidFill>
              </a:rPr>
              <a:t>a</a:t>
            </a:r>
            <a:r>
              <a:rPr lang="zh-CN" altLang="en-US" dirty="0">
                <a:solidFill>
                  <a:srgbClr val="008000"/>
                </a:solidFill>
              </a:rPr>
              <a:t>），然后判断</a:t>
            </a:r>
            <a:r>
              <a:rPr lang="en-US" altLang="zh-CN" dirty="0">
                <a:solidFill>
                  <a:srgbClr val="008000"/>
                </a:solidFill>
              </a:rPr>
              <a:t>a</a:t>
            </a:r>
            <a:r>
              <a:rPr lang="zh-CN" altLang="en-US" dirty="0">
                <a:solidFill>
                  <a:srgbClr val="008000"/>
                </a:solidFill>
              </a:rPr>
              <a:t>是否大于</a:t>
            </a:r>
            <a:r>
              <a:rPr lang="en-US" altLang="zh-CN" dirty="0">
                <a:solidFill>
                  <a:srgbClr val="008000"/>
                </a:solidFill>
              </a:rPr>
              <a:t>0</a:t>
            </a:r>
            <a:r>
              <a:rPr lang="zh-CN" altLang="en-US" dirty="0">
                <a:solidFill>
                  <a:srgbClr val="008000"/>
                </a:solidFill>
              </a:rPr>
              <a:t>，如大于</a:t>
            </a:r>
            <a:r>
              <a:rPr lang="en-US" altLang="zh-CN" dirty="0">
                <a:solidFill>
                  <a:srgbClr val="008000"/>
                </a:solidFill>
              </a:rPr>
              <a:t>0</a:t>
            </a:r>
            <a:r>
              <a:rPr lang="zh-CN" altLang="en-US" dirty="0">
                <a:solidFill>
                  <a:srgbClr val="008000"/>
                </a:solidFill>
              </a:rPr>
              <a:t>，执行</a:t>
            </a:r>
            <a:r>
              <a:rPr lang="en-US" altLang="zh-CN" dirty="0">
                <a:solidFill>
                  <a:srgbClr val="008000"/>
                </a:solidFill>
              </a:rPr>
              <a:t>max=a</a:t>
            </a:r>
            <a:r>
              <a:rPr lang="zh-CN" altLang="en-US" dirty="0" smtClean="0">
                <a:solidFill>
                  <a:srgbClr val="008000"/>
                </a:solidFill>
              </a:rPr>
              <a:t>。</a:t>
            </a:r>
            <a:endParaRPr lang="en-US" altLang="zh-CN" dirty="0" smtClean="0">
              <a:solidFill>
                <a:srgbClr val="008000"/>
              </a:solidFill>
            </a:endParaRPr>
          </a:p>
          <a:p>
            <a:pPr lvl="0" algn="just">
              <a:lnSpc>
                <a:spcPct val="120000"/>
              </a:lnSpc>
              <a:defRPr/>
            </a:pPr>
            <a:r>
              <a:rPr lang="zh-CN" altLang="en-US" dirty="0" smtClean="0">
                <a:solidFill>
                  <a:srgbClr val="008000"/>
                </a:solidFill>
              </a:rPr>
              <a:t>请</a:t>
            </a:r>
            <a:r>
              <a:rPr lang="zh-CN" altLang="en-US" dirty="0">
                <a:solidFill>
                  <a:srgbClr val="008000"/>
                </a:solidFill>
              </a:rPr>
              <a:t>注意，在</a:t>
            </a:r>
            <a:r>
              <a:rPr lang="en-US" altLang="zh-CN" dirty="0">
                <a:solidFill>
                  <a:srgbClr val="008000"/>
                </a:solidFill>
              </a:rPr>
              <a:t>if</a:t>
            </a:r>
            <a:r>
              <a:rPr lang="zh-CN" altLang="en-US" dirty="0">
                <a:solidFill>
                  <a:srgbClr val="008000"/>
                </a:solidFill>
              </a:rPr>
              <a:t>语句中的</a:t>
            </a:r>
            <a:r>
              <a:rPr lang="en-US" altLang="zh-CN" dirty="0">
                <a:solidFill>
                  <a:srgbClr val="008000"/>
                </a:solidFill>
              </a:rPr>
              <a:t>a=b</a:t>
            </a:r>
            <a:r>
              <a:rPr lang="zh-CN" altLang="en-US" dirty="0">
                <a:solidFill>
                  <a:srgbClr val="008000"/>
                </a:solidFill>
              </a:rPr>
              <a:t>不是赋值语句，而是赋值表达式</a:t>
            </a:r>
            <a:r>
              <a:rPr lang="zh-CN" altLang="en-US" dirty="0" smtClean="0">
                <a:solidFill>
                  <a:srgbClr val="008000"/>
                </a:solidFill>
              </a:rPr>
              <a:t>。*</a:t>
            </a:r>
            <a:r>
              <a:rPr lang="en-US" altLang="zh-CN" dirty="0" smtClean="0">
                <a:solidFill>
                  <a:srgbClr val="008000"/>
                </a:solidFill>
              </a:rPr>
              <a:t>/</a:t>
            </a:r>
            <a:endParaRPr lang="en-US" altLang="zh-CN" dirty="0">
              <a:solidFill>
                <a:srgbClr val="008000"/>
              </a:solidFill>
            </a:endParaRPr>
          </a:p>
        </p:txBody>
      </p:sp>
      <p:sp>
        <p:nvSpPr>
          <p:cNvPr id="7" name="MH_Other_1"/>
          <p:cNvSpPr/>
          <p:nvPr>
            <p:custDataLst>
              <p:tags r:id="rId3"/>
            </p:custDataLst>
          </p:nvPr>
        </p:nvSpPr>
        <p:spPr>
          <a:xfrm>
            <a:off x="6735188" y="273842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smtClean="0">
                <a:solidFill>
                  <a:srgbClr val="FEFFFF"/>
                </a:solidFill>
              </a:rPr>
              <a:t>注意</a:t>
            </a:r>
            <a:endParaRPr lang="zh-CN" altLang="en-US" sz="2000">
              <a:solidFill>
                <a:srgbClr val="FEFFFF"/>
              </a:solidFill>
            </a:endParaRPr>
          </a:p>
        </p:txBody>
      </p:sp>
      <p:sp>
        <p:nvSpPr>
          <p:cNvPr id="8" name="MH_SubTitle_1"/>
          <p:cNvSpPr/>
          <p:nvPr>
            <p:custDataLst>
              <p:tags r:id="rId4"/>
            </p:custDataLst>
          </p:nvPr>
        </p:nvSpPr>
        <p:spPr>
          <a:xfrm>
            <a:off x="7524437" y="2738424"/>
            <a:ext cx="3594278" cy="2246602"/>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nSpc>
                <a:spcPct val="130000"/>
              </a:lnSpc>
              <a:defRPr/>
            </a:pPr>
            <a:r>
              <a:rPr lang="zh-CN" altLang="en-US" b="1">
                <a:solidFill>
                  <a:srgbClr val="1C1C1C"/>
                </a:solidFill>
              </a:rPr>
              <a:t>区分赋值表达式和赋值语句</a:t>
            </a:r>
            <a:r>
              <a:rPr lang="zh-CN" altLang="en-US" b="1" smtClean="0">
                <a:solidFill>
                  <a:srgbClr val="1C1C1C"/>
                </a:solidFill>
              </a:rPr>
              <a:t>。</a:t>
            </a:r>
            <a:endParaRPr lang="zh-CN" altLang="en-US" b="1">
              <a:solidFill>
                <a:srgbClr val="1C1C1C"/>
              </a:solidFill>
            </a:endParaRPr>
          </a:p>
          <a:p>
            <a:pPr>
              <a:lnSpc>
                <a:spcPct val="130000"/>
              </a:lnSpc>
              <a:defRPr/>
            </a:pPr>
            <a:r>
              <a:rPr lang="zh-CN" altLang="en-US">
                <a:solidFill>
                  <a:srgbClr val="1C1C1C"/>
                </a:solidFill>
              </a:rPr>
              <a:t>赋值表达式的末尾没有分号，而赋值语句的末尾必须有分号。在一个表达式中可以包含一个或多个赋值表达式，但绝不能包含赋值语句。</a:t>
            </a:r>
          </a:p>
        </p:txBody>
      </p:sp>
      <p:sp>
        <p:nvSpPr>
          <p:cNvPr id="10" name="MH_Other_2"/>
          <p:cNvSpPr/>
          <p:nvPr>
            <p:custDataLst>
              <p:tags r:id="rId5"/>
            </p:custDataLst>
          </p:nvPr>
        </p:nvSpPr>
        <p:spPr>
          <a:xfrm rot="16200000">
            <a:off x="10817090" y="4683401"/>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1" name="直接连接符 10"/>
          <p:cNvCxnSpPr/>
          <p:nvPr/>
        </p:nvCxnSpPr>
        <p:spPr>
          <a:xfrm>
            <a:off x="6234784" y="2708613"/>
            <a:ext cx="0" cy="2276413"/>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B058512A-BF6F-43D0-855A-BBBF14572BDB}" type="slidenum">
              <a:rPr lang="zh-CN" altLang="en-US" smtClean="0"/>
              <a:pPr/>
              <a:t>48</a:t>
            </a:fld>
            <a:endParaRPr lang="zh-CN" altLang="en-US"/>
          </a:p>
        </p:txBody>
      </p:sp>
    </p:spTree>
    <p:custDataLst>
      <p:tags r:id="rId1"/>
    </p:custDataLst>
    <p:extLst>
      <p:ext uri="{BB962C8B-B14F-4D97-AF65-F5344CB8AC3E}">
        <p14:creationId xmlns:p14="http://schemas.microsoft.com/office/powerpoint/2010/main" val="11368565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919194" y="807936"/>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变量赋初值</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919193" y="1375471"/>
            <a:ext cx="9557495" cy="507127"/>
          </a:xfrm>
          <a:prstGeom prst="rect">
            <a:avLst/>
          </a:prstGeom>
          <a:noFill/>
        </p:spPr>
        <p:txBody>
          <a:bodyPr wrap="square" rtlCol="0">
            <a:spAutoFit/>
          </a:bodyPr>
          <a:lstStyle/>
          <a:p>
            <a:pPr>
              <a:lnSpc>
                <a:spcPct val="150000"/>
              </a:lnSpc>
            </a:pPr>
            <a:r>
              <a:rPr lang="zh-CN" altLang="en-US" sz="2000">
                <a:solidFill>
                  <a:schemeClr val="tx1">
                    <a:lumMod val="75000"/>
                    <a:lumOff val="25000"/>
                  </a:schemeClr>
                </a:solidFill>
              </a:rPr>
              <a:t>可以用赋值语句对变量赋值，也可以在定义变量时对变量赋以初值。</a:t>
            </a:r>
          </a:p>
        </p:txBody>
      </p:sp>
      <p:sp>
        <p:nvSpPr>
          <p:cNvPr id="9" name="圆角矩形 8"/>
          <p:cNvSpPr/>
          <p:nvPr/>
        </p:nvSpPr>
        <p:spPr>
          <a:xfrm>
            <a:off x="997014" y="2046933"/>
            <a:ext cx="8579580" cy="1814948"/>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dirty="0" err="1">
                <a:solidFill>
                  <a:srgbClr val="000000"/>
                </a:solidFill>
              </a:rPr>
              <a:t>int</a:t>
            </a:r>
            <a:r>
              <a:rPr lang="en-US" altLang="zh-CN" dirty="0">
                <a:solidFill>
                  <a:srgbClr val="000000"/>
                </a:solidFill>
              </a:rPr>
              <a:t> </a:t>
            </a:r>
            <a:r>
              <a:rPr lang="en-US" altLang="zh-CN" dirty="0" smtClean="0">
                <a:solidFill>
                  <a:srgbClr val="000000"/>
                </a:solidFill>
              </a:rPr>
              <a:t>a = 3</a:t>
            </a:r>
            <a:r>
              <a:rPr lang="en-US" altLang="zh-CN" dirty="0">
                <a:solidFill>
                  <a:srgbClr val="000000"/>
                </a:solidFill>
              </a:rPr>
              <a:t>; </a:t>
            </a:r>
            <a:r>
              <a:rPr lang="en-US" altLang="zh-CN" dirty="0" smtClean="0">
                <a:solidFill>
                  <a:srgbClr val="000000"/>
                </a:solidFill>
              </a:rPr>
              <a:t>	</a:t>
            </a:r>
            <a:r>
              <a:rPr lang="en-US" altLang="zh-CN" dirty="0" smtClean="0">
                <a:solidFill>
                  <a:srgbClr val="008000"/>
                </a:solidFill>
              </a:rPr>
              <a:t>//</a:t>
            </a:r>
            <a:r>
              <a:rPr lang="zh-CN" altLang="en-US" dirty="0">
                <a:solidFill>
                  <a:srgbClr val="008000"/>
                </a:solidFill>
              </a:rPr>
              <a:t>指定</a:t>
            </a:r>
            <a:r>
              <a:rPr lang="en-US" altLang="zh-CN" dirty="0">
                <a:solidFill>
                  <a:srgbClr val="008000"/>
                </a:solidFill>
              </a:rPr>
              <a:t>a</a:t>
            </a:r>
            <a:r>
              <a:rPr lang="zh-CN" altLang="en-US" dirty="0">
                <a:solidFill>
                  <a:srgbClr val="008000"/>
                </a:solidFill>
              </a:rPr>
              <a:t>为整型变量，初值为</a:t>
            </a:r>
            <a:r>
              <a:rPr lang="en-US" altLang="zh-CN" dirty="0">
                <a:solidFill>
                  <a:srgbClr val="008000"/>
                </a:solidFill>
              </a:rPr>
              <a:t>3</a:t>
            </a:r>
            <a:r>
              <a:rPr lang="zh-CN" altLang="en-US" dirty="0">
                <a:solidFill>
                  <a:srgbClr val="008000"/>
                </a:solidFill>
              </a:rPr>
              <a:t>；相当于</a:t>
            </a:r>
            <a:r>
              <a:rPr lang="en-US" altLang="zh-CN" dirty="0" err="1">
                <a:solidFill>
                  <a:srgbClr val="008000"/>
                </a:solidFill>
              </a:rPr>
              <a:t>int</a:t>
            </a:r>
            <a:r>
              <a:rPr lang="en-US" altLang="zh-CN" dirty="0">
                <a:solidFill>
                  <a:srgbClr val="008000"/>
                </a:solidFill>
              </a:rPr>
              <a:t> a; a=3;</a:t>
            </a:r>
          </a:p>
          <a:p>
            <a:pPr lvl="0" algn="just">
              <a:lnSpc>
                <a:spcPct val="120000"/>
              </a:lnSpc>
              <a:defRPr/>
            </a:pPr>
            <a:r>
              <a:rPr lang="en-US" altLang="zh-CN" dirty="0" smtClean="0">
                <a:solidFill>
                  <a:srgbClr val="000000"/>
                </a:solidFill>
              </a:rPr>
              <a:t>float f = 3.56;	</a:t>
            </a:r>
            <a:r>
              <a:rPr lang="en-US" altLang="zh-CN" dirty="0">
                <a:solidFill>
                  <a:srgbClr val="008000"/>
                </a:solidFill>
              </a:rPr>
              <a:t>//</a:t>
            </a:r>
            <a:r>
              <a:rPr lang="zh-CN" altLang="en-US" dirty="0">
                <a:solidFill>
                  <a:srgbClr val="008000"/>
                </a:solidFill>
              </a:rPr>
              <a:t>指定</a:t>
            </a:r>
            <a:r>
              <a:rPr lang="en-US" altLang="zh-CN" dirty="0">
                <a:solidFill>
                  <a:srgbClr val="008000"/>
                </a:solidFill>
              </a:rPr>
              <a:t>f</a:t>
            </a:r>
            <a:r>
              <a:rPr lang="zh-CN" altLang="en-US" dirty="0">
                <a:solidFill>
                  <a:srgbClr val="008000"/>
                </a:solidFill>
              </a:rPr>
              <a:t>为浮点型变量，初值为</a:t>
            </a:r>
            <a:r>
              <a:rPr lang="en-US" altLang="zh-CN" dirty="0">
                <a:solidFill>
                  <a:srgbClr val="008000"/>
                </a:solidFill>
              </a:rPr>
              <a:t>3.56</a:t>
            </a:r>
          </a:p>
          <a:p>
            <a:pPr lvl="0" algn="just">
              <a:lnSpc>
                <a:spcPct val="120000"/>
              </a:lnSpc>
              <a:defRPr/>
            </a:pPr>
            <a:r>
              <a:rPr lang="en-US" altLang="zh-CN" dirty="0" smtClean="0">
                <a:solidFill>
                  <a:srgbClr val="000000"/>
                </a:solidFill>
              </a:rPr>
              <a:t>char c =‘a’;	</a:t>
            </a:r>
            <a:r>
              <a:rPr lang="en-US" altLang="zh-CN" dirty="0">
                <a:solidFill>
                  <a:srgbClr val="008000"/>
                </a:solidFill>
              </a:rPr>
              <a:t>//</a:t>
            </a:r>
            <a:r>
              <a:rPr lang="zh-CN" altLang="en-US" dirty="0">
                <a:solidFill>
                  <a:srgbClr val="008000"/>
                </a:solidFill>
              </a:rPr>
              <a:t>指定</a:t>
            </a:r>
            <a:r>
              <a:rPr lang="en-US" altLang="zh-CN" dirty="0">
                <a:solidFill>
                  <a:srgbClr val="008000"/>
                </a:solidFill>
              </a:rPr>
              <a:t>c</a:t>
            </a:r>
            <a:r>
              <a:rPr lang="zh-CN" altLang="en-US" dirty="0">
                <a:solidFill>
                  <a:srgbClr val="008000"/>
                </a:solidFill>
              </a:rPr>
              <a:t>为字符变量，初值</a:t>
            </a:r>
            <a:r>
              <a:rPr lang="zh-CN" altLang="en-US" dirty="0" smtClean="0">
                <a:solidFill>
                  <a:srgbClr val="008000"/>
                </a:solidFill>
              </a:rPr>
              <a:t>为</a:t>
            </a:r>
            <a:r>
              <a:rPr lang="en-US" altLang="zh-CN" dirty="0" smtClean="0">
                <a:solidFill>
                  <a:srgbClr val="008000"/>
                </a:solidFill>
              </a:rPr>
              <a:t>’a’</a:t>
            </a:r>
            <a:endParaRPr lang="en-US" altLang="zh-CN" dirty="0">
              <a:solidFill>
                <a:srgbClr val="008000"/>
              </a:solidFill>
            </a:endParaRPr>
          </a:p>
          <a:p>
            <a:pPr lvl="0" algn="just">
              <a:lnSpc>
                <a:spcPct val="120000"/>
              </a:lnSpc>
              <a:defRPr/>
            </a:pPr>
            <a:r>
              <a:rPr lang="en-US" altLang="zh-CN" dirty="0" err="1">
                <a:solidFill>
                  <a:srgbClr val="000000"/>
                </a:solidFill>
              </a:rPr>
              <a:t>int</a:t>
            </a:r>
            <a:r>
              <a:rPr lang="en-US" altLang="zh-CN" dirty="0">
                <a:solidFill>
                  <a:srgbClr val="000000"/>
                </a:solidFill>
              </a:rPr>
              <a:t> </a:t>
            </a:r>
            <a:r>
              <a:rPr lang="en-US" altLang="zh-CN" dirty="0" err="1" smtClean="0">
                <a:solidFill>
                  <a:srgbClr val="000000"/>
                </a:solidFill>
              </a:rPr>
              <a:t>a,b,c</a:t>
            </a:r>
            <a:r>
              <a:rPr lang="en-US" altLang="zh-CN" dirty="0" smtClean="0">
                <a:solidFill>
                  <a:srgbClr val="000000"/>
                </a:solidFill>
              </a:rPr>
              <a:t> = 5</a:t>
            </a:r>
            <a:r>
              <a:rPr lang="zh-CN" altLang="en-US" dirty="0">
                <a:solidFill>
                  <a:srgbClr val="000000"/>
                </a:solidFill>
              </a:rPr>
              <a:t>；</a:t>
            </a:r>
            <a:r>
              <a:rPr lang="en-US" altLang="zh-CN" dirty="0" smtClean="0">
                <a:solidFill>
                  <a:srgbClr val="008000"/>
                </a:solidFill>
              </a:rPr>
              <a:t>	//</a:t>
            </a:r>
            <a:r>
              <a:rPr lang="zh-CN" altLang="en-US" dirty="0" smtClean="0">
                <a:solidFill>
                  <a:srgbClr val="008000"/>
                </a:solidFill>
              </a:rPr>
              <a:t>指定</a:t>
            </a:r>
            <a:r>
              <a:rPr lang="en-US" altLang="zh-CN" dirty="0">
                <a:solidFill>
                  <a:srgbClr val="008000"/>
                </a:solidFill>
              </a:rPr>
              <a:t>a,</a:t>
            </a:r>
            <a:r>
              <a:rPr lang="zh-CN" altLang="en-US" dirty="0">
                <a:solidFill>
                  <a:srgbClr val="008000"/>
                </a:solidFill>
              </a:rPr>
              <a:t>ｂ</a:t>
            </a:r>
            <a:r>
              <a:rPr lang="en-US" altLang="zh-CN" dirty="0">
                <a:solidFill>
                  <a:srgbClr val="008000"/>
                </a:solidFill>
              </a:rPr>
              <a:t>,c</a:t>
            </a:r>
            <a:r>
              <a:rPr lang="zh-CN" altLang="en-US" dirty="0">
                <a:solidFill>
                  <a:srgbClr val="008000"/>
                </a:solidFill>
              </a:rPr>
              <a:t>为整型变量，但只对</a:t>
            </a:r>
            <a:r>
              <a:rPr lang="en-US" altLang="zh-CN" dirty="0">
                <a:solidFill>
                  <a:srgbClr val="008000"/>
                </a:solidFill>
              </a:rPr>
              <a:t>c</a:t>
            </a:r>
            <a:r>
              <a:rPr lang="zh-CN" altLang="en-US" dirty="0">
                <a:solidFill>
                  <a:srgbClr val="008000"/>
                </a:solidFill>
              </a:rPr>
              <a:t>初始化，</a:t>
            </a:r>
            <a:r>
              <a:rPr lang="en-US" altLang="zh-CN" dirty="0">
                <a:solidFill>
                  <a:srgbClr val="008000"/>
                </a:solidFill>
              </a:rPr>
              <a:t>c</a:t>
            </a:r>
            <a:r>
              <a:rPr lang="zh-CN" altLang="en-US" dirty="0">
                <a:solidFill>
                  <a:srgbClr val="008000"/>
                </a:solidFill>
              </a:rPr>
              <a:t>的初值为</a:t>
            </a:r>
            <a:r>
              <a:rPr lang="zh-CN" altLang="en-US" dirty="0" smtClean="0">
                <a:solidFill>
                  <a:srgbClr val="008000"/>
                </a:solidFill>
              </a:rPr>
              <a:t>５；</a:t>
            </a:r>
            <a:endParaRPr lang="en-US" altLang="zh-CN" dirty="0" smtClean="0">
              <a:solidFill>
                <a:srgbClr val="008000"/>
              </a:solidFill>
            </a:endParaRPr>
          </a:p>
          <a:p>
            <a:pPr lvl="0" algn="just">
              <a:lnSpc>
                <a:spcPct val="120000"/>
              </a:lnSpc>
              <a:defRPr/>
            </a:pPr>
            <a:r>
              <a:rPr lang="en-US" altLang="zh-CN" dirty="0">
                <a:solidFill>
                  <a:srgbClr val="008000"/>
                </a:solidFill>
              </a:rPr>
              <a:t>	</a:t>
            </a:r>
            <a:r>
              <a:rPr lang="en-US" altLang="zh-CN" dirty="0" smtClean="0">
                <a:solidFill>
                  <a:srgbClr val="008000"/>
                </a:solidFill>
              </a:rPr>
              <a:t>	//</a:t>
            </a:r>
            <a:r>
              <a:rPr lang="zh-CN" altLang="en-US" dirty="0" smtClean="0">
                <a:solidFill>
                  <a:srgbClr val="008000"/>
                </a:solidFill>
              </a:rPr>
              <a:t>相当于</a:t>
            </a:r>
            <a:r>
              <a:rPr lang="en-US" altLang="zh-CN" dirty="0" err="1" smtClean="0">
                <a:solidFill>
                  <a:srgbClr val="008000"/>
                </a:solidFill>
              </a:rPr>
              <a:t>int</a:t>
            </a:r>
            <a:r>
              <a:rPr lang="en-US" altLang="zh-CN" dirty="0" smtClean="0">
                <a:solidFill>
                  <a:srgbClr val="008000"/>
                </a:solidFill>
              </a:rPr>
              <a:t> </a:t>
            </a:r>
            <a:r>
              <a:rPr lang="en-US" altLang="zh-CN" dirty="0" err="1" smtClean="0">
                <a:solidFill>
                  <a:srgbClr val="008000"/>
                </a:solidFill>
              </a:rPr>
              <a:t>a,b,c</a:t>
            </a:r>
            <a:r>
              <a:rPr lang="en-US" altLang="zh-CN" dirty="0" smtClean="0">
                <a:solidFill>
                  <a:srgbClr val="008000"/>
                </a:solidFill>
              </a:rPr>
              <a:t>; c=5;</a:t>
            </a:r>
          </a:p>
        </p:txBody>
      </p:sp>
      <p:sp>
        <p:nvSpPr>
          <p:cNvPr id="2" name="矩形 1"/>
          <p:cNvSpPr/>
          <p:nvPr/>
        </p:nvSpPr>
        <p:spPr>
          <a:xfrm>
            <a:off x="997014" y="4026216"/>
            <a:ext cx="4606118" cy="553998"/>
          </a:xfrm>
          <a:prstGeom prst="rect">
            <a:avLst/>
          </a:prstGeom>
          <a:noFill/>
        </p:spPr>
        <p:txBody>
          <a:bodyPr wrap="square" rtlCol="0">
            <a:spAutoFit/>
          </a:bodyPr>
          <a:lstStyle/>
          <a:p>
            <a:pPr>
              <a:lnSpc>
                <a:spcPct val="150000"/>
              </a:lnSpc>
            </a:pPr>
            <a:r>
              <a:rPr lang="zh-CN" altLang="en-US" sz="2000">
                <a:solidFill>
                  <a:schemeClr val="tx1">
                    <a:lumMod val="75000"/>
                    <a:lumOff val="25000"/>
                  </a:schemeClr>
                </a:solidFill>
              </a:rPr>
              <a:t>对几个变量赋予同一个</a:t>
            </a:r>
            <a:r>
              <a:rPr lang="zh-CN" altLang="en-US" sz="2000" smtClean="0">
                <a:solidFill>
                  <a:schemeClr val="tx1">
                    <a:lumMod val="75000"/>
                    <a:lumOff val="25000"/>
                  </a:schemeClr>
                </a:solidFill>
              </a:rPr>
              <a:t>初值</a:t>
            </a:r>
            <a:r>
              <a:rPr lang="zh-CN" altLang="en-US" sz="2000">
                <a:solidFill>
                  <a:schemeClr val="tx1">
                    <a:lumMod val="75000"/>
                    <a:lumOff val="25000"/>
                  </a:schemeClr>
                </a:solidFill>
              </a:rPr>
              <a:t>：</a:t>
            </a:r>
          </a:p>
        </p:txBody>
      </p:sp>
      <p:sp>
        <p:nvSpPr>
          <p:cNvPr id="12" name="圆角矩形 11"/>
          <p:cNvSpPr/>
          <p:nvPr/>
        </p:nvSpPr>
        <p:spPr>
          <a:xfrm>
            <a:off x="1653702" y="4580214"/>
            <a:ext cx="7922892" cy="436863"/>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err="1">
                <a:solidFill>
                  <a:srgbClr val="000000"/>
                </a:solidFill>
              </a:rPr>
              <a:t>int</a:t>
            </a:r>
            <a:r>
              <a:rPr lang="en-US" altLang="zh-CN">
                <a:solidFill>
                  <a:srgbClr val="000000"/>
                </a:solidFill>
              </a:rPr>
              <a:t> a=3,b=3,c=3;</a:t>
            </a:r>
            <a:endParaRPr lang="en-US" altLang="zh-CN" smtClean="0">
              <a:solidFill>
                <a:srgbClr val="008000"/>
              </a:solidFill>
            </a:endParaRPr>
          </a:p>
        </p:txBody>
      </p:sp>
      <p:sp>
        <p:nvSpPr>
          <p:cNvPr id="13" name="圆角矩形 12"/>
          <p:cNvSpPr/>
          <p:nvPr/>
        </p:nvSpPr>
        <p:spPr>
          <a:xfrm>
            <a:off x="1653702" y="5298547"/>
            <a:ext cx="7922892" cy="436863"/>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err="1">
                <a:solidFill>
                  <a:srgbClr val="000000"/>
                </a:solidFill>
              </a:rPr>
              <a:t>int</a:t>
            </a:r>
            <a:r>
              <a:rPr lang="en-US" altLang="zh-CN">
                <a:solidFill>
                  <a:srgbClr val="000000"/>
                </a:solidFill>
              </a:rPr>
              <a:t> </a:t>
            </a:r>
            <a:r>
              <a:rPr lang="en-US" altLang="zh-CN" smtClean="0">
                <a:solidFill>
                  <a:srgbClr val="000000"/>
                </a:solidFill>
              </a:rPr>
              <a:t>a=b=c=3;	</a:t>
            </a:r>
            <a:r>
              <a:rPr lang="en-US" altLang="zh-CN">
                <a:solidFill>
                  <a:srgbClr val="008000"/>
                </a:solidFill>
              </a:rPr>
              <a:t>//</a:t>
            </a:r>
            <a:r>
              <a:rPr lang="zh-CN" altLang="en-US">
                <a:solidFill>
                  <a:srgbClr val="008000"/>
                </a:solidFill>
              </a:rPr>
              <a:t>可以先定义，再用赋值语句，即</a:t>
            </a:r>
            <a:r>
              <a:rPr lang="en-US" altLang="zh-CN" err="1">
                <a:solidFill>
                  <a:srgbClr val="008000"/>
                </a:solidFill>
              </a:rPr>
              <a:t>int</a:t>
            </a:r>
            <a:r>
              <a:rPr lang="en-US" altLang="zh-CN">
                <a:solidFill>
                  <a:srgbClr val="008000"/>
                </a:solidFill>
              </a:rPr>
              <a:t> </a:t>
            </a:r>
            <a:r>
              <a:rPr lang="en-US" altLang="zh-CN" err="1">
                <a:solidFill>
                  <a:srgbClr val="008000"/>
                </a:solidFill>
              </a:rPr>
              <a:t>a,b,c</a:t>
            </a:r>
            <a:r>
              <a:rPr lang="en-US" altLang="zh-CN">
                <a:solidFill>
                  <a:srgbClr val="008000"/>
                </a:solidFill>
              </a:rPr>
              <a:t>; a=b=c=3;</a:t>
            </a:r>
          </a:p>
        </p:txBody>
      </p:sp>
      <p:pic>
        <p:nvPicPr>
          <p:cNvPr id="3" name="图片 2"/>
          <p:cNvPicPr>
            <a:picLocks noChangeAspect="1"/>
          </p:cNvPicPr>
          <p:nvPr/>
        </p:nvPicPr>
        <p:blipFill>
          <a:blip r:embed="rId4" cstate="print"/>
          <a:stretch>
            <a:fillRect/>
          </a:stretch>
        </p:blipFill>
        <p:spPr>
          <a:xfrm>
            <a:off x="997014" y="5240753"/>
            <a:ext cx="542925" cy="552450"/>
          </a:xfrm>
          <a:prstGeom prst="rect">
            <a:avLst/>
          </a:prstGeom>
        </p:spPr>
      </p:pic>
      <p:pic>
        <p:nvPicPr>
          <p:cNvPr id="4" name="图片 3"/>
          <p:cNvPicPr>
            <a:picLocks noChangeAspect="1"/>
          </p:cNvPicPr>
          <p:nvPr/>
        </p:nvPicPr>
        <p:blipFill>
          <a:blip r:embed="rId5" cstate="print"/>
          <a:stretch>
            <a:fillRect/>
          </a:stretch>
        </p:blipFill>
        <p:spPr>
          <a:xfrm>
            <a:off x="987489" y="4527183"/>
            <a:ext cx="552450" cy="542925"/>
          </a:xfrm>
          <a:prstGeom prst="rect">
            <a:avLst/>
          </a:prstGeom>
        </p:spPr>
      </p:pic>
      <p:sp>
        <p:nvSpPr>
          <p:cNvPr id="6" name="灯片编号占位符 5"/>
          <p:cNvSpPr>
            <a:spLocks noGrp="1"/>
          </p:cNvSpPr>
          <p:nvPr>
            <p:ph type="sldNum" sz="quarter" idx="12"/>
          </p:nvPr>
        </p:nvSpPr>
        <p:spPr/>
        <p:txBody>
          <a:bodyPr/>
          <a:lstStyle/>
          <a:p>
            <a:fld id="{B058512A-BF6F-43D0-855A-BBBF14572BDB}" type="slidenum">
              <a:rPr lang="zh-CN" altLang="en-US" smtClean="0"/>
              <a:pPr/>
              <a:t>49</a:t>
            </a:fld>
            <a:endParaRPr lang="zh-CN" altLang="en-US"/>
          </a:p>
        </p:txBody>
      </p:sp>
    </p:spTree>
    <p:custDataLst>
      <p:tags r:id="rId1"/>
    </p:custDataLst>
    <p:extLst>
      <p:ext uri="{BB962C8B-B14F-4D97-AF65-F5344CB8AC3E}">
        <p14:creationId xmlns:p14="http://schemas.microsoft.com/office/powerpoint/2010/main" val="6490612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011677"/>
            <a:ext cx="10515600" cy="679011"/>
          </a:xfrm>
        </p:spPr>
        <p:txBody>
          <a:bodyPr>
            <a:normAutofit/>
          </a:bodyPr>
          <a:lstStyle/>
          <a:p>
            <a:pPr algn="ctr"/>
            <a:r>
              <a:rPr lang="zh-CN" altLang="en-US" sz="2800" smtClean="0"/>
              <a:t>在计算机高级语言中，数据的两种表现形式：</a:t>
            </a:r>
            <a:endParaRPr lang="zh-CN" altLang="en-US" sz="2800"/>
          </a:p>
        </p:txBody>
      </p:sp>
      <p:sp>
        <p:nvSpPr>
          <p:cNvPr id="4" name="MH_SubTitle_1"/>
          <p:cNvSpPr/>
          <p:nvPr>
            <p:custDataLst>
              <p:tags r:id="rId1"/>
            </p:custDataLst>
          </p:nvPr>
        </p:nvSpPr>
        <p:spPr>
          <a:xfrm>
            <a:off x="3679826" y="2590801"/>
            <a:ext cx="1685925" cy="1685925"/>
          </a:xfrm>
          <a:prstGeom prst="diamond">
            <a:avLst/>
          </a:prstGeom>
          <a:solidFill>
            <a:schemeClr val="accent1"/>
          </a:solidFill>
        </p:spPr>
        <p:txBody>
          <a:bodyPr lIns="0" tIns="0" rIns="0" bIns="0" anchor="ctr">
            <a:normAutofit/>
          </a:bodyPr>
          <a:lstStyle/>
          <a:p>
            <a:pPr algn="ctr">
              <a:lnSpc>
                <a:spcPct val="130000"/>
              </a:lnSpc>
              <a:defRPr/>
            </a:pPr>
            <a:r>
              <a:rPr lang="zh-CN" altLang="en-US" sz="2400" smtClean="0">
                <a:solidFill>
                  <a:srgbClr val="FFFFFF"/>
                </a:solidFill>
              </a:rPr>
              <a:t>常量</a:t>
            </a:r>
            <a:endParaRPr lang="zh-CN" altLang="en-US" sz="2400">
              <a:solidFill>
                <a:srgbClr val="FFFFFF"/>
              </a:solidFill>
            </a:endParaRPr>
          </a:p>
        </p:txBody>
      </p:sp>
      <p:sp>
        <p:nvSpPr>
          <p:cNvPr id="5" name="MH_Other_1"/>
          <p:cNvSpPr/>
          <p:nvPr>
            <p:custDataLst>
              <p:tags r:id="rId2"/>
            </p:custDataLst>
          </p:nvPr>
        </p:nvSpPr>
        <p:spPr>
          <a:xfrm>
            <a:off x="3603625" y="3233738"/>
            <a:ext cx="400050" cy="400050"/>
          </a:xfrm>
          <a:prstGeom prst="diamond">
            <a:avLst/>
          </a:prstGeom>
          <a:solidFill>
            <a:schemeClr val="accent1">
              <a:lumMod val="40000"/>
              <a:lumOff val="60000"/>
            </a:schemeClr>
          </a:solidFill>
        </p:spPr>
        <p:txBody>
          <a:bodyPr lIns="0" tIns="0" rIns="0" bIns="0" anchor="ctr"/>
          <a:lstStyle/>
          <a:p>
            <a:pPr algn="ctr">
              <a:defRPr/>
            </a:pPr>
            <a:r>
              <a:rPr lang="en-US" altLang="zh-CN" b="1">
                <a:solidFill>
                  <a:srgbClr val="FFFFFF"/>
                </a:solidFill>
              </a:rPr>
              <a:t>A</a:t>
            </a:r>
            <a:endParaRPr lang="zh-CN" altLang="en-US" b="1" err="1">
              <a:solidFill>
                <a:srgbClr val="FFFFFF"/>
              </a:solidFill>
            </a:endParaRPr>
          </a:p>
        </p:txBody>
      </p:sp>
      <p:sp>
        <p:nvSpPr>
          <p:cNvPr id="6" name="MH_Other_2"/>
          <p:cNvSpPr/>
          <p:nvPr>
            <p:custDataLst>
              <p:tags r:id="rId3"/>
            </p:custDataLst>
          </p:nvPr>
        </p:nvSpPr>
        <p:spPr>
          <a:xfrm flipH="1">
            <a:off x="3402014" y="3451225"/>
            <a:ext cx="268287" cy="268288"/>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
        <p:nvSpPr>
          <p:cNvPr id="7" name="MH_Other_3"/>
          <p:cNvSpPr/>
          <p:nvPr>
            <p:custDataLst>
              <p:tags r:id="rId4"/>
            </p:custDataLst>
          </p:nvPr>
        </p:nvSpPr>
        <p:spPr>
          <a:xfrm flipH="1">
            <a:off x="3446464" y="3195639"/>
            <a:ext cx="198437" cy="198437"/>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
        <p:nvSpPr>
          <p:cNvPr id="8" name="MH_Other_4"/>
          <p:cNvSpPr/>
          <p:nvPr>
            <p:custDataLst>
              <p:tags r:id="rId5"/>
            </p:custDataLst>
          </p:nvPr>
        </p:nvSpPr>
        <p:spPr>
          <a:xfrm flipH="1">
            <a:off x="3328989" y="3348038"/>
            <a:ext cx="134937" cy="133350"/>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
        <p:nvSpPr>
          <p:cNvPr id="9" name="MH_Other_5"/>
          <p:cNvSpPr/>
          <p:nvPr>
            <p:custDataLst>
              <p:tags r:id="rId6"/>
            </p:custDataLst>
          </p:nvPr>
        </p:nvSpPr>
        <p:spPr>
          <a:xfrm flipH="1">
            <a:off x="3267076" y="3257551"/>
            <a:ext cx="74613" cy="74613"/>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
        <p:nvSpPr>
          <p:cNvPr id="10" name="MH_Other_6"/>
          <p:cNvSpPr/>
          <p:nvPr>
            <p:custDataLst>
              <p:tags r:id="rId7"/>
            </p:custDataLst>
          </p:nvPr>
        </p:nvSpPr>
        <p:spPr>
          <a:xfrm flipH="1">
            <a:off x="3184525" y="3424238"/>
            <a:ext cx="57150" cy="57150"/>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
        <p:nvSpPr>
          <p:cNvPr id="11" name="MH_SubTitle_2"/>
          <p:cNvSpPr/>
          <p:nvPr>
            <p:custDataLst>
              <p:tags r:id="rId8"/>
            </p:custDataLst>
          </p:nvPr>
        </p:nvSpPr>
        <p:spPr>
          <a:xfrm>
            <a:off x="7042151" y="2590801"/>
            <a:ext cx="1685925" cy="1685925"/>
          </a:xfrm>
          <a:prstGeom prst="diamond">
            <a:avLst/>
          </a:prstGeom>
          <a:solidFill>
            <a:schemeClr val="accent1"/>
          </a:solidFill>
        </p:spPr>
        <p:txBody>
          <a:bodyPr lIns="0" tIns="0" rIns="0" bIns="0" anchor="ctr">
            <a:normAutofit/>
          </a:bodyPr>
          <a:lstStyle/>
          <a:p>
            <a:pPr algn="ctr">
              <a:lnSpc>
                <a:spcPct val="130000"/>
              </a:lnSpc>
              <a:defRPr/>
            </a:pPr>
            <a:r>
              <a:rPr lang="zh-CN" altLang="en-US" sz="2400" smtClean="0">
                <a:solidFill>
                  <a:srgbClr val="FFFFFF"/>
                </a:solidFill>
              </a:rPr>
              <a:t>变量</a:t>
            </a:r>
            <a:endParaRPr lang="zh-CN" altLang="en-US" sz="2400">
              <a:solidFill>
                <a:srgbClr val="FFFFFF"/>
              </a:solidFill>
            </a:endParaRPr>
          </a:p>
        </p:txBody>
      </p:sp>
      <p:sp>
        <p:nvSpPr>
          <p:cNvPr id="12" name="MH_Other_7"/>
          <p:cNvSpPr/>
          <p:nvPr>
            <p:custDataLst>
              <p:tags r:id="rId9"/>
            </p:custDataLst>
          </p:nvPr>
        </p:nvSpPr>
        <p:spPr>
          <a:xfrm>
            <a:off x="6965950" y="3233738"/>
            <a:ext cx="400050" cy="400050"/>
          </a:xfrm>
          <a:prstGeom prst="diamond">
            <a:avLst/>
          </a:prstGeom>
          <a:solidFill>
            <a:schemeClr val="accent1">
              <a:lumMod val="40000"/>
              <a:lumOff val="60000"/>
            </a:schemeClr>
          </a:solidFill>
        </p:spPr>
        <p:txBody>
          <a:bodyPr lIns="0" tIns="0" rIns="0" bIns="0" anchor="ctr"/>
          <a:lstStyle/>
          <a:p>
            <a:pPr algn="ctr">
              <a:defRPr/>
            </a:pPr>
            <a:r>
              <a:rPr lang="en-US" altLang="zh-CN" b="1">
                <a:solidFill>
                  <a:srgbClr val="FFFFFF"/>
                </a:solidFill>
              </a:rPr>
              <a:t>B</a:t>
            </a:r>
            <a:endParaRPr lang="zh-CN" altLang="en-US" b="1" err="1">
              <a:solidFill>
                <a:srgbClr val="FFFFFF"/>
              </a:solidFill>
            </a:endParaRPr>
          </a:p>
        </p:txBody>
      </p:sp>
      <p:sp>
        <p:nvSpPr>
          <p:cNvPr id="13" name="MH_Other_8"/>
          <p:cNvSpPr/>
          <p:nvPr>
            <p:custDataLst>
              <p:tags r:id="rId10"/>
            </p:custDataLst>
          </p:nvPr>
        </p:nvSpPr>
        <p:spPr>
          <a:xfrm flipH="1">
            <a:off x="6762751" y="3451225"/>
            <a:ext cx="269875" cy="268288"/>
          </a:xfrm>
          <a:prstGeom prst="diamond">
            <a:avLst/>
          </a:prstGeom>
          <a:solidFill>
            <a:schemeClr val="accent1">
              <a:lumMod val="40000"/>
              <a:lumOff val="60000"/>
            </a:schemeClr>
          </a:solidFill>
        </p:spPr>
        <p:txBody>
          <a:bodyPr lIns="0" tIns="0" rIns="0" bIns="0" anchor="ctr"/>
          <a:lstStyle/>
          <a:p>
            <a:pPr algn="ctr">
              <a:defRPr/>
            </a:pPr>
            <a:endParaRPr lang="zh-CN" altLang="en-US" b="1" err="1">
              <a:solidFill>
                <a:srgbClr val="FFFFFF"/>
              </a:solidFill>
            </a:endParaRPr>
          </a:p>
        </p:txBody>
      </p:sp>
      <p:sp>
        <p:nvSpPr>
          <p:cNvPr id="14" name="MH_Other_9"/>
          <p:cNvSpPr/>
          <p:nvPr>
            <p:custDataLst>
              <p:tags r:id="rId11"/>
            </p:custDataLst>
          </p:nvPr>
        </p:nvSpPr>
        <p:spPr>
          <a:xfrm flipH="1">
            <a:off x="6807201" y="3195639"/>
            <a:ext cx="200025" cy="198437"/>
          </a:xfrm>
          <a:prstGeom prst="diamond">
            <a:avLst/>
          </a:prstGeom>
          <a:solidFill>
            <a:schemeClr val="accent1">
              <a:lumMod val="40000"/>
              <a:lumOff val="60000"/>
            </a:schemeClr>
          </a:solidFill>
        </p:spPr>
        <p:txBody>
          <a:bodyPr lIns="0" tIns="0" rIns="0" bIns="0" anchor="ctr"/>
          <a:lstStyle/>
          <a:p>
            <a:pPr algn="ctr">
              <a:defRPr/>
            </a:pPr>
            <a:endParaRPr lang="zh-CN" altLang="en-US" b="1" err="1">
              <a:solidFill>
                <a:srgbClr val="FFFFFF"/>
              </a:solidFill>
            </a:endParaRPr>
          </a:p>
        </p:txBody>
      </p:sp>
      <p:sp>
        <p:nvSpPr>
          <p:cNvPr id="15" name="MH_Other_10"/>
          <p:cNvSpPr/>
          <p:nvPr>
            <p:custDataLst>
              <p:tags r:id="rId12"/>
            </p:custDataLst>
          </p:nvPr>
        </p:nvSpPr>
        <p:spPr>
          <a:xfrm flipH="1">
            <a:off x="6691313" y="3348038"/>
            <a:ext cx="133350" cy="133350"/>
          </a:xfrm>
          <a:prstGeom prst="diamond">
            <a:avLst/>
          </a:prstGeom>
          <a:solidFill>
            <a:schemeClr val="accent1">
              <a:lumMod val="40000"/>
              <a:lumOff val="60000"/>
            </a:schemeClr>
          </a:solidFill>
        </p:spPr>
        <p:txBody>
          <a:bodyPr lIns="0" tIns="0" rIns="0" bIns="0" anchor="ctr"/>
          <a:lstStyle/>
          <a:p>
            <a:pPr algn="ctr">
              <a:defRPr/>
            </a:pPr>
            <a:endParaRPr lang="zh-CN" altLang="en-US" b="1" err="1">
              <a:solidFill>
                <a:srgbClr val="FFFFFF"/>
              </a:solidFill>
            </a:endParaRPr>
          </a:p>
        </p:txBody>
      </p:sp>
      <p:sp>
        <p:nvSpPr>
          <p:cNvPr id="16" name="MH_Other_11"/>
          <p:cNvSpPr/>
          <p:nvPr>
            <p:custDataLst>
              <p:tags r:id="rId13"/>
            </p:custDataLst>
          </p:nvPr>
        </p:nvSpPr>
        <p:spPr>
          <a:xfrm flipH="1">
            <a:off x="6627813" y="3257551"/>
            <a:ext cx="76200" cy="74613"/>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
        <p:nvSpPr>
          <p:cNvPr id="17" name="MH_Other_12"/>
          <p:cNvSpPr/>
          <p:nvPr>
            <p:custDataLst>
              <p:tags r:id="rId14"/>
            </p:custDataLst>
          </p:nvPr>
        </p:nvSpPr>
        <p:spPr>
          <a:xfrm flipH="1">
            <a:off x="6545264" y="3424238"/>
            <a:ext cx="58737" cy="57150"/>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
        <p:nvSpPr>
          <p:cNvPr id="18" name="灯片编号占位符 17"/>
          <p:cNvSpPr>
            <a:spLocks noGrp="1"/>
          </p:cNvSpPr>
          <p:nvPr>
            <p:ph type="sldNum" sz="quarter" idx="12"/>
          </p:nvPr>
        </p:nvSpPr>
        <p:spPr/>
        <p:txBody>
          <a:bodyPr/>
          <a:lstStyle/>
          <a:p>
            <a:fld id="{B058512A-BF6F-43D0-855A-BBBF14572BDB}" type="slidenum">
              <a:rPr lang="zh-CN" altLang="en-US" smtClean="0"/>
              <a:pPr/>
              <a:t>5</a:t>
            </a:fld>
            <a:endParaRPr lang="zh-CN" altLang="en-US"/>
          </a:p>
        </p:txBody>
      </p:sp>
    </p:spTree>
    <p:extLst>
      <p:ext uri="{BB962C8B-B14F-4D97-AF65-F5344CB8AC3E}">
        <p14:creationId xmlns:p14="http://schemas.microsoft.com/office/powerpoint/2010/main" val="353715428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数据的输入输出</a:t>
            </a:r>
            <a:endParaRPr lang="zh-CN" altLang="en-US"/>
          </a:p>
        </p:txBody>
      </p:sp>
    </p:spTree>
    <p:extLst>
      <p:ext uri="{BB962C8B-B14F-4D97-AF65-F5344CB8AC3E}">
        <p14:creationId xmlns:p14="http://schemas.microsoft.com/office/powerpoint/2010/main" val="22418915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输入输出举例</a:t>
            </a:r>
            <a:endParaRPr lang="zh-CN" altLang="en-US" dirty="0"/>
          </a:p>
        </p:txBody>
      </p:sp>
      <p:sp>
        <p:nvSpPr>
          <p:cNvPr id="5" name="内容占位符 2"/>
          <p:cNvSpPr>
            <a:spLocks noGrp="1"/>
          </p:cNvSpPr>
          <p:nvPr>
            <p:ph idx="1"/>
          </p:nvPr>
        </p:nvSpPr>
        <p:spPr>
          <a:xfrm>
            <a:off x="878386" y="1395896"/>
            <a:ext cx="9715500" cy="589584"/>
          </a:xfrm>
        </p:spPr>
        <p:txBody>
          <a:bodyPr>
            <a:noAutofit/>
          </a:bodyPr>
          <a:lstStyle/>
          <a:p>
            <a:pPr marL="0" indent="0">
              <a:lnSpc>
                <a:spcPct val="120000"/>
              </a:lnSpc>
              <a:buNone/>
            </a:pPr>
            <a:r>
              <a:rPr lang="en-US" altLang="zh-CN" sz="2000" dirty="0" smtClean="0">
                <a:solidFill>
                  <a:schemeClr val="accent1"/>
                </a:solidFill>
              </a:rPr>
              <a:t>【</a:t>
            </a:r>
            <a:r>
              <a:rPr lang="zh-CN" altLang="en-US" sz="2000" dirty="0" smtClean="0">
                <a:solidFill>
                  <a:schemeClr val="accent1"/>
                </a:solidFill>
              </a:rPr>
              <a:t>例</a:t>
            </a:r>
            <a:r>
              <a:rPr lang="en-US" altLang="zh-CN" sz="2000" dirty="0" smtClean="0">
                <a:solidFill>
                  <a:schemeClr val="accent1"/>
                </a:solidFill>
              </a:rPr>
              <a:t>3.5】</a:t>
            </a:r>
            <a:r>
              <a:rPr lang="zh-CN" altLang="en-US" sz="2000" dirty="0">
                <a:solidFill>
                  <a:schemeClr val="accent1"/>
                </a:solidFill>
              </a:rPr>
              <a:t>求</a:t>
            </a:r>
            <a:r>
              <a:rPr lang="en-US" altLang="zh-CN" sz="2000" dirty="0">
                <a:solidFill>
                  <a:schemeClr val="accent1"/>
                </a:solidFill>
              </a:rPr>
              <a:t>ax</a:t>
            </a:r>
            <a:r>
              <a:rPr lang="en-US" altLang="zh-CN" sz="2000" baseline="30000" dirty="0">
                <a:solidFill>
                  <a:schemeClr val="accent1"/>
                </a:solidFill>
              </a:rPr>
              <a:t>2</a:t>
            </a:r>
            <a:r>
              <a:rPr lang="en-US" altLang="zh-CN" sz="2000" dirty="0">
                <a:solidFill>
                  <a:schemeClr val="accent1"/>
                </a:solidFill>
              </a:rPr>
              <a:t>+bx+c=0</a:t>
            </a:r>
            <a:r>
              <a:rPr lang="zh-CN" altLang="en-US" sz="2000" dirty="0">
                <a:solidFill>
                  <a:schemeClr val="accent1"/>
                </a:solidFill>
              </a:rPr>
              <a:t>方程的根。</a:t>
            </a:r>
            <a:r>
              <a:rPr lang="en-US" altLang="zh-CN" sz="2000" dirty="0" err="1">
                <a:solidFill>
                  <a:schemeClr val="accent1"/>
                </a:solidFill>
              </a:rPr>
              <a:t>a,b,c</a:t>
            </a:r>
            <a:r>
              <a:rPr lang="zh-CN" altLang="en-US" sz="2000" dirty="0">
                <a:solidFill>
                  <a:schemeClr val="accent1"/>
                </a:solidFill>
              </a:rPr>
              <a:t>由键盘输入，设</a:t>
            </a:r>
            <a:r>
              <a:rPr lang="en-US" altLang="zh-CN" sz="2000" dirty="0">
                <a:solidFill>
                  <a:schemeClr val="accent1"/>
                </a:solidFill>
              </a:rPr>
              <a:t>b</a:t>
            </a:r>
            <a:r>
              <a:rPr lang="en-US" altLang="zh-CN" sz="2000" baseline="30000" dirty="0">
                <a:solidFill>
                  <a:schemeClr val="accent1"/>
                </a:solidFill>
              </a:rPr>
              <a:t>2</a:t>
            </a:r>
            <a:r>
              <a:rPr lang="en-US" altLang="zh-CN" sz="2000" dirty="0">
                <a:solidFill>
                  <a:schemeClr val="accent1"/>
                </a:solidFill>
              </a:rPr>
              <a:t>-4ac</a:t>
            </a:r>
            <a:r>
              <a:rPr lang="zh-CN" altLang="en-US" sz="2000" dirty="0">
                <a:solidFill>
                  <a:schemeClr val="accent1"/>
                </a:solidFill>
              </a:rPr>
              <a:t>＞</a:t>
            </a:r>
            <a:r>
              <a:rPr lang="en-US" altLang="zh-CN" sz="2000" dirty="0">
                <a:solidFill>
                  <a:schemeClr val="accent1"/>
                </a:solidFill>
              </a:rPr>
              <a:t>0</a:t>
            </a:r>
            <a:r>
              <a:rPr lang="zh-CN" altLang="en-US" sz="2000" dirty="0">
                <a:solidFill>
                  <a:schemeClr val="accent1"/>
                </a:solidFill>
              </a:rPr>
              <a:t>。</a:t>
            </a:r>
            <a:endParaRPr lang="en-US" altLang="zh-CN" sz="2000" dirty="0" smtClean="0">
              <a:solidFill>
                <a:schemeClr val="accent1"/>
              </a:solidFill>
            </a:endParaRPr>
          </a:p>
        </p:txBody>
      </p:sp>
      <mc:AlternateContent xmlns:mc="http://schemas.openxmlformats.org/markup-compatibility/2006" xmlns:a14="http://schemas.microsoft.com/office/drawing/2010/main">
        <mc:Choice Requires="a14">
          <p:sp>
            <p:nvSpPr>
              <p:cNvPr id="6" name="矩形 5"/>
              <p:cNvSpPr/>
              <p:nvPr/>
            </p:nvSpPr>
            <p:spPr>
              <a:xfrm>
                <a:off x="1036733" y="1902356"/>
                <a:ext cx="10038162" cy="1102546"/>
              </a:xfrm>
              <a:prstGeom prst="rect">
                <a:avLst/>
              </a:prstGeom>
            </p:spPr>
            <p:txBody>
              <a:bodyPr wrap="square">
                <a:spAutoFit/>
              </a:bodyPr>
              <a:lstStyle/>
              <a:p>
                <a:r>
                  <a:rPr lang="zh-CN" altLang="en-US" b="1" dirty="0" smtClean="0"/>
                  <a:t>解题思路</a:t>
                </a:r>
                <a:r>
                  <a:rPr lang="en-US" altLang="zh-CN" b="1" dirty="0" smtClean="0"/>
                  <a:t>: </a:t>
                </a:r>
                <a:r>
                  <a:rPr lang="zh-CN" altLang="en-US" dirty="0" smtClean="0"/>
                  <a:t> 首先</a:t>
                </a:r>
                <a:r>
                  <a:rPr lang="zh-CN" altLang="en-US" dirty="0"/>
                  <a:t>要知道求方程式的根的方法。由数学知识已知</a:t>
                </a:r>
                <a:r>
                  <a:rPr lang="en-US" altLang="zh-CN" dirty="0"/>
                  <a:t>: </a:t>
                </a:r>
                <a:r>
                  <a:rPr lang="zh-CN" altLang="en-US" dirty="0"/>
                  <a:t>如果</a:t>
                </a:r>
                <a:r>
                  <a:rPr lang="en-US" altLang="zh-CN" dirty="0"/>
                  <a:t>b</a:t>
                </a:r>
                <a:r>
                  <a:rPr lang="en-US" altLang="zh-CN" baseline="30000" dirty="0"/>
                  <a:t>2</a:t>
                </a:r>
                <a:r>
                  <a:rPr lang="en-US" altLang="zh-CN" dirty="0"/>
                  <a:t>-4ac≥0</a:t>
                </a:r>
                <a:r>
                  <a:rPr lang="zh-CN" altLang="en-US" dirty="0"/>
                  <a:t>，则一元二次方程有两个</a:t>
                </a:r>
                <a:r>
                  <a:rPr lang="zh-CN" altLang="en-US" dirty="0" smtClean="0"/>
                  <a:t>实根：</a:t>
                </a:r>
                <a14:m>
                  <m:oMath xmlns:m="http://schemas.openxmlformats.org/officeDocument/2006/math">
                    <m:r>
                      <a:rPr lang="en-US" altLang="zh-CN" i="1" smtClean="0">
                        <a:latin typeface="Cambria Math" panose="02040503050406030204" pitchFamily="18" charset="0"/>
                      </a:rPr>
                      <m:t>𝑥</m:t>
                    </m:r>
                    <m:r>
                      <a:rPr lang="en-US" altLang="zh-CN" i="1">
                        <a:latin typeface="Cambria Math" panose="02040503050406030204" pitchFamily="18" charset="0"/>
                      </a:rPr>
                      <m:t>1</m:t>
                    </m:r>
                    <m:r>
                      <a:rPr lang="en-US" altLang="zh-CN" i="1" smtClean="0">
                        <a:latin typeface="Cambria Math" panose="02040503050406030204" pitchFamily="18" charset="0"/>
                      </a:rPr>
                      <m:t>=</m:t>
                    </m:r>
                    <m:f>
                      <m:fPr>
                        <m:ctrlPr>
                          <a:rPr lang="en-US" altLang="zh-CN" i="1" smtClean="0">
                            <a:latin typeface="Cambria Math"/>
                          </a:rPr>
                        </m:ctrlPr>
                      </m:fPr>
                      <m:num>
                        <m:r>
                          <a:rPr lang="en-US" altLang="zh-CN" i="1" smtClean="0">
                            <a:latin typeface="Cambria Math" panose="02040503050406030204" pitchFamily="18" charset="0"/>
                          </a:rPr>
                          <m:t>−</m:t>
                        </m:r>
                        <m:r>
                          <a:rPr lang="en-US" altLang="zh-CN" i="1" smtClean="0">
                            <a:latin typeface="Cambria Math" panose="02040503050406030204" pitchFamily="18" charset="0"/>
                          </a:rPr>
                          <m:t>𝑏</m:t>
                        </m:r>
                        <m:r>
                          <a:rPr lang="en-US" altLang="zh-CN" i="1">
                            <a:latin typeface="Cambria Math" panose="02040503050406030204" pitchFamily="18" charset="0"/>
                          </a:rPr>
                          <m:t>+</m:t>
                        </m:r>
                        <m:rad>
                          <m:radPr>
                            <m:degHide m:val="on"/>
                            <m:ctrlPr>
                              <a:rPr lang="en-US" altLang="zh-CN" i="1" smtClean="0">
                                <a:latin typeface="Cambria Math"/>
                              </a:rPr>
                            </m:ctrlPr>
                          </m:radPr>
                          <m:deg/>
                          <m:e>
                            <m:sSup>
                              <m:sSupPr>
                                <m:ctrlPr>
                                  <a:rPr lang="en-US" altLang="zh-CN" i="1" smtClean="0">
                                    <a:latin typeface="Cambria Math"/>
                                  </a:rPr>
                                </m:ctrlPr>
                              </m:sSupPr>
                              <m:e>
                                <m:r>
                                  <a:rPr lang="en-US" altLang="zh-CN" i="1" smtClean="0">
                                    <a:latin typeface="Cambria Math" panose="02040503050406030204" pitchFamily="18" charset="0"/>
                                  </a:rPr>
                                  <m:t>𝑏</m:t>
                                </m:r>
                              </m:e>
                              <m:sup>
                                <m:r>
                                  <a:rPr lang="en-US" altLang="zh-CN" i="1" smtClean="0">
                                    <a:latin typeface="Cambria Math" panose="02040503050406030204" pitchFamily="18" charset="0"/>
                                  </a:rPr>
                                  <m:t>2</m:t>
                                </m:r>
                              </m:sup>
                            </m:sSup>
                            <m:r>
                              <a:rPr lang="en-US" altLang="zh-CN" i="1" smtClean="0">
                                <a:latin typeface="Cambria Math" panose="02040503050406030204" pitchFamily="18" charset="0"/>
                              </a:rPr>
                              <m:t>−4</m:t>
                            </m:r>
                            <m:r>
                              <a:rPr lang="en-US" altLang="zh-CN" i="1" smtClean="0">
                                <a:latin typeface="Cambria Math" panose="02040503050406030204" pitchFamily="18" charset="0"/>
                              </a:rPr>
                              <m:t>𝑎𝑐</m:t>
                            </m:r>
                          </m:e>
                        </m:rad>
                      </m:num>
                      <m:den>
                        <m:r>
                          <a:rPr lang="en-US" altLang="zh-CN" i="1" smtClean="0">
                            <a:latin typeface="Cambria Math" panose="02040503050406030204" pitchFamily="18" charset="0"/>
                          </a:rPr>
                          <m:t>2</m:t>
                        </m:r>
                        <m:r>
                          <a:rPr lang="en-US" altLang="zh-CN" i="1" smtClean="0">
                            <a:latin typeface="Cambria Math" panose="02040503050406030204" pitchFamily="18" charset="0"/>
                          </a:rPr>
                          <m:t>𝑎</m:t>
                        </m:r>
                      </m:den>
                    </m:f>
                  </m:oMath>
                </a14:m>
                <a:r>
                  <a:rPr lang="zh-CN" altLang="en-US" dirty="0" smtClean="0"/>
                  <a:t>，</a:t>
                </a:r>
                <a14:m>
                  <m:oMath xmlns:m="http://schemas.openxmlformats.org/officeDocument/2006/math">
                    <m:r>
                      <a:rPr lang="en-US" altLang="zh-CN" i="1" smtClean="0">
                        <a:latin typeface="Cambria Math" panose="02040503050406030204" pitchFamily="18" charset="0"/>
                      </a:rPr>
                      <m:t>𝑥</m:t>
                    </m:r>
                    <m:r>
                      <a:rPr lang="en-US" altLang="zh-CN" i="1">
                        <a:latin typeface="Cambria Math" panose="02040503050406030204" pitchFamily="18" charset="0"/>
                      </a:rPr>
                      <m:t>2</m:t>
                    </m:r>
                    <m:r>
                      <a:rPr lang="en-US" altLang="zh-CN" i="1" smtClean="0">
                        <a:latin typeface="Cambria Math" panose="02040503050406030204" pitchFamily="18" charset="0"/>
                      </a:rPr>
                      <m:t>=</m:t>
                    </m:r>
                    <m:f>
                      <m:fPr>
                        <m:ctrlPr>
                          <a:rPr lang="en-US" altLang="zh-CN" i="1" smtClean="0">
                            <a:latin typeface="Cambria Math"/>
                          </a:rPr>
                        </m:ctrlPr>
                      </m:fPr>
                      <m:num>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rad>
                          <m:radPr>
                            <m:degHide m:val="on"/>
                            <m:ctrlPr>
                              <a:rPr lang="en-US" altLang="zh-CN" i="1" smtClean="0">
                                <a:latin typeface="Cambria Math"/>
                              </a:rPr>
                            </m:ctrlPr>
                          </m:radPr>
                          <m:deg/>
                          <m:e>
                            <m:sSup>
                              <m:sSupPr>
                                <m:ctrlPr>
                                  <a:rPr lang="en-US" altLang="zh-CN" i="1" smtClean="0">
                                    <a:latin typeface="Cambria Math"/>
                                  </a:rPr>
                                </m:ctrlPr>
                              </m:sSupPr>
                              <m:e>
                                <m:r>
                                  <a:rPr lang="en-US" altLang="zh-CN" i="1" smtClean="0">
                                    <a:latin typeface="Cambria Math" panose="02040503050406030204" pitchFamily="18" charset="0"/>
                                  </a:rPr>
                                  <m:t>𝑏</m:t>
                                </m:r>
                              </m:e>
                              <m:sup>
                                <m:r>
                                  <a:rPr lang="en-US" altLang="zh-CN" i="1" smtClean="0">
                                    <a:latin typeface="Cambria Math" panose="02040503050406030204" pitchFamily="18" charset="0"/>
                                  </a:rPr>
                                  <m:t>2</m:t>
                                </m:r>
                              </m:sup>
                            </m:sSup>
                            <m:r>
                              <a:rPr lang="en-US" altLang="zh-CN" i="1" smtClean="0">
                                <a:latin typeface="Cambria Math" panose="02040503050406030204" pitchFamily="18" charset="0"/>
                              </a:rPr>
                              <m:t>−4</m:t>
                            </m:r>
                            <m:r>
                              <a:rPr lang="en-US" altLang="zh-CN" i="1" smtClean="0">
                                <a:latin typeface="Cambria Math" panose="02040503050406030204" pitchFamily="18" charset="0"/>
                              </a:rPr>
                              <m:t>𝑎𝑐</m:t>
                            </m:r>
                          </m:e>
                        </m:rad>
                      </m:num>
                      <m:den>
                        <m:r>
                          <a:rPr lang="en-US" altLang="zh-CN" i="1" smtClean="0">
                            <a:latin typeface="Cambria Math" panose="02040503050406030204" pitchFamily="18" charset="0"/>
                          </a:rPr>
                          <m:t>2</m:t>
                        </m:r>
                        <m:r>
                          <a:rPr lang="en-US" altLang="zh-CN" i="1" smtClean="0">
                            <a:latin typeface="Cambria Math" panose="02040503050406030204" pitchFamily="18" charset="0"/>
                          </a:rPr>
                          <m:t>𝑎</m:t>
                        </m:r>
                      </m:den>
                    </m:f>
                  </m:oMath>
                </a14:m>
                <a:r>
                  <a:rPr lang="zh-CN" altLang="en-US" dirty="0" smtClean="0"/>
                  <a:t>，将分式分为两项：</a:t>
                </a:r>
                <a14:m>
                  <m:oMath xmlns:m="http://schemas.openxmlformats.org/officeDocument/2006/math">
                    <m:r>
                      <m:rPr>
                        <m:sty m:val="p"/>
                      </m:rPr>
                      <a:rPr lang="en-US" altLang="zh-CN" i="1">
                        <a:latin typeface="Cambria Math" panose="02040503050406030204" pitchFamily="18" charset="0"/>
                      </a:rPr>
                      <m:t>p</m:t>
                    </m:r>
                    <m:r>
                      <a:rPr lang="en-US" altLang="zh-CN" i="1" smtClean="0">
                        <a:latin typeface="Cambria Math" panose="02040503050406030204" pitchFamily="18" charset="0"/>
                      </a:rPr>
                      <m:t>=</m:t>
                    </m:r>
                    <m:f>
                      <m:fPr>
                        <m:ctrlPr>
                          <a:rPr lang="en-US" altLang="zh-CN" i="1" smtClean="0">
                            <a:latin typeface="Cambria Math"/>
                          </a:rPr>
                        </m:ctrlPr>
                      </m:fPr>
                      <m:num>
                        <m:r>
                          <a:rPr lang="en-US" altLang="zh-CN" i="1" smtClean="0">
                            <a:latin typeface="Cambria Math" panose="02040503050406030204" pitchFamily="18" charset="0"/>
                          </a:rPr>
                          <m:t>−</m:t>
                        </m:r>
                        <m:r>
                          <a:rPr lang="en-US" altLang="zh-CN" i="1" smtClean="0">
                            <a:latin typeface="Cambria Math" panose="02040503050406030204" pitchFamily="18" charset="0"/>
                          </a:rPr>
                          <m:t>𝑏</m:t>
                        </m:r>
                      </m:num>
                      <m:den>
                        <m:r>
                          <a:rPr lang="en-US" altLang="zh-CN" i="1" smtClean="0">
                            <a:latin typeface="Cambria Math" panose="02040503050406030204" pitchFamily="18" charset="0"/>
                          </a:rPr>
                          <m:t>2</m:t>
                        </m:r>
                        <m:r>
                          <a:rPr lang="en-US" altLang="zh-CN" i="1" smtClean="0">
                            <a:latin typeface="Cambria Math" panose="02040503050406030204" pitchFamily="18" charset="0"/>
                          </a:rPr>
                          <m:t>𝑎</m:t>
                        </m:r>
                      </m:den>
                    </m:f>
                  </m:oMath>
                </a14:m>
                <a:r>
                  <a:rPr lang="zh-CN" altLang="en-US" dirty="0" smtClean="0"/>
                  <a:t>，</a:t>
                </a:r>
                <a14:m>
                  <m:oMath xmlns:m="http://schemas.openxmlformats.org/officeDocument/2006/math">
                    <m:r>
                      <m:rPr>
                        <m:sty m:val="p"/>
                      </m:rPr>
                      <a:rPr lang="en-US" altLang="zh-CN" i="1">
                        <a:latin typeface="Cambria Math" panose="02040503050406030204" pitchFamily="18" charset="0"/>
                      </a:rPr>
                      <m:t>q</m:t>
                    </m:r>
                    <m:r>
                      <a:rPr lang="en-US" altLang="zh-CN" i="1" smtClean="0">
                        <a:latin typeface="Cambria Math" panose="02040503050406030204" pitchFamily="18" charset="0"/>
                      </a:rPr>
                      <m:t>=</m:t>
                    </m:r>
                    <m:f>
                      <m:fPr>
                        <m:ctrlPr>
                          <a:rPr lang="en-US" altLang="zh-CN" i="1" smtClean="0">
                            <a:latin typeface="Cambria Math"/>
                          </a:rPr>
                        </m:ctrlPr>
                      </m:fPr>
                      <m:num>
                        <m:rad>
                          <m:radPr>
                            <m:degHide m:val="on"/>
                            <m:ctrlPr>
                              <a:rPr lang="en-US" altLang="zh-CN" i="1" smtClean="0">
                                <a:latin typeface="Cambria Math"/>
                              </a:rPr>
                            </m:ctrlPr>
                          </m:radPr>
                          <m:deg/>
                          <m:e>
                            <m:sSup>
                              <m:sSupPr>
                                <m:ctrlPr>
                                  <a:rPr lang="en-US" altLang="zh-CN" i="1" smtClean="0">
                                    <a:latin typeface="Cambria Math"/>
                                  </a:rPr>
                                </m:ctrlPr>
                              </m:sSupPr>
                              <m:e>
                                <m:r>
                                  <a:rPr lang="en-US" altLang="zh-CN" i="1" smtClean="0">
                                    <a:latin typeface="Cambria Math" panose="02040503050406030204" pitchFamily="18" charset="0"/>
                                  </a:rPr>
                                  <m:t>𝑏</m:t>
                                </m:r>
                              </m:e>
                              <m:sup>
                                <m:r>
                                  <a:rPr lang="en-US" altLang="zh-CN" i="1" smtClean="0">
                                    <a:latin typeface="Cambria Math" panose="02040503050406030204" pitchFamily="18" charset="0"/>
                                  </a:rPr>
                                  <m:t>2</m:t>
                                </m:r>
                              </m:sup>
                            </m:sSup>
                            <m:r>
                              <a:rPr lang="en-US" altLang="zh-CN" i="1" smtClean="0">
                                <a:latin typeface="Cambria Math" panose="02040503050406030204" pitchFamily="18" charset="0"/>
                              </a:rPr>
                              <m:t>−4</m:t>
                            </m:r>
                            <m:r>
                              <a:rPr lang="en-US" altLang="zh-CN" i="1" smtClean="0">
                                <a:latin typeface="Cambria Math" panose="02040503050406030204" pitchFamily="18" charset="0"/>
                              </a:rPr>
                              <m:t>𝑎𝑐</m:t>
                            </m:r>
                          </m:e>
                        </m:rad>
                      </m:num>
                      <m:den>
                        <m:r>
                          <a:rPr lang="en-US" altLang="zh-CN" i="1" smtClean="0">
                            <a:latin typeface="Cambria Math" panose="02040503050406030204" pitchFamily="18" charset="0"/>
                          </a:rPr>
                          <m:t>2</m:t>
                        </m:r>
                        <m:r>
                          <a:rPr lang="en-US" altLang="zh-CN" i="1" smtClean="0">
                            <a:latin typeface="Cambria Math" panose="02040503050406030204" pitchFamily="18" charset="0"/>
                          </a:rPr>
                          <m:t>𝑎</m:t>
                        </m:r>
                      </m:den>
                    </m:f>
                  </m:oMath>
                </a14:m>
                <a:r>
                  <a:rPr lang="zh-CN" altLang="en-US" dirty="0" smtClean="0"/>
                  <a:t>，则</a:t>
                </a:r>
                <a:r>
                  <a:rPr lang="en-US" altLang="zh-CN" dirty="0" smtClean="0"/>
                  <a:t>x1=</a:t>
                </a:r>
                <a:r>
                  <a:rPr lang="en-US" altLang="zh-CN" dirty="0" err="1" smtClean="0"/>
                  <a:t>p+q</a:t>
                </a:r>
                <a:r>
                  <a:rPr lang="zh-CN" altLang="en-US" dirty="0" smtClean="0"/>
                  <a:t>，</a:t>
                </a:r>
                <a:r>
                  <a:rPr lang="en-US" altLang="zh-CN" dirty="0" smtClean="0"/>
                  <a:t>x2=p-q</a:t>
                </a:r>
                <a:r>
                  <a:rPr lang="zh-CN" altLang="en-US" dirty="0"/>
                  <a:t>，有了这些式子，只要知道</a:t>
                </a:r>
                <a:r>
                  <a:rPr lang="en-US" altLang="zh-CN" dirty="0" err="1"/>
                  <a:t>a,b,c</a:t>
                </a:r>
                <a:r>
                  <a:rPr lang="zh-CN" altLang="en-US" dirty="0"/>
                  <a:t>的值，就能顺利地求出方程的两个根。</a:t>
                </a:r>
              </a:p>
            </p:txBody>
          </p:sp>
        </mc:Choice>
        <mc:Fallback xmlns="">
          <p:sp>
            <p:nvSpPr>
              <p:cNvPr id="6" name="矩形 5"/>
              <p:cNvSpPr>
                <a:spLocks noRot="1" noChangeAspect="1" noMove="1" noResize="1" noEditPoints="1" noAdjustHandles="1" noChangeArrowheads="1" noChangeShapeType="1" noTextEdit="1"/>
              </p:cNvSpPr>
              <p:nvPr/>
            </p:nvSpPr>
            <p:spPr>
              <a:xfrm>
                <a:off x="1036733" y="1902356"/>
                <a:ext cx="10038162" cy="1102546"/>
              </a:xfrm>
              <a:prstGeom prst="rect">
                <a:avLst/>
              </a:prstGeom>
              <a:blipFill>
                <a:blip r:embed="rId2" cstate="print"/>
                <a:stretch>
                  <a:fillRect l="-486" t="-2762" b="-7735"/>
                </a:stretch>
              </a:blipFill>
            </p:spPr>
            <p:txBody>
              <a:bodyPr/>
              <a:lstStyle/>
              <a:p>
                <a:r>
                  <a:rPr lang="zh-CN" altLang="en-US">
                    <a:noFill/>
                  </a:rPr>
                  <a:t> </a:t>
                </a:r>
              </a:p>
            </p:txBody>
          </p:sp>
        </mc:Fallback>
      </mc:AlternateContent>
      <p:sp>
        <p:nvSpPr>
          <p:cNvPr id="7" name="圆角矩形 6"/>
          <p:cNvSpPr/>
          <p:nvPr/>
        </p:nvSpPr>
        <p:spPr>
          <a:xfrm>
            <a:off x="1060354" y="3179978"/>
            <a:ext cx="9280147" cy="3074907"/>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b="1" dirty="0"/>
              <a:t>#include &lt;</a:t>
            </a:r>
            <a:r>
              <a:rPr lang="en-US" altLang="zh-CN" sz="1600" b="1" dirty="0" err="1"/>
              <a:t>stdio.h</a:t>
            </a:r>
            <a:r>
              <a:rPr lang="en-US" altLang="zh-CN" sz="1600" b="1" dirty="0"/>
              <a:t>&gt;</a:t>
            </a:r>
          </a:p>
          <a:p>
            <a:pPr defTabSz="363538"/>
            <a:r>
              <a:rPr lang="en-US" altLang="zh-CN" sz="1600" b="1" dirty="0"/>
              <a:t>#include&lt;</a:t>
            </a:r>
            <a:r>
              <a:rPr lang="en-US" altLang="zh-CN" sz="1600" b="1" dirty="0" err="1"/>
              <a:t>math.h</a:t>
            </a:r>
            <a:r>
              <a:rPr lang="en-US" altLang="zh-CN" sz="1600" b="1" dirty="0" smtClean="0"/>
              <a:t>&gt;						</a:t>
            </a:r>
            <a:r>
              <a:rPr lang="en-US" altLang="zh-CN" sz="1600" b="1" dirty="0" smtClean="0">
                <a:solidFill>
                  <a:srgbClr val="008000"/>
                </a:solidFill>
              </a:rPr>
              <a:t>//</a:t>
            </a:r>
            <a:r>
              <a:rPr lang="zh-CN" altLang="en-US" sz="1600" b="1" dirty="0">
                <a:solidFill>
                  <a:srgbClr val="008000"/>
                </a:solidFill>
              </a:rPr>
              <a:t>程序中要调用求平方根函数</a:t>
            </a:r>
            <a:r>
              <a:rPr lang="en-US" altLang="zh-CN" sz="1600" b="1" dirty="0" err="1">
                <a:solidFill>
                  <a:srgbClr val="008000"/>
                </a:solidFill>
              </a:rPr>
              <a:t>sqrt</a:t>
            </a:r>
            <a:endParaRPr lang="en-US" altLang="zh-CN" sz="1600" b="1" dirty="0">
              <a:solidFill>
                <a:srgbClr val="008000"/>
              </a:solidFill>
            </a:endParaRPr>
          </a:p>
          <a:p>
            <a:pPr defTabSz="363538"/>
            <a:r>
              <a:rPr lang="en-US" altLang="zh-CN" sz="1600" b="1" dirty="0" err="1"/>
              <a:t>int</a:t>
            </a:r>
            <a:r>
              <a:rPr lang="en-US" altLang="zh-CN" sz="1600" b="1" dirty="0"/>
              <a:t> main() </a:t>
            </a:r>
          </a:p>
          <a:p>
            <a:pPr defTabSz="363538"/>
            <a:r>
              <a:rPr lang="en-US" altLang="zh-CN" sz="1600" b="1" dirty="0"/>
              <a:t>{	double a,b,c,disc,x1,x2,p,q</a:t>
            </a:r>
            <a:r>
              <a:rPr lang="en-US" altLang="zh-CN" sz="1600" b="1" dirty="0" smtClean="0"/>
              <a:t>;		</a:t>
            </a:r>
            <a:r>
              <a:rPr lang="en-US" altLang="zh-CN" sz="1600" b="1" dirty="0" smtClean="0">
                <a:solidFill>
                  <a:srgbClr val="008000"/>
                </a:solidFill>
              </a:rPr>
              <a:t>//</a:t>
            </a:r>
            <a:r>
              <a:rPr lang="en-US" altLang="zh-CN" sz="1600" b="1" dirty="0">
                <a:solidFill>
                  <a:srgbClr val="008000"/>
                </a:solidFill>
              </a:rPr>
              <a:t>disc</a:t>
            </a:r>
            <a:r>
              <a:rPr lang="zh-CN" altLang="en-US" sz="1600" b="1" dirty="0">
                <a:solidFill>
                  <a:srgbClr val="008000"/>
                </a:solidFill>
              </a:rPr>
              <a:t>用来存放判别式</a:t>
            </a:r>
            <a:r>
              <a:rPr lang="en-US" altLang="zh-CN" sz="1600" b="1" dirty="0">
                <a:solidFill>
                  <a:srgbClr val="008000"/>
                </a:solidFill>
              </a:rPr>
              <a:t>(bb-4ac)</a:t>
            </a:r>
            <a:r>
              <a:rPr lang="zh-CN" altLang="en-US" sz="1600" b="1" dirty="0">
                <a:solidFill>
                  <a:srgbClr val="008000"/>
                </a:solidFill>
              </a:rPr>
              <a:t>的值</a:t>
            </a:r>
          </a:p>
          <a:p>
            <a:pPr defTabSz="363538"/>
            <a:r>
              <a:rPr lang="zh-CN" altLang="en-US" sz="1600" b="1" dirty="0"/>
              <a:t>	</a:t>
            </a:r>
            <a:r>
              <a:rPr lang="en-US" altLang="zh-CN" sz="1600" b="1" dirty="0" err="1"/>
              <a:t>scanf</a:t>
            </a:r>
            <a:r>
              <a:rPr lang="en-US" altLang="zh-CN" sz="1600" b="1" dirty="0"/>
              <a:t>("%</a:t>
            </a:r>
            <a:r>
              <a:rPr lang="en-US" altLang="zh-CN" sz="1600" b="1" dirty="0" err="1"/>
              <a:t>lf%lf%lf</a:t>
            </a:r>
            <a:r>
              <a:rPr lang="en-US" altLang="zh-CN" sz="1600" b="1" dirty="0"/>
              <a:t>",&amp;</a:t>
            </a:r>
            <a:r>
              <a:rPr lang="en-US" altLang="zh-CN" sz="1600" b="1" dirty="0" err="1"/>
              <a:t>a,&amp;b,&amp;c</a:t>
            </a:r>
            <a:r>
              <a:rPr lang="en-US" altLang="zh-CN" sz="1600" b="1" dirty="0" smtClean="0"/>
              <a:t>);		</a:t>
            </a:r>
            <a:r>
              <a:rPr lang="en-US" altLang="zh-CN" sz="1600" b="1" dirty="0" smtClean="0">
                <a:solidFill>
                  <a:srgbClr val="008000"/>
                </a:solidFill>
              </a:rPr>
              <a:t>//</a:t>
            </a:r>
            <a:r>
              <a:rPr lang="zh-CN" altLang="en-US" sz="1600" b="1" dirty="0">
                <a:solidFill>
                  <a:srgbClr val="008000"/>
                </a:solidFill>
              </a:rPr>
              <a:t>输入双精度型变量的值要用格式声明</a:t>
            </a:r>
            <a:r>
              <a:rPr lang="en-US" altLang="zh-CN" sz="1600" b="1" dirty="0">
                <a:solidFill>
                  <a:srgbClr val="008000"/>
                </a:solidFill>
              </a:rPr>
              <a:t>″%lf″</a:t>
            </a:r>
          </a:p>
          <a:p>
            <a:pPr defTabSz="363538"/>
            <a:r>
              <a:rPr lang="en-US" altLang="zh-CN" sz="1600" b="1" dirty="0"/>
              <a:t>	disc=b*b-4*a*c;</a:t>
            </a:r>
          </a:p>
          <a:p>
            <a:pPr defTabSz="363538"/>
            <a:r>
              <a:rPr lang="en-US" altLang="zh-CN" sz="1600" b="1" dirty="0"/>
              <a:t>	p=-b/(2.0*a);</a:t>
            </a:r>
          </a:p>
          <a:p>
            <a:pPr defTabSz="363538"/>
            <a:r>
              <a:rPr lang="en-US" altLang="zh-CN" sz="1600" b="1" dirty="0"/>
              <a:t>	q=</a:t>
            </a:r>
            <a:r>
              <a:rPr lang="en-US" altLang="zh-CN" sz="1600" b="1" dirty="0" err="1"/>
              <a:t>sqrt</a:t>
            </a:r>
            <a:r>
              <a:rPr lang="en-US" altLang="zh-CN" sz="1600" b="1" dirty="0"/>
              <a:t>(disc)/(2.0*a);</a:t>
            </a:r>
          </a:p>
          <a:p>
            <a:pPr defTabSz="363538"/>
            <a:r>
              <a:rPr lang="en-US" altLang="zh-CN" sz="1600" b="1" dirty="0"/>
              <a:t>	x1=p+q;x2=p-q; </a:t>
            </a:r>
            <a:r>
              <a:rPr lang="en-US" altLang="zh-CN" sz="1600" b="1" dirty="0" smtClean="0"/>
              <a:t>					</a:t>
            </a:r>
            <a:r>
              <a:rPr lang="en-US" altLang="zh-CN" sz="1600" b="1" dirty="0">
                <a:solidFill>
                  <a:srgbClr val="008000"/>
                </a:solidFill>
              </a:rPr>
              <a:t>//</a:t>
            </a:r>
            <a:r>
              <a:rPr lang="zh-CN" altLang="en-US" sz="1600" b="1" dirty="0">
                <a:solidFill>
                  <a:srgbClr val="008000"/>
                </a:solidFill>
              </a:rPr>
              <a:t>求出方程的两个根</a:t>
            </a:r>
          </a:p>
          <a:p>
            <a:pPr defTabSz="363538"/>
            <a:r>
              <a:rPr lang="zh-CN" altLang="en-US" sz="1600" b="1" dirty="0"/>
              <a:t>	</a:t>
            </a:r>
            <a:r>
              <a:rPr lang="en-US" altLang="zh-CN" sz="1600" b="1" dirty="0" err="1"/>
              <a:t>printf</a:t>
            </a:r>
            <a:r>
              <a:rPr lang="en-US" altLang="zh-CN" sz="1600" b="1" dirty="0"/>
              <a:t>("x1=%7.2f\nx2=%7.2f\n",x1,x2</a:t>
            </a:r>
            <a:r>
              <a:rPr lang="en-US" altLang="zh-CN" sz="1600" b="1" dirty="0" smtClean="0"/>
              <a:t>);	</a:t>
            </a:r>
            <a:r>
              <a:rPr lang="en-US" altLang="zh-CN" sz="1600" b="1" dirty="0">
                <a:solidFill>
                  <a:srgbClr val="008000"/>
                </a:solidFill>
              </a:rPr>
              <a:t>//</a:t>
            </a:r>
            <a:r>
              <a:rPr lang="zh-CN" altLang="en-US" sz="1600" b="1" dirty="0">
                <a:solidFill>
                  <a:srgbClr val="008000"/>
                </a:solidFill>
              </a:rPr>
              <a:t>输出方程的两个根</a:t>
            </a:r>
          </a:p>
          <a:p>
            <a:pPr defTabSz="363538"/>
            <a:r>
              <a:rPr lang="zh-CN" altLang="en-US" sz="1600" b="1" dirty="0"/>
              <a:t>	</a:t>
            </a:r>
            <a:r>
              <a:rPr lang="en-US" altLang="zh-CN" sz="1600" b="1" dirty="0"/>
              <a:t>return 0;</a:t>
            </a:r>
          </a:p>
          <a:p>
            <a:pPr defTabSz="363538"/>
            <a:r>
              <a:rPr lang="en-US" altLang="zh-CN" sz="1600" b="1" dirty="0"/>
              <a:t>}</a:t>
            </a:r>
            <a:endParaRPr lang="en-US" altLang="zh-CN" sz="1600" b="1" dirty="0" smtClean="0">
              <a:solidFill>
                <a:srgbClr val="008000"/>
              </a:solidFill>
            </a:endParaRPr>
          </a:p>
        </p:txBody>
      </p:sp>
      <p:sp>
        <p:nvSpPr>
          <p:cNvPr id="8" name="灯片编号占位符 7"/>
          <p:cNvSpPr>
            <a:spLocks noGrp="1"/>
          </p:cNvSpPr>
          <p:nvPr>
            <p:ph type="sldNum" sz="quarter" idx="12"/>
          </p:nvPr>
        </p:nvSpPr>
        <p:spPr/>
        <p:txBody>
          <a:bodyPr/>
          <a:lstStyle/>
          <a:p>
            <a:fld id="{B058512A-BF6F-43D0-855A-BBBF14572BDB}" type="slidenum">
              <a:rPr lang="zh-CN" altLang="en-US" smtClean="0"/>
              <a:pPr/>
              <a:t>51</a:t>
            </a:fld>
            <a:endParaRPr lang="zh-CN" altLang="en-US"/>
          </a:p>
        </p:txBody>
      </p:sp>
    </p:spTree>
    <p:extLst>
      <p:ext uri="{BB962C8B-B14F-4D97-AF65-F5344CB8AC3E}">
        <p14:creationId xmlns:p14="http://schemas.microsoft.com/office/powerpoint/2010/main" val="37755727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输入输出举例</a:t>
            </a:r>
            <a:endParaRPr lang="zh-CN" altLang="en-US"/>
          </a:p>
        </p:txBody>
      </p:sp>
      <p:sp>
        <p:nvSpPr>
          <p:cNvPr id="5" name="内容占位符 2"/>
          <p:cNvSpPr>
            <a:spLocks noGrp="1"/>
          </p:cNvSpPr>
          <p:nvPr>
            <p:ph idx="1"/>
          </p:nvPr>
        </p:nvSpPr>
        <p:spPr>
          <a:xfrm>
            <a:off x="878386" y="1395896"/>
            <a:ext cx="9715500" cy="589584"/>
          </a:xfrm>
        </p:spPr>
        <p:txBody>
          <a:bodyPr>
            <a:noAutofit/>
          </a:bodyPr>
          <a:lstStyle/>
          <a:p>
            <a:pPr marL="0" indent="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3.5】</a:t>
            </a:r>
            <a:r>
              <a:rPr lang="zh-CN" altLang="en-US" sz="2000">
                <a:solidFill>
                  <a:schemeClr val="accent1"/>
                </a:solidFill>
              </a:rPr>
              <a:t>求</a:t>
            </a:r>
            <a:r>
              <a:rPr lang="en-US" altLang="zh-CN" sz="2000">
                <a:solidFill>
                  <a:schemeClr val="accent1"/>
                </a:solidFill>
              </a:rPr>
              <a:t>ax</a:t>
            </a:r>
            <a:r>
              <a:rPr lang="en-US" altLang="zh-CN" sz="2000" baseline="30000">
                <a:solidFill>
                  <a:schemeClr val="accent1"/>
                </a:solidFill>
              </a:rPr>
              <a:t>2</a:t>
            </a:r>
            <a:r>
              <a:rPr lang="en-US" altLang="zh-CN" sz="2000">
                <a:solidFill>
                  <a:schemeClr val="accent1"/>
                </a:solidFill>
              </a:rPr>
              <a:t>+bx+c=0</a:t>
            </a:r>
            <a:r>
              <a:rPr lang="zh-CN" altLang="en-US" sz="2000">
                <a:solidFill>
                  <a:schemeClr val="accent1"/>
                </a:solidFill>
              </a:rPr>
              <a:t>方程的根。</a:t>
            </a:r>
            <a:r>
              <a:rPr lang="en-US" altLang="zh-CN" sz="2000" err="1">
                <a:solidFill>
                  <a:schemeClr val="accent1"/>
                </a:solidFill>
              </a:rPr>
              <a:t>a,b,c</a:t>
            </a:r>
            <a:r>
              <a:rPr lang="zh-CN" altLang="en-US" sz="2000">
                <a:solidFill>
                  <a:schemeClr val="accent1"/>
                </a:solidFill>
              </a:rPr>
              <a:t>由键盘输入，设</a:t>
            </a:r>
            <a:r>
              <a:rPr lang="en-US" altLang="zh-CN" sz="2000">
                <a:solidFill>
                  <a:schemeClr val="accent1"/>
                </a:solidFill>
              </a:rPr>
              <a:t>b</a:t>
            </a:r>
            <a:r>
              <a:rPr lang="en-US" altLang="zh-CN" sz="2000" baseline="30000">
                <a:solidFill>
                  <a:schemeClr val="accent1"/>
                </a:solidFill>
              </a:rPr>
              <a:t>2</a:t>
            </a:r>
            <a:r>
              <a:rPr lang="en-US" altLang="zh-CN" sz="2000">
                <a:solidFill>
                  <a:schemeClr val="accent1"/>
                </a:solidFill>
              </a:rPr>
              <a:t>-4ac</a:t>
            </a:r>
            <a:r>
              <a:rPr lang="zh-CN" altLang="en-US" sz="2000">
                <a:solidFill>
                  <a:schemeClr val="accent1"/>
                </a:solidFill>
              </a:rPr>
              <a:t>＞</a:t>
            </a:r>
            <a:r>
              <a:rPr lang="en-US" altLang="zh-CN" sz="2000">
                <a:solidFill>
                  <a:schemeClr val="accent1"/>
                </a:solidFill>
              </a:rPr>
              <a:t>0</a:t>
            </a:r>
            <a:r>
              <a:rPr lang="zh-CN" altLang="en-US" sz="2000">
                <a:solidFill>
                  <a:schemeClr val="accent1"/>
                </a:solidFill>
              </a:rPr>
              <a:t>。</a:t>
            </a:r>
            <a:endParaRPr lang="en-US" altLang="zh-CN" sz="2000" smtClean="0">
              <a:solidFill>
                <a:schemeClr val="accent1"/>
              </a:solidFill>
            </a:endParaRPr>
          </a:p>
        </p:txBody>
      </p:sp>
      <mc:AlternateContent xmlns:mc="http://schemas.openxmlformats.org/markup-compatibility/2006" xmlns:a14="http://schemas.microsoft.com/office/drawing/2010/main">
        <mc:Choice Requires="a14">
          <p:sp>
            <p:nvSpPr>
              <p:cNvPr id="6" name="矩形 5"/>
              <p:cNvSpPr/>
              <p:nvPr/>
            </p:nvSpPr>
            <p:spPr>
              <a:xfrm>
                <a:off x="1036733" y="1902356"/>
                <a:ext cx="10038162" cy="1102546"/>
              </a:xfrm>
              <a:prstGeom prst="rect">
                <a:avLst/>
              </a:prstGeom>
            </p:spPr>
            <p:txBody>
              <a:bodyPr wrap="square">
                <a:spAutoFit/>
              </a:bodyPr>
              <a:lstStyle/>
              <a:p>
                <a:r>
                  <a:rPr lang="zh-CN" altLang="en-US" b="1" smtClean="0"/>
                  <a:t>解题思路</a:t>
                </a:r>
                <a:r>
                  <a:rPr lang="en-US" altLang="zh-CN" b="1" smtClean="0"/>
                  <a:t>: </a:t>
                </a:r>
                <a:r>
                  <a:rPr lang="zh-CN" altLang="en-US" smtClean="0"/>
                  <a:t> 首先</a:t>
                </a:r>
                <a:r>
                  <a:rPr lang="zh-CN" altLang="en-US"/>
                  <a:t>要知道求方程式的根的方法。由数学知识已知</a:t>
                </a:r>
                <a:r>
                  <a:rPr lang="en-US" altLang="zh-CN"/>
                  <a:t>: </a:t>
                </a:r>
                <a:r>
                  <a:rPr lang="zh-CN" altLang="en-US"/>
                  <a:t>如果</a:t>
                </a:r>
                <a:r>
                  <a:rPr lang="en-US" altLang="zh-CN"/>
                  <a:t>b</a:t>
                </a:r>
                <a:r>
                  <a:rPr lang="en-US" altLang="zh-CN" baseline="30000"/>
                  <a:t>2</a:t>
                </a:r>
                <a:r>
                  <a:rPr lang="en-US" altLang="zh-CN"/>
                  <a:t>-4ac≥0</a:t>
                </a:r>
                <a:r>
                  <a:rPr lang="zh-CN" altLang="en-US"/>
                  <a:t>，则一元二次方程有两个</a:t>
                </a:r>
                <a:r>
                  <a:rPr lang="zh-CN" altLang="en-US" smtClean="0"/>
                  <a:t>实根：</a:t>
                </a:r>
                <a14:m>
                  <m:oMath xmlns:m="http://schemas.openxmlformats.org/officeDocument/2006/math">
                    <m:r>
                      <a:rPr lang="en-US" altLang="zh-CN" i="1" smtClean="0">
                        <a:latin typeface="Cambria Math" panose="02040503050406030204" pitchFamily="18" charset="0"/>
                      </a:rPr>
                      <m:t>𝑥</m:t>
                    </m:r>
                    <m:r>
                      <a:rPr lang="en-US" altLang="zh-CN" i="1">
                        <a:latin typeface="Cambria Math" panose="02040503050406030204" pitchFamily="18" charset="0"/>
                      </a:rPr>
                      <m:t>1</m:t>
                    </m:r>
                    <m:r>
                      <a:rPr lang="en-US" altLang="zh-CN" i="1" smtClean="0">
                        <a:latin typeface="Cambria Math" panose="02040503050406030204" pitchFamily="18" charset="0"/>
                      </a:rPr>
                      <m:t>=</m:t>
                    </m:r>
                    <m:f>
                      <m:fPr>
                        <m:ctrlPr>
                          <a:rPr lang="en-US" altLang="zh-CN" i="1" smtClean="0">
                            <a:latin typeface="Cambria Math"/>
                          </a:rPr>
                        </m:ctrlPr>
                      </m:fPr>
                      <m:num>
                        <m:r>
                          <a:rPr lang="en-US" altLang="zh-CN" i="1" smtClean="0">
                            <a:latin typeface="Cambria Math" panose="02040503050406030204" pitchFamily="18" charset="0"/>
                          </a:rPr>
                          <m:t>−</m:t>
                        </m:r>
                        <m:r>
                          <a:rPr lang="en-US" altLang="zh-CN" i="1" smtClean="0">
                            <a:latin typeface="Cambria Math" panose="02040503050406030204" pitchFamily="18" charset="0"/>
                          </a:rPr>
                          <m:t>𝑏</m:t>
                        </m:r>
                        <m:r>
                          <a:rPr lang="en-US" altLang="zh-CN" i="1">
                            <a:latin typeface="Cambria Math" panose="02040503050406030204" pitchFamily="18" charset="0"/>
                          </a:rPr>
                          <m:t>+</m:t>
                        </m:r>
                        <m:rad>
                          <m:radPr>
                            <m:degHide m:val="on"/>
                            <m:ctrlPr>
                              <a:rPr lang="en-US" altLang="zh-CN" i="1" smtClean="0">
                                <a:latin typeface="Cambria Math"/>
                              </a:rPr>
                            </m:ctrlPr>
                          </m:radPr>
                          <m:deg/>
                          <m:e>
                            <m:sSup>
                              <m:sSupPr>
                                <m:ctrlPr>
                                  <a:rPr lang="en-US" altLang="zh-CN" i="1" smtClean="0">
                                    <a:latin typeface="Cambria Math"/>
                                  </a:rPr>
                                </m:ctrlPr>
                              </m:sSupPr>
                              <m:e>
                                <m:r>
                                  <a:rPr lang="en-US" altLang="zh-CN" i="1" smtClean="0">
                                    <a:latin typeface="Cambria Math" panose="02040503050406030204" pitchFamily="18" charset="0"/>
                                  </a:rPr>
                                  <m:t>𝑏</m:t>
                                </m:r>
                              </m:e>
                              <m:sup>
                                <m:r>
                                  <a:rPr lang="en-US" altLang="zh-CN" i="1" smtClean="0">
                                    <a:latin typeface="Cambria Math" panose="02040503050406030204" pitchFamily="18" charset="0"/>
                                  </a:rPr>
                                  <m:t>2</m:t>
                                </m:r>
                              </m:sup>
                            </m:sSup>
                            <m:r>
                              <a:rPr lang="en-US" altLang="zh-CN" i="1" smtClean="0">
                                <a:latin typeface="Cambria Math" panose="02040503050406030204" pitchFamily="18" charset="0"/>
                              </a:rPr>
                              <m:t>−4</m:t>
                            </m:r>
                            <m:r>
                              <a:rPr lang="en-US" altLang="zh-CN" i="1" smtClean="0">
                                <a:latin typeface="Cambria Math" panose="02040503050406030204" pitchFamily="18" charset="0"/>
                              </a:rPr>
                              <m:t>𝑎𝑐</m:t>
                            </m:r>
                          </m:e>
                        </m:rad>
                      </m:num>
                      <m:den>
                        <m:r>
                          <a:rPr lang="en-US" altLang="zh-CN" i="1" smtClean="0">
                            <a:latin typeface="Cambria Math" panose="02040503050406030204" pitchFamily="18" charset="0"/>
                          </a:rPr>
                          <m:t>2</m:t>
                        </m:r>
                        <m:r>
                          <a:rPr lang="en-US" altLang="zh-CN" i="1" smtClean="0">
                            <a:latin typeface="Cambria Math" panose="02040503050406030204" pitchFamily="18" charset="0"/>
                          </a:rPr>
                          <m:t>𝑎</m:t>
                        </m:r>
                      </m:den>
                    </m:f>
                  </m:oMath>
                </a14:m>
                <a:r>
                  <a:rPr lang="zh-CN" altLang="en-US" smtClean="0"/>
                  <a:t>，</a:t>
                </a:r>
                <a14:m>
                  <m:oMath xmlns:m="http://schemas.openxmlformats.org/officeDocument/2006/math">
                    <m:r>
                      <a:rPr lang="en-US" altLang="zh-CN" i="1" smtClean="0">
                        <a:latin typeface="Cambria Math" panose="02040503050406030204" pitchFamily="18" charset="0"/>
                      </a:rPr>
                      <m:t>𝑥</m:t>
                    </m:r>
                    <m:r>
                      <a:rPr lang="en-US" altLang="zh-CN" i="1">
                        <a:latin typeface="Cambria Math" panose="02040503050406030204" pitchFamily="18" charset="0"/>
                      </a:rPr>
                      <m:t>2</m:t>
                    </m:r>
                    <m:r>
                      <a:rPr lang="en-US" altLang="zh-CN" i="1" smtClean="0">
                        <a:latin typeface="Cambria Math" panose="02040503050406030204" pitchFamily="18" charset="0"/>
                      </a:rPr>
                      <m:t>=</m:t>
                    </m:r>
                    <m:f>
                      <m:fPr>
                        <m:ctrlPr>
                          <a:rPr lang="en-US" altLang="zh-CN" i="1" smtClean="0">
                            <a:latin typeface="Cambria Math"/>
                          </a:rPr>
                        </m:ctrlPr>
                      </m:fPr>
                      <m:num>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rad>
                          <m:radPr>
                            <m:degHide m:val="on"/>
                            <m:ctrlPr>
                              <a:rPr lang="en-US" altLang="zh-CN" i="1" smtClean="0">
                                <a:latin typeface="Cambria Math"/>
                              </a:rPr>
                            </m:ctrlPr>
                          </m:radPr>
                          <m:deg/>
                          <m:e>
                            <m:sSup>
                              <m:sSupPr>
                                <m:ctrlPr>
                                  <a:rPr lang="en-US" altLang="zh-CN" i="1" smtClean="0">
                                    <a:latin typeface="Cambria Math"/>
                                  </a:rPr>
                                </m:ctrlPr>
                              </m:sSupPr>
                              <m:e>
                                <m:r>
                                  <a:rPr lang="en-US" altLang="zh-CN" i="1" smtClean="0">
                                    <a:latin typeface="Cambria Math" panose="02040503050406030204" pitchFamily="18" charset="0"/>
                                  </a:rPr>
                                  <m:t>𝑏</m:t>
                                </m:r>
                              </m:e>
                              <m:sup>
                                <m:r>
                                  <a:rPr lang="en-US" altLang="zh-CN" i="1" smtClean="0">
                                    <a:latin typeface="Cambria Math" panose="02040503050406030204" pitchFamily="18" charset="0"/>
                                  </a:rPr>
                                  <m:t>2</m:t>
                                </m:r>
                              </m:sup>
                            </m:sSup>
                            <m:r>
                              <a:rPr lang="en-US" altLang="zh-CN" i="1" smtClean="0">
                                <a:latin typeface="Cambria Math" panose="02040503050406030204" pitchFamily="18" charset="0"/>
                              </a:rPr>
                              <m:t>−4</m:t>
                            </m:r>
                            <m:r>
                              <a:rPr lang="en-US" altLang="zh-CN" i="1" smtClean="0">
                                <a:latin typeface="Cambria Math" panose="02040503050406030204" pitchFamily="18" charset="0"/>
                              </a:rPr>
                              <m:t>𝑎𝑐</m:t>
                            </m:r>
                          </m:e>
                        </m:rad>
                      </m:num>
                      <m:den>
                        <m:r>
                          <a:rPr lang="en-US" altLang="zh-CN" i="1" smtClean="0">
                            <a:latin typeface="Cambria Math" panose="02040503050406030204" pitchFamily="18" charset="0"/>
                          </a:rPr>
                          <m:t>2</m:t>
                        </m:r>
                        <m:r>
                          <a:rPr lang="en-US" altLang="zh-CN" i="1" smtClean="0">
                            <a:latin typeface="Cambria Math" panose="02040503050406030204" pitchFamily="18" charset="0"/>
                          </a:rPr>
                          <m:t>𝑎</m:t>
                        </m:r>
                      </m:den>
                    </m:f>
                  </m:oMath>
                </a14:m>
                <a:r>
                  <a:rPr lang="zh-CN" altLang="en-US" smtClean="0"/>
                  <a:t>，将分式分为两项：</a:t>
                </a:r>
                <a14:m>
                  <m:oMath xmlns:m="http://schemas.openxmlformats.org/officeDocument/2006/math">
                    <m:r>
                      <m:rPr>
                        <m:sty m:val="p"/>
                      </m:rPr>
                      <a:rPr lang="en-US" altLang="zh-CN" i="1">
                        <a:latin typeface="Cambria Math" panose="02040503050406030204" pitchFamily="18" charset="0"/>
                      </a:rPr>
                      <m:t>p</m:t>
                    </m:r>
                    <m:r>
                      <a:rPr lang="en-US" altLang="zh-CN" i="1" smtClean="0">
                        <a:latin typeface="Cambria Math" panose="02040503050406030204" pitchFamily="18" charset="0"/>
                      </a:rPr>
                      <m:t>=</m:t>
                    </m:r>
                    <m:f>
                      <m:fPr>
                        <m:ctrlPr>
                          <a:rPr lang="en-US" altLang="zh-CN" i="1" smtClean="0">
                            <a:latin typeface="Cambria Math"/>
                          </a:rPr>
                        </m:ctrlPr>
                      </m:fPr>
                      <m:num>
                        <m:r>
                          <a:rPr lang="en-US" altLang="zh-CN" i="1" smtClean="0">
                            <a:latin typeface="Cambria Math" panose="02040503050406030204" pitchFamily="18" charset="0"/>
                          </a:rPr>
                          <m:t>−</m:t>
                        </m:r>
                        <m:r>
                          <a:rPr lang="en-US" altLang="zh-CN" i="1" smtClean="0">
                            <a:latin typeface="Cambria Math" panose="02040503050406030204" pitchFamily="18" charset="0"/>
                          </a:rPr>
                          <m:t>𝑏</m:t>
                        </m:r>
                      </m:num>
                      <m:den>
                        <m:r>
                          <a:rPr lang="en-US" altLang="zh-CN" i="1" smtClean="0">
                            <a:latin typeface="Cambria Math" panose="02040503050406030204" pitchFamily="18" charset="0"/>
                          </a:rPr>
                          <m:t>2</m:t>
                        </m:r>
                        <m:r>
                          <a:rPr lang="en-US" altLang="zh-CN" i="1" smtClean="0">
                            <a:latin typeface="Cambria Math" panose="02040503050406030204" pitchFamily="18" charset="0"/>
                          </a:rPr>
                          <m:t>𝑎</m:t>
                        </m:r>
                      </m:den>
                    </m:f>
                  </m:oMath>
                </a14:m>
                <a:r>
                  <a:rPr lang="zh-CN" altLang="en-US" smtClean="0"/>
                  <a:t>，</a:t>
                </a:r>
                <a14:m>
                  <m:oMath xmlns:m="http://schemas.openxmlformats.org/officeDocument/2006/math">
                    <m:r>
                      <m:rPr>
                        <m:sty m:val="p"/>
                      </m:rPr>
                      <a:rPr lang="en-US" altLang="zh-CN" i="1">
                        <a:latin typeface="Cambria Math" panose="02040503050406030204" pitchFamily="18" charset="0"/>
                      </a:rPr>
                      <m:t>q</m:t>
                    </m:r>
                    <m:r>
                      <a:rPr lang="en-US" altLang="zh-CN" i="1" smtClean="0">
                        <a:latin typeface="Cambria Math" panose="02040503050406030204" pitchFamily="18" charset="0"/>
                      </a:rPr>
                      <m:t>=</m:t>
                    </m:r>
                    <m:f>
                      <m:fPr>
                        <m:ctrlPr>
                          <a:rPr lang="en-US" altLang="zh-CN" i="1" smtClean="0">
                            <a:latin typeface="Cambria Math"/>
                          </a:rPr>
                        </m:ctrlPr>
                      </m:fPr>
                      <m:num>
                        <m:rad>
                          <m:radPr>
                            <m:degHide m:val="on"/>
                            <m:ctrlPr>
                              <a:rPr lang="en-US" altLang="zh-CN" i="1" smtClean="0">
                                <a:latin typeface="Cambria Math"/>
                              </a:rPr>
                            </m:ctrlPr>
                          </m:radPr>
                          <m:deg/>
                          <m:e>
                            <m:sSup>
                              <m:sSupPr>
                                <m:ctrlPr>
                                  <a:rPr lang="en-US" altLang="zh-CN" i="1" smtClean="0">
                                    <a:latin typeface="Cambria Math"/>
                                  </a:rPr>
                                </m:ctrlPr>
                              </m:sSupPr>
                              <m:e>
                                <m:r>
                                  <a:rPr lang="en-US" altLang="zh-CN" i="1" smtClean="0">
                                    <a:latin typeface="Cambria Math" panose="02040503050406030204" pitchFamily="18" charset="0"/>
                                  </a:rPr>
                                  <m:t>𝑏</m:t>
                                </m:r>
                              </m:e>
                              <m:sup>
                                <m:r>
                                  <a:rPr lang="en-US" altLang="zh-CN" i="1" smtClean="0">
                                    <a:latin typeface="Cambria Math" panose="02040503050406030204" pitchFamily="18" charset="0"/>
                                  </a:rPr>
                                  <m:t>2</m:t>
                                </m:r>
                              </m:sup>
                            </m:sSup>
                            <m:r>
                              <a:rPr lang="en-US" altLang="zh-CN" i="1" smtClean="0">
                                <a:latin typeface="Cambria Math" panose="02040503050406030204" pitchFamily="18" charset="0"/>
                              </a:rPr>
                              <m:t>−4</m:t>
                            </m:r>
                            <m:r>
                              <a:rPr lang="en-US" altLang="zh-CN" i="1" smtClean="0">
                                <a:latin typeface="Cambria Math" panose="02040503050406030204" pitchFamily="18" charset="0"/>
                              </a:rPr>
                              <m:t>𝑎𝑐</m:t>
                            </m:r>
                          </m:e>
                        </m:rad>
                      </m:num>
                      <m:den>
                        <m:r>
                          <a:rPr lang="en-US" altLang="zh-CN" i="1" smtClean="0">
                            <a:latin typeface="Cambria Math" panose="02040503050406030204" pitchFamily="18" charset="0"/>
                          </a:rPr>
                          <m:t>2</m:t>
                        </m:r>
                        <m:r>
                          <a:rPr lang="en-US" altLang="zh-CN" i="1" smtClean="0">
                            <a:latin typeface="Cambria Math" panose="02040503050406030204" pitchFamily="18" charset="0"/>
                          </a:rPr>
                          <m:t>𝑎</m:t>
                        </m:r>
                      </m:den>
                    </m:f>
                  </m:oMath>
                </a14:m>
                <a:r>
                  <a:rPr lang="zh-CN" altLang="en-US" smtClean="0"/>
                  <a:t>，则</a:t>
                </a:r>
                <a:r>
                  <a:rPr lang="en-US" altLang="zh-CN" smtClean="0"/>
                  <a:t>x1=</a:t>
                </a:r>
                <a:r>
                  <a:rPr lang="en-US" altLang="zh-CN" err="1" smtClean="0"/>
                  <a:t>p+q</a:t>
                </a:r>
                <a:r>
                  <a:rPr lang="zh-CN" altLang="en-US" smtClean="0"/>
                  <a:t>，</a:t>
                </a:r>
                <a:r>
                  <a:rPr lang="en-US" altLang="zh-CN" smtClean="0"/>
                  <a:t>x2=p-q</a:t>
                </a:r>
                <a:r>
                  <a:rPr lang="zh-CN" altLang="en-US"/>
                  <a:t>，有了这些式子，只要知道</a:t>
                </a:r>
                <a:r>
                  <a:rPr lang="en-US" altLang="zh-CN" err="1"/>
                  <a:t>a,b,c</a:t>
                </a:r>
                <a:r>
                  <a:rPr lang="zh-CN" altLang="en-US"/>
                  <a:t>的值，就能顺利地求出方程的两个根。</a:t>
                </a:r>
              </a:p>
            </p:txBody>
          </p:sp>
        </mc:Choice>
        <mc:Fallback xmlns="">
          <p:sp>
            <p:nvSpPr>
              <p:cNvPr id="6" name="矩形 5"/>
              <p:cNvSpPr>
                <a:spLocks noRot="1" noChangeAspect="1" noMove="1" noResize="1" noEditPoints="1" noAdjustHandles="1" noChangeArrowheads="1" noChangeShapeType="1" noTextEdit="1"/>
              </p:cNvSpPr>
              <p:nvPr/>
            </p:nvSpPr>
            <p:spPr>
              <a:xfrm>
                <a:off x="1036733" y="1902356"/>
                <a:ext cx="10038162" cy="1102546"/>
              </a:xfrm>
              <a:prstGeom prst="rect">
                <a:avLst/>
              </a:prstGeom>
              <a:blipFill>
                <a:blip r:embed="rId2" cstate="print"/>
                <a:stretch>
                  <a:fillRect l="-486" t="-2762" b="-7735"/>
                </a:stretch>
              </a:blipFill>
            </p:spPr>
            <p:txBody>
              <a:bodyPr/>
              <a:lstStyle/>
              <a:p>
                <a:r>
                  <a:rPr lang="zh-CN" altLang="en-US">
                    <a:noFill/>
                  </a:rPr>
                  <a:t> </a:t>
                </a:r>
              </a:p>
            </p:txBody>
          </p:sp>
        </mc:Fallback>
      </mc:AlternateContent>
      <p:sp>
        <p:nvSpPr>
          <p:cNvPr id="7" name="圆角矩形 6"/>
          <p:cNvSpPr/>
          <p:nvPr/>
        </p:nvSpPr>
        <p:spPr>
          <a:xfrm>
            <a:off x="1060354" y="3020954"/>
            <a:ext cx="9280147" cy="3074907"/>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dirty="0"/>
              <a:t>#include &lt;</a:t>
            </a:r>
            <a:r>
              <a:rPr lang="en-US" altLang="zh-CN" sz="1600" dirty="0" err="1"/>
              <a:t>stdio.h</a:t>
            </a:r>
            <a:r>
              <a:rPr lang="en-US" altLang="zh-CN" sz="1600" dirty="0"/>
              <a:t>&gt;</a:t>
            </a:r>
          </a:p>
          <a:p>
            <a:pPr defTabSz="363538"/>
            <a:r>
              <a:rPr lang="en-US" altLang="zh-CN" sz="1600" dirty="0"/>
              <a:t>#include&lt;</a:t>
            </a:r>
            <a:r>
              <a:rPr lang="en-US" altLang="zh-CN" sz="1600" dirty="0" err="1"/>
              <a:t>math.h</a:t>
            </a:r>
            <a:r>
              <a:rPr lang="en-US" altLang="zh-CN" sz="1600" dirty="0" smtClean="0"/>
              <a:t>&gt;						</a:t>
            </a:r>
            <a:r>
              <a:rPr lang="en-US" altLang="zh-CN" sz="1600" dirty="0" smtClean="0">
                <a:solidFill>
                  <a:srgbClr val="008000"/>
                </a:solidFill>
              </a:rPr>
              <a:t>//</a:t>
            </a:r>
            <a:r>
              <a:rPr lang="zh-CN" altLang="en-US" sz="1600" dirty="0">
                <a:solidFill>
                  <a:srgbClr val="008000"/>
                </a:solidFill>
              </a:rPr>
              <a:t>程序中要调用求平方根函数</a:t>
            </a:r>
            <a:r>
              <a:rPr lang="en-US" altLang="zh-CN" sz="1600" dirty="0" err="1">
                <a:solidFill>
                  <a:srgbClr val="008000"/>
                </a:solidFill>
              </a:rPr>
              <a:t>sqrt</a:t>
            </a:r>
            <a:endParaRPr lang="en-US" altLang="zh-CN" sz="1600" dirty="0">
              <a:solidFill>
                <a:srgbClr val="008000"/>
              </a:solidFill>
            </a:endParaRPr>
          </a:p>
          <a:p>
            <a:pPr defTabSz="363538"/>
            <a:r>
              <a:rPr lang="en-US" altLang="zh-CN" sz="1600" dirty="0" err="1"/>
              <a:t>int</a:t>
            </a:r>
            <a:r>
              <a:rPr lang="en-US" altLang="zh-CN" sz="1600" dirty="0"/>
              <a:t> main() </a:t>
            </a:r>
          </a:p>
          <a:p>
            <a:pPr defTabSz="363538"/>
            <a:r>
              <a:rPr lang="en-US" altLang="zh-CN" sz="1600" dirty="0"/>
              <a:t>{	double a,b,c,disc,x1,x2,p,q</a:t>
            </a:r>
            <a:r>
              <a:rPr lang="en-US" altLang="zh-CN" sz="1600" dirty="0" smtClean="0"/>
              <a:t>;			</a:t>
            </a:r>
            <a:r>
              <a:rPr lang="en-US" altLang="zh-CN" sz="1600" dirty="0">
                <a:solidFill>
                  <a:srgbClr val="008000"/>
                </a:solidFill>
              </a:rPr>
              <a:t>//disc</a:t>
            </a:r>
            <a:r>
              <a:rPr lang="zh-CN" altLang="en-US" sz="1600" dirty="0">
                <a:solidFill>
                  <a:srgbClr val="008000"/>
                </a:solidFill>
              </a:rPr>
              <a:t>用来存放判别式</a:t>
            </a:r>
            <a:r>
              <a:rPr lang="en-US" altLang="zh-CN" sz="1600" dirty="0">
                <a:solidFill>
                  <a:srgbClr val="008000"/>
                </a:solidFill>
              </a:rPr>
              <a:t>(bb-4ac)</a:t>
            </a:r>
            <a:r>
              <a:rPr lang="zh-CN" altLang="en-US" sz="1600" dirty="0">
                <a:solidFill>
                  <a:srgbClr val="008000"/>
                </a:solidFill>
              </a:rPr>
              <a:t>的值</a:t>
            </a:r>
          </a:p>
          <a:p>
            <a:pPr defTabSz="363538"/>
            <a:r>
              <a:rPr lang="zh-CN" altLang="en-US" sz="1600" dirty="0"/>
              <a:t>	</a:t>
            </a:r>
            <a:r>
              <a:rPr lang="en-US" altLang="zh-CN" sz="1600" b="1" dirty="0" err="1"/>
              <a:t>scanf</a:t>
            </a:r>
            <a:r>
              <a:rPr lang="en-US" altLang="zh-CN" sz="1600" b="1" dirty="0"/>
              <a:t>("%</a:t>
            </a:r>
            <a:r>
              <a:rPr lang="en-US" altLang="zh-CN" sz="1600" b="1" dirty="0" err="1"/>
              <a:t>lf%lf%lf</a:t>
            </a:r>
            <a:r>
              <a:rPr lang="en-US" altLang="zh-CN" sz="1600" b="1" dirty="0"/>
              <a:t>",&amp;</a:t>
            </a:r>
            <a:r>
              <a:rPr lang="en-US" altLang="zh-CN" sz="1600" b="1" dirty="0" err="1"/>
              <a:t>a,&amp;b,&amp;c</a:t>
            </a:r>
            <a:r>
              <a:rPr lang="en-US" altLang="zh-CN" sz="1600" b="1" dirty="0" smtClean="0"/>
              <a:t>);</a:t>
            </a:r>
            <a:r>
              <a:rPr lang="en-US" altLang="zh-CN" sz="1600" dirty="0" smtClean="0"/>
              <a:t>			</a:t>
            </a:r>
            <a:r>
              <a:rPr lang="en-US" altLang="zh-CN" sz="1600" dirty="0">
                <a:solidFill>
                  <a:srgbClr val="008000"/>
                </a:solidFill>
              </a:rPr>
              <a:t>//</a:t>
            </a:r>
            <a:r>
              <a:rPr lang="zh-CN" altLang="en-US" sz="1600" dirty="0">
                <a:solidFill>
                  <a:srgbClr val="008000"/>
                </a:solidFill>
              </a:rPr>
              <a:t>输入双精度型变量的值要用格式声明</a:t>
            </a:r>
            <a:r>
              <a:rPr lang="en-US" altLang="zh-CN" sz="1600" dirty="0">
                <a:solidFill>
                  <a:srgbClr val="008000"/>
                </a:solidFill>
              </a:rPr>
              <a:t>″%lf″</a:t>
            </a:r>
          </a:p>
          <a:p>
            <a:pPr defTabSz="363538"/>
            <a:r>
              <a:rPr lang="en-US" altLang="zh-CN" sz="1600" dirty="0"/>
              <a:t>	disc=b*b-4*a*c;</a:t>
            </a:r>
          </a:p>
          <a:p>
            <a:pPr defTabSz="363538"/>
            <a:r>
              <a:rPr lang="en-US" altLang="zh-CN" sz="1600" dirty="0"/>
              <a:t>	p=-b/(2.0*a);</a:t>
            </a:r>
          </a:p>
          <a:p>
            <a:pPr defTabSz="363538"/>
            <a:r>
              <a:rPr lang="en-US" altLang="zh-CN" sz="1600" dirty="0"/>
              <a:t>	q=</a:t>
            </a:r>
            <a:r>
              <a:rPr lang="en-US" altLang="zh-CN" sz="1600" dirty="0" err="1"/>
              <a:t>sqrt</a:t>
            </a:r>
            <a:r>
              <a:rPr lang="en-US" altLang="zh-CN" sz="1600" dirty="0"/>
              <a:t>(disc)/(2.0*a);</a:t>
            </a:r>
          </a:p>
          <a:p>
            <a:pPr defTabSz="363538"/>
            <a:r>
              <a:rPr lang="en-US" altLang="zh-CN" sz="1600" dirty="0"/>
              <a:t>	x1=p+q;x2=p-q; </a:t>
            </a:r>
            <a:r>
              <a:rPr lang="en-US" altLang="zh-CN" sz="1600" dirty="0" smtClean="0"/>
              <a:t>					</a:t>
            </a:r>
            <a:r>
              <a:rPr lang="en-US" altLang="zh-CN" sz="1600" dirty="0">
                <a:solidFill>
                  <a:srgbClr val="008000"/>
                </a:solidFill>
              </a:rPr>
              <a:t>//</a:t>
            </a:r>
            <a:r>
              <a:rPr lang="zh-CN" altLang="en-US" sz="1600" dirty="0">
                <a:solidFill>
                  <a:srgbClr val="008000"/>
                </a:solidFill>
              </a:rPr>
              <a:t>求出方程的两个根</a:t>
            </a:r>
          </a:p>
          <a:p>
            <a:pPr defTabSz="363538"/>
            <a:r>
              <a:rPr lang="zh-CN" altLang="en-US" sz="1600" dirty="0"/>
              <a:t>	</a:t>
            </a:r>
            <a:r>
              <a:rPr lang="en-US" altLang="zh-CN" sz="1600" b="1" dirty="0" err="1"/>
              <a:t>printf</a:t>
            </a:r>
            <a:r>
              <a:rPr lang="en-US" altLang="zh-CN" sz="1600" b="1" dirty="0"/>
              <a:t>("x1=%7.2f\nx2=%7.2f\n",x1,x2</a:t>
            </a:r>
            <a:r>
              <a:rPr lang="en-US" altLang="zh-CN" sz="1600" b="1" dirty="0" smtClean="0"/>
              <a:t>);</a:t>
            </a:r>
            <a:r>
              <a:rPr lang="en-US" altLang="zh-CN" sz="1600" dirty="0" smtClean="0"/>
              <a:t>	</a:t>
            </a:r>
            <a:r>
              <a:rPr lang="en-US" altLang="zh-CN" sz="1600" dirty="0">
                <a:solidFill>
                  <a:srgbClr val="008000"/>
                </a:solidFill>
              </a:rPr>
              <a:t>//</a:t>
            </a:r>
            <a:r>
              <a:rPr lang="zh-CN" altLang="en-US" sz="1600" dirty="0">
                <a:solidFill>
                  <a:srgbClr val="008000"/>
                </a:solidFill>
              </a:rPr>
              <a:t>输出方程的两个根</a:t>
            </a:r>
          </a:p>
          <a:p>
            <a:pPr defTabSz="363538"/>
            <a:r>
              <a:rPr lang="zh-CN" altLang="en-US" sz="1600" dirty="0"/>
              <a:t>	</a:t>
            </a:r>
            <a:r>
              <a:rPr lang="en-US" altLang="zh-CN" sz="1600" dirty="0"/>
              <a:t>return 0;</a:t>
            </a:r>
          </a:p>
          <a:p>
            <a:pPr defTabSz="363538"/>
            <a:r>
              <a:rPr lang="en-US" altLang="zh-CN" sz="1600" dirty="0"/>
              <a:t>}</a:t>
            </a:r>
            <a:endParaRPr lang="en-US" altLang="zh-CN" sz="1600" dirty="0" smtClean="0">
              <a:solidFill>
                <a:srgbClr val="008000"/>
              </a:solidFill>
            </a:endParaRPr>
          </a:p>
        </p:txBody>
      </p:sp>
      <p:grpSp>
        <p:nvGrpSpPr>
          <p:cNvPr id="13" name="组合 12"/>
          <p:cNvGrpSpPr/>
          <p:nvPr/>
        </p:nvGrpSpPr>
        <p:grpSpPr>
          <a:xfrm>
            <a:off x="6331819" y="113611"/>
            <a:ext cx="4949071" cy="1967474"/>
            <a:chOff x="8050697" y="5019262"/>
            <a:chExt cx="4949071" cy="1967474"/>
          </a:xfrm>
          <a:effectLst>
            <a:outerShdw blurRad="63500" sx="102000" sy="102000" algn="ctr" rotWithShape="0">
              <a:prstClr val="black">
                <a:alpha val="40000"/>
              </a:prstClr>
            </a:outerShdw>
          </a:effectLst>
        </p:grpSpPr>
        <p:sp>
          <p:nvSpPr>
            <p:cNvPr id="14" name="剪去单角的矩形 13"/>
            <p:cNvSpPr/>
            <p:nvPr/>
          </p:nvSpPr>
          <p:spPr>
            <a:xfrm>
              <a:off x="8050697" y="5019262"/>
              <a:ext cx="4949071" cy="1967474"/>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6" name="文本框 15"/>
            <p:cNvSpPr txBox="1"/>
            <p:nvPr/>
          </p:nvSpPr>
          <p:spPr>
            <a:xfrm>
              <a:off x="8388005" y="5054496"/>
              <a:ext cx="4524214" cy="1815882"/>
            </a:xfrm>
            <a:prstGeom prst="rect">
              <a:avLst/>
            </a:prstGeom>
            <a:noFill/>
          </p:spPr>
          <p:txBody>
            <a:bodyPr wrap="square" rtlCol="0">
              <a:spAutoFit/>
            </a:bodyPr>
            <a:lstStyle/>
            <a:p>
              <a:r>
                <a:rPr lang="en-US" altLang="zh-CN" sz="1400" err="1" smtClean="0">
                  <a:solidFill>
                    <a:schemeClr val="bg1"/>
                  </a:solidFill>
                </a:rPr>
                <a:t>scanf</a:t>
              </a:r>
              <a:r>
                <a:rPr lang="zh-CN" altLang="en-US" sz="1400" smtClean="0">
                  <a:solidFill>
                    <a:schemeClr val="bg1"/>
                  </a:solidFill>
                </a:rPr>
                <a:t>函数</a:t>
              </a:r>
              <a:r>
                <a:rPr lang="zh-CN" altLang="en-US" sz="1400">
                  <a:solidFill>
                    <a:schemeClr val="bg1"/>
                  </a:solidFill>
                </a:rPr>
                <a:t>用于</a:t>
              </a:r>
              <a:r>
                <a:rPr lang="zh-CN" altLang="en-US" sz="1400" smtClean="0">
                  <a:solidFill>
                    <a:schemeClr val="bg1"/>
                  </a:solidFill>
                </a:rPr>
                <a:t>输入</a:t>
              </a:r>
              <a:r>
                <a:rPr lang="en-US" altLang="zh-CN" sz="1400" err="1">
                  <a:solidFill>
                    <a:schemeClr val="bg1"/>
                  </a:solidFill>
                </a:rPr>
                <a:t>a,b,c</a:t>
              </a:r>
              <a:r>
                <a:rPr lang="zh-CN" altLang="en-US" sz="1400">
                  <a:solidFill>
                    <a:schemeClr val="bg1"/>
                  </a:solidFill>
                </a:rPr>
                <a:t>的</a:t>
              </a:r>
              <a:r>
                <a:rPr lang="zh-CN" altLang="en-US" sz="1400" smtClean="0">
                  <a:solidFill>
                    <a:schemeClr val="bg1"/>
                  </a:solidFill>
                </a:rPr>
                <a:t>值。</a:t>
              </a:r>
              <a:endParaRPr lang="en-US" altLang="zh-CN" sz="1400" smtClean="0">
                <a:solidFill>
                  <a:schemeClr val="bg1"/>
                </a:solidFill>
              </a:endParaRPr>
            </a:p>
            <a:p>
              <a:r>
                <a:rPr lang="zh-CN" altLang="en-US" sz="1400" smtClean="0">
                  <a:solidFill>
                    <a:schemeClr val="bg1"/>
                  </a:solidFill>
                </a:rPr>
                <a:t>函数</a:t>
              </a:r>
              <a:r>
                <a:rPr lang="zh-CN" altLang="en-US" sz="1400">
                  <a:solidFill>
                    <a:schemeClr val="bg1"/>
                  </a:solidFill>
                </a:rPr>
                <a:t>中括号内变量</a:t>
              </a:r>
              <a:r>
                <a:rPr lang="en-US" altLang="zh-CN" sz="1400" err="1">
                  <a:solidFill>
                    <a:schemeClr val="bg1"/>
                  </a:solidFill>
                </a:rPr>
                <a:t>a,b,c</a:t>
              </a:r>
              <a:r>
                <a:rPr lang="zh-CN" altLang="en-US" sz="1400">
                  <a:solidFill>
                    <a:schemeClr val="bg1"/>
                  </a:solidFill>
                </a:rPr>
                <a:t>的前面，要用地址符</a:t>
              </a:r>
              <a:r>
                <a:rPr lang="en-US" altLang="zh-CN" sz="1400" b="1" smtClean="0">
                  <a:solidFill>
                    <a:srgbClr val="FFFF00"/>
                  </a:solidFill>
                </a:rPr>
                <a:t>&amp;</a:t>
              </a:r>
              <a:r>
                <a:rPr lang="zh-CN" altLang="en-US" sz="1400" smtClean="0">
                  <a:solidFill>
                    <a:schemeClr val="bg1"/>
                  </a:solidFill>
                </a:rPr>
                <a:t>。</a:t>
              </a:r>
              <a:r>
                <a:rPr lang="en-US" altLang="zh-CN" sz="1400">
                  <a:solidFill>
                    <a:schemeClr val="bg1"/>
                  </a:solidFill>
                </a:rPr>
                <a:t>&amp;a</a:t>
              </a:r>
              <a:r>
                <a:rPr lang="zh-CN" altLang="en-US" sz="1400">
                  <a:solidFill>
                    <a:schemeClr val="bg1"/>
                  </a:solidFill>
                </a:rPr>
                <a:t>表示变量</a:t>
              </a:r>
              <a:r>
                <a:rPr lang="en-US" altLang="zh-CN" sz="1400">
                  <a:solidFill>
                    <a:schemeClr val="bg1"/>
                  </a:solidFill>
                </a:rPr>
                <a:t>a</a:t>
              </a:r>
              <a:r>
                <a:rPr lang="zh-CN" altLang="en-US" sz="1400">
                  <a:solidFill>
                    <a:schemeClr val="bg1"/>
                  </a:solidFill>
                </a:rPr>
                <a:t>在内存中的地址</a:t>
              </a:r>
              <a:r>
                <a:rPr lang="zh-CN" altLang="en-US" sz="1400" smtClean="0">
                  <a:solidFill>
                    <a:schemeClr val="bg1"/>
                  </a:solidFill>
                </a:rPr>
                <a:t>。</a:t>
              </a:r>
              <a:endParaRPr lang="en-US" altLang="zh-CN" sz="1400" smtClean="0">
                <a:solidFill>
                  <a:schemeClr val="bg1"/>
                </a:solidFill>
              </a:endParaRPr>
            </a:p>
            <a:p>
              <a:r>
                <a:rPr lang="zh-CN" altLang="en-US" sz="1400" smtClean="0">
                  <a:solidFill>
                    <a:schemeClr val="bg1"/>
                  </a:solidFill>
                </a:rPr>
                <a:t>双引号</a:t>
              </a:r>
              <a:r>
                <a:rPr lang="zh-CN" altLang="en-US" sz="1400">
                  <a:solidFill>
                    <a:schemeClr val="bg1"/>
                  </a:solidFill>
                </a:rPr>
                <a:t>内用</a:t>
              </a:r>
              <a:r>
                <a:rPr lang="en-US" altLang="zh-CN" sz="1400" b="1">
                  <a:solidFill>
                    <a:srgbClr val="FFFF00"/>
                  </a:solidFill>
                </a:rPr>
                <a:t>%lf</a:t>
              </a:r>
              <a:r>
                <a:rPr lang="zh-CN" altLang="en-US" sz="1400">
                  <a:solidFill>
                    <a:schemeClr val="bg1"/>
                  </a:solidFill>
                </a:rPr>
                <a:t>格式声明，表示输入的是</a:t>
              </a:r>
              <a:r>
                <a:rPr lang="zh-CN" altLang="en-US" sz="1400" b="1">
                  <a:solidFill>
                    <a:srgbClr val="FFFF00"/>
                  </a:solidFill>
                </a:rPr>
                <a:t>双精度</a:t>
              </a:r>
              <a:r>
                <a:rPr lang="zh-CN" altLang="en-US" sz="1400">
                  <a:solidFill>
                    <a:schemeClr val="bg1"/>
                  </a:solidFill>
                </a:rPr>
                <a:t>型实数。</a:t>
              </a:r>
            </a:p>
            <a:p>
              <a:r>
                <a:rPr lang="zh-CN" altLang="en-US" sz="1400" smtClean="0">
                  <a:solidFill>
                    <a:schemeClr val="bg1"/>
                  </a:solidFill>
                </a:rPr>
                <a:t>格式</a:t>
              </a:r>
              <a:r>
                <a:rPr lang="zh-CN" altLang="en-US" sz="1400">
                  <a:solidFill>
                    <a:schemeClr val="bg1"/>
                  </a:solidFill>
                </a:rPr>
                <a:t>声明为“</a:t>
              </a:r>
              <a:r>
                <a:rPr lang="en-US" altLang="zh-CN" sz="1400">
                  <a:solidFill>
                    <a:schemeClr val="bg1"/>
                  </a:solidFill>
                </a:rPr>
                <a:t>%</a:t>
              </a:r>
              <a:r>
                <a:rPr lang="en-US" altLang="zh-CN" sz="1400" err="1">
                  <a:solidFill>
                    <a:schemeClr val="bg1"/>
                  </a:solidFill>
                </a:rPr>
                <a:t>lf%lf%lf</a:t>
              </a:r>
              <a:r>
                <a:rPr lang="en-US" altLang="zh-CN" sz="1400">
                  <a:solidFill>
                    <a:schemeClr val="bg1"/>
                  </a:solidFill>
                </a:rPr>
                <a:t>”</a:t>
              </a:r>
              <a:r>
                <a:rPr lang="zh-CN" altLang="en-US" sz="1400" smtClean="0">
                  <a:solidFill>
                    <a:schemeClr val="bg1"/>
                  </a:solidFill>
                </a:rPr>
                <a:t>，要求</a:t>
              </a:r>
              <a:r>
                <a:rPr lang="zh-CN" altLang="en-US" sz="1400">
                  <a:solidFill>
                    <a:schemeClr val="bg1"/>
                  </a:solidFill>
                </a:rPr>
                <a:t>输入</a:t>
              </a:r>
              <a:r>
                <a:rPr lang="en-US" altLang="zh-CN" sz="1400">
                  <a:solidFill>
                    <a:schemeClr val="bg1"/>
                  </a:solidFill>
                </a:rPr>
                <a:t>3</a:t>
              </a:r>
              <a:r>
                <a:rPr lang="zh-CN" altLang="en-US" sz="1400">
                  <a:solidFill>
                    <a:schemeClr val="bg1"/>
                  </a:solidFill>
                </a:rPr>
                <a:t>个双精度实数</a:t>
              </a:r>
              <a:r>
                <a:rPr lang="zh-CN" altLang="en-US" sz="1400" smtClean="0">
                  <a:solidFill>
                    <a:schemeClr val="bg1"/>
                  </a:solidFill>
                </a:rPr>
                <a:t>。程序运行时，输入</a:t>
              </a:r>
              <a:r>
                <a:rPr lang="zh-CN" altLang="en-US" sz="1400">
                  <a:solidFill>
                    <a:schemeClr val="bg1"/>
                  </a:solidFill>
                </a:rPr>
                <a:t>“</a:t>
              </a:r>
              <a:r>
                <a:rPr lang="en-US" altLang="zh-CN" sz="1400">
                  <a:solidFill>
                    <a:schemeClr val="bg1"/>
                  </a:solidFill>
                </a:rPr>
                <a:t>1 3 2”</a:t>
              </a:r>
              <a:r>
                <a:rPr lang="zh-CN" altLang="en-US" sz="1400">
                  <a:solidFill>
                    <a:schemeClr val="bg1"/>
                  </a:solidFill>
                </a:rPr>
                <a:t>，两个数之间用空格分开</a:t>
              </a:r>
              <a:r>
                <a:rPr lang="zh-CN" altLang="en-US" sz="1400" smtClean="0">
                  <a:solidFill>
                    <a:schemeClr val="bg1"/>
                  </a:solidFill>
                </a:rPr>
                <a:t>。输入的虽是</a:t>
              </a:r>
              <a:r>
                <a:rPr lang="zh-CN" altLang="en-US" sz="1400">
                  <a:solidFill>
                    <a:schemeClr val="bg1"/>
                  </a:solidFill>
                </a:rPr>
                <a:t>整数，但由于指定用</a:t>
              </a:r>
              <a:r>
                <a:rPr lang="en-US" altLang="zh-CN" sz="1400">
                  <a:solidFill>
                    <a:schemeClr val="bg1"/>
                  </a:solidFill>
                </a:rPr>
                <a:t>%lf</a:t>
              </a:r>
              <a:r>
                <a:rPr lang="zh-CN" altLang="en-US" sz="1400">
                  <a:solidFill>
                    <a:schemeClr val="bg1"/>
                  </a:solidFill>
                </a:rPr>
                <a:t>格式输入，因此系统会先把这</a:t>
              </a:r>
              <a:r>
                <a:rPr lang="en-US" altLang="zh-CN" sz="1400">
                  <a:solidFill>
                    <a:schemeClr val="bg1"/>
                  </a:solidFill>
                </a:rPr>
                <a:t>3</a:t>
              </a:r>
              <a:r>
                <a:rPr lang="zh-CN" altLang="en-US" sz="1400">
                  <a:solidFill>
                    <a:schemeClr val="bg1"/>
                  </a:solidFill>
                </a:rPr>
                <a:t>个整数转换成实数</a:t>
              </a:r>
              <a:r>
                <a:rPr lang="en-US" altLang="zh-CN" sz="1400">
                  <a:solidFill>
                    <a:schemeClr val="bg1"/>
                  </a:solidFill>
                </a:rPr>
                <a:t>1.0,3.0,2.0</a:t>
              </a:r>
              <a:r>
                <a:rPr lang="zh-CN" altLang="en-US" sz="1400">
                  <a:solidFill>
                    <a:schemeClr val="bg1"/>
                  </a:solidFill>
                </a:rPr>
                <a:t>，然后赋给变量</a:t>
              </a:r>
              <a:r>
                <a:rPr lang="en-US" altLang="zh-CN" sz="1400" err="1">
                  <a:solidFill>
                    <a:schemeClr val="bg1"/>
                  </a:solidFill>
                </a:rPr>
                <a:t>a,b,c</a:t>
              </a:r>
              <a:r>
                <a:rPr lang="zh-CN" altLang="en-US" sz="1400">
                  <a:solidFill>
                    <a:schemeClr val="bg1"/>
                  </a:solidFill>
                </a:rPr>
                <a:t>。</a:t>
              </a:r>
            </a:p>
          </p:txBody>
        </p:sp>
      </p:grpSp>
      <p:pic>
        <p:nvPicPr>
          <p:cNvPr id="2" name="图片 1"/>
          <p:cNvPicPr>
            <a:picLocks noChangeAspect="1"/>
          </p:cNvPicPr>
          <p:nvPr/>
        </p:nvPicPr>
        <p:blipFill>
          <a:blip r:embed="rId4" cstate="print"/>
          <a:stretch>
            <a:fillRect/>
          </a:stretch>
        </p:blipFill>
        <p:spPr>
          <a:xfrm>
            <a:off x="3203769" y="5612711"/>
            <a:ext cx="3552825" cy="1152525"/>
          </a:xfrm>
          <a:prstGeom prst="rect">
            <a:avLst/>
          </a:prstGeom>
        </p:spPr>
      </p:pic>
      <p:grpSp>
        <p:nvGrpSpPr>
          <p:cNvPr id="21" name="组合 20"/>
          <p:cNvGrpSpPr/>
          <p:nvPr/>
        </p:nvGrpSpPr>
        <p:grpSpPr>
          <a:xfrm>
            <a:off x="7069553" y="4890109"/>
            <a:ext cx="5089937" cy="1283528"/>
            <a:chOff x="8050697" y="5019263"/>
            <a:chExt cx="4949071" cy="989340"/>
          </a:xfrm>
          <a:effectLst>
            <a:outerShdw blurRad="63500" sx="102000" sy="102000" algn="ctr" rotWithShape="0">
              <a:prstClr val="black">
                <a:alpha val="40000"/>
              </a:prstClr>
            </a:outerShdw>
          </a:effectLst>
        </p:grpSpPr>
        <p:sp>
          <p:nvSpPr>
            <p:cNvPr id="22" name="剪去单角的矩形 21"/>
            <p:cNvSpPr/>
            <p:nvPr/>
          </p:nvSpPr>
          <p:spPr>
            <a:xfrm>
              <a:off x="8050697" y="5019263"/>
              <a:ext cx="4949071" cy="989340"/>
            </a:xfrm>
            <a:prstGeom prst="snip1Rect">
              <a:avLst>
                <a:gd name="adj" fmla="val 166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24" name="文本框 23"/>
            <p:cNvSpPr txBox="1"/>
            <p:nvPr/>
          </p:nvSpPr>
          <p:spPr>
            <a:xfrm>
              <a:off x="8388005" y="5054496"/>
              <a:ext cx="4524214" cy="954107"/>
            </a:xfrm>
            <a:prstGeom prst="rect">
              <a:avLst/>
            </a:prstGeom>
            <a:noFill/>
          </p:spPr>
          <p:txBody>
            <a:bodyPr wrap="square" rtlCol="0">
              <a:spAutoFit/>
            </a:bodyPr>
            <a:lstStyle/>
            <a:p>
              <a:r>
                <a:rPr lang="zh-CN" altLang="en-US" sz="1400" dirty="0" smtClean="0">
                  <a:solidFill>
                    <a:schemeClr val="bg1"/>
                  </a:solidFill>
                </a:rPr>
                <a:t>在</a:t>
              </a:r>
              <a:r>
                <a:rPr lang="en-US" altLang="zh-CN" sz="1400" dirty="0" err="1">
                  <a:solidFill>
                    <a:schemeClr val="bg1"/>
                  </a:solidFill>
                </a:rPr>
                <a:t>printf</a:t>
              </a:r>
              <a:r>
                <a:rPr lang="zh-CN" altLang="en-US" sz="1400" dirty="0">
                  <a:solidFill>
                    <a:schemeClr val="bg1"/>
                  </a:solidFill>
                </a:rPr>
                <a:t>函数中</a:t>
              </a:r>
              <a:r>
                <a:rPr lang="zh-CN" altLang="en-US" sz="1400" dirty="0" smtClean="0">
                  <a:solidFill>
                    <a:schemeClr val="bg1"/>
                  </a:solidFill>
                </a:rPr>
                <a:t>，在</a:t>
              </a:r>
              <a:r>
                <a:rPr lang="zh-CN" altLang="en-US" sz="1400" dirty="0">
                  <a:solidFill>
                    <a:schemeClr val="bg1"/>
                  </a:solidFill>
                </a:rPr>
                <a:t>格式符</a:t>
              </a:r>
              <a:r>
                <a:rPr lang="en-US" altLang="zh-CN" sz="1400" dirty="0">
                  <a:solidFill>
                    <a:schemeClr val="bg1"/>
                  </a:solidFill>
                </a:rPr>
                <a:t>f</a:t>
              </a:r>
              <a:r>
                <a:rPr lang="zh-CN" altLang="en-US" sz="1400" dirty="0">
                  <a:solidFill>
                    <a:schemeClr val="bg1"/>
                  </a:solidFill>
                </a:rPr>
                <a:t>的前面加了“</a:t>
              </a:r>
              <a:r>
                <a:rPr lang="en-US" altLang="zh-CN" sz="1400" b="1" dirty="0">
                  <a:solidFill>
                    <a:srgbClr val="FFFF00"/>
                  </a:solidFill>
                </a:rPr>
                <a:t>7.2</a:t>
              </a:r>
              <a:r>
                <a:rPr lang="en-US" altLang="zh-CN" sz="1400" dirty="0">
                  <a:solidFill>
                    <a:schemeClr val="bg1"/>
                  </a:solidFill>
                </a:rPr>
                <a:t>”</a:t>
              </a:r>
              <a:r>
                <a:rPr lang="zh-CN" altLang="en-US" sz="1400" dirty="0">
                  <a:solidFill>
                    <a:schemeClr val="bg1"/>
                  </a:solidFill>
                </a:rPr>
                <a:t>，表示在输出</a:t>
              </a:r>
              <a:r>
                <a:rPr lang="en-US" altLang="zh-CN" sz="1400" dirty="0">
                  <a:solidFill>
                    <a:schemeClr val="bg1"/>
                  </a:solidFill>
                </a:rPr>
                <a:t>x1</a:t>
              </a:r>
              <a:r>
                <a:rPr lang="zh-CN" altLang="en-US" sz="1400" dirty="0">
                  <a:solidFill>
                    <a:schemeClr val="bg1"/>
                  </a:solidFill>
                </a:rPr>
                <a:t>和</a:t>
              </a:r>
              <a:r>
                <a:rPr lang="en-US" altLang="zh-CN" sz="1400" dirty="0">
                  <a:solidFill>
                    <a:schemeClr val="bg1"/>
                  </a:solidFill>
                </a:rPr>
                <a:t>x2</a:t>
              </a:r>
              <a:r>
                <a:rPr lang="zh-CN" altLang="en-US" sz="1400" dirty="0">
                  <a:solidFill>
                    <a:schemeClr val="bg1"/>
                  </a:solidFill>
                </a:rPr>
                <a:t>时，指定数据占</a:t>
              </a:r>
              <a:r>
                <a:rPr lang="en-US" altLang="zh-CN" sz="1400" dirty="0">
                  <a:solidFill>
                    <a:schemeClr val="bg1"/>
                  </a:solidFill>
                </a:rPr>
                <a:t>7</a:t>
              </a:r>
              <a:r>
                <a:rPr lang="zh-CN" altLang="en-US" sz="1400" dirty="0">
                  <a:solidFill>
                    <a:schemeClr val="bg1"/>
                  </a:solidFill>
                </a:rPr>
                <a:t>列，其中小数占</a:t>
              </a:r>
              <a:r>
                <a:rPr lang="en-US" altLang="zh-CN" sz="1400" dirty="0">
                  <a:solidFill>
                    <a:schemeClr val="bg1"/>
                  </a:solidFill>
                </a:rPr>
                <a:t>2</a:t>
              </a:r>
              <a:r>
                <a:rPr lang="zh-CN" altLang="en-US" sz="1400" dirty="0">
                  <a:solidFill>
                    <a:schemeClr val="bg1"/>
                  </a:solidFill>
                </a:rPr>
                <a:t>列</a:t>
              </a:r>
              <a:r>
                <a:rPr lang="zh-CN" altLang="en-US" sz="1400" dirty="0" smtClean="0">
                  <a:solidFill>
                    <a:schemeClr val="bg1"/>
                  </a:solidFill>
                </a:rPr>
                <a:t>。优点：</a:t>
              </a:r>
              <a:endParaRPr lang="en-US" altLang="zh-CN" sz="1400" dirty="0" smtClean="0">
                <a:solidFill>
                  <a:schemeClr val="bg1"/>
                </a:solidFill>
              </a:endParaRPr>
            </a:p>
            <a:p>
              <a:r>
                <a:rPr lang="en-US" altLang="zh-CN" sz="1400" dirty="0" smtClean="0">
                  <a:solidFill>
                    <a:schemeClr val="bg1"/>
                  </a:solidFill>
                </a:rPr>
                <a:t>①</a:t>
              </a:r>
              <a:r>
                <a:rPr lang="zh-CN" altLang="en-US" sz="1400" dirty="0">
                  <a:solidFill>
                    <a:schemeClr val="bg1"/>
                  </a:solidFill>
                </a:rPr>
                <a:t>可以根据实际需要来输出小数的</a:t>
              </a:r>
              <a:r>
                <a:rPr lang="zh-CN" altLang="en-US" sz="1400" dirty="0" smtClean="0">
                  <a:solidFill>
                    <a:schemeClr val="bg1"/>
                  </a:solidFill>
                </a:rPr>
                <a:t>位数；</a:t>
              </a:r>
              <a:endParaRPr lang="en-US" altLang="zh-CN" sz="1400" dirty="0" smtClean="0">
                <a:solidFill>
                  <a:schemeClr val="bg1"/>
                </a:solidFill>
              </a:endParaRPr>
            </a:p>
            <a:p>
              <a:r>
                <a:rPr lang="zh-CN" altLang="en-US" sz="1400" dirty="0" smtClean="0">
                  <a:solidFill>
                    <a:schemeClr val="bg1"/>
                  </a:solidFill>
                </a:rPr>
                <a:t>②</a:t>
              </a:r>
              <a:r>
                <a:rPr lang="zh-CN" altLang="en-US" sz="1400" dirty="0">
                  <a:solidFill>
                    <a:schemeClr val="bg1"/>
                  </a:solidFill>
                </a:rPr>
                <a:t>如果输出多个数据</a:t>
              </a:r>
              <a:r>
                <a:rPr lang="zh-CN" altLang="en-US" sz="1400" dirty="0" smtClean="0">
                  <a:solidFill>
                    <a:schemeClr val="bg1"/>
                  </a:solidFill>
                </a:rPr>
                <a:t>，可使</a:t>
              </a:r>
              <a:r>
                <a:rPr lang="zh-CN" altLang="en-US" sz="1400" dirty="0">
                  <a:solidFill>
                    <a:schemeClr val="bg1"/>
                  </a:solidFill>
                </a:rPr>
                <a:t>输出数据整齐</a:t>
              </a:r>
              <a:r>
                <a:rPr lang="zh-CN" altLang="en-US" sz="1400" dirty="0" smtClean="0">
                  <a:solidFill>
                    <a:schemeClr val="bg1"/>
                  </a:solidFill>
                </a:rPr>
                <a:t>美观。</a:t>
              </a:r>
              <a:endParaRPr lang="zh-CN" altLang="en-US" sz="1400" dirty="0">
                <a:solidFill>
                  <a:schemeClr val="bg1"/>
                </a:solidFill>
              </a:endParaRPr>
            </a:p>
          </p:txBody>
        </p:sp>
      </p:grpSp>
      <p:sp>
        <p:nvSpPr>
          <p:cNvPr id="8" name="灯片编号占位符 7"/>
          <p:cNvSpPr>
            <a:spLocks noGrp="1"/>
          </p:cNvSpPr>
          <p:nvPr>
            <p:ph type="sldNum" sz="quarter" idx="12"/>
          </p:nvPr>
        </p:nvSpPr>
        <p:spPr/>
        <p:txBody>
          <a:bodyPr/>
          <a:lstStyle/>
          <a:p>
            <a:fld id="{B058512A-BF6F-43D0-855A-BBBF14572BDB}" type="slidenum">
              <a:rPr lang="zh-CN" altLang="en-US" smtClean="0"/>
              <a:pPr/>
              <a:t>52</a:t>
            </a:fld>
            <a:endParaRPr lang="zh-CN" altLang="en-US"/>
          </a:p>
        </p:txBody>
      </p:sp>
    </p:spTree>
    <p:extLst>
      <p:ext uri="{BB962C8B-B14F-4D97-AF65-F5344CB8AC3E}">
        <p14:creationId xmlns:p14="http://schemas.microsoft.com/office/powerpoint/2010/main" val="1165115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MH_Other_1"/>
          <p:cNvSpPr/>
          <p:nvPr>
            <p:custDataLst>
              <p:tags r:id="rId2"/>
            </p:custDataLst>
          </p:nvPr>
        </p:nvSpPr>
        <p:spPr>
          <a:xfrm>
            <a:off x="838200" y="1943100"/>
            <a:ext cx="327025" cy="39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cxnSp>
        <p:nvCxnSpPr>
          <p:cNvPr id="5" name="MH_Other_2"/>
          <p:cNvCxnSpPr/>
          <p:nvPr>
            <p:custDataLst>
              <p:tags r:id="rId3"/>
            </p:custDataLst>
          </p:nvPr>
        </p:nvCxnSpPr>
        <p:spPr>
          <a:xfrm>
            <a:off x="1263785" y="1943099"/>
            <a:ext cx="0" cy="396000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076" name="MH_SubTitle_1"/>
          <p:cNvSpPr txBox="1">
            <a:spLocks noChangeArrowheads="1"/>
          </p:cNvSpPr>
          <p:nvPr>
            <p:custDataLst>
              <p:tags r:id="rId4"/>
            </p:custDataLst>
          </p:nvPr>
        </p:nvSpPr>
        <p:spPr bwMode="auto">
          <a:xfrm>
            <a:off x="1867303" y="2031240"/>
            <a:ext cx="2163798"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zh-CN" altLang="en-US" b="1">
                <a:latin typeface="+mn-lt"/>
                <a:ea typeface="+mn-ea"/>
              </a:rPr>
              <a:t>输入输出是以计算机主机为主体而言的</a:t>
            </a:r>
          </a:p>
        </p:txBody>
      </p:sp>
      <p:cxnSp>
        <p:nvCxnSpPr>
          <p:cNvPr id="9" name="MH_Other_3"/>
          <p:cNvCxnSpPr/>
          <p:nvPr>
            <p:custDataLst>
              <p:tags r:id="rId5"/>
            </p:custDataLst>
          </p:nvPr>
        </p:nvCxnSpPr>
        <p:spPr>
          <a:xfrm>
            <a:off x="4333495" y="1943099"/>
            <a:ext cx="0" cy="3960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MH_Other_4"/>
          <p:cNvSpPr txBox="1"/>
          <p:nvPr>
            <p:custDataLst>
              <p:tags r:id="rId6"/>
            </p:custDataLst>
          </p:nvPr>
        </p:nvSpPr>
        <p:spPr>
          <a:xfrm>
            <a:off x="1493382" y="1764541"/>
            <a:ext cx="344487" cy="600075"/>
          </a:xfrm>
          <a:prstGeom prst="rect">
            <a:avLst/>
          </a:prstGeom>
          <a:noFill/>
        </p:spPr>
        <p:txBody>
          <a:bodyPr wrap="none" lIns="0" tIns="0" rIns="0" bIns="0" anchor="b"/>
          <a:lstStyle/>
          <a:p>
            <a:pPr algn="r">
              <a:defRPr/>
            </a:pPr>
            <a:r>
              <a:rPr lang="en-US" altLang="zh-CN" sz="4050">
                <a:solidFill>
                  <a:schemeClr val="accent1"/>
                </a:solidFill>
                <a:latin typeface="Arial Black" pitchFamily="34" charset="0"/>
                <a:ea typeface="微软雅黑" panose="020B0503020204020204" pitchFamily="34" charset="-122"/>
              </a:rPr>
              <a:t>1</a:t>
            </a:r>
            <a:endParaRPr lang="zh-CN" altLang="en-US" sz="4050">
              <a:solidFill>
                <a:schemeClr val="accent1"/>
              </a:solidFill>
              <a:latin typeface="Arial Black" pitchFamily="34" charset="0"/>
              <a:ea typeface="微软雅黑" panose="020B0503020204020204" pitchFamily="34" charset="-122"/>
            </a:endParaRPr>
          </a:p>
        </p:txBody>
      </p:sp>
      <p:sp>
        <p:nvSpPr>
          <p:cNvPr id="3080" name="MH_SubTitle_2"/>
          <p:cNvSpPr txBox="1">
            <a:spLocks noChangeArrowheads="1"/>
          </p:cNvSpPr>
          <p:nvPr>
            <p:custDataLst>
              <p:tags r:id="rId7"/>
            </p:custDataLst>
          </p:nvPr>
        </p:nvSpPr>
        <p:spPr bwMode="auto">
          <a:xfrm>
            <a:off x="5038345" y="1990656"/>
            <a:ext cx="2161026"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en-US" altLang="zh-CN" b="1">
                <a:latin typeface="+mn-lt"/>
                <a:ea typeface="+mn-ea"/>
              </a:rPr>
              <a:t>C</a:t>
            </a:r>
            <a:r>
              <a:rPr lang="zh-CN" altLang="en-US" b="1">
                <a:latin typeface="+mn-lt"/>
                <a:ea typeface="+mn-ea"/>
              </a:rPr>
              <a:t>语言本身不提供输入输出</a:t>
            </a:r>
            <a:r>
              <a:rPr lang="zh-CN" altLang="en-US" b="1" smtClean="0">
                <a:latin typeface="+mn-lt"/>
                <a:ea typeface="+mn-ea"/>
              </a:rPr>
              <a:t>语句</a:t>
            </a:r>
            <a:endParaRPr lang="zh-CN" altLang="en-US" b="1">
              <a:latin typeface="+mn-lt"/>
              <a:ea typeface="+mn-ea"/>
            </a:endParaRPr>
          </a:p>
        </p:txBody>
      </p:sp>
      <p:sp>
        <p:nvSpPr>
          <p:cNvPr id="5129" name="MH_Text_2"/>
          <p:cNvSpPr txBox="1">
            <a:spLocks noChangeArrowheads="1"/>
          </p:cNvSpPr>
          <p:nvPr>
            <p:custDataLst>
              <p:tags r:id="rId8"/>
            </p:custDataLst>
          </p:nvPr>
        </p:nvSpPr>
        <p:spPr bwMode="auto">
          <a:xfrm>
            <a:off x="4980386" y="3266819"/>
            <a:ext cx="2623028" cy="184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zh-CN" altLang="en-US" sz="1600">
                <a:solidFill>
                  <a:schemeClr val="tx1">
                    <a:lumMod val="65000"/>
                    <a:lumOff val="35000"/>
                  </a:schemeClr>
                </a:solidFill>
                <a:latin typeface="+mn-lt"/>
                <a:ea typeface="+mn-ea"/>
              </a:rPr>
              <a:t>输入和输出操作是由</a:t>
            </a:r>
            <a:r>
              <a:rPr lang="en-US" altLang="zh-CN" sz="1600">
                <a:solidFill>
                  <a:schemeClr val="tx1">
                    <a:lumMod val="65000"/>
                    <a:lumOff val="35000"/>
                  </a:schemeClr>
                </a:solidFill>
                <a:latin typeface="+mn-lt"/>
                <a:ea typeface="+mn-ea"/>
              </a:rPr>
              <a:t>C</a:t>
            </a:r>
            <a:r>
              <a:rPr lang="zh-CN" altLang="en-US" sz="1600">
                <a:solidFill>
                  <a:schemeClr val="tx1">
                    <a:lumMod val="65000"/>
                    <a:lumOff val="35000"/>
                  </a:schemeClr>
                </a:solidFill>
                <a:latin typeface="+mn-lt"/>
                <a:ea typeface="+mn-ea"/>
              </a:rPr>
              <a:t>标准函数库中的函数来实现的</a:t>
            </a:r>
            <a:r>
              <a:rPr lang="zh-CN" altLang="en-US" sz="1600" smtClean="0">
                <a:solidFill>
                  <a:schemeClr val="tx1">
                    <a:lumMod val="65000"/>
                    <a:lumOff val="35000"/>
                  </a:schemeClr>
                </a:solidFill>
                <a:latin typeface="+mn-lt"/>
                <a:ea typeface="+mn-ea"/>
              </a:rPr>
              <a:t>。</a:t>
            </a:r>
            <a:endParaRPr lang="en-US" altLang="zh-CN" sz="1600" smtClean="0">
              <a:solidFill>
                <a:schemeClr val="tx1">
                  <a:lumMod val="65000"/>
                  <a:lumOff val="35000"/>
                </a:schemeClr>
              </a:solidFill>
              <a:latin typeface="+mn-lt"/>
              <a:ea typeface="+mn-ea"/>
            </a:endParaRPr>
          </a:p>
          <a:p>
            <a:pPr>
              <a:lnSpc>
                <a:spcPct val="130000"/>
              </a:lnSpc>
              <a:defRPr/>
            </a:pPr>
            <a:r>
              <a:rPr lang="zh-CN" altLang="en-US" sz="1600" smtClean="0">
                <a:solidFill>
                  <a:schemeClr val="tx1">
                    <a:lumMod val="65000"/>
                    <a:lumOff val="35000"/>
                  </a:schemeClr>
                </a:solidFill>
                <a:latin typeface="+mn-lt"/>
                <a:ea typeface="+mn-ea"/>
              </a:rPr>
              <a:t>优点：</a:t>
            </a:r>
            <a:endParaRPr lang="en-US" altLang="zh-CN" sz="1600" smtClean="0">
              <a:solidFill>
                <a:schemeClr val="tx1">
                  <a:lumMod val="65000"/>
                  <a:lumOff val="35000"/>
                </a:schemeClr>
              </a:solidFill>
              <a:latin typeface="+mn-lt"/>
              <a:ea typeface="+mn-ea"/>
            </a:endParaRPr>
          </a:p>
          <a:p>
            <a:pPr>
              <a:lnSpc>
                <a:spcPct val="130000"/>
              </a:lnSpc>
              <a:defRPr/>
            </a:pPr>
            <a:r>
              <a:rPr lang="zh-CN" altLang="en-US" sz="1600" smtClean="0">
                <a:solidFill>
                  <a:schemeClr val="tx1">
                    <a:lumMod val="65000"/>
                    <a:lumOff val="35000"/>
                  </a:schemeClr>
                </a:solidFill>
                <a:latin typeface="+mn-lt"/>
                <a:ea typeface="+mn-ea"/>
              </a:rPr>
              <a:t>简化编译</a:t>
            </a:r>
            <a:r>
              <a:rPr lang="zh-CN" altLang="en-US" sz="1600">
                <a:solidFill>
                  <a:schemeClr val="tx1">
                    <a:lumMod val="65000"/>
                    <a:lumOff val="35000"/>
                  </a:schemeClr>
                </a:solidFill>
                <a:latin typeface="+mn-lt"/>
                <a:ea typeface="+mn-ea"/>
              </a:rPr>
              <a:t>系统</a:t>
            </a:r>
            <a:r>
              <a:rPr lang="zh-CN" altLang="en-US" sz="1600" smtClean="0">
                <a:solidFill>
                  <a:schemeClr val="tx1">
                    <a:lumMod val="65000"/>
                    <a:lumOff val="35000"/>
                  </a:schemeClr>
                </a:solidFill>
                <a:latin typeface="+mn-lt"/>
                <a:ea typeface="+mn-ea"/>
              </a:rPr>
              <a:t>简化</a:t>
            </a:r>
            <a:endParaRPr lang="en-US" altLang="zh-CN" sz="1600" smtClean="0">
              <a:solidFill>
                <a:schemeClr val="tx1">
                  <a:lumMod val="65000"/>
                  <a:lumOff val="35000"/>
                </a:schemeClr>
              </a:solidFill>
              <a:latin typeface="+mn-lt"/>
              <a:ea typeface="+mn-ea"/>
            </a:endParaRPr>
          </a:p>
          <a:p>
            <a:pPr>
              <a:lnSpc>
                <a:spcPct val="130000"/>
              </a:lnSpc>
              <a:defRPr/>
            </a:pPr>
            <a:r>
              <a:rPr lang="zh-CN" altLang="en-US" sz="1600">
                <a:solidFill>
                  <a:schemeClr val="tx1">
                    <a:lumMod val="65000"/>
                    <a:lumOff val="35000"/>
                  </a:schemeClr>
                </a:solidFill>
                <a:latin typeface="+mn-lt"/>
                <a:ea typeface="+mn-ea"/>
              </a:rPr>
              <a:t>增强</a:t>
            </a:r>
            <a:r>
              <a:rPr lang="zh-CN" altLang="en-US" sz="1600" smtClean="0">
                <a:solidFill>
                  <a:schemeClr val="tx1">
                    <a:lumMod val="65000"/>
                    <a:lumOff val="35000"/>
                  </a:schemeClr>
                </a:solidFill>
                <a:latin typeface="+mn-lt"/>
                <a:ea typeface="+mn-ea"/>
              </a:rPr>
              <a:t>通用性和可移植性</a:t>
            </a:r>
            <a:endParaRPr lang="en-US" altLang="zh-CN" sz="1600">
              <a:solidFill>
                <a:schemeClr val="tx1">
                  <a:lumMod val="65000"/>
                  <a:lumOff val="35000"/>
                </a:schemeClr>
              </a:solidFill>
              <a:latin typeface="+mn-lt"/>
              <a:ea typeface="+mn-ea"/>
            </a:endParaRPr>
          </a:p>
        </p:txBody>
      </p:sp>
      <p:cxnSp>
        <p:nvCxnSpPr>
          <p:cNvPr id="22" name="MH_Other_5"/>
          <p:cNvCxnSpPr/>
          <p:nvPr>
            <p:custDataLst>
              <p:tags r:id="rId9"/>
            </p:custDataLst>
          </p:nvPr>
        </p:nvCxnSpPr>
        <p:spPr>
          <a:xfrm>
            <a:off x="7766850" y="1943031"/>
            <a:ext cx="0" cy="3960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MH_Other_6"/>
          <p:cNvSpPr txBox="1"/>
          <p:nvPr>
            <p:custDataLst>
              <p:tags r:id="rId10"/>
            </p:custDataLst>
          </p:nvPr>
        </p:nvSpPr>
        <p:spPr>
          <a:xfrm>
            <a:off x="4663695" y="1690687"/>
            <a:ext cx="344488" cy="600075"/>
          </a:xfrm>
          <a:prstGeom prst="rect">
            <a:avLst/>
          </a:prstGeom>
          <a:noFill/>
        </p:spPr>
        <p:txBody>
          <a:bodyPr wrap="none" lIns="0" tIns="0" rIns="0" bIns="0" anchor="b"/>
          <a:lstStyle/>
          <a:p>
            <a:pPr algn="r">
              <a:defRPr/>
            </a:pPr>
            <a:r>
              <a:rPr lang="en-US" altLang="zh-CN" sz="4050">
                <a:solidFill>
                  <a:schemeClr val="accent1"/>
                </a:solidFill>
                <a:latin typeface="Arial Black" pitchFamily="34" charset="0"/>
                <a:ea typeface="微软雅黑" panose="020B0503020204020204" pitchFamily="34" charset="-122"/>
              </a:rPr>
              <a:t>2</a:t>
            </a:r>
            <a:endParaRPr lang="zh-CN" altLang="en-US" sz="4050">
              <a:solidFill>
                <a:schemeClr val="accent1"/>
              </a:solidFill>
              <a:latin typeface="Arial Black" pitchFamily="34" charset="0"/>
              <a:ea typeface="微软雅黑" panose="020B0503020204020204" pitchFamily="34" charset="-122"/>
            </a:endParaRPr>
          </a:p>
        </p:txBody>
      </p:sp>
      <p:sp>
        <p:nvSpPr>
          <p:cNvPr id="3084" name="MH_SubTitle_3"/>
          <p:cNvSpPr txBox="1">
            <a:spLocks noChangeArrowheads="1"/>
          </p:cNvSpPr>
          <p:nvPr>
            <p:custDataLst>
              <p:tags r:id="rId11"/>
            </p:custDataLst>
          </p:nvPr>
        </p:nvSpPr>
        <p:spPr bwMode="auto">
          <a:xfrm>
            <a:off x="8387563" y="2190805"/>
            <a:ext cx="3161706"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zh-CN" altLang="en-US" b="1">
                <a:latin typeface="+mn-lt"/>
                <a:ea typeface="+mn-ea"/>
              </a:rPr>
              <a:t> 要在程序文件的开头用预处理指令</a:t>
            </a:r>
            <a:r>
              <a:rPr lang="en-US" altLang="zh-CN" b="1">
                <a:latin typeface="+mn-lt"/>
                <a:ea typeface="+mn-ea"/>
              </a:rPr>
              <a:t>#include</a:t>
            </a:r>
            <a:r>
              <a:rPr lang="zh-CN" altLang="en-US" b="1">
                <a:latin typeface="+mn-lt"/>
                <a:ea typeface="+mn-ea"/>
              </a:rPr>
              <a:t>把有关头文件放在本程序</a:t>
            </a:r>
            <a:r>
              <a:rPr lang="zh-CN" altLang="en-US" b="1" smtClean="0">
                <a:latin typeface="+mn-lt"/>
                <a:ea typeface="+mn-ea"/>
              </a:rPr>
              <a:t>中</a:t>
            </a:r>
            <a:endParaRPr lang="zh-CN" altLang="en-US" b="1">
              <a:latin typeface="+mn-lt"/>
              <a:ea typeface="+mn-ea"/>
            </a:endParaRPr>
          </a:p>
        </p:txBody>
      </p:sp>
      <p:sp>
        <p:nvSpPr>
          <p:cNvPr id="5133" name="MH_Text_3"/>
          <p:cNvSpPr txBox="1">
            <a:spLocks noChangeArrowheads="1"/>
          </p:cNvSpPr>
          <p:nvPr>
            <p:custDataLst>
              <p:tags r:id="rId12"/>
            </p:custDataLst>
          </p:nvPr>
        </p:nvSpPr>
        <p:spPr bwMode="auto">
          <a:xfrm>
            <a:off x="8766557" y="2885614"/>
            <a:ext cx="2016337" cy="38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lnSpc>
                <a:spcPct val="130000"/>
              </a:lnSpc>
              <a:defRPr/>
            </a:pPr>
            <a:r>
              <a:rPr lang="en-US" altLang="zh-CN" sz="1600" b="1" smtClean="0">
                <a:solidFill>
                  <a:schemeClr val="accent1"/>
                </a:solidFill>
                <a:latin typeface="+mn-lt"/>
                <a:ea typeface="+mn-ea"/>
              </a:rPr>
              <a:t>#include&lt;</a:t>
            </a:r>
            <a:r>
              <a:rPr lang="en-US" altLang="zh-CN" sz="1600" b="1" err="1" smtClean="0">
                <a:solidFill>
                  <a:schemeClr val="accent1"/>
                </a:solidFill>
                <a:latin typeface="+mn-lt"/>
                <a:ea typeface="+mn-ea"/>
              </a:rPr>
              <a:t>stdio.h</a:t>
            </a:r>
            <a:r>
              <a:rPr lang="en-US" altLang="zh-CN" sz="1600" b="1" smtClean="0">
                <a:solidFill>
                  <a:schemeClr val="accent1"/>
                </a:solidFill>
                <a:latin typeface="+mn-lt"/>
                <a:ea typeface="+mn-ea"/>
              </a:rPr>
              <a:t>&gt;</a:t>
            </a:r>
            <a:endParaRPr lang="en-US" altLang="zh-CN" sz="1600" b="1">
              <a:solidFill>
                <a:schemeClr val="accent1"/>
              </a:solidFill>
              <a:latin typeface="+mn-lt"/>
              <a:ea typeface="+mn-ea"/>
            </a:endParaRPr>
          </a:p>
        </p:txBody>
      </p:sp>
      <p:sp>
        <p:nvSpPr>
          <p:cNvPr id="27" name="MH_Other_7"/>
          <p:cNvSpPr txBox="1"/>
          <p:nvPr>
            <p:custDataLst>
              <p:tags r:id="rId13"/>
            </p:custDataLst>
          </p:nvPr>
        </p:nvSpPr>
        <p:spPr>
          <a:xfrm>
            <a:off x="8043075" y="1690619"/>
            <a:ext cx="344488" cy="600075"/>
          </a:xfrm>
          <a:prstGeom prst="rect">
            <a:avLst/>
          </a:prstGeom>
          <a:noFill/>
        </p:spPr>
        <p:txBody>
          <a:bodyPr wrap="none" lIns="0" tIns="0" rIns="0" bIns="0" anchor="b"/>
          <a:lstStyle/>
          <a:p>
            <a:pPr algn="r">
              <a:defRPr/>
            </a:pPr>
            <a:r>
              <a:rPr lang="en-US" altLang="zh-CN" sz="4050">
                <a:solidFill>
                  <a:schemeClr val="accent1"/>
                </a:solidFill>
                <a:latin typeface="Arial Black" pitchFamily="34" charset="0"/>
                <a:ea typeface="微软雅黑" panose="020B0503020204020204" pitchFamily="34" charset="-122"/>
              </a:rPr>
              <a:t>3</a:t>
            </a:r>
            <a:endParaRPr lang="zh-CN" altLang="en-US" sz="4050">
              <a:solidFill>
                <a:schemeClr val="accent1"/>
              </a:solidFill>
              <a:latin typeface="Arial Black" pitchFamily="34" charset="0"/>
              <a:ea typeface="微软雅黑" panose="020B0503020204020204" pitchFamily="34" charset="-122"/>
            </a:endParaRPr>
          </a:p>
        </p:txBody>
      </p:sp>
      <p:sp>
        <p:nvSpPr>
          <p:cNvPr id="3088" name="MH_PageTitle"/>
          <p:cNvSpPr>
            <a:spLocks noGrp="1"/>
          </p:cNvSpPr>
          <p:nvPr>
            <p:ph type="title"/>
            <p:custDataLst>
              <p:tags r:id="rId14"/>
            </p:custDataLst>
          </p:nvPr>
        </p:nvSpPr>
        <p:spPr/>
        <p:txBody>
          <a:bodyPr/>
          <a:lstStyle/>
          <a:p>
            <a:pPr eaLnBrk="1" hangingPunct="1"/>
            <a:r>
              <a:rPr lang="zh-CN" altLang="en-US" smtClean="0"/>
              <a:t>有关输入输出的概念</a:t>
            </a:r>
          </a:p>
        </p:txBody>
      </p:sp>
      <p:grpSp>
        <p:nvGrpSpPr>
          <p:cNvPr id="15" name="组合 14"/>
          <p:cNvGrpSpPr/>
          <p:nvPr/>
        </p:nvGrpSpPr>
        <p:grpSpPr>
          <a:xfrm>
            <a:off x="1785981" y="3176816"/>
            <a:ext cx="2102855" cy="1766606"/>
            <a:chOff x="1894068" y="2664331"/>
            <a:chExt cx="2102855" cy="1766606"/>
          </a:xfrm>
        </p:grpSpPr>
        <p:sp>
          <p:nvSpPr>
            <p:cNvPr id="25" name="KSO_Shape"/>
            <p:cNvSpPr>
              <a:spLocks/>
            </p:cNvSpPr>
            <p:nvPr/>
          </p:nvSpPr>
          <p:spPr bwMode="auto">
            <a:xfrm>
              <a:off x="3328439" y="4023162"/>
              <a:ext cx="668484" cy="407775"/>
            </a:xfrm>
            <a:custGeom>
              <a:avLst/>
              <a:gdLst>
                <a:gd name="T0" fmla="*/ 2147483646 w 6949"/>
                <a:gd name="T1" fmla="*/ 2147483646 h 4236"/>
                <a:gd name="T2" fmla="*/ 2147483646 w 6949"/>
                <a:gd name="T3" fmla="*/ 2147483646 h 4236"/>
                <a:gd name="T4" fmla="*/ 2147483646 w 6949"/>
                <a:gd name="T5" fmla="*/ 2147483646 h 4236"/>
                <a:gd name="T6" fmla="*/ 2147483646 w 6949"/>
                <a:gd name="T7" fmla="*/ 2147483646 h 4236"/>
                <a:gd name="T8" fmla="*/ 2147483646 w 6949"/>
                <a:gd name="T9" fmla="*/ 2147483646 h 4236"/>
                <a:gd name="T10" fmla="*/ 2147483646 w 6949"/>
                <a:gd name="T11" fmla="*/ 2147483646 h 4236"/>
                <a:gd name="T12" fmla="*/ 2147483646 w 6949"/>
                <a:gd name="T13" fmla="*/ 2147483646 h 4236"/>
                <a:gd name="T14" fmla="*/ 2147483646 w 6949"/>
                <a:gd name="T15" fmla="*/ 2147483646 h 4236"/>
                <a:gd name="T16" fmla="*/ 2147483646 w 6949"/>
                <a:gd name="T17" fmla="*/ 2147483646 h 4236"/>
                <a:gd name="T18" fmla="*/ 2147483646 w 6949"/>
                <a:gd name="T19" fmla="*/ 2147483646 h 4236"/>
                <a:gd name="T20" fmla="*/ 2147483646 w 6949"/>
                <a:gd name="T21" fmla="*/ 2147483646 h 4236"/>
                <a:gd name="T22" fmla="*/ 2147483646 w 6949"/>
                <a:gd name="T23" fmla="*/ 2147483646 h 4236"/>
                <a:gd name="T24" fmla="*/ 2147483646 w 6949"/>
                <a:gd name="T25" fmla="*/ 2147483646 h 4236"/>
                <a:gd name="T26" fmla="*/ 2147483646 w 6949"/>
                <a:gd name="T27" fmla="*/ 2147483646 h 4236"/>
                <a:gd name="T28" fmla="*/ 2147483646 w 6949"/>
                <a:gd name="T29" fmla="*/ 2147483646 h 4236"/>
                <a:gd name="T30" fmla="*/ 2147483646 w 6949"/>
                <a:gd name="T31" fmla="*/ 2147483646 h 4236"/>
                <a:gd name="T32" fmla="*/ 2147483646 w 6949"/>
                <a:gd name="T33" fmla="*/ 2147483646 h 4236"/>
                <a:gd name="T34" fmla="*/ 2147483646 w 6949"/>
                <a:gd name="T35" fmla="*/ 2147483646 h 4236"/>
                <a:gd name="T36" fmla="*/ 2147483646 w 6949"/>
                <a:gd name="T37" fmla="*/ 2147483646 h 4236"/>
                <a:gd name="T38" fmla="*/ 2147483646 w 6949"/>
                <a:gd name="T39" fmla="*/ 2147483646 h 4236"/>
                <a:gd name="T40" fmla="*/ 2147483646 w 6949"/>
                <a:gd name="T41" fmla="*/ 2147483646 h 4236"/>
                <a:gd name="T42" fmla="*/ 2147483646 w 6949"/>
                <a:gd name="T43" fmla="*/ 2147483646 h 4236"/>
                <a:gd name="T44" fmla="*/ 2147483646 w 6949"/>
                <a:gd name="T45" fmla="*/ 2147483646 h 4236"/>
                <a:gd name="T46" fmla="*/ 2147483646 w 6949"/>
                <a:gd name="T47" fmla="*/ 2147483646 h 4236"/>
                <a:gd name="T48" fmla="*/ 2147483646 w 6949"/>
                <a:gd name="T49" fmla="*/ 2147483646 h 4236"/>
                <a:gd name="T50" fmla="*/ 2147483646 w 6949"/>
                <a:gd name="T51" fmla="*/ 2147483646 h 4236"/>
                <a:gd name="T52" fmla="*/ 2147483646 w 6949"/>
                <a:gd name="T53" fmla="*/ 2147483646 h 4236"/>
                <a:gd name="T54" fmla="*/ 2147483646 w 6949"/>
                <a:gd name="T55" fmla="*/ 2147483646 h 4236"/>
                <a:gd name="T56" fmla="*/ 2147483646 w 6949"/>
                <a:gd name="T57" fmla="*/ 2147483646 h 4236"/>
                <a:gd name="T58" fmla="*/ 2147483646 w 6949"/>
                <a:gd name="T59" fmla="*/ 2147483646 h 4236"/>
                <a:gd name="T60" fmla="*/ 2147483646 w 6949"/>
                <a:gd name="T61" fmla="*/ 2147483646 h 4236"/>
                <a:gd name="T62" fmla="*/ 2147483646 w 6949"/>
                <a:gd name="T63" fmla="*/ 2147483646 h 4236"/>
                <a:gd name="T64" fmla="*/ 2147483646 w 6949"/>
                <a:gd name="T65" fmla="*/ 2147483646 h 4236"/>
                <a:gd name="T66" fmla="*/ 2147483646 w 6949"/>
                <a:gd name="T67" fmla="*/ 2147483646 h 4236"/>
                <a:gd name="T68" fmla="*/ 2147483646 w 6949"/>
                <a:gd name="T69" fmla="*/ 2147483646 h 4236"/>
                <a:gd name="T70" fmla="*/ 2147483646 w 6949"/>
                <a:gd name="T71" fmla="*/ 2147483646 h 4236"/>
                <a:gd name="T72" fmla="*/ 2147483646 w 6949"/>
                <a:gd name="T73" fmla="*/ 2147483646 h 4236"/>
                <a:gd name="T74" fmla="*/ 2147483646 w 6949"/>
                <a:gd name="T75" fmla="*/ 2147483646 h 4236"/>
                <a:gd name="T76" fmla="*/ 2147483646 w 6949"/>
                <a:gd name="T77" fmla="*/ 2147483646 h 4236"/>
                <a:gd name="T78" fmla="*/ 2147483646 w 6949"/>
                <a:gd name="T79" fmla="*/ 2147483646 h 4236"/>
                <a:gd name="T80" fmla="*/ 2147483646 w 6949"/>
                <a:gd name="T81" fmla="*/ 2147483646 h 4236"/>
                <a:gd name="T82" fmla="*/ 2147483646 w 6949"/>
                <a:gd name="T83" fmla="*/ 2147483646 h 4236"/>
                <a:gd name="T84" fmla="*/ 2147483646 w 6949"/>
                <a:gd name="T85" fmla="*/ 2147483646 h 4236"/>
                <a:gd name="T86" fmla="*/ 2147483646 w 6949"/>
                <a:gd name="T87" fmla="*/ 2147483646 h 4236"/>
                <a:gd name="T88" fmla="*/ 2147483646 w 6949"/>
                <a:gd name="T89" fmla="*/ 2147483646 h 4236"/>
                <a:gd name="T90" fmla="*/ 2147483646 w 6949"/>
                <a:gd name="T91" fmla="*/ 2147483646 h 4236"/>
                <a:gd name="T92" fmla="*/ 2147483646 w 6949"/>
                <a:gd name="T93" fmla="*/ 2147483646 h 4236"/>
                <a:gd name="T94" fmla="*/ 2147483646 w 6949"/>
                <a:gd name="T95" fmla="*/ 2147483646 h 4236"/>
                <a:gd name="T96" fmla="*/ 2147483646 w 6949"/>
                <a:gd name="T97" fmla="*/ 2147483646 h 4236"/>
                <a:gd name="T98" fmla="*/ 2147483646 w 6949"/>
                <a:gd name="T99" fmla="*/ 2147483646 h 4236"/>
                <a:gd name="T100" fmla="*/ 2147483646 w 6949"/>
                <a:gd name="T101" fmla="*/ 2147483646 h 4236"/>
                <a:gd name="T102" fmla="*/ 2147483646 w 6949"/>
                <a:gd name="T103" fmla="*/ 2147483646 h 4236"/>
                <a:gd name="T104" fmla="*/ 2147483646 w 6949"/>
                <a:gd name="T105" fmla="*/ 2147483646 h 4236"/>
                <a:gd name="T106" fmla="*/ 2147483646 w 6949"/>
                <a:gd name="T107" fmla="*/ 2147483646 h 4236"/>
                <a:gd name="T108" fmla="*/ 2147483646 w 6949"/>
                <a:gd name="T109" fmla="*/ 2147483646 h 4236"/>
                <a:gd name="T110" fmla="*/ 2147483646 w 6949"/>
                <a:gd name="T111" fmla="*/ 2147483646 h 4236"/>
                <a:gd name="T112" fmla="*/ 2147483646 w 6949"/>
                <a:gd name="T113" fmla="*/ 2147483646 h 4236"/>
                <a:gd name="T114" fmla="*/ 2147483646 w 6949"/>
                <a:gd name="T115" fmla="*/ 2147483646 h 4236"/>
                <a:gd name="T116" fmla="*/ 2147483646 w 6949"/>
                <a:gd name="T117" fmla="*/ 2147483646 h 4236"/>
                <a:gd name="T118" fmla="*/ 2147483646 w 6949"/>
                <a:gd name="T119" fmla="*/ 2147483646 h 4236"/>
                <a:gd name="T120" fmla="*/ 2147483646 w 6949"/>
                <a:gd name="T121" fmla="*/ 2147483646 h 4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949" h="4236">
                  <a:moveTo>
                    <a:pt x="2470" y="3602"/>
                  </a:moveTo>
                  <a:lnTo>
                    <a:pt x="370" y="2227"/>
                  </a:lnTo>
                  <a:lnTo>
                    <a:pt x="2425" y="1679"/>
                  </a:lnTo>
                  <a:lnTo>
                    <a:pt x="2384" y="1645"/>
                  </a:lnTo>
                  <a:lnTo>
                    <a:pt x="2343" y="1607"/>
                  </a:lnTo>
                  <a:lnTo>
                    <a:pt x="2301" y="1565"/>
                  </a:lnTo>
                  <a:lnTo>
                    <a:pt x="2280" y="1544"/>
                  </a:lnTo>
                  <a:lnTo>
                    <a:pt x="2259" y="1521"/>
                  </a:lnTo>
                  <a:lnTo>
                    <a:pt x="2238" y="1498"/>
                  </a:lnTo>
                  <a:lnTo>
                    <a:pt x="2218" y="1474"/>
                  </a:lnTo>
                  <a:lnTo>
                    <a:pt x="2200" y="1449"/>
                  </a:lnTo>
                  <a:lnTo>
                    <a:pt x="2181" y="1424"/>
                  </a:lnTo>
                  <a:lnTo>
                    <a:pt x="2164" y="1397"/>
                  </a:lnTo>
                  <a:lnTo>
                    <a:pt x="2147" y="1370"/>
                  </a:lnTo>
                  <a:lnTo>
                    <a:pt x="2132" y="1344"/>
                  </a:lnTo>
                  <a:lnTo>
                    <a:pt x="2118" y="1316"/>
                  </a:lnTo>
                  <a:lnTo>
                    <a:pt x="2106" y="1287"/>
                  </a:lnTo>
                  <a:lnTo>
                    <a:pt x="2095" y="1258"/>
                  </a:lnTo>
                  <a:lnTo>
                    <a:pt x="2086" y="1229"/>
                  </a:lnTo>
                  <a:lnTo>
                    <a:pt x="2079" y="1198"/>
                  </a:lnTo>
                  <a:lnTo>
                    <a:pt x="2073" y="1168"/>
                  </a:lnTo>
                  <a:lnTo>
                    <a:pt x="2070" y="1138"/>
                  </a:lnTo>
                  <a:lnTo>
                    <a:pt x="2067" y="1108"/>
                  </a:lnTo>
                  <a:lnTo>
                    <a:pt x="2069" y="1077"/>
                  </a:lnTo>
                  <a:lnTo>
                    <a:pt x="2072" y="1045"/>
                  </a:lnTo>
                  <a:lnTo>
                    <a:pt x="2078" y="1013"/>
                  </a:lnTo>
                  <a:lnTo>
                    <a:pt x="2086" y="981"/>
                  </a:lnTo>
                  <a:lnTo>
                    <a:pt x="2098" y="949"/>
                  </a:lnTo>
                  <a:lnTo>
                    <a:pt x="2112" y="916"/>
                  </a:lnTo>
                  <a:lnTo>
                    <a:pt x="2129" y="885"/>
                  </a:lnTo>
                  <a:lnTo>
                    <a:pt x="2150" y="852"/>
                  </a:lnTo>
                  <a:lnTo>
                    <a:pt x="2173" y="820"/>
                  </a:lnTo>
                  <a:lnTo>
                    <a:pt x="2193" y="797"/>
                  </a:lnTo>
                  <a:lnTo>
                    <a:pt x="2215" y="776"/>
                  </a:lnTo>
                  <a:lnTo>
                    <a:pt x="2238" y="755"/>
                  </a:lnTo>
                  <a:lnTo>
                    <a:pt x="2264" y="737"/>
                  </a:lnTo>
                  <a:lnTo>
                    <a:pt x="2291" y="720"/>
                  </a:lnTo>
                  <a:lnTo>
                    <a:pt x="2320" y="705"/>
                  </a:lnTo>
                  <a:lnTo>
                    <a:pt x="2352" y="690"/>
                  </a:lnTo>
                  <a:lnTo>
                    <a:pt x="2385" y="677"/>
                  </a:lnTo>
                  <a:lnTo>
                    <a:pt x="2419" y="666"/>
                  </a:lnTo>
                  <a:lnTo>
                    <a:pt x="2455" y="655"/>
                  </a:lnTo>
                  <a:lnTo>
                    <a:pt x="2492" y="645"/>
                  </a:lnTo>
                  <a:lnTo>
                    <a:pt x="2532" y="636"/>
                  </a:lnTo>
                  <a:lnTo>
                    <a:pt x="2571" y="628"/>
                  </a:lnTo>
                  <a:lnTo>
                    <a:pt x="2613" y="623"/>
                  </a:lnTo>
                  <a:lnTo>
                    <a:pt x="2655" y="617"/>
                  </a:lnTo>
                  <a:lnTo>
                    <a:pt x="2698" y="611"/>
                  </a:lnTo>
                  <a:lnTo>
                    <a:pt x="2743" y="607"/>
                  </a:lnTo>
                  <a:lnTo>
                    <a:pt x="2788" y="604"/>
                  </a:lnTo>
                  <a:lnTo>
                    <a:pt x="2880" y="599"/>
                  </a:lnTo>
                  <a:lnTo>
                    <a:pt x="2975" y="596"/>
                  </a:lnTo>
                  <a:lnTo>
                    <a:pt x="3073" y="596"/>
                  </a:lnTo>
                  <a:lnTo>
                    <a:pt x="3171" y="597"/>
                  </a:lnTo>
                  <a:lnTo>
                    <a:pt x="3270" y="599"/>
                  </a:lnTo>
                  <a:lnTo>
                    <a:pt x="3467" y="605"/>
                  </a:lnTo>
                  <a:lnTo>
                    <a:pt x="3469" y="605"/>
                  </a:lnTo>
                  <a:lnTo>
                    <a:pt x="3472" y="605"/>
                  </a:lnTo>
                  <a:lnTo>
                    <a:pt x="3535" y="607"/>
                  </a:lnTo>
                  <a:lnTo>
                    <a:pt x="3607" y="607"/>
                  </a:lnTo>
                  <a:lnTo>
                    <a:pt x="3686" y="606"/>
                  </a:lnTo>
                  <a:lnTo>
                    <a:pt x="3769" y="602"/>
                  </a:lnTo>
                  <a:lnTo>
                    <a:pt x="3812" y="599"/>
                  </a:lnTo>
                  <a:lnTo>
                    <a:pt x="3856" y="595"/>
                  </a:lnTo>
                  <a:lnTo>
                    <a:pt x="3901" y="590"/>
                  </a:lnTo>
                  <a:lnTo>
                    <a:pt x="3945" y="584"/>
                  </a:lnTo>
                  <a:lnTo>
                    <a:pt x="3988" y="577"/>
                  </a:lnTo>
                  <a:lnTo>
                    <a:pt x="4031" y="570"/>
                  </a:lnTo>
                  <a:lnTo>
                    <a:pt x="4072" y="561"/>
                  </a:lnTo>
                  <a:lnTo>
                    <a:pt x="4112" y="551"/>
                  </a:lnTo>
                  <a:lnTo>
                    <a:pt x="4143" y="541"/>
                  </a:lnTo>
                  <a:lnTo>
                    <a:pt x="4173" y="531"/>
                  </a:lnTo>
                  <a:lnTo>
                    <a:pt x="4202" y="520"/>
                  </a:lnTo>
                  <a:lnTo>
                    <a:pt x="4228" y="509"/>
                  </a:lnTo>
                  <a:lnTo>
                    <a:pt x="4253" y="496"/>
                  </a:lnTo>
                  <a:lnTo>
                    <a:pt x="4275" y="483"/>
                  </a:lnTo>
                  <a:lnTo>
                    <a:pt x="4295" y="468"/>
                  </a:lnTo>
                  <a:lnTo>
                    <a:pt x="4313" y="453"/>
                  </a:lnTo>
                  <a:lnTo>
                    <a:pt x="4324" y="440"/>
                  </a:lnTo>
                  <a:lnTo>
                    <a:pt x="4334" y="427"/>
                  </a:lnTo>
                  <a:lnTo>
                    <a:pt x="4341" y="412"/>
                  </a:lnTo>
                  <a:lnTo>
                    <a:pt x="4346" y="397"/>
                  </a:lnTo>
                  <a:lnTo>
                    <a:pt x="4350" y="381"/>
                  </a:lnTo>
                  <a:lnTo>
                    <a:pt x="4351" y="364"/>
                  </a:lnTo>
                  <a:lnTo>
                    <a:pt x="4350" y="345"/>
                  </a:lnTo>
                  <a:lnTo>
                    <a:pt x="4345" y="325"/>
                  </a:lnTo>
                  <a:lnTo>
                    <a:pt x="4339" y="304"/>
                  </a:lnTo>
                  <a:lnTo>
                    <a:pt x="4331" y="282"/>
                  </a:lnTo>
                  <a:lnTo>
                    <a:pt x="4322" y="260"/>
                  </a:lnTo>
                  <a:lnTo>
                    <a:pt x="4309" y="236"/>
                  </a:lnTo>
                  <a:lnTo>
                    <a:pt x="4294" y="210"/>
                  </a:lnTo>
                  <a:lnTo>
                    <a:pt x="4277" y="185"/>
                  </a:lnTo>
                  <a:lnTo>
                    <a:pt x="4257" y="157"/>
                  </a:lnTo>
                  <a:lnTo>
                    <a:pt x="4235" y="128"/>
                  </a:lnTo>
                  <a:lnTo>
                    <a:pt x="4395" y="0"/>
                  </a:lnTo>
                  <a:lnTo>
                    <a:pt x="4424" y="39"/>
                  </a:lnTo>
                  <a:lnTo>
                    <a:pt x="4451" y="76"/>
                  </a:lnTo>
                  <a:lnTo>
                    <a:pt x="4474" y="112"/>
                  </a:lnTo>
                  <a:lnTo>
                    <a:pt x="4494" y="147"/>
                  </a:lnTo>
                  <a:lnTo>
                    <a:pt x="4511" y="181"/>
                  </a:lnTo>
                  <a:lnTo>
                    <a:pt x="4525" y="214"/>
                  </a:lnTo>
                  <a:lnTo>
                    <a:pt x="4537" y="246"/>
                  </a:lnTo>
                  <a:lnTo>
                    <a:pt x="4546" y="277"/>
                  </a:lnTo>
                  <a:lnTo>
                    <a:pt x="4551" y="302"/>
                  </a:lnTo>
                  <a:lnTo>
                    <a:pt x="4554" y="326"/>
                  </a:lnTo>
                  <a:lnTo>
                    <a:pt x="4556" y="350"/>
                  </a:lnTo>
                  <a:lnTo>
                    <a:pt x="4558" y="373"/>
                  </a:lnTo>
                  <a:lnTo>
                    <a:pt x="4556" y="395"/>
                  </a:lnTo>
                  <a:lnTo>
                    <a:pt x="4554" y="416"/>
                  </a:lnTo>
                  <a:lnTo>
                    <a:pt x="4551" y="438"/>
                  </a:lnTo>
                  <a:lnTo>
                    <a:pt x="4545" y="458"/>
                  </a:lnTo>
                  <a:lnTo>
                    <a:pt x="4539" y="477"/>
                  </a:lnTo>
                  <a:lnTo>
                    <a:pt x="4531" y="496"/>
                  </a:lnTo>
                  <a:lnTo>
                    <a:pt x="4522" y="515"/>
                  </a:lnTo>
                  <a:lnTo>
                    <a:pt x="4511" y="533"/>
                  </a:lnTo>
                  <a:lnTo>
                    <a:pt x="4500" y="551"/>
                  </a:lnTo>
                  <a:lnTo>
                    <a:pt x="4487" y="567"/>
                  </a:lnTo>
                  <a:lnTo>
                    <a:pt x="4473" y="583"/>
                  </a:lnTo>
                  <a:lnTo>
                    <a:pt x="4458" y="598"/>
                  </a:lnTo>
                  <a:lnTo>
                    <a:pt x="4445" y="611"/>
                  </a:lnTo>
                  <a:lnTo>
                    <a:pt x="4430" y="624"/>
                  </a:lnTo>
                  <a:lnTo>
                    <a:pt x="4415" y="635"/>
                  </a:lnTo>
                  <a:lnTo>
                    <a:pt x="4399" y="647"/>
                  </a:lnTo>
                  <a:lnTo>
                    <a:pt x="4382" y="659"/>
                  </a:lnTo>
                  <a:lnTo>
                    <a:pt x="4366" y="669"/>
                  </a:lnTo>
                  <a:lnTo>
                    <a:pt x="4330" y="688"/>
                  </a:lnTo>
                  <a:lnTo>
                    <a:pt x="4292" y="706"/>
                  </a:lnTo>
                  <a:lnTo>
                    <a:pt x="4251" y="721"/>
                  </a:lnTo>
                  <a:lnTo>
                    <a:pt x="4209" y="736"/>
                  </a:lnTo>
                  <a:lnTo>
                    <a:pt x="4166" y="749"/>
                  </a:lnTo>
                  <a:lnTo>
                    <a:pt x="4121" y="761"/>
                  </a:lnTo>
                  <a:lnTo>
                    <a:pt x="4075" y="770"/>
                  </a:lnTo>
                  <a:lnTo>
                    <a:pt x="4027" y="779"/>
                  </a:lnTo>
                  <a:lnTo>
                    <a:pt x="3979" y="787"/>
                  </a:lnTo>
                  <a:lnTo>
                    <a:pt x="3932" y="793"/>
                  </a:lnTo>
                  <a:lnTo>
                    <a:pt x="3883" y="799"/>
                  </a:lnTo>
                  <a:lnTo>
                    <a:pt x="3836" y="804"/>
                  </a:lnTo>
                  <a:lnTo>
                    <a:pt x="3788" y="807"/>
                  </a:lnTo>
                  <a:lnTo>
                    <a:pt x="3741" y="809"/>
                  </a:lnTo>
                  <a:lnTo>
                    <a:pt x="3696" y="811"/>
                  </a:lnTo>
                  <a:lnTo>
                    <a:pt x="3610" y="813"/>
                  </a:lnTo>
                  <a:lnTo>
                    <a:pt x="3532" y="813"/>
                  </a:lnTo>
                  <a:lnTo>
                    <a:pt x="3465" y="811"/>
                  </a:lnTo>
                  <a:lnTo>
                    <a:pt x="3462" y="811"/>
                  </a:lnTo>
                  <a:lnTo>
                    <a:pt x="3283" y="805"/>
                  </a:lnTo>
                  <a:lnTo>
                    <a:pt x="3194" y="803"/>
                  </a:lnTo>
                  <a:lnTo>
                    <a:pt x="3104" y="801"/>
                  </a:lnTo>
                  <a:lnTo>
                    <a:pt x="3017" y="801"/>
                  </a:lnTo>
                  <a:lnTo>
                    <a:pt x="2932" y="801"/>
                  </a:lnTo>
                  <a:lnTo>
                    <a:pt x="2850" y="805"/>
                  </a:lnTo>
                  <a:lnTo>
                    <a:pt x="2770" y="808"/>
                  </a:lnTo>
                  <a:lnTo>
                    <a:pt x="2695" y="815"/>
                  </a:lnTo>
                  <a:lnTo>
                    <a:pt x="2659" y="820"/>
                  </a:lnTo>
                  <a:lnTo>
                    <a:pt x="2625" y="825"/>
                  </a:lnTo>
                  <a:lnTo>
                    <a:pt x="2591" y="830"/>
                  </a:lnTo>
                  <a:lnTo>
                    <a:pt x="2560" y="836"/>
                  </a:lnTo>
                  <a:lnTo>
                    <a:pt x="2529" y="843"/>
                  </a:lnTo>
                  <a:lnTo>
                    <a:pt x="2500" y="851"/>
                  </a:lnTo>
                  <a:lnTo>
                    <a:pt x="2473" y="859"/>
                  </a:lnTo>
                  <a:lnTo>
                    <a:pt x="2448" y="869"/>
                  </a:lnTo>
                  <a:lnTo>
                    <a:pt x="2424" y="879"/>
                  </a:lnTo>
                  <a:lnTo>
                    <a:pt x="2402" y="891"/>
                  </a:lnTo>
                  <a:lnTo>
                    <a:pt x="2382" y="904"/>
                  </a:lnTo>
                  <a:lnTo>
                    <a:pt x="2365" y="916"/>
                  </a:lnTo>
                  <a:lnTo>
                    <a:pt x="2348" y="930"/>
                  </a:lnTo>
                  <a:lnTo>
                    <a:pt x="2336" y="946"/>
                  </a:lnTo>
                  <a:lnTo>
                    <a:pt x="2319" y="969"/>
                  </a:lnTo>
                  <a:lnTo>
                    <a:pt x="2307" y="992"/>
                  </a:lnTo>
                  <a:lnTo>
                    <a:pt x="2296" y="1015"/>
                  </a:lnTo>
                  <a:lnTo>
                    <a:pt x="2289" y="1038"/>
                  </a:lnTo>
                  <a:lnTo>
                    <a:pt x="2284" y="1063"/>
                  </a:lnTo>
                  <a:lnTo>
                    <a:pt x="2282" y="1086"/>
                  </a:lnTo>
                  <a:lnTo>
                    <a:pt x="2283" y="1110"/>
                  </a:lnTo>
                  <a:lnTo>
                    <a:pt x="2286" y="1135"/>
                  </a:lnTo>
                  <a:lnTo>
                    <a:pt x="2290" y="1158"/>
                  </a:lnTo>
                  <a:lnTo>
                    <a:pt x="2297" y="1182"/>
                  </a:lnTo>
                  <a:lnTo>
                    <a:pt x="2305" y="1205"/>
                  </a:lnTo>
                  <a:lnTo>
                    <a:pt x="2316" y="1230"/>
                  </a:lnTo>
                  <a:lnTo>
                    <a:pt x="2329" y="1253"/>
                  </a:lnTo>
                  <a:lnTo>
                    <a:pt x="2341" y="1276"/>
                  </a:lnTo>
                  <a:lnTo>
                    <a:pt x="2356" y="1299"/>
                  </a:lnTo>
                  <a:lnTo>
                    <a:pt x="2373" y="1323"/>
                  </a:lnTo>
                  <a:lnTo>
                    <a:pt x="2389" y="1345"/>
                  </a:lnTo>
                  <a:lnTo>
                    <a:pt x="2408" y="1367"/>
                  </a:lnTo>
                  <a:lnTo>
                    <a:pt x="2426" y="1389"/>
                  </a:lnTo>
                  <a:lnTo>
                    <a:pt x="2445" y="1410"/>
                  </a:lnTo>
                  <a:lnTo>
                    <a:pt x="2485" y="1450"/>
                  </a:lnTo>
                  <a:lnTo>
                    <a:pt x="2527" y="1489"/>
                  </a:lnTo>
                  <a:lnTo>
                    <a:pt x="2568" y="1525"/>
                  </a:lnTo>
                  <a:lnTo>
                    <a:pt x="2607" y="1557"/>
                  </a:lnTo>
                  <a:lnTo>
                    <a:pt x="2646" y="1586"/>
                  </a:lnTo>
                  <a:lnTo>
                    <a:pt x="2680" y="1611"/>
                  </a:lnTo>
                  <a:lnTo>
                    <a:pt x="4630" y="1090"/>
                  </a:lnTo>
                  <a:lnTo>
                    <a:pt x="6949" y="2137"/>
                  </a:lnTo>
                  <a:lnTo>
                    <a:pt x="6949" y="2464"/>
                  </a:lnTo>
                  <a:lnTo>
                    <a:pt x="2471" y="4172"/>
                  </a:lnTo>
                  <a:lnTo>
                    <a:pt x="2470" y="3602"/>
                  </a:lnTo>
                  <a:close/>
                  <a:moveTo>
                    <a:pt x="1086" y="2249"/>
                  </a:moveTo>
                  <a:lnTo>
                    <a:pt x="1086" y="2249"/>
                  </a:lnTo>
                  <a:lnTo>
                    <a:pt x="1248" y="2356"/>
                  </a:lnTo>
                  <a:lnTo>
                    <a:pt x="1596" y="2265"/>
                  </a:lnTo>
                  <a:lnTo>
                    <a:pt x="1432" y="2162"/>
                  </a:lnTo>
                  <a:lnTo>
                    <a:pt x="1086" y="2249"/>
                  </a:lnTo>
                  <a:close/>
                  <a:moveTo>
                    <a:pt x="5456" y="2223"/>
                  </a:moveTo>
                  <a:lnTo>
                    <a:pt x="5456" y="2223"/>
                  </a:lnTo>
                  <a:lnTo>
                    <a:pt x="5659" y="2320"/>
                  </a:lnTo>
                  <a:lnTo>
                    <a:pt x="5853" y="2252"/>
                  </a:lnTo>
                  <a:lnTo>
                    <a:pt x="5651" y="2157"/>
                  </a:lnTo>
                  <a:lnTo>
                    <a:pt x="5456" y="2223"/>
                  </a:lnTo>
                  <a:close/>
                  <a:moveTo>
                    <a:pt x="5128" y="2333"/>
                  </a:moveTo>
                  <a:lnTo>
                    <a:pt x="5128" y="2333"/>
                  </a:lnTo>
                  <a:lnTo>
                    <a:pt x="5332" y="2435"/>
                  </a:lnTo>
                  <a:lnTo>
                    <a:pt x="5537" y="2363"/>
                  </a:lnTo>
                  <a:lnTo>
                    <a:pt x="5333" y="2264"/>
                  </a:lnTo>
                  <a:lnTo>
                    <a:pt x="5128" y="2333"/>
                  </a:lnTo>
                  <a:close/>
                  <a:moveTo>
                    <a:pt x="3238" y="2971"/>
                  </a:moveTo>
                  <a:lnTo>
                    <a:pt x="3238" y="2971"/>
                  </a:lnTo>
                  <a:lnTo>
                    <a:pt x="3443" y="3097"/>
                  </a:lnTo>
                  <a:lnTo>
                    <a:pt x="4393" y="2764"/>
                  </a:lnTo>
                  <a:lnTo>
                    <a:pt x="5226" y="2472"/>
                  </a:lnTo>
                  <a:lnTo>
                    <a:pt x="5022" y="2370"/>
                  </a:lnTo>
                  <a:lnTo>
                    <a:pt x="4186" y="2651"/>
                  </a:lnTo>
                  <a:lnTo>
                    <a:pt x="3238" y="2971"/>
                  </a:lnTo>
                  <a:close/>
                  <a:moveTo>
                    <a:pt x="5757" y="2122"/>
                  </a:moveTo>
                  <a:lnTo>
                    <a:pt x="5757" y="2122"/>
                  </a:lnTo>
                  <a:lnTo>
                    <a:pt x="5959" y="2216"/>
                  </a:lnTo>
                  <a:lnTo>
                    <a:pt x="6289" y="2101"/>
                  </a:lnTo>
                  <a:lnTo>
                    <a:pt x="6088" y="2011"/>
                  </a:lnTo>
                  <a:lnTo>
                    <a:pt x="5757" y="2122"/>
                  </a:lnTo>
                  <a:close/>
                  <a:moveTo>
                    <a:pt x="2540" y="3206"/>
                  </a:moveTo>
                  <a:lnTo>
                    <a:pt x="2540" y="3206"/>
                  </a:lnTo>
                  <a:lnTo>
                    <a:pt x="2744" y="3341"/>
                  </a:lnTo>
                  <a:lnTo>
                    <a:pt x="3284" y="3153"/>
                  </a:lnTo>
                  <a:lnTo>
                    <a:pt x="3079" y="3025"/>
                  </a:lnTo>
                  <a:lnTo>
                    <a:pt x="2540" y="3206"/>
                  </a:lnTo>
                  <a:close/>
                  <a:moveTo>
                    <a:pt x="5392" y="1954"/>
                  </a:moveTo>
                  <a:lnTo>
                    <a:pt x="5392" y="1954"/>
                  </a:lnTo>
                  <a:lnTo>
                    <a:pt x="5585" y="2043"/>
                  </a:lnTo>
                  <a:lnTo>
                    <a:pt x="5917" y="1935"/>
                  </a:lnTo>
                  <a:lnTo>
                    <a:pt x="5726" y="1849"/>
                  </a:lnTo>
                  <a:lnTo>
                    <a:pt x="5392" y="1954"/>
                  </a:lnTo>
                  <a:close/>
                  <a:moveTo>
                    <a:pt x="5090" y="2048"/>
                  </a:moveTo>
                  <a:lnTo>
                    <a:pt x="5090" y="2048"/>
                  </a:lnTo>
                  <a:lnTo>
                    <a:pt x="5284" y="2141"/>
                  </a:lnTo>
                  <a:lnTo>
                    <a:pt x="5481" y="2077"/>
                  </a:lnTo>
                  <a:lnTo>
                    <a:pt x="5287" y="1987"/>
                  </a:lnTo>
                  <a:lnTo>
                    <a:pt x="5090" y="2048"/>
                  </a:lnTo>
                  <a:close/>
                  <a:moveTo>
                    <a:pt x="4762" y="2152"/>
                  </a:moveTo>
                  <a:lnTo>
                    <a:pt x="4762" y="2152"/>
                  </a:lnTo>
                  <a:lnTo>
                    <a:pt x="4956" y="2248"/>
                  </a:lnTo>
                  <a:lnTo>
                    <a:pt x="5162" y="2181"/>
                  </a:lnTo>
                  <a:lnTo>
                    <a:pt x="4967" y="2087"/>
                  </a:lnTo>
                  <a:lnTo>
                    <a:pt x="4762" y="2152"/>
                  </a:lnTo>
                  <a:close/>
                  <a:moveTo>
                    <a:pt x="4423" y="2259"/>
                  </a:moveTo>
                  <a:lnTo>
                    <a:pt x="4423" y="2259"/>
                  </a:lnTo>
                  <a:lnTo>
                    <a:pt x="4618" y="2358"/>
                  </a:lnTo>
                  <a:lnTo>
                    <a:pt x="4834" y="2288"/>
                  </a:lnTo>
                  <a:lnTo>
                    <a:pt x="4639" y="2190"/>
                  </a:lnTo>
                  <a:lnTo>
                    <a:pt x="4423" y="2259"/>
                  </a:lnTo>
                  <a:close/>
                  <a:moveTo>
                    <a:pt x="4072" y="2369"/>
                  </a:moveTo>
                  <a:lnTo>
                    <a:pt x="4072" y="2369"/>
                  </a:lnTo>
                  <a:lnTo>
                    <a:pt x="4267" y="2473"/>
                  </a:lnTo>
                  <a:lnTo>
                    <a:pt x="4495" y="2398"/>
                  </a:lnTo>
                  <a:lnTo>
                    <a:pt x="4300" y="2297"/>
                  </a:lnTo>
                  <a:lnTo>
                    <a:pt x="4072" y="2369"/>
                  </a:lnTo>
                  <a:close/>
                  <a:moveTo>
                    <a:pt x="3678" y="2492"/>
                  </a:moveTo>
                  <a:lnTo>
                    <a:pt x="3678" y="2492"/>
                  </a:lnTo>
                  <a:lnTo>
                    <a:pt x="3874" y="2601"/>
                  </a:lnTo>
                  <a:lnTo>
                    <a:pt x="4114" y="2523"/>
                  </a:lnTo>
                  <a:lnTo>
                    <a:pt x="3919" y="2416"/>
                  </a:lnTo>
                  <a:lnTo>
                    <a:pt x="3678" y="2492"/>
                  </a:lnTo>
                  <a:close/>
                  <a:moveTo>
                    <a:pt x="3281" y="2617"/>
                  </a:moveTo>
                  <a:lnTo>
                    <a:pt x="3281" y="2617"/>
                  </a:lnTo>
                  <a:lnTo>
                    <a:pt x="3476" y="2731"/>
                  </a:lnTo>
                  <a:lnTo>
                    <a:pt x="3730" y="2647"/>
                  </a:lnTo>
                  <a:lnTo>
                    <a:pt x="3535" y="2537"/>
                  </a:lnTo>
                  <a:lnTo>
                    <a:pt x="3281" y="2617"/>
                  </a:lnTo>
                  <a:close/>
                  <a:moveTo>
                    <a:pt x="2868" y="2747"/>
                  </a:moveTo>
                  <a:lnTo>
                    <a:pt x="2868" y="2747"/>
                  </a:lnTo>
                  <a:lnTo>
                    <a:pt x="3063" y="2866"/>
                  </a:lnTo>
                  <a:lnTo>
                    <a:pt x="3333" y="2778"/>
                  </a:lnTo>
                  <a:lnTo>
                    <a:pt x="3137" y="2663"/>
                  </a:lnTo>
                  <a:lnTo>
                    <a:pt x="2868" y="2747"/>
                  </a:lnTo>
                  <a:close/>
                  <a:moveTo>
                    <a:pt x="2173" y="2966"/>
                  </a:moveTo>
                  <a:lnTo>
                    <a:pt x="2173" y="2966"/>
                  </a:lnTo>
                  <a:lnTo>
                    <a:pt x="2367" y="3093"/>
                  </a:lnTo>
                  <a:lnTo>
                    <a:pt x="2906" y="2917"/>
                  </a:lnTo>
                  <a:lnTo>
                    <a:pt x="2711" y="2796"/>
                  </a:lnTo>
                  <a:lnTo>
                    <a:pt x="2173" y="2966"/>
                  </a:lnTo>
                  <a:close/>
                  <a:moveTo>
                    <a:pt x="5211" y="1765"/>
                  </a:moveTo>
                  <a:lnTo>
                    <a:pt x="5211" y="1765"/>
                  </a:lnTo>
                  <a:lnTo>
                    <a:pt x="5397" y="1850"/>
                  </a:lnTo>
                  <a:lnTo>
                    <a:pt x="5580" y="1793"/>
                  </a:lnTo>
                  <a:lnTo>
                    <a:pt x="5396" y="1710"/>
                  </a:lnTo>
                  <a:lnTo>
                    <a:pt x="5211" y="1765"/>
                  </a:lnTo>
                  <a:close/>
                  <a:moveTo>
                    <a:pt x="4902" y="1856"/>
                  </a:moveTo>
                  <a:lnTo>
                    <a:pt x="4902" y="1856"/>
                  </a:lnTo>
                  <a:lnTo>
                    <a:pt x="5088" y="1944"/>
                  </a:lnTo>
                  <a:lnTo>
                    <a:pt x="5282" y="1885"/>
                  </a:lnTo>
                  <a:lnTo>
                    <a:pt x="5096" y="1799"/>
                  </a:lnTo>
                  <a:lnTo>
                    <a:pt x="4902" y="1856"/>
                  </a:lnTo>
                  <a:close/>
                  <a:moveTo>
                    <a:pt x="4585" y="1950"/>
                  </a:moveTo>
                  <a:lnTo>
                    <a:pt x="4585" y="1950"/>
                  </a:lnTo>
                  <a:lnTo>
                    <a:pt x="4772" y="2040"/>
                  </a:lnTo>
                  <a:lnTo>
                    <a:pt x="4974" y="1979"/>
                  </a:lnTo>
                  <a:lnTo>
                    <a:pt x="4789" y="1889"/>
                  </a:lnTo>
                  <a:lnTo>
                    <a:pt x="4585" y="1950"/>
                  </a:lnTo>
                  <a:close/>
                  <a:moveTo>
                    <a:pt x="4260" y="2046"/>
                  </a:moveTo>
                  <a:lnTo>
                    <a:pt x="4260" y="2046"/>
                  </a:lnTo>
                  <a:lnTo>
                    <a:pt x="4447" y="2140"/>
                  </a:lnTo>
                  <a:lnTo>
                    <a:pt x="4660" y="2075"/>
                  </a:lnTo>
                  <a:lnTo>
                    <a:pt x="4473" y="1983"/>
                  </a:lnTo>
                  <a:lnTo>
                    <a:pt x="4260" y="2046"/>
                  </a:lnTo>
                  <a:close/>
                  <a:moveTo>
                    <a:pt x="3904" y="2151"/>
                  </a:moveTo>
                  <a:lnTo>
                    <a:pt x="3904" y="2151"/>
                  </a:lnTo>
                  <a:lnTo>
                    <a:pt x="4091" y="2249"/>
                  </a:lnTo>
                  <a:lnTo>
                    <a:pt x="4315" y="2181"/>
                  </a:lnTo>
                  <a:lnTo>
                    <a:pt x="4128" y="2086"/>
                  </a:lnTo>
                  <a:lnTo>
                    <a:pt x="3904" y="2151"/>
                  </a:lnTo>
                  <a:close/>
                  <a:moveTo>
                    <a:pt x="3537" y="2260"/>
                  </a:moveTo>
                  <a:lnTo>
                    <a:pt x="3537" y="2260"/>
                  </a:lnTo>
                  <a:lnTo>
                    <a:pt x="3724" y="2361"/>
                  </a:lnTo>
                  <a:lnTo>
                    <a:pt x="3960" y="2289"/>
                  </a:lnTo>
                  <a:lnTo>
                    <a:pt x="3772" y="2190"/>
                  </a:lnTo>
                  <a:lnTo>
                    <a:pt x="3537" y="2260"/>
                  </a:lnTo>
                  <a:close/>
                  <a:moveTo>
                    <a:pt x="3158" y="2371"/>
                  </a:moveTo>
                  <a:lnTo>
                    <a:pt x="3158" y="2371"/>
                  </a:lnTo>
                  <a:lnTo>
                    <a:pt x="3344" y="2478"/>
                  </a:lnTo>
                  <a:lnTo>
                    <a:pt x="3592" y="2401"/>
                  </a:lnTo>
                  <a:lnTo>
                    <a:pt x="3405" y="2298"/>
                  </a:lnTo>
                  <a:lnTo>
                    <a:pt x="3158" y="2371"/>
                  </a:lnTo>
                  <a:close/>
                  <a:moveTo>
                    <a:pt x="2729" y="2498"/>
                  </a:moveTo>
                  <a:lnTo>
                    <a:pt x="2729" y="2498"/>
                  </a:lnTo>
                  <a:lnTo>
                    <a:pt x="2916" y="2609"/>
                  </a:lnTo>
                  <a:lnTo>
                    <a:pt x="3177" y="2529"/>
                  </a:lnTo>
                  <a:lnTo>
                    <a:pt x="2991" y="2421"/>
                  </a:lnTo>
                  <a:lnTo>
                    <a:pt x="2729" y="2498"/>
                  </a:lnTo>
                  <a:close/>
                  <a:moveTo>
                    <a:pt x="2298" y="2625"/>
                  </a:moveTo>
                  <a:lnTo>
                    <a:pt x="2298" y="2625"/>
                  </a:lnTo>
                  <a:lnTo>
                    <a:pt x="2483" y="2742"/>
                  </a:lnTo>
                  <a:lnTo>
                    <a:pt x="2760" y="2657"/>
                  </a:lnTo>
                  <a:lnTo>
                    <a:pt x="2575" y="2544"/>
                  </a:lnTo>
                  <a:lnTo>
                    <a:pt x="2298" y="2625"/>
                  </a:lnTo>
                  <a:close/>
                  <a:moveTo>
                    <a:pt x="1850" y="2758"/>
                  </a:moveTo>
                  <a:lnTo>
                    <a:pt x="1850" y="2758"/>
                  </a:lnTo>
                  <a:lnTo>
                    <a:pt x="2035" y="2879"/>
                  </a:lnTo>
                  <a:lnTo>
                    <a:pt x="2327" y="2789"/>
                  </a:lnTo>
                  <a:lnTo>
                    <a:pt x="2142" y="2672"/>
                  </a:lnTo>
                  <a:lnTo>
                    <a:pt x="1850" y="2758"/>
                  </a:lnTo>
                  <a:close/>
                  <a:moveTo>
                    <a:pt x="4769" y="1665"/>
                  </a:moveTo>
                  <a:lnTo>
                    <a:pt x="4769" y="1665"/>
                  </a:lnTo>
                  <a:lnTo>
                    <a:pt x="4948" y="1748"/>
                  </a:lnTo>
                  <a:lnTo>
                    <a:pt x="5282" y="1651"/>
                  </a:lnTo>
                  <a:lnTo>
                    <a:pt x="5104" y="1572"/>
                  </a:lnTo>
                  <a:lnTo>
                    <a:pt x="4769" y="1665"/>
                  </a:lnTo>
                  <a:close/>
                  <a:moveTo>
                    <a:pt x="4465" y="1750"/>
                  </a:moveTo>
                  <a:lnTo>
                    <a:pt x="4465" y="1750"/>
                  </a:lnTo>
                  <a:lnTo>
                    <a:pt x="4644" y="1835"/>
                  </a:lnTo>
                  <a:lnTo>
                    <a:pt x="4841" y="1778"/>
                  </a:lnTo>
                  <a:lnTo>
                    <a:pt x="4663" y="1695"/>
                  </a:lnTo>
                  <a:lnTo>
                    <a:pt x="4465" y="1750"/>
                  </a:lnTo>
                  <a:close/>
                  <a:moveTo>
                    <a:pt x="4134" y="1842"/>
                  </a:moveTo>
                  <a:lnTo>
                    <a:pt x="4134" y="1842"/>
                  </a:lnTo>
                  <a:lnTo>
                    <a:pt x="4314" y="1931"/>
                  </a:lnTo>
                  <a:lnTo>
                    <a:pt x="4520" y="1871"/>
                  </a:lnTo>
                  <a:lnTo>
                    <a:pt x="4342" y="1785"/>
                  </a:lnTo>
                  <a:lnTo>
                    <a:pt x="4134" y="1842"/>
                  </a:lnTo>
                  <a:close/>
                  <a:moveTo>
                    <a:pt x="3794" y="1937"/>
                  </a:moveTo>
                  <a:lnTo>
                    <a:pt x="3794" y="1937"/>
                  </a:lnTo>
                  <a:lnTo>
                    <a:pt x="3974" y="2029"/>
                  </a:lnTo>
                  <a:lnTo>
                    <a:pt x="4191" y="1966"/>
                  </a:lnTo>
                  <a:lnTo>
                    <a:pt x="4012" y="1877"/>
                  </a:lnTo>
                  <a:lnTo>
                    <a:pt x="3794" y="1937"/>
                  </a:lnTo>
                  <a:close/>
                  <a:moveTo>
                    <a:pt x="3443" y="2034"/>
                  </a:moveTo>
                  <a:lnTo>
                    <a:pt x="3443" y="2034"/>
                  </a:lnTo>
                  <a:lnTo>
                    <a:pt x="3623" y="2130"/>
                  </a:lnTo>
                  <a:lnTo>
                    <a:pt x="3851" y="2063"/>
                  </a:lnTo>
                  <a:lnTo>
                    <a:pt x="3672" y="1971"/>
                  </a:lnTo>
                  <a:lnTo>
                    <a:pt x="3443" y="2034"/>
                  </a:lnTo>
                  <a:close/>
                  <a:moveTo>
                    <a:pt x="3050" y="2144"/>
                  </a:moveTo>
                  <a:lnTo>
                    <a:pt x="3050" y="2144"/>
                  </a:lnTo>
                  <a:lnTo>
                    <a:pt x="3228" y="2243"/>
                  </a:lnTo>
                  <a:lnTo>
                    <a:pt x="3469" y="2174"/>
                  </a:lnTo>
                  <a:lnTo>
                    <a:pt x="3290" y="2077"/>
                  </a:lnTo>
                  <a:lnTo>
                    <a:pt x="3050" y="2144"/>
                  </a:lnTo>
                  <a:close/>
                  <a:moveTo>
                    <a:pt x="2654" y="2254"/>
                  </a:moveTo>
                  <a:lnTo>
                    <a:pt x="2654" y="2254"/>
                  </a:lnTo>
                  <a:lnTo>
                    <a:pt x="2832" y="2357"/>
                  </a:lnTo>
                  <a:lnTo>
                    <a:pt x="3086" y="2284"/>
                  </a:lnTo>
                  <a:lnTo>
                    <a:pt x="2907" y="2183"/>
                  </a:lnTo>
                  <a:lnTo>
                    <a:pt x="2654" y="2254"/>
                  </a:lnTo>
                  <a:close/>
                  <a:moveTo>
                    <a:pt x="2245" y="2368"/>
                  </a:moveTo>
                  <a:lnTo>
                    <a:pt x="2245" y="2368"/>
                  </a:lnTo>
                  <a:lnTo>
                    <a:pt x="2423" y="2476"/>
                  </a:lnTo>
                  <a:lnTo>
                    <a:pt x="2690" y="2398"/>
                  </a:lnTo>
                  <a:lnTo>
                    <a:pt x="2512" y="2293"/>
                  </a:lnTo>
                  <a:lnTo>
                    <a:pt x="2245" y="2368"/>
                  </a:lnTo>
                  <a:close/>
                  <a:moveTo>
                    <a:pt x="1557" y="2559"/>
                  </a:moveTo>
                  <a:lnTo>
                    <a:pt x="1557" y="2559"/>
                  </a:lnTo>
                  <a:lnTo>
                    <a:pt x="1732" y="2674"/>
                  </a:lnTo>
                  <a:lnTo>
                    <a:pt x="2265" y="2521"/>
                  </a:lnTo>
                  <a:lnTo>
                    <a:pt x="2087" y="2412"/>
                  </a:lnTo>
                  <a:lnTo>
                    <a:pt x="1557" y="2559"/>
                  </a:lnTo>
                  <a:close/>
                  <a:moveTo>
                    <a:pt x="4396" y="1414"/>
                  </a:moveTo>
                  <a:lnTo>
                    <a:pt x="4396" y="1414"/>
                  </a:lnTo>
                  <a:lnTo>
                    <a:pt x="4563" y="1491"/>
                  </a:lnTo>
                  <a:lnTo>
                    <a:pt x="4790" y="1432"/>
                  </a:lnTo>
                  <a:lnTo>
                    <a:pt x="4623" y="1358"/>
                  </a:lnTo>
                  <a:lnTo>
                    <a:pt x="4396" y="1414"/>
                  </a:lnTo>
                  <a:close/>
                  <a:moveTo>
                    <a:pt x="3855" y="1550"/>
                  </a:moveTo>
                  <a:lnTo>
                    <a:pt x="3855" y="1550"/>
                  </a:lnTo>
                  <a:lnTo>
                    <a:pt x="4024" y="1632"/>
                  </a:lnTo>
                  <a:lnTo>
                    <a:pt x="4267" y="1568"/>
                  </a:lnTo>
                  <a:lnTo>
                    <a:pt x="4099" y="1489"/>
                  </a:lnTo>
                  <a:lnTo>
                    <a:pt x="3855" y="1550"/>
                  </a:lnTo>
                  <a:close/>
                  <a:moveTo>
                    <a:pt x="3225" y="1710"/>
                  </a:moveTo>
                  <a:lnTo>
                    <a:pt x="3225" y="1710"/>
                  </a:lnTo>
                  <a:lnTo>
                    <a:pt x="3393" y="1796"/>
                  </a:lnTo>
                  <a:lnTo>
                    <a:pt x="3659" y="1727"/>
                  </a:lnTo>
                  <a:lnTo>
                    <a:pt x="3491" y="1643"/>
                  </a:lnTo>
                  <a:lnTo>
                    <a:pt x="3225" y="1710"/>
                  </a:lnTo>
                  <a:close/>
                  <a:moveTo>
                    <a:pt x="2586" y="1871"/>
                  </a:moveTo>
                  <a:lnTo>
                    <a:pt x="2586" y="1871"/>
                  </a:lnTo>
                  <a:lnTo>
                    <a:pt x="2754" y="1964"/>
                  </a:lnTo>
                  <a:lnTo>
                    <a:pt x="3043" y="1888"/>
                  </a:lnTo>
                  <a:lnTo>
                    <a:pt x="2875" y="1798"/>
                  </a:lnTo>
                  <a:lnTo>
                    <a:pt x="2586" y="1871"/>
                  </a:lnTo>
                  <a:close/>
                  <a:moveTo>
                    <a:pt x="1850" y="2056"/>
                  </a:moveTo>
                  <a:lnTo>
                    <a:pt x="1850" y="2056"/>
                  </a:lnTo>
                  <a:lnTo>
                    <a:pt x="2015" y="2156"/>
                  </a:lnTo>
                  <a:lnTo>
                    <a:pt x="2332" y="2073"/>
                  </a:lnTo>
                  <a:lnTo>
                    <a:pt x="2166" y="1978"/>
                  </a:lnTo>
                  <a:lnTo>
                    <a:pt x="1850" y="2056"/>
                  </a:lnTo>
                  <a:close/>
                  <a:moveTo>
                    <a:pt x="0" y="2383"/>
                  </a:moveTo>
                  <a:lnTo>
                    <a:pt x="0" y="3045"/>
                  </a:lnTo>
                  <a:lnTo>
                    <a:pt x="2192" y="4236"/>
                  </a:lnTo>
                  <a:lnTo>
                    <a:pt x="2192" y="3803"/>
                  </a:lnTo>
                  <a:lnTo>
                    <a:pt x="0" y="2383"/>
                  </a:lnTo>
                  <a:close/>
                </a:path>
              </a:pathLst>
            </a:custGeom>
            <a:solidFill>
              <a:schemeClr val="tx1">
                <a:lumMod val="65000"/>
                <a:lumOff val="35000"/>
              </a:schemeClr>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pic>
          <p:nvPicPr>
            <p:cNvPr id="8" name="图片 7"/>
            <p:cNvPicPr>
              <a:picLocks noChangeAspect="1"/>
            </p:cNvPicPr>
            <p:nvPr/>
          </p:nvPicPr>
          <p:blipFill rotWithShape="1">
            <a:blip r:embed="rId18" cstate="print">
              <a:duotone>
                <a:prstClr val="black"/>
                <a:schemeClr val="bg1">
                  <a:lumMod val="75000"/>
                  <a:tint val="45000"/>
                  <a:satMod val="400000"/>
                </a:schemeClr>
              </a:duotone>
            </a:blip>
            <a:srcRect r="30915"/>
            <a:stretch/>
          </p:blipFill>
          <p:spPr>
            <a:xfrm>
              <a:off x="3292860" y="2664331"/>
              <a:ext cx="642432" cy="644700"/>
            </a:xfrm>
            <a:prstGeom prst="rect">
              <a:avLst/>
            </a:prstGeom>
          </p:spPr>
        </p:pic>
        <p:pic>
          <p:nvPicPr>
            <p:cNvPr id="26" name="图片 25"/>
            <p:cNvPicPr>
              <a:picLocks noChangeAspect="1"/>
            </p:cNvPicPr>
            <p:nvPr/>
          </p:nvPicPr>
          <p:blipFill rotWithShape="1">
            <a:blip r:embed="rId18" cstate="print">
              <a:duotone>
                <a:prstClr val="black"/>
                <a:schemeClr val="bg1">
                  <a:lumMod val="75000"/>
                  <a:tint val="45000"/>
                  <a:satMod val="400000"/>
                </a:schemeClr>
              </a:duotone>
            </a:blip>
            <a:srcRect l="68908"/>
            <a:stretch/>
          </p:blipFill>
          <p:spPr>
            <a:xfrm>
              <a:off x="1894068" y="3036002"/>
              <a:ext cx="437782" cy="976164"/>
            </a:xfrm>
            <a:prstGeom prst="rect">
              <a:avLst/>
            </a:prstGeom>
          </p:spPr>
        </p:pic>
        <p:cxnSp>
          <p:nvCxnSpPr>
            <p:cNvPr id="11" name="直接箭头连接符 10"/>
            <p:cNvCxnSpPr/>
            <p:nvPr/>
          </p:nvCxnSpPr>
          <p:spPr>
            <a:xfrm flipV="1">
              <a:off x="2520324" y="3027642"/>
              <a:ext cx="674534" cy="496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flipV="1">
              <a:off x="2500024" y="3658783"/>
              <a:ext cx="729550" cy="568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rot="19376341">
              <a:off x="2445000" y="2992827"/>
              <a:ext cx="776545" cy="338554"/>
            </a:xfrm>
            <a:prstGeom prst="rect">
              <a:avLst/>
            </a:prstGeom>
            <a:noFill/>
          </p:spPr>
          <p:txBody>
            <a:bodyPr wrap="square" rtlCol="0">
              <a:spAutoFit/>
            </a:bodyPr>
            <a:lstStyle/>
            <a:p>
              <a:r>
                <a:rPr lang="zh-CN" altLang="en-US" sz="1600" smtClean="0"/>
                <a:t>输出</a:t>
              </a:r>
              <a:endParaRPr lang="zh-CN" altLang="en-US" sz="1600"/>
            </a:p>
          </p:txBody>
        </p:sp>
        <p:sp>
          <p:nvSpPr>
            <p:cNvPr id="31" name="文本框 30"/>
            <p:cNvSpPr txBox="1"/>
            <p:nvPr/>
          </p:nvSpPr>
          <p:spPr>
            <a:xfrm rot="2183640">
              <a:off x="2509450" y="3955040"/>
              <a:ext cx="776545" cy="338554"/>
            </a:xfrm>
            <a:prstGeom prst="rect">
              <a:avLst/>
            </a:prstGeom>
            <a:noFill/>
          </p:spPr>
          <p:txBody>
            <a:bodyPr wrap="square" rtlCol="0">
              <a:spAutoFit/>
            </a:bodyPr>
            <a:lstStyle/>
            <a:p>
              <a:r>
                <a:rPr lang="zh-CN" altLang="en-US" sz="1600" smtClean="0"/>
                <a:t>输入</a:t>
              </a:r>
              <a:endParaRPr lang="zh-CN" altLang="en-US" sz="1600"/>
            </a:p>
          </p:txBody>
        </p:sp>
      </p:grpSp>
      <p:sp>
        <p:nvSpPr>
          <p:cNvPr id="40" name="MH_Desc_1"/>
          <p:cNvSpPr/>
          <p:nvPr>
            <p:custDataLst>
              <p:tags r:id="rId15"/>
            </p:custDataLst>
          </p:nvPr>
        </p:nvSpPr>
        <p:spPr>
          <a:xfrm>
            <a:off x="8387562" y="3363587"/>
            <a:ext cx="3161707" cy="234987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rmAutofit lnSpcReduction="10000"/>
          </a:bodyPr>
          <a:lstStyle/>
          <a:p>
            <a:pPr algn="just">
              <a:spcBef>
                <a:spcPts val="600"/>
              </a:spcBef>
              <a:spcAft>
                <a:spcPts val="600"/>
              </a:spcAft>
              <a:defRPr/>
            </a:pPr>
            <a:r>
              <a:rPr lang="en-US" altLang="zh-CN" sz="1400" smtClean="0">
                <a:solidFill>
                  <a:schemeClr val="tx1"/>
                </a:solidFill>
              </a:rPr>
              <a:t>#include</a:t>
            </a:r>
            <a:r>
              <a:rPr lang="zh-CN" altLang="en-US" sz="1400" smtClean="0">
                <a:solidFill>
                  <a:schemeClr val="tx1"/>
                </a:solidFill>
              </a:rPr>
              <a:t>指令说明</a:t>
            </a:r>
            <a:endParaRPr lang="en-US" altLang="zh-CN" sz="1400" smtClean="0">
              <a:solidFill>
                <a:schemeClr val="tx1"/>
              </a:solidFill>
            </a:endParaRPr>
          </a:p>
          <a:p>
            <a:pPr algn="just">
              <a:spcBef>
                <a:spcPts val="600"/>
              </a:spcBef>
              <a:spcAft>
                <a:spcPts val="600"/>
              </a:spcAft>
              <a:defRPr/>
            </a:pPr>
            <a:r>
              <a:rPr lang="zh-CN" altLang="en-US" sz="1400">
                <a:solidFill>
                  <a:schemeClr val="tx1"/>
                </a:solidFill>
              </a:rPr>
              <a:t>三</a:t>
            </a:r>
            <a:r>
              <a:rPr lang="zh-CN" altLang="en-US" sz="1400" smtClean="0">
                <a:solidFill>
                  <a:schemeClr val="tx1"/>
                </a:solidFill>
              </a:rPr>
              <a:t>种形式：</a:t>
            </a:r>
            <a:endParaRPr lang="en-US" altLang="zh-CN" sz="1400" smtClean="0">
              <a:solidFill>
                <a:schemeClr val="tx1"/>
              </a:solidFill>
            </a:endParaRPr>
          </a:p>
          <a:p>
            <a:pPr marL="0" lvl="1" indent="0">
              <a:buNone/>
            </a:pPr>
            <a:r>
              <a:rPr lang="zh-CN" altLang="en-US" sz="1400">
                <a:solidFill>
                  <a:schemeClr val="tx1"/>
                </a:solidFill>
              </a:rPr>
              <a:t>#</a:t>
            </a:r>
            <a:r>
              <a:rPr lang="en-US" altLang="zh-CN" sz="1400">
                <a:solidFill>
                  <a:schemeClr val="tx1"/>
                </a:solidFill>
              </a:rPr>
              <a:t>include "c:\cpp\include\myfile.h</a:t>
            </a:r>
            <a:r>
              <a:rPr lang="en-US" altLang="zh-CN" sz="1400" smtClean="0">
                <a:solidFill>
                  <a:schemeClr val="tx1"/>
                </a:solidFill>
              </a:rPr>
              <a:t>"</a:t>
            </a:r>
            <a:r>
              <a:rPr lang="zh-CN" altLang="en-US" sz="1400">
                <a:solidFill>
                  <a:schemeClr val="accent1"/>
                </a:solidFill>
                <a:sym typeface="Wingdings 2"/>
              </a:rPr>
              <a:t> </a:t>
            </a:r>
            <a:r>
              <a:rPr lang="en-US" altLang="zh-CN" sz="1400" smtClean="0">
                <a:solidFill>
                  <a:schemeClr val="tx1"/>
                </a:solidFill>
              </a:rPr>
              <a:t> </a:t>
            </a:r>
            <a:endParaRPr lang="zh-CN" altLang="en-US" sz="1400">
              <a:solidFill>
                <a:schemeClr val="tx1"/>
              </a:solidFill>
            </a:endParaRPr>
          </a:p>
          <a:p>
            <a:pPr marL="0" lvl="1" indent="0">
              <a:buNone/>
            </a:pPr>
            <a:r>
              <a:rPr lang="zh-CN" altLang="en-US" sz="1400">
                <a:solidFill>
                  <a:schemeClr val="tx1"/>
                </a:solidFill>
              </a:rPr>
              <a:t>#</a:t>
            </a:r>
            <a:r>
              <a:rPr lang="en-US" altLang="zh-CN" sz="1400">
                <a:solidFill>
                  <a:schemeClr val="tx1"/>
                </a:solidFill>
              </a:rPr>
              <a:t>include "</a:t>
            </a:r>
            <a:r>
              <a:rPr lang="en-US" altLang="zh-CN" sz="1400" err="1" smtClean="0">
                <a:solidFill>
                  <a:schemeClr val="tx1"/>
                </a:solidFill>
              </a:rPr>
              <a:t>myfile.h</a:t>
            </a:r>
            <a:r>
              <a:rPr lang="en-US" altLang="zh-CN" sz="1400" smtClean="0">
                <a:solidFill>
                  <a:schemeClr val="tx1"/>
                </a:solidFill>
              </a:rPr>
              <a:t>“</a:t>
            </a:r>
            <a:r>
              <a:rPr lang="zh-CN" altLang="en-US" sz="1400" smtClean="0">
                <a:solidFill>
                  <a:schemeClr val="accent1"/>
                </a:solidFill>
                <a:sym typeface="Wingdings 2"/>
              </a:rPr>
              <a:t></a:t>
            </a:r>
            <a:r>
              <a:rPr lang="zh-CN" altLang="en-US" sz="1400">
                <a:solidFill>
                  <a:schemeClr val="accent1"/>
                </a:solidFill>
                <a:sym typeface="Wingdings 2"/>
              </a:rPr>
              <a:t> </a:t>
            </a:r>
            <a:endParaRPr lang="en-US" altLang="zh-CN" sz="1400" smtClean="0">
              <a:solidFill>
                <a:schemeClr val="tx1"/>
              </a:solidFill>
            </a:endParaRPr>
          </a:p>
          <a:p>
            <a:pPr marL="0" lvl="1" indent="0">
              <a:buNone/>
            </a:pPr>
            <a:r>
              <a:rPr lang="zh-CN" altLang="en-US" sz="1400" smtClean="0">
                <a:solidFill>
                  <a:schemeClr val="tx1"/>
                </a:solidFill>
              </a:rPr>
              <a:t>#</a:t>
            </a:r>
            <a:r>
              <a:rPr lang="en-US" altLang="zh-CN" sz="1400">
                <a:solidFill>
                  <a:schemeClr val="tx1"/>
                </a:solidFill>
              </a:rPr>
              <a:t>include &lt;</a:t>
            </a:r>
            <a:r>
              <a:rPr lang="en-US" altLang="zh-CN" sz="1400" err="1">
                <a:solidFill>
                  <a:schemeClr val="tx1"/>
                </a:solidFill>
              </a:rPr>
              <a:t>myfile.h</a:t>
            </a:r>
            <a:r>
              <a:rPr lang="en-US" altLang="zh-CN" sz="1400" smtClean="0">
                <a:solidFill>
                  <a:schemeClr val="tx1"/>
                </a:solidFill>
              </a:rPr>
              <a:t>&gt;</a:t>
            </a:r>
            <a:r>
              <a:rPr lang="zh-CN" altLang="en-US" sz="1400">
                <a:solidFill>
                  <a:schemeClr val="accent1"/>
                </a:solidFill>
                <a:sym typeface="Wingdings 2"/>
              </a:rPr>
              <a:t> </a:t>
            </a:r>
            <a:endParaRPr lang="en-US" altLang="zh-CN" sz="1400" smtClean="0">
              <a:solidFill>
                <a:schemeClr val="tx1"/>
              </a:solidFill>
            </a:endParaRPr>
          </a:p>
          <a:p>
            <a:pPr marL="0" lvl="1" indent="0">
              <a:buNone/>
            </a:pPr>
            <a:endParaRPr lang="en-US" altLang="zh-CN" sz="1400">
              <a:solidFill>
                <a:schemeClr val="tx1"/>
              </a:solidFill>
            </a:endParaRPr>
          </a:p>
          <a:p>
            <a:pPr marL="0" lvl="1"/>
            <a:r>
              <a:rPr lang="zh-CN" altLang="en-US" sz="1400" smtClean="0">
                <a:solidFill>
                  <a:schemeClr val="accent1"/>
                </a:solidFill>
                <a:sym typeface="Wingdings 2"/>
              </a:rPr>
              <a:t></a:t>
            </a:r>
            <a:r>
              <a:rPr lang="zh-CN" altLang="en-US" sz="1400" smtClean="0">
                <a:solidFill>
                  <a:schemeClr val="tx1"/>
                </a:solidFill>
              </a:rPr>
              <a:t>按</a:t>
            </a:r>
            <a:r>
              <a:rPr lang="zh-CN" altLang="en-US" sz="1400">
                <a:solidFill>
                  <a:schemeClr val="tx1"/>
                </a:solidFill>
              </a:rPr>
              <a:t>指定路径查找</a:t>
            </a:r>
            <a:r>
              <a:rPr lang="zh-CN" altLang="en-US" sz="1400" smtClean="0">
                <a:solidFill>
                  <a:schemeClr val="tx1"/>
                </a:solidFill>
              </a:rPr>
              <a:t>文件</a:t>
            </a:r>
            <a:endParaRPr lang="en-US" altLang="zh-CN" sz="1400" smtClean="0">
              <a:solidFill>
                <a:schemeClr val="tx1"/>
              </a:solidFill>
            </a:endParaRPr>
          </a:p>
          <a:p>
            <a:pPr marL="0" lvl="1"/>
            <a:r>
              <a:rPr lang="zh-CN" altLang="en-US" sz="1400">
                <a:solidFill>
                  <a:schemeClr val="accent1"/>
                </a:solidFill>
                <a:sym typeface="Wingdings 2"/>
              </a:rPr>
              <a:t></a:t>
            </a:r>
            <a:r>
              <a:rPr lang="zh-CN" altLang="en-US" sz="1400">
                <a:solidFill>
                  <a:schemeClr val="tx1"/>
                </a:solidFill>
              </a:rPr>
              <a:t>源程序文件所在目录</a:t>
            </a:r>
          </a:p>
          <a:p>
            <a:pPr marL="0" lvl="1"/>
            <a:r>
              <a:rPr lang="zh-CN" altLang="en-US" sz="1400" smtClean="0">
                <a:solidFill>
                  <a:schemeClr val="accent1"/>
                </a:solidFill>
                <a:sym typeface="Wingdings 2"/>
              </a:rPr>
              <a:t></a:t>
            </a:r>
            <a:r>
              <a:rPr lang="en-US" altLang="zh-CN" sz="1400" smtClean="0">
                <a:solidFill>
                  <a:schemeClr val="tx1"/>
                </a:solidFill>
              </a:rPr>
              <a:t>C</a:t>
            </a:r>
            <a:r>
              <a:rPr lang="zh-CN" altLang="en-US" sz="1400">
                <a:solidFill>
                  <a:schemeClr val="tx1"/>
                </a:solidFill>
              </a:rPr>
              <a:t>编译系统指定的</a:t>
            </a:r>
            <a:r>
              <a:rPr lang="en-US" altLang="zh-CN" sz="1400">
                <a:solidFill>
                  <a:schemeClr val="tx1"/>
                </a:solidFill>
              </a:rPr>
              <a:t>include</a:t>
            </a:r>
            <a:r>
              <a:rPr lang="zh-CN" altLang="en-US" sz="1400" smtClean="0">
                <a:solidFill>
                  <a:schemeClr val="tx1"/>
                </a:solidFill>
              </a:rPr>
              <a:t>目录</a:t>
            </a:r>
            <a:endParaRPr lang="zh-CN" altLang="en-US" sz="1400">
              <a:solidFill>
                <a:schemeClr val="tx1"/>
              </a:solidFill>
            </a:endParaRPr>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53</a:t>
            </a:fld>
            <a:endParaRPr lang="zh-CN" altLang="en-US"/>
          </a:p>
        </p:txBody>
      </p:sp>
    </p:spTree>
    <p:custDataLst>
      <p:tags r:id="rId1"/>
    </p:custDataLst>
    <p:extLst>
      <p:ext uri="{BB962C8B-B14F-4D97-AF65-F5344CB8AC3E}">
        <p14:creationId xmlns:p14="http://schemas.microsoft.com/office/powerpoint/2010/main" val="137421715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47800" y="508000"/>
            <a:ext cx="5922104" cy="1325563"/>
          </a:xfrm>
        </p:spPr>
        <p:txBody>
          <a:bodyPr/>
          <a:lstStyle/>
          <a:p>
            <a:r>
              <a:rPr lang="en-US" altLang="zh-CN" err="1" smtClean="0"/>
              <a:t>printf</a:t>
            </a:r>
            <a:r>
              <a:rPr lang="zh-CN" altLang="en-US" smtClean="0"/>
              <a:t>函数</a:t>
            </a:r>
            <a:endParaRPr lang="zh-CN" altLang="en-US"/>
          </a:p>
        </p:txBody>
      </p:sp>
      <p:sp>
        <p:nvSpPr>
          <p:cNvPr id="3" name="内容占位符 2"/>
          <p:cNvSpPr>
            <a:spLocks noGrp="1"/>
          </p:cNvSpPr>
          <p:nvPr>
            <p:ph idx="1"/>
          </p:nvPr>
        </p:nvSpPr>
        <p:spPr>
          <a:xfrm>
            <a:off x="1547192" y="1538771"/>
            <a:ext cx="8568358" cy="589584"/>
          </a:xfrm>
        </p:spPr>
        <p:txBody>
          <a:bodyPr>
            <a:normAutofit/>
          </a:bodyPr>
          <a:lstStyle/>
          <a:p>
            <a:pPr marL="0" indent="0">
              <a:buNone/>
            </a:pPr>
            <a:r>
              <a:rPr lang="zh-CN" altLang="en-US" sz="2000" dirty="0">
                <a:solidFill>
                  <a:schemeClr val="tx1">
                    <a:lumMod val="65000"/>
                    <a:lumOff val="35000"/>
                  </a:schemeClr>
                </a:solidFill>
              </a:rPr>
              <a:t>用来向终端（或系统隐含指定的输出设备）输出若干个任意类型的</a:t>
            </a:r>
            <a:r>
              <a:rPr lang="zh-CN" altLang="en-US" sz="2000" dirty="0" smtClean="0">
                <a:solidFill>
                  <a:schemeClr val="tx1">
                    <a:lumMod val="65000"/>
                    <a:lumOff val="35000"/>
                  </a:schemeClr>
                </a:solidFill>
              </a:rPr>
              <a:t>数据。</a:t>
            </a:r>
            <a:endParaRPr lang="zh-CN" altLang="en-US" sz="2000" dirty="0">
              <a:solidFill>
                <a:schemeClr val="tx1">
                  <a:lumMod val="65000"/>
                  <a:lumOff val="35000"/>
                </a:schemeClr>
              </a:solidFill>
            </a:endParaRPr>
          </a:p>
        </p:txBody>
      </p:sp>
      <p:sp>
        <p:nvSpPr>
          <p:cNvPr id="4" name="矩形 3"/>
          <p:cNvSpPr/>
          <p:nvPr/>
        </p:nvSpPr>
        <p:spPr>
          <a:xfrm>
            <a:off x="1636644" y="1981614"/>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smtClean="0"/>
              <a:t>printf</a:t>
            </a:r>
            <a:r>
              <a:rPr lang="zh-CN" altLang="en-US" b="1" dirty="0" smtClean="0"/>
              <a:t>（格式</a:t>
            </a:r>
            <a:r>
              <a:rPr lang="zh-CN" altLang="en-US" b="1" dirty="0"/>
              <a:t>控制，输出表列）</a:t>
            </a:r>
          </a:p>
        </p:txBody>
      </p:sp>
      <p:grpSp>
        <p:nvGrpSpPr>
          <p:cNvPr id="14" name="组合 13"/>
          <p:cNvGrpSpPr/>
          <p:nvPr/>
        </p:nvGrpSpPr>
        <p:grpSpPr>
          <a:xfrm>
            <a:off x="6613016" y="1981614"/>
            <a:ext cx="3432132" cy="1217402"/>
            <a:chOff x="5622416" y="1878223"/>
            <a:chExt cx="2746332" cy="1217402"/>
          </a:xfrm>
        </p:grpSpPr>
        <p:sp>
          <p:nvSpPr>
            <p:cNvPr id="5" name="圆角矩形 4"/>
            <p:cNvSpPr/>
            <p:nvPr/>
          </p:nvSpPr>
          <p:spPr>
            <a:xfrm>
              <a:off x="5622416" y="1878223"/>
              <a:ext cx="2746332" cy="1217402"/>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noProof="1" smtClean="0"/>
                <a:t>printf</a:t>
              </a:r>
              <a:r>
                <a:rPr lang="en-US" altLang="zh-CN" sz="1600" noProof="1"/>
                <a:t>("i</a:t>
              </a:r>
              <a:r>
                <a:rPr lang="en-US" altLang="zh-CN" sz="1600" noProof="1" smtClean="0"/>
                <a:t>=%d,c=%</a:t>
              </a:r>
              <a:r>
                <a:rPr lang="en-US" altLang="zh-CN" sz="1600" noProof="1"/>
                <a:t>c\n</a:t>
              </a:r>
              <a:r>
                <a:rPr lang="en-US" altLang="zh-CN" sz="1600" noProof="1" smtClean="0"/>
                <a:t>", i, c </a:t>
              </a:r>
              <a:r>
                <a:rPr lang="en-US" altLang="zh-CN" sz="1600" noProof="1"/>
                <a:t>)</a:t>
              </a:r>
              <a:endParaRPr lang="en-US" altLang="zh-CN" sz="1600" noProof="1">
                <a:solidFill>
                  <a:srgbClr val="008000"/>
                </a:solidFill>
              </a:endParaRPr>
            </a:p>
          </p:txBody>
        </p:sp>
        <p:sp>
          <p:nvSpPr>
            <p:cNvPr id="7" name="线形标注 2(带强调线) 6"/>
            <p:cNvSpPr/>
            <p:nvPr/>
          </p:nvSpPr>
          <p:spPr>
            <a:xfrm rot="16200000">
              <a:off x="6323127" y="1986011"/>
              <a:ext cx="193537" cy="180470"/>
            </a:xfrm>
            <a:prstGeom prst="accentCallout2">
              <a:avLst>
                <a:gd name="adj1" fmla="val 18750"/>
                <a:gd name="adj2" fmla="val -8333"/>
                <a:gd name="adj3" fmla="val 57301"/>
                <a:gd name="adj4" fmla="val -825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953539" y="2313392"/>
              <a:ext cx="2415209" cy="307777"/>
            </a:xfrm>
            <a:prstGeom prst="rect">
              <a:avLst/>
            </a:prstGeom>
            <a:noFill/>
          </p:spPr>
          <p:txBody>
            <a:bodyPr wrap="square" rtlCol="0">
              <a:spAutoFit/>
            </a:bodyPr>
            <a:lstStyle/>
            <a:p>
              <a:r>
                <a:rPr lang="zh-CN" altLang="en-US" sz="1400" spc="-50" smtClean="0"/>
                <a:t>普通字符 格式声明</a:t>
              </a:r>
              <a:endParaRPr lang="zh-CN" altLang="en-US" sz="1400" spc="-50"/>
            </a:p>
          </p:txBody>
        </p:sp>
        <p:sp>
          <p:nvSpPr>
            <p:cNvPr id="9" name="线形标注 2(带强调线) 8"/>
            <p:cNvSpPr/>
            <p:nvPr/>
          </p:nvSpPr>
          <p:spPr>
            <a:xfrm rot="16200000">
              <a:off x="6998988" y="1986011"/>
              <a:ext cx="193537" cy="180470"/>
            </a:xfrm>
            <a:prstGeom prst="accentCallout2">
              <a:avLst>
                <a:gd name="adj1" fmla="val 18750"/>
                <a:gd name="adj2" fmla="val -8333"/>
                <a:gd name="adj3" fmla="val 59060"/>
                <a:gd name="adj4" fmla="val -825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线形标注 2(带强调线) 9"/>
            <p:cNvSpPr/>
            <p:nvPr/>
          </p:nvSpPr>
          <p:spPr>
            <a:xfrm rot="16200000">
              <a:off x="7588684" y="1934452"/>
              <a:ext cx="193537" cy="288000"/>
            </a:xfrm>
            <a:prstGeom prst="accentCallout2">
              <a:avLst>
                <a:gd name="adj1" fmla="val 18750"/>
                <a:gd name="adj2" fmla="val -8333"/>
                <a:gd name="adj3" fmla="val 57301"/>
                <a:gd name="adj4" fmla="val -8251"/>
                <a:gd name="adj5" fmla="val 59080"/>
                <a:gd name="adj6" fmla="val -314785"/>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线形标注 2(带强调线) 10"/>
            <p:cNvSpPr/>
            <p:nvPr/>
          </p:nvSpPr>
          <p:spPr>
            <a:xfrm rot="16200000">
              <a:off x="6273728" y="2109232"/>
              <a:ext cx="223493" cy="686634"/>
            </a:xfrm>
            <a:prstGeom prst="accentCallout2">
              <a:avLst>
                <a:gd name="adj1" fmla="val 18750"/>
                <a:gd name="adj2" fmla="val -8333"/>
                <a:gd name="adj3" fmla="val 57301"/>
                <a:gd name="adj4" fmla="val -832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线形标注 2(带强调线) 11"/>
            <p:cNvSpPr/>
            <p:nvPr/>
          </p:nvSpPr>
          <p:spPr>
            <a:xfrm rot="16200000">
              <a:off x="7008441" y="2109232"/>
              <a:ext cx="223493" cy="686634"/>
            </a:xfrm>
            <a:prstGeom prst="accentCallout2">
              <a:avLst>
                <a:gd name="adj1" fmla="val 18750"/>
                <a:gd name="adj2" fmla="val -8333"/>
                <a:gd name="adj3" fmla="val 57361"/>
                <a:gd name="adj4" fmla="val -869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6379304" y="2759340"/>
              <a:ext cx="1989444" cy="307777"/>
            </a:xfrm>
            <a:prstGeom prst="rect">
              <a:avLst/>
            </a:prstGeom>
            <a:noFill/>
          </p:spPr>
          <p:txBody>
            <a:bodyPr wrap="square" rtlCol="0">
              <a:spAutoFit/>
            </a:bodyPr>
            <a:lstStyle/>
            <a:p>
              <a:r>
                <a:rPr lang="zh-CN" altLang="en-US" sz="1400" smtClean="0"/>
                <a:t>格式控制 </a:t>
              </a:r>
              <a:r>
                <a:rPr lang="en-US" altLang="zh-CN" sz="1400" smtClean="0"/>
                <a:t>	</a:t>
              </a:r>
              <a:r>
                <a:rPr lang="zh-CN" altLang="en-US" sz="1400" spc="-50" smtClean="0"/>
                <a:t>输出列表</a:t>
              </a:r>
              <a:endParaRPr lang="zh-CN" altLang="en-US" sz="1400" spc="-50"/>
            </a:p>
          </p:txBody>
        </p:sp>
      </p:grpSp>
      <p:sp>
        <p:nvSpPr>
          <p:cNvPr id="15" name="MH_Desc_1"/>
          <p:cNvSpPr/>
          <p:nvPr>
            <p:custDataLst>
              <p:tags r:id="rId1"/>
            </p:custDataLst>
          </p:nvPr>
        </p:nvSpPr>
        <p:spPr>
          <a:xfrm>
            <a:off x="1636644" y="2764044"/>
            <a:ext cx="4389782" cy="275093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1400">
                <a:solidFill>
                  <a:schemeClr val="tx1"/>
                </a:solidFill>
              </a:rPr>
              <a:t>(1) “</a:t>
            </a:r>
            <a:r>
              <a:rPr lang="zh-CN" altLang="en-US" sz="1400" b="1">
                <a:solidFill>
                  <a:schemeClr val="tx1"/>
                </a:solidFill>
              </a:rPr>
              <a:t>格式控制</a:t>
            </a:r>
            <a:r>
              <a:rPr lang="zh-CN" altLang="en-US" sz="1400">
                <a:solidFill>
                  <a:schemeClr val="tx1"/>
                </a:solidFill>
              </a:rPr>
              <a:t>”是用双引号括起来的一个字符串，称为格式控制字符串，简称格式字符串</a:t>
            </a:r>
            <a:r>
              <a:rPr lang="zh-CN" altLang="en-US" sz="1400" smtClean="0">
                <a:solidFill>
                  <a:schemeClr val="tx1"/>
                </a:solidFill>
              </a:rPr>
              <a:t>。包括：</a:t>
            </a:r>
            <a:r>
              <a:rPr lang="en-US" altLang="zh-CN" sz="1400" smtClean="0">
                <a:solidFill>
                  <a:schemeClr val="tx1"/>
                </a:solidFill>
              </a:rPr>
              <a:t> </a:t>
            </a:r>
            <a:endParaRPr lang="en-US" altLang="zh-CN" sz="1400">
              <a:solidFill>
                <a:schemeClr val="tx1"/>
              </a:solidFill>
            </a:endParaRPr>
          </a:p>
          <a:p>
            <a:pPr algn="just">
              <a:lnSpc>
                <a:spcPct val="150000"/>
              </a:lnSpc>
              <a:defRPr/>
            </a:pPr>
            <a:r>
              <a:rPr lang="en-US" altLang="zh-CN" sz="1400" smtClean="0">
                <a:solidFill>
                  <a:schemeClr val="tx1"/>
                </a:solidFill>
              </a:rPr>
              <a:t>① </a:t>
            </a:r>
            <a:r>
              <a:rPr lang="zh-CN" altLang="en-US" sz="1400" b="1">
                <a:solidFill>
                  <a:schemeClr val="tx1"/>
                </a:solidFill>
              </a:rPr>
              <a:t>格式声明</a:t>
            </a:r>
            <a:r>
              <a:rPr lang="zh-CN" altLang="en-US" sz="1400">
                <a:solidFill>
                  <a:schemeClr val="tx1"/>
                </a:solidFill>
              </a:rPr>
              <a:t>。格式声明由</a:t>
            </a:r>
            <a:r>
              <a:rPr lang="zh-CN" altLang="en-US" sz="1400" smtClean="0">
                <a:solidFill>
                  <a:schemeClr val="tx1"/>
                </a:solidFill>
              </a:rPr>
              <a:t>“</a:t>
            </a:r>
            <a:r>
              <a:rPr lang="en-US" altLang="zh-CN" sz="1400" smtClean="0">
                <a:solidFill>
                  <a:schemeClr val="tx1"/>
                </a:solidFill>
              </a:rPr>
              <a:t>%</a:t>
            </a:r>
            <a:r>
              <a:rPr lang="zh-CN" altLang="en-US" sz="1400" smtClean="0">
                <a:solidFill>
                  <a:schemeClr val="tx1"/>
                </a:solidFill>
              </a:rPr>
              <a:t>”</a:t>
            </a:r>
            <a:r>
              <a:rPr lang="zh-CN" altLang="en-US" sz="1400">
                <a:solidFill>
                  <a:schemeClr val="tx1"/>
                </a:solidFill>
              </a:rPr>
              <a:t>和格式字符组</a:t>
            </a:r>
            <a:r>
              <a:rPr lang="zh-CN" altLang="en-US" sz="1400" smtClean="0">
                <a:solidFill>
                  <a:schemeClr val="tx1"/>
                </a:solidFill>
              </a:rPr>
              <a:t>成。作用</a:t>
            </a:r>
            <a:r>
              <a:rPr lang="zh-CN" altLang="en-US" sz="1400">
                <a:solidFill>
                  <a:schemeClr val="tx1"/>
                </a:solidFill>
              </a:rPr>
              <a:t>是将输出的数据转换为指定的格式后输出</a:t>
            </a:r>
            <a:r>
              <a:rPr lang="zh-CN" altLang="en-US" sz="1400" smtClean="0">
                <a:solidFill>
                  <a:schemeClr val="tx1"/>
                </a:solidFill>
              </a:rPr>
              <a:t>。</a:t>
            </a:r>
            <a:endParaRPr lang="zh-CN" altLang="en-US" sz="1400">
              <a:solidFill>
                <a:schemeClr val="tx1"/>
              </a:solidFill>
            </a:endParaRPr>
          </a:p>
          <a:p>
            <a:pPr algn="just">
              <a:lnSpc>
                <a:spcPct val="150000"/>
              </a:lnSpc>
              <a:defRPr/>
            </a:pPr>
            <a:r>
              <a:rPr lang="zh-CN" altLang="en-US" sz="1400" smtClean="0">
                <a:solidFill>
                  <a:schemeClr val="tx1"/>
                </a:solidFill>
              </a:rPr>
              <a:t>② </a:t>
            </a:r>
            <a:r>
              <a:rPr lang="zh-CN" altLang="en-US" sz="1400" b="1">
                <a:solidFill>
                  <a:schemeClr val="tx1"/>
                </a:solidFill>
              </a:rPr>
              <a:t>普通字符</a:t>
            </a:r>
            <a:r>
              <a:rPr lang="zh-CN" altLang="en-US" sz="1400">
                <a:solidFill>
                  <a:schemeClr val="tx1"/>
                </a:solidFill>
              </a:rPr>
              <a:t>。普通字符即需要在输出时原样输出的字符</a:t>
            </a:r>
            <a:r>
              <a:rPr lang="zh-CN" altLang="en-US" sz="1400" smtClean="0">
                <a:solidFill>
                  <a:schemeClr val="tx1"/>
                </a:solidFill>
              </a:rPr>
              <a:t>。</a:t>
            </a:r>
            <a:endParaRPr lang="en-US" altLang="zh-CN" sz="1400" smtClean="0">
              <a:solidFill>
                <a:schemeClr val="tx1"/>
              </a:solidFill>
            </a:endParaRPr>
          </a:p>
          <a:p>
            <a:pPr algn="just">
              <a:lnSpc>
                <a:spcPct val="150000"/>
              </a:lnSpc>
              <a:defRPr/>
            </a:pPr>
            <a:r>
              <a:rPr lang="zh-CN" altLang="en-US" sz="1400" smtClean="0">
                <a:solidFill>
                  <a:schemeClr val="tx1"/>
                </a:solidFill>
              </a:rPr>
              <a:t> </a:t>
            </a:r>
            <a:r>
              <a:rPr lang="en-US" altLang="zh-CN" sz="1400" smtClean="0">
                <a:solidFill>
                  <a:schemeClr val="tx1"/>
                </a:solidFill>
              </a:rPr>
              <a:t>(</a:t>
            </a:r>
            <a:r>
              <a:rPr lang="en-US" altLang="zh-CN" sz="1400">
                <a:solidFill>
                  <a:schemeClr val="tx1"/>
                </a:solidFill>
              </a:rPr>
              <a:t>2) </a:t>
            </a:r>
            <a:r>
              <a:rPr lang="zh-CN" altLang="en-US" sz="1400" b="1">
                <a:solidFill>
                  <a:schemeClr val="tx1"/>
                </a:solidFill>
              </a:rPr>
              <a:t>输出表列</a:t>
            </a:r>
            <a:r>
              <a:rPr lang="zh-CN" altLang="en-US" sz="1400">
                <a:solidFill>
                  <a:schemeClr val="tx1"/>
                </a:solidFill>
              </a:rPr>
              <a:t>是程序需要输出的一些数据，可以是常量、变量或表达式</a:t>
            </a:r>
            <a:r>
              <a:rPr lang="zh-CN" altLang="en-US" sz="1400" smtClean="0">
                <a:solidFill>
                  <a:schemeClr val="tx1"/>
                </a:solidFill>
              </a:rPr>
              <a:t>。</a:t>
            </a:r>
            <a:endParaRPr lang="zh-CN" altLang="en-US" sz="1400">
              <a:solidFill>
                <a:schemeClr val="tx1"/>
              </a:solidFill>
            </a:endParaRPr>
          </a:p>
        </p:txBody>
      </p:sp>
      <p:sp>
        <p:nvSpPr>
          <p:cNvPr id="16" name="灯片编号占位符 15"/>
          <p:cNvSpPr>
            <a:spLocks noGrp="1"/>
          </p:cNvSpPr>
          <p:nvPr>
            <p:ph type="sldNum" sz="quarter" idx="12"/>
          </p:nvPr>
        </p:nvSpPr>
        <p:spPr/>
        <p:txBody>
          <a:bodyPr/>
          <a:lstStyle/>
          <a:p>
            <a:fld id="{B058512A-BF6F-43D0-855A-BBBF14572BDB}" type="slidenum">
              <a:rPr lang="zh-CN" altLang="en-US" smtClean="0"/>
              <a:pPr/>
              <a:t>54</a:t>
            </a:fld>
            <a:endParaRPr lang="zh-CN" altLang="en-US"/>
          </a:p>
        </p:txBody>
      </p:sp>
    </p:spTree>
    <p:extLst>
      <p:ext uri="{BB962C8B-B14F-4D97-AF65-F5344CB8AC3E}">
        <p14:creationId xmlns:p14="http://schemas.microsoft.com/office/powerpoint/2010/main" val="40865001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2050" y="219072"/>
            <a:ext cx="5922104" cy="1325563"/>
          </a:xfrm>
        </p:spPr>
        <p:txBody>
          <a:bodyPr/>
          <a:lstStyle/>
          <a:p>
            <a:r>
              <a:rPr lang="en-US" altLang="zh-CN" err="1" smtClean="0"/>
              <a:t>printf</a:t>
            </a:r>
            <a:r>
              <a:rPr lang="zh-CN" altLang="en-US" smtClean="0"/>
              <a:t>函数</a:t>
            </a:r>
            <a:r>
              <a:rPr lang="en-US" altLang="zh-CN" smtClean="0"/>
              <a:t>——</a:t>
            </a:r>
            <a:r>
              <a:rPr lang="zh-CN" altLang="en-US" smtClean="0"/>
              <a:t>格式声明</a:t>
            </a:r>
            <a:endParaRPr lang="zh-CN" altLang="en-US"/>
          </a:p>
        </p:txBody>
      </p:sp>
      <p:sp>
        <p:nvSpPr>
          <p:cNvPr id="4" name="矩形 3"/>
          <p:cNvSpPr/>
          <p:nvPr/>
        </p:nvSpPr>
        <p:spPr>
          <a:xfrm>
            <a:off x="1274694" y="1333945"/>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mtClean="0"/>
              <a:t>%  </a:t>
            </a:r>
            <a:r>
              <a:rPr lang="zh-CN" altLang="en-US" b="1" smtClean="0"/>
              <a:t>附加字符  格式字符</a:t>
            </a:r>
            <a:endParaRPr lang="zh-CN" altLang="en-US" b="1"/>
          </a:p>
        </p:txBody>
      </p:sp>
      <p:graphicFrame>
        <p:nvGraphicFramePr>
          <p:cNvPr id="16" name="表格 15"/>
          <p:cNvGraphicFramePr>
            <a:graphicFrameLocks noGrp="1"/>
          </p:cNvGraphicFramePr>
          <p:nvPr>
            <p:extLst>
              <p:ext uri="{D42A27DB-BD31-4B8C-83A1-F6EECF244321}">
                <p14:modId xmlns:p14="http://schemas.microsoft.com/office/powerpoint/2010/main" val="2355768831"/>
              </p:ext>
            </p:extLst>
          </p:nvPr>
        </p:nvGraphicFramePr>
        <p:xfrm>
          <a:off x="6496465" y="60048"/>
          <a:ext cx="4792730" cy="4293600"/>
        </p:xfrm>
        <a:graphic>
          <a:graphicData uri="http://schemas.openxmlformats.org/drawingml/2006/table">
            <a:tbl>
              <a:tblPr firstRow="1" firstCol="1">
                <a:tableStyleId>{21E4AEA4-8DFA-4A89-87EB-49C32662AFE0}</a:tableStyleId>
              </a:tblPr>
              <a:tblGrid>
                <a:gridCol w="564222">
                  <a:extLst>
                    <a:ext uri="{9D8B030D-6E8A-4147-A177-3AD203B41FA5}">
                      <a16:colId xmlns="" xmlns:a16="http://schemas.microsoft.com/office/drawing/2014/main" val="20000"/>
                    </a:ext>
                  </a:extLst>
                </a:gridCol>
                <a:gridCol w="4228508">
                  <a:extLst>
                    <a:ext uri="{9D8B030D-6E8A-4147-A177-3AD203B41FA5}">
                      <a16:colId xmlns="" xmlns:a16="http://schemas.microsoft.com/office/drawing/2014/main" val="20001"/>
                    </a:ext>
                  </a:extLst>
                </a:gridCol>
              </a:tblGrid>
              <a:tr h="360000">
                <a:tc>
                  <a:txBody>
                    <a:bodyPr/>
                    <a:lstStyle/>
                    <a:p>
                      <a:pPr algn="ctr" fontAlgn="auto">
                        <a:lnSpc>
                          <a:spcPct val="100000"/>
                        </a:lnSpc>
                        <a:spcBef>
                          <a:spcPts val="0"/>
                        </a:spcBef>
                        <a:spcAft>
                          <a:spcPts val="0"/>
                        </a:spcAft>
                      </a:pPr>
                      <a:r>
                        <a:rPr lang="zh-CN" altLang="en-US" sz="1400" b="1" kern="100" smtClean="0">
                          <a:latin typeface="+mn-ea"/>
                          <a:ea typeface="+mn-ea"/>
                        </a:rPr>
                        <a:t>格式</a:t>
                      </a:r>
                      <a:endParaRPr lang="en-US" altLang="zh-CN" sz="1400" b="1" kern="100" smtClean="0">
                        <a:latin typeface="+mn-ea"/>
                        <a:ea typeface="+mn-ea"/>
                      </a:endParaRPr>
                    </a:p>
                    <a:p>
                      <a:pPr algn="ctr" fontAlgn="auto">
                        <a:lnSpc>
                          <a:spcPct val="100000"/>
                        </a:lnSpc>
                        <a:spcBef>
                          <a:spcPts val="0"/>
                        </a:spcBef>
                        <a:spcAft>
                          <a:spcPts val="0"/>
                        </a:spcAft>
                      </a:pPr>
                      <a:r>
                        <a:rPr lang="zh-CN" altLang="en-US" sz="1400" b="1" kern="100" smtClean="0">
                          <a:latin typeface="+mn-ea"/>
                          <a:ea typeface="+mn-ea"/>
                        </a:rPr>
                        <a:t>字符</a:t>
                      </a:r>
                      <a:endParaRPr lang="zh-CN" sz="1400" b="1" kern="100" dirty="0">
                        <a:latin typeface="+mn-ea"/>
                        <a:ea typeface="+mn-ea"/>
                        <a:cs typeface="Times New Roman"/>
                      </a:endParaRPr>
                    </a:p>
                  </a:txBody>
                  <a:tcPr marL="68580" marR="68580" marT="0" marB="0" anchor="ctr"/>
                </a:tc>
                <a:tc>
                  <a:txBody>
                    <a:bodyPr/>
                    <a:lstStyle/>
                    <a:p>
                      <a:pPr algn="ctr">
                        <a:lnSpc>
                          <a:spcPct val="100000"/>
                        </a:lnSpc>
                        <a:spcBef>
                          <a:spcPts val="0"/>
                        </a:spcBef>
                        <a:spcAft>
                          <a:spcPts val="0"/>
                        </a:spcAft>
                      </a:pPr>
                      <a:r>
                        <a:rPr lang="zh-CN" altLang="en-US" sz="1400" b="1" kern="100" smtClean="0">
                          <a:latin typeface="+mn-ea"/>
                          <a:ea typeface="+mn-ea"/>
                        </a:rPr>
                        <a:t>说    明</a:t>
                      </a:r>
                      <a:endParaRPr lang="zh-CN" sz="1400" b="1" kern="100" dirty="0">
                        <a:latin typeface="+mn-ea"/>
                        <a:ea typeface="+mn-ea"/>
                        <a:cs typeface="Times New Roman"/>
                      </a:endParaRPr>
                    </a:p>
                  </a:txBody>
                  <a:tcPr marL="68580" marR="68580" marT="0" marB="0" anchor="ctr"/>
                </a:tc>
                <a:extLst>
                  <a:ext uri="{0D108BD9-81ED-4DB2-BD59-A6C34878D82A}">
                    <a16:rowId xmlns="" xmlns:a16="http://schemas.microsoft.com/office/drawing/2014/main" val="10000"/>
                  </a:ext>
                </a:extLst>
              </a:tr>
              <a:tr h="360000">
                <a:tc>
                  <a:txBody>
                    <a:bodyPr/>
                    <a:lstStyle/>
                    <a:p>
                      <a:pPr algn="ctr" fontAlgn="auto">
                        <a:lnSpc>
                          <a:spcPct val="100000"/>
                        </a:lnSpc>
                        <a:spcBef>
                          <a:spcPts val="0"/>
                        </a:spcBef>
                        <a:spcAft>
                          <a:spcPts val="0"/>
                        </a:spcAft>
                      </a:pPr>
                      <a:r>
                        <a:rPr lang="en-US" sz="1400" b="1" kern="100" dirty="0" err="1">
                          <a:latin typeface="+mn-ea"/>
                          <a:ea typeface="+mn-ea"/>
                        </a:rPr>
                        <a:t>d,i</a:t>
                      </a:r>
                      <a:endParaRPr lang="zh-CN" sz="1400" b="1" kern="100" dirty="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以带符号的十进制形式输出整数（正数不输出符号）</a:t>
                      </a:r>
                      <a:endParaRPr lang="zh-CN" sz="1400" b="0" kern="100" dirty="0">
                        <a:latin typeface="+mn-ea"/>
                        <a:ea typeface="+mn-ea"/>
                        <a:cs typeface="Times New Roman"/>
                      </a:endParaRPr>
                    </a:p>
                  </a:txBody>
                  <a:tcPr marL="68580" marR="68580" marT="0" marB="0" anchor="ctr"/>
                </a:tc>
                <a:extLst>
                  <a:ext uri="{0D108BD9-81ED-4DB2-BD59-A6C34878D82A}">
                    <a16:rowId xmlns="" xmlns:a16="http://schemas.microsoft.com/office/drawing/2014/main" val="10001"/>
                  </a:ext>
                </a:extLst>
              </a:tr>
              <a:tr h="360000">
                <a:tc>
                  <a:txBody>
                    <a:bodyPr/>
                    <a:lstStyle/>
                    <a:p>
                      <a:pPr algn="ctr" fontAlgn="auto">
                        <a:lnSpc>
                          <a:spcPct val="100000"/>
                        </a:lnSpc>
                        <a:spcBef>
                          <a:spcPts val="0"/>
                        </a:spcBef>
                        <a:spcAft>
                          <a:spcPts val="0"/>
                        </a:spcAft>
                      </a:pPr>
                      <a:r>
                        <a:rPr lang="en-US" sz="1400" b="1" kern="100" dirty="0">
                          <a:latin typeface="+mn-ea"/>
                          <a:ea typeface="+mn-ea"/>
                        </a:rPr>
                        <a:t>o</a:t>
                      </a:r>
                      <a:endParaRPr lang="zh-CN" sz="1400" b="1" kern="100" dirty="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以八进制无符号形式输出整数（不输出前导符０）</a:t>
                      </a:r>
                      <a:endParaRPr lang="zh-CN" sz="1400" b="0" kern="100" dirty="0">
                        <a:latin typeface="+mn-ea"/>
                        <a:ea typeface="+mn-ea"/>
                        <a:cs typeface="Times New Roman"/>
                      </a:endParaRPr>
                    </a:p>
                  </a:txBody>
                  <a:tcPr marL="68580" marR="68580" marT="0" marB="0" anchor="ctr"/>
                </a:tc>
                <a:extLst>
                  <a:ext uri="{0D108BD9-81ED-4DB2-BD59-A6C34878D82A}">
                    <a16:rowId xmlns="" xmlns:a16="http://schemas.microsoft.com/office/drawing/2014/main" val="10002"/>
                  </a:ext>
                </a:extLst>
              </a:tr>
              <a:tr h="360000">
                <a:tc>
                  <a:txBody>
                    <a:bodyPr/>
                    <a:lstStyle/>
                    <a:p>
                      <a:pPr algn="ctr" fontAlgn="auto">
                        <a:lnSpc>
                          <a:spcPct val="100000"/>
                        </a:lnSpc>
                        <a:spcBef>
                          <a:spcPts val="0"/>
                        </a:spcBef>
                        <a:spcAft>
                          <a:spcPts val="0"/>
                        </a:spcAft>
                      </a:pPr>
                      <a:r>
                        <a:rPr lang="en-US" sz="1400" b="1" kern="100">
                          <a:latin typeface="+mn-ea"/>
                          <a:ea typeface="+mn-ea"/>
                        </a:rPr>
                        <a:t>x,X</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以十六进制无符号形式输出整数（不输出前导符</a:t>
                      </a:r>
                      <a:r>
                        <a:rPr lang="en-US" altLang="zh-CN" sz="1400" b="0" kern="100" smtClean="0">
                          <a:latin typeface="+mn-ea"/>
                          <a:ea typeface="+mn-ea"/>
                        </a:rPr>
                        <a:t>0x</a:t>
                      </a:r>
                      <a:r>
                        <a:rPr lang="zh-CN" altLang="en-US" sz="1400" b="0" kern="100" smtClean="0">
                          <a:latin typeface="+mn-ea"/>
                          <a:ea typeface="+mn-ea"/>
                        </a:rPr>
                        <a:t>），用</a:t>
                      </a:r>
                      <a:r>
                        <a:rPr lang="en-US" altLang="zh-CN" sz="1400" b="0" kern="100" smtClean="0">
                          <a:latin typeface="+mn-ea"/>
                          <a:ea typeface="+mn-ea"/>
                        </a:rPr>
                        <a:t>x</a:t>
                      </a:r>
                      <a:r>
                        <a:rPr lang="zh-CN" altLang="en-US" sz="1400" b="0" kern="100" smtClean="0">
                          <a:latin typeface="+mn-ea"/>
                          <a:ea typeface="+mn-ea"/>
                        </a:rPr>
                        <a:t>则输出十六进制数的</a:t>
                      </a:r>
                      <a:r>
                        <a:rPr lang="en-US" altLang="zh-CN" sz="1400" b="0" kern="100" smtClean="0">
                          <a:latin typeface="+mn-ea"/>
                          <a:ea typeface="+mn-ea"/>
                        </a:rPr>
                        <a:t>a</a:t>
                      </a:r>
                      <a:r>
                        <a:rPr lang="zh-CN" altLang="en-US" sz="1400" b="0" kern="100" smtClean="0">
                          <a:latin typeface="+mn-ea"/>
                          <a:ea typeface="+mn-ea"/>
                        </a:rPr>
                        <a:t>～</a:t>
                      </a:r>
                      <a:r>
                        <a:rPr lang="en-US" altLang="zh-CN" sz="1400" b="0" kern="100" smtClean="0">
                          <a:latin typeface="+mn-ea"/>
                          <a:ea typeface="+mn-ea"/>
                        </a:rPr>
                        <a:t>f</a:t>
                      </a:r>
                      <a:r>
                        <a:rPr lang="zh-CN" altLang="en-US" sz="1400" b="0" kern="100" smtClean="0">
                          <a:latin typeface="+mn-ea"/>
                          <a:ea typeface="+mn-ea"/>
                        </a:rPr>
                        <a:t>时以小写形式输出，用</a:t>
                      </a:r>
                      <a:r>
                        <a:rPr lang="en-US" altLang="zh-CN" sz="1400" b="0" kern="100" smtClean="0">
                          <a:latin typeface="+mn-ea"/>
                          <a:ea typeface="+mn-ea"/>
                        </a:rPr>
                        <a:t>X</a:t>
                      </a:r>
                      <a:r>
                        <a:rPr lang="zh-CN" altLang="en-US" sz="1400" b="0" kern="100" smtClean="0">
                          <a:latin typeface="+mn-ea"/>
                          <a:ea typeface="+mn-ea"/>
                        </a:rPr>
                        <a:t>时，则以大写字母输出</a:t>
                      </a:r>
                      <a:endParaRPr lang="zh-CN" sz="1400" b="0" kern="100" dirty="0">
                        <a:latin typeface="+mn-ea"/>
                        <a:ea typeface="+mn-ea"/>
                        <a:cs typeface="Times New Roman"/>
                      </a:endParaRPr>
                    </a:p>
                  </a:txBody>
                  <a:tcPr marL="68580" marR="68580" marT="0" marB="0" anchor="ctr"/>
                </a:tc>
                <a:extLst>
                  <a:ext uri="{0D108BD9-81ED-4DB2-BD59-A6C34878D82A}">
                    <a16:rowId xmlns="" xmlns:a16="http://schemas.microsoft.com/office/drawing/2014/main" val="3155728579"/>
                  </a:ext>
                </a:extLst>
              </a:tr>
              <a:tr h="360000">
                <a:tc>
                  <a:txBody>
                    <a:bodyPr/>
                    <a:lstStyle/>
                    <a:p>
                      <a:pPr algn="ctr" fontAlgn="auto">
                        <a:lnSpc>
                          <a:spcPct val="100000"/>
                        </a:lnSpc>
                        <a:spcBef>
                          <a:spcPts val="0"/>
                        </a:spcBef>
                        <a:spcAft>
                          <a:spcPts val="0"/>
                        </a:spcAft>
                      </a:pPr>
                      <a:r>
                        <a:rPr lang="en-US" sz="1400" b="1" kern="100">
                          <a:latin typeface="+mn-ea"/>
                          <a:ea typeface="+mn-ea"/>
                        </a:rPr>
                        <a:t>u</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以无符号十进制形式输出整数</a:t>
                      </a:r>
                      <a:endParaRPr lang="zh-CN" sz="1400" b="0" kern="100" dirty="0">
                        <a:latin typeface="+mn-ea"/>
                        <a:ea typeface="+mn-ea"/>
                        <a:cs typeface="Times New Roman"/>
                      </a:endParaRPr>
                    </a:p>
                  </a:txBody>
                  <a:tcPr marL="68580" marR="68580" marT="0" marB="0" anchor="ctr"/>
                </a:tc>
                <a:extLst>
                  <a:ext uri="{0D108BD9-81ED-4DB2-BD59-A6C34878D82A}">
                    <a16:rowId xmlns="" xmlns:a16="http://schemas.microsoft.com/office/drawing/2014/main" val="10003"/>
                  </a:ext>
                </a:extLst>
              </a:tr>
              <a:tr h="360000">
                <a:tc>
                  <a:txBody>
                    <a:bodyPr/>
                    <a:lstStyle/>
                    <a:p>
                      <a:pPr algn="ctr" fontAlgn="auto">
                        <a:lnSpc>
                          <a:spcPct val="100000"/>
                        </a:lnSpc>
                        <a:spcBef>
                          <a:spcPts val="0"/>
                        </a:spcBef>
                        <a:spcAft>
                          <a:spcPts val="0"/>
                        </a:spcAft>
                      </a:pPr>
                      <a:r>
                        <a:rPr lang="en-US" sz="1400" b="1" kern="100">
                          <a:latin typeface="+mn-ea"/>
                          <a:ea typeface="+mn-ea"/>
                        </a:rPr>
                        <a:t>c</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以字符形式输出，只输出一个字符</a:t>
                      </a:r>
                      <a:endParaRPr lang="zh-CN" sz="1400" b="0" kern="100" dirty="0">
                        <a:latin typeface="+mn-ea"/>
                        <a:ea typeface="+mn-ea"/>
                        <a:cs typeface="Times New Roman"/>
                      </a:endParaRPr>
                    </a:p>
                  </a:txBody>
                  <a:tcPr marL="68580" marR="68580" marT="0" marB="0" anchor="ctr"/>
                </a:tc>
                <a:extLst>
                  <a:ext uri="{0D108BD9-81ED-4DB2-BD59-A6C34878D82A}">
                    <a16:rowId xmlns="" xmlns:a16="http://schemas.microsoft.com/office/drawing/2014/main" val="2447167622"/>
                  </a:ext>
                </a:extLst>
              </a:tr>
              <a:tr h="360000">
                <a:tc>
                  <a:txBody>
                    <a:bodyPr/>
                    <a:lstStyle/>
                    <a:p>
                      <a:pPr algn="ctr" fontAlgn="auto">
                        <a:lnSpc>
                          <a:spcPct val="100000"/>
                        </a:lnSpc>
                        <a:spcBef>
                          <a:spcPts val="0"/>
                        </a:spcBef>
                        <a:spcAft>
                          <a:spcPts val="0"/>
                        </a:spcAft>
                      </a:pPr>
                      <a:r>
                        <a:rPr lang="en-US" altLang="zh-CN" sz="1400" b="1" kern="100" smtClean="0">
                          <a:latin typeface="+mn-ea"/>
                          <a:ea typeface="+mn-ea"/>
                          <a:cs typeface="+mn-cs"/>
                        </a:rPr>
                        <a:t>s</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输出字符串</a:t>
                      </a:r>
                      <a:endParaRPr lang="zh-CN" sz="1400" b="0" kern="100" dirty="0">
                        <a:latin typeface="+mn-ea"/>
                        <a:ea typeface="+mn-ea"/>
                        <a:cs typeface="Times New Roman"/>
                      </a:endParaRPr>
                    </a:p>
                  </a:txBody>
                  <a:tcPr marL="68580" marR="68580" marT="0" marB="0" anchor="ctr"/>
                </a:tc>
                <a:extLst>
                  <a:ext uri="{0D108BD9-81ED-4DB2-BD59-A6C34878D82A}">
                    <a16:rowId xmlns="" xmlns:a16="http://schemas.microsoft.com/office/drawing/2014/main" val="10004"/>
                  </a:ext>
                </a:extLst>
              </a:tr>
              <a:tr h="360000">
                <a:tc>
                  <a:txBody>
                    <a:bodyPr/>
                    <a:lstStyle/>
                    <a:p>
                      <a:pPr algn="ctr" fontAlgn="auto">
                        <a:lnSpc>
                          <a:spcPct val="100000"/>
                        </a:lnSpc>
                        <a:spcBef>
                          <a:spcPts val="0"/>
                        </a:spcBef>
                        <a:spcAft>
                          <a:spcPts val="0"/>
                        </a:spcAft>
                      </a:pPr>
                      <a:r>
                        <a:rPr lang="en-US" altLang="zh-CN" sz="1400" b="1" kern="100" smtClean="0">
                          <a:latin typeface="+mn-ea"/>
                          <a:ea typeface="+mn-ea"/>
                          <a:cs typeface="Times New Roman"/>
                        </a:rPr>
                        <a:t>f</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cs typeface="Times New Roman"/>
                        </a:rPr>
                        <a:t>以小数形式输出单、双精度数，隐含输出</a:t>
                      </a:r>
                      <a:r>
                        <a:rPr lang="en-US" altLang="zh-CN" sz="1400" b="0" kern="100" smtClean="0">
                          <a:latin typeface="+mn-ea"/>
                          <a:ea typeface="+mn-ea"/>
                          <a:cs typeface="Times New Roman"/>
                        </a:rPr>
                        <a:t>6</a:t>
                      </a:r>
                      <a:r>
                        <a:rPr lang="zh-CN" altLang="en-US" sz="1400" b="0" kern="100" smtClean="0">
                          <a:latin typeface="+mn-ea"/>
                          <a:ea typeface="+mn-ea"/>
                          <a:cs typeface="Times New Roman"/>
                        </a:rPr>
                        <a:t>位小数</a:t>
                      </a:r>
                      <a:endParaRPr lang="zh-CN" sz="1400" b="0" kern="100" dirty="0">
                        <a:latin typeface="+mn-ea"/>
                        <a:ea typeface="+mn-ea"/>
                        <a:cs typeface="Times New Roman"/>
                      </a:endParaRPr>
                    </a:p>
                  </a:txBody>
                  <a:tcPr marL="68580" marR="68580" marT="0" marB="0" anchor="ctr"/>
                </a:tc>
                <a:extLst>
                  <a:ext uri="{0D108BD9-81ED-4DB2-BD59-A6C34878D82A}">
                    <a16:rowId xmlns="" xmlns:a16="http://schemas.microsoft.com/office/drawing/2014/main" val="2423899563"/>
                  </a:ext>
                </a:extLst>
              </a:tr>
              <a:tr h="360000">
                <a:tc>
                  <a:txBody>
                    <a:bodyPr/>
                    <a:lstStyle/>
                    <a:p>
                      <a:pPr algn="ctr" fontAlgn="auto">
                        <a:lnSpc>
                          <a:spcPct val="100000"/>
                        </a:lnSpc>
                        <a:spcBef>
                          <a:spcPts val="0"/>
                        </a:spcBef>
                        <a:spcAft>
                          <a:spcPts val="0"/>
                        </a:spcAft>
                      </a:pPr>
                      <a:r>
                        <a:rPr lang="en-US" altLang="zh-CN" sz="1400" b="1" kern="100" smtClean="0">
                          <a:latin typeface="+mn-ea"/>
                          <a:ea typeface="+mn-ea"/>
                          <a:cs typeface="+mn-cs"/>
                        </a:rPr>
                        <a:t>e,E</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以指数形式输出实数，用</a:t>
                      </a:r>
                      <a:r>
                        <a:rPr lang="en-US" altLang="zh-CN" sz="1400" b="0" kern="100" smtClean="0">
                          <a:latin typeface="+mn-ea"/>
                          <a:ea typeface="+mn-ea"/>
                        </a:rPr>
                        <a:t>e</a:t>
                      </a:r>
                      <a:r>
                        <a:rPr lang="zh-CN" altLang="en-US" sz="1400" b="0" kern="100" smtClean="0">
                          <a:latin typeface="+mn-ea"/>
                          <a:ea typeface="+mn-ea"/>
                        </a:rPr>
                        <a:t>时指数以“</a:t>
                      </a:r>
                      <a:r>
                        <a:rPr lang="en-US" altLang="zh-CN" sz="1400" b="0" kern="100" smtClean="0">
                          <a:latin typeface="+mn-ea"/>
                          <a:ea typeface="+mn-ea"/>
                        </a:rPr>
                        <a:t>e”</a:t>
                      </a:r>
                      <a:r>
                        <a:rPr lang="zh-CN" altLang="en-US" sz="1400" b="0" kern="100" smtClean="0">
                          <a:latin typeface="+mn-ea"/>
                          <a:ea typeface="+mn-ea"/>
                        </a:rPr>
                        <a:t>表示</a:t>
                      </a:r>
                      <a:r>
                        <a:rPr lang="en-US" altLang="zh-CN" sz="1400" b="0" kern="100" smtClean="0">
                          <a:latin typeface="+mn-ea"/>
                          <a:ea typeface="+mn-ea"/>
                        </a:rPr>
                        <a:t>(</a:t>
                      </a:r>
                      <a:r>
                        <a:rPr lang="zh-CN" altLang="en-US" sz="1400" b="0" kern="100" smtClean="0">
                          <a:latin typeface="+mn-ea"/>
                          <a:ea typeface="+mn-ea"/>
                        </a:rPr>
                        <a:t>如</a:t>
                      </a:r>
                      <a:r>
                        <a:rPr lang="en-US" altLang="zh-CN" sz="1400" b="0" kern="100" smtClean="0">
                          <a:latin typeface="+mn-ea"/>
                          <a:ea typeface="+mn-ea"/>
                        </a:rPr>
                        <a:t>1.2e+02)</a:t>
                      </a:r>
                      <a:r>
                        <a:rPr lang="zh-CN" altLang="en-US" sz="1400" b="0" kern="100" smtClean="0">
                          <a:latin typeface="+mn-ea"/>
                          <a:ea typeface="+mn-ea"/>
                        </a:rPr>
                        <a:t>，用</a:t>
                      </a:r>
                      <a:r>
                        <a:rPr lang="en-US" altLang="zh-CN" sz="1400" b="0" kern="100" smtClean="0">
                          <a:latin typeface="+mn-ea"/>
                          <a:ea typeface="+mn-ea"/>
                        </a:rPr>
                        <a:t>E</a:t>
                      </a:r>
                      <a:r>
                        <a:rPr lang="zh-CN" altLang="en-US" sz="1400" b="0" kern="100" smtClean="0">
                          <a:latin typeface="+mn-ea"/>
                          <a:ea typeface="+mn-ea"/>
                        </a:rPr>
                        <a:t>时指数以“</a:t>
                      </a:r>
                      <a:r>
                        <a:rPr lang="en-US" altLang="zh-CN" sz="1400" b="0" kern="100" smtClean="0">
                          <a:latin typeface="+mn-ea"/>
                          <a:ea typeface="+mn-ea"/>
                        </a:rPr>
                        <a:t>E”</a:t>
                      </a:r>
                      <a:r>
                        <a:rPr lang="zh-CN" altLang="en-US" sz="1400" b="0" kern="100" smtClean="0">
                          <a:latin typeface="+mn-ea"/>
                          <a:ea typeface="+mn-ea"/>
                        </a:rPr>
                        <a:t>表示</a:t>
                      </a:r>
                      <a:r>
                        <a:rPr lang="en-US" altLang="zh-CN" sz="1400" b="0" kern="100" smtClean="0">
                          <a:latin typeface="+mn-ea"/>
                          <a:ea typeface="+mn-ea"/>
                        </a:rPr>
                        <a:t>(</a:t>
                      </a:r>
                      <a:r>
                        <a:rPr lang="zh-CN" altLang="en-US" sz="1400" b="0" kern="100" smtClean="0">
                          <a:latin typeface="+mn-ea"/>
                          <a:ea typeface="+mn-ea"/>
                        </a:rPr>
                        <a:t>如</a:t>
                      </a:r>
                      <a:r>
                        <a:rPr lang="en-US" altLang="zh-CN" sz="1400" b="0" kern="100" smtClean="0">
                          <a:latin typeface="+mn-ea"/>
                          <a:ea typeface="+mn-ea"/>
                        </a:rPr>
                        <a:t>1.2E+02)</a:t>
                      </a:r>
                      <a:endParaRPr lang="zh-CN" sz="1400" b="0" kern="100" dirty="0">
                        <a:latin typeface="+mn-ea"/>
                        <a:ea typeface="+mn-ea"/>
                        <a:cs typeface="Times New Roman"/>
                      </a:endParaRPr>
                    </a:p>
                  </a:txBody>
                  <a:tcPr marL="68580" marR="68580" marT="0" marB="0" anchor="ctr"/>
                </a:tc>
                <a:extLst>
                  <a:ext uri="{0D108BD9-81ED-4DB2-BD59-A6C34878D82A}">
                    <a16:rowId xmlns="" xmlns:a16="http://schemas.microsoft.com/office/drawing/2014/main" val="10005"/>
                  </a:ext>
                </a:extLst>
              </a:tr>
              <a:tr h="360000">
                <a:tc>
                  <a:txBody>
                    <a:bodyPr/>
                    <a:lstStyle/>
                    <a:p>
                      <a:pPr algn="ctr" fontAlgn="auto">
                        <a:lnSpc>
                          <a:spcPct val="100000"/>
                        </a:lnSpc>
                        <a:spcBef>
                          <a:spcPts val="0"/>
                        </a:spcBef>
                        <a:spcAft>
                          <a:spcPts val="0"/>
                        </a:spcAft>
                      </a:pPr>
                      <a:r>
                        <a:rPr lang="en-US" altLang="zh-CN" sz="1400" b="1" kern="100" smtClean="0">
                          <a:latin typeface="+mn-ea"/>
                          <a:ea typeface="+mn-ea"/>
                          <a:cs typeface="Times New Roman"/>
                        </a:rPr>
                        <a:t>g,G</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dirty="0" smtClean="0">
                          <a:latin typeface="+mn-ea"/>
                          <a:ea typeface="+mn-ea"/>
                          <a:cs typeface="Times New Roman"/>
                        </a:rPr>
                        <a:t>选用</a:t>
                      </a:r>
                      <a:r>
                        <a:rPr lang="en-US" altLang="zh-CN" sz="1400" b="0" kern="100" dirty="0" smtClean="0">
                          <a:latin typeface="+mn-ea"/>
                          <a:ea typeface="+mn-ea"/>
                          <a:cs typeface="Times New Roman"/>
                        </a:rPr>
                        <a:t>%f</a:t>
                      </a:r>
                      <a:r>
                        <a:rPr lang="zh-CN" altLang="en-US" sz="1400" b="0" kern="100" dirty="0" smtClean="0">
                          <a:latin typeface="+mn-ea"/>
                          <a:ea typeface="+mn-ea"/>
                          <a:cs typeface="Times New Roman"/>
                        </a:rPr>
                        <a:t>或</a:t>
                      </a:r>
                      <a:r>
                        <a:rPr lang="en-US" altLang="zh-CN" sz="1400" b="0" kern="100" dirty="0" smtClean="0">
                          <a:latin typeface="+mn-ea"/>
                          <a:ea typeface="+mn-ea"/>
                          <a:cs typeface="Times New Roman"/>
                        </a:rPr>
                        <a:t>%e</a:t>
                      </a:r>
                      <a:r>
                        <a:rPr lang="zh-CN" altLang="en-US" sz="1400" b="0" kern="100" dirty="0" smtClean="0">
                          <a:latin typeface="+mn-ea"/>
                          <a:ea typeface="+mn-ea"/>
                          <a:cs typeface="Times New Roman"/>
                        </a:rPr>
                        <a:t>格式中输出宽度较短的一种格式，不输出无意义的</a:t>
                      </a:r>
                      <a:r>
                        <a:rPr lang="en-US" altLang="zh-CN" sz="1400" b="0" kern="100" dirty="0" smtClean="0">
                          <a:latin typeface="+mn-ea"/>
                          <a:ea typeface="+mn-ea"/>
                          <a:cs typeface="Times New Roman"/>
                        </a:rPr>
                        <a:t>0</a:t>
                      </a:r>
                      <a:r>
                        <a:rPr lang="zh-CN" altLang="en-US" sz="1400" b="0" kern="100" dirty="0" smtClean="0">
                          <a:latin typeface="+mn-ea"/>
                          <a:ea typeface="+mn-ea"/>
                          <a:cs typeface="Times New Roman"/>
                        </a:rPr>
                        <a:t>。用</a:t>
                      </a:r>
                      <a:r>
                        <a:rPr lang="en-US" altLang="zh-CN" sz="1400" b="0" kern="100" dirty="0" smtClean="0">
                          <a:latin typeface="+mn-ea"/>
                          <a:ea typeface="+mn-ea"/>
                          <a:cs typeface="Times New Roman"/>
                        </a:rPr>
                        <a:t>G</a:t>
                      </a:r>
                      <a:r>
                        <a:rPr lang="zh-CN" altLang="en-US" sz="1400" b="0" kern="100" dirty="0" smtClean="0">
                          <a:latin typeface="+mn-ea"/>
                          <a:ea typeface="+mn-ea"/>
                          <a:cs typeface="Times New Roman"/>
                        </a:rPr>
                        <a:t>时，若以指数形式输出，则指数以大写表示</a:t>
                      </a:r>
                      <a:endParaRPr lang="zh-CN" sz="1400" b="0" kern="100" dirty="0">
                        <a:latin typeface="+mn-ea"/>
                        <a:ea typeface="+mn-ea"/>
                        <a:cs typeface="Times New Roman"/>
                      </a:endParaRPr>
                    </a:p>
                  </a:txBody>
                  <a:tcPr marL="68580" marR="68580" marT="0" marB="0" anchor="ctr"/>
                </a:tc>
                <a:extLst>
                  <a:ext uri="{0D108BD9-81ED-4DB2-BD59-A6C34878D82A}">
                    <a16:rowId xmlns="" xmlns:a16="http://schemas.microsoft.com/office/drawing/2014/main" val="2529713615"/>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462350582"/>
              </p:ext>
            </p:extLst>
          </p:nvPr>
        </p:nvGraphicFramePr>
        <p:xfrm>
          <a:off x="6522969" y="4466095"/>
          <a:ext cx="4792730" cy="2426880"/>
        </p:xfrm>
        <a:graphic>
          <a:graphicData uri="http://schemas.openxmlformats.org/drawingml/2006/table">
            <a:tbl>
              <a:tblPr firstRow="1" firstCol="1">
                <a:tableStyleId>{21E4AEA4-8DFA-4A89-87EB-49C32662AFE0}</a:tableStyleId>
              </a:tblPr>
              <a:tblGrid>
                <a:gridCol w="1468506">
                  <a:extLst>
                    <a:ext uri="{9D8B030D-6E8A-4147-A177-3AD203B41FA5}">
                      <a16:colId xmlns="" xmlns:a16="http://schemas.microsoft.com/office/drawing/2014/main" val="20000"/>
                    </a:ext>
                  </a:extLst>
                </a:gridCol>
                <a:gridCol w="3324224">
                  <a:extLst>
                    <a:ext uri="{9D8B030D-6E8A-4147-A177-3AD203B41FA5}">
                      <a16:colId xmlns="" xmlns:a16="http://schemas.microsoft.com/office/drawing/2014/main" val="20001"/>
                    </a:ext>
                  </a:extLst>
                </a:gridCol>
              </a:tblGrid>
              <a:tr h="360000">
                <a:tc>
                  <a:txBody>
                    <a:bodyPr/>
                    <a:lstStyle/>
                    <a:p>
                      <a:pPr algn="ctr" fontAlgn="auto">
                        <a:lnSpc>
                          <a:spcPct val="100000"/>
                        </a:lnSpc>
                        <a:spcBef>
                          <a:spcPts val="0"/>
                        </a:spcBef>
                        <a:spcAft>
                          <a:spcPts val="0"/>
                        </a:spcAft>
                      </a:pPr>
                      <a:r>
                        <a:rPr lang="zh-CN" altLang="en-US" sz="1400" b="1" kern="100" dirty="0" smtClean="0">
                          <a:latin typeface="+mn-ea"/>
                          <a:ea typeface="+mn-ea"/>
                        </a:rPr>
                        <a:t>附加字符</a:t>
                      </a:r>
                      <a:endParaRPr lang="zh-CN" sz="1400" b="1" kern="100" dirty="0">
                        <a:latin typeface="+mn-ea"/>
                        <a:ea typeface="+mn-ea"/>
                        <a:cs typeface="Times New Roman"/>
                      </a:endParaRPr>
                    </a:p>
                  </a:txBody>
                  <a:tcPr marL="68580" marR="68580" marT="0" marB="0" anchor="ctr"/>
                </a:tc>
                <a:tc>
                  <a:txBody>
                    <a:bodyPr/>
                    <a:lstStyle/>
                    <a:p>
                      <a:pPr algn="ctr">
                        <a:lnSpc>
                          <a:spcPct val="100000"/>
                        </a:lnSpc>
                        <a:spcBef>
                          <a:spcPts val="0"/>
                        </a:spcBef>
                        <a:spcAft>
                          <a:spcPts val="0"/>
                        </a:spcAft>
                      </a:pPr>
                      <a:r>
                        <a:rPr lang="zh-CN" altLang="en-US" sz="1400" b="1" kern="100" dirty="0" smtClean="0">
                          <a:latin typeface="+mn-ea"/>
                          <a:ea typeface="+mn-ea"/>
                        </a:rPr>
                        <a:t>说    明</a:t>
                      </a:r>
                      <a:endParaRPr lang="zh-CN" sz="1400" b="1" kern="100" dirty="0">
                        <a:latin typeface="+mn-ea"/>
                        <a:ea typeface="+mn-ea"/>
                        <a:cs typeface="Times New Roman"/>
                      </a:endParaRPr>
                    </a:p>
                  </a:txBody>
                  <a:tcPr marL="68580" marR="68580" marT="0" marB="0" anchor="ctr"/>
                </a:tc>
                <a:extLst>
                  <a:ext uri="{0D108BD9-81ED-4DB2-BD59-A6C34878D82A}">
                    <a16:rowId xmlns="" xmlns:a16="http://schemas.microsoft.com/office/drawing/2014/main" val="10000"/>
                  </a:ext>
                </a:extLst>
              </a:tr>
              <a:tr h="360000">
                <a:tc>
                  <a:txBody>
                    <a:bodyPr/>
                    <a:lstStyle/>
                    <a:p>
                      <a:pPr algn="ctr" fontAlgn="auto">
                        <a:lnSpc>
                          <a:spcPct val="100000"/>
                        </a:lnSpc>
                        <a:spcBef>
                          <a:spcPts val="0"/>
                        </a:spcBef>
                        <a:spcAft>
                          <a:spcPts val="0"/>
                        </a:spcAft>
                      </a:pPr>
                      <a:r>
                        <a:rPr lang="en-US" altLang="zh-CN" sz="1400" b="1" kern="100" smtClean="0">
                          <a:latin typeface="+mn-ea"/>
                          <a:ea typeface="+mn-ea"/>
                        </a:rPr>
                        <a:t>l</a:t>
                      </a:r>
                      <a:endParaRPr lang="zh-CN" sz="1400" b="1" kern="100" dirty="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长整型整数，可加在格式符ｄ、ｏ、ｘ、ｕ前面）</a:t>
                      </a:r>
                      <a:endParaRPr lang="zh-CN" sz="1400" b="0" kern="100" dirty="0">
                        <a:latin typeface="+mn-ea"/>
                        <a:ea typeface="+mn-ea"/>
                        <a:cs typeface="Times New Roman"/>
                      </a:endParaRPr>
                    </a:p>
                  </a:txBody>
                  <a:tcPr marL="68580" marR="68580" marT="0" marB="0" anchor="ctr"/>
                </a:tc>
                <a:extLst>
                  <a:ext uri="{0D108BD9-81ED-4DB2-BD59-A6C34878D82A}">
                    <a16:rowId xmlns="" xmlns:a16="http://schemas.microsoft.com/office/drawing/2014/main" val="10001"/>
                  </a:ext>
                </a:extLst>
              </a:tr>
              <a:tr h="360000">
                <a:tc>
                  <a:txBody>
                    <a:bodyPr/>
                    <a:lstStyle/>
                    <a:p>
                      <a:pPr algn="ctr" fontAlgn="auto">
                        <a:lnSpc>
                          <a:spcPct val="100000"/>
                        </a:lnSpc>
                        <a:spcBef>
                          <a:spcPts val="0"/>
                        </a:spcBef>
                        <a:spcAft>
                          <a:spcPts val="0"/>
                        </a:spcAft>
                      </a:pPr>
                      <a:r>
                        <a:rPr lang="en-US" sz="1400" b="1" kern="100" smtClean="0">
                          <a:latin typeface="+mn-ea"/>
                          <a:ea typeface="+mn-ea"/>
                        </a:rPr>
                        <a:t>m</a:t>
                      </a:r>
                      <a:endParaRPr lang="en-US" altLang="zh-CN" sz="1400" b="1" kern="100" smtClean="0">
                        <a:latin typeface="+mn-ea"/>
                        <a:ea typeface="+mn-ea"/>
                      </a:endParaRPr>
                    </a:p>
                    <a:p>
                      <a:pPr algn="ctr" fontAlgn="auto">
                        <a:lnSpc>
                          <a:spcPct val="100000"/>
                        </a:lnSpc>
                        <a:spcBef>
                          <a:spcPts val="0"/>
                        </a:spcBef>
                        <a:spcAft>
                          <a:spcPts val="0"/>
                        </a:spcAft>
                      </a:pPr>
                      <a:r>
                        <a:rPr lang="en-US" altLang="zh-CN" sz="1400" b="1" kern="100" smtClean="0">
                          <a:latin typeface="+mn-ea"/>
                          <a:ea typeface="+mn-ea"/>
                        </a:rPr>
                        <a:t>(</a:t>
                      </a:r>
                      <a:r>
                        <a:rPr lang="zh-CN" altLang="en-US" sz="1400" b="1" kern="100" smtClean="0">
                          <a:latin typeface="+mn-ea"/>
                          <a:ea typeface="+mn-ea"/>
                        </a:rPr>
                        <a:t>代表一个正整数</a:t>
                      </a:r>
                      <a:r>
                        <a:rPr lang="en-US" altLang="zh-CN" sz="1400" b="1" kern="100" smtClean="0">
                          <a:latin typeface="+mn-ea"/>
                          <a:ea typeface="+mn-ea"/>
                        </a:rPr>
                        <a:t>)</a:t>
                      </a:r>
                      <a:endParaRPr lang="zh-CN" sz="1400" b="1" kern="100" dirty="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数据最小宽度</a:t>
                      </a:r>
                      <a:endParaRPr lang="zh-CN" sz="1400" b="0" kern="100" dirty="0">
                        <a:latin typeface="+mn-ea"/>
                        <a:ea typeface="+mn-ea"/>
                        <a:cs typeface="Times New Roman"/>
                      </a:endParaRPr>
                    </a:p>
                  </a:txBody>
                  <a:tcPr marL="68580" marR="68580" marT="0" marB="0" anchor="ctr"/>
                </a:tc>
                <a:extLst>
                  <a:ext uri="{0D108BD9-81ED-4DB2-BD59-A6C34878D82A}">
                    <a16:rowId xmlns="" xmlns:a16="http://schemas.microsoft.com/office/drawing/2014/main" val="10002"/>
                  </a:ext>
                </a:extLst>
              </a:tr>
              <a:tr h="360000">
                <a:tc>
                  <a:txBody>
                    <a:bodyPr/>
                    <a:lstStyle/>
                    <a:p>
                      <a:pPr algn="ctr" fontAlgn="auto">
                        <a:lnSpc>
                          <a:spcPct val="100000"/>
                        </a:lnSpc>
                        <a:spcBef>
                          <a:spcPts val="0"/>
                        </a:spcBef>
                        <a:spcAft>
                          <a:spcPts val="0"/>
                        </a:spcAft>
                      </a:pPr>
                      <a:r>
                        <a:rPr lang="en-US" sz="1400" b="1" kern="100" smtClean="0">
                          <a:latin typeface="+mn-ea"/>
                          <a:ea typeface="+mn-ea"/>
                        </a:rPr>
                        <a:t>n</a:t>
                      </a:r>
                    </a:p>
                    <a:p>
                      <a:pPr algn="ctr" fontAlgn="auto">
                        <a:lnSpc>
                          <a:spcPct val="100000"/>
                        </a:lnSpc>
                        <a:spcBef>
                          <a:spcPts val="0"/>
                        </a:spcBef>
                        <a:spcAft>
                          <a:spcPts val="0"/>
                        </a:spcAft>
                      </a:pPr>
                      <a:r>
                        <a:rPr lang="en-US" altLang="zh-CN" sz="1400" b="1" kern="100" smtClean="0">
                          <a:latin typeface="+mn-ea"/>
                          <a:ea typeface="+mn-ea"/>
                        </a:rPr>
                        <a:t>(</a:t>
                      </a:r>
                      <a:r>
                        <a:rPr lang="zh-CN" altLang="en-US" sz="1400" b="1" kern="100" smtClean="0">
                          <a:latin typeface="+mn-ea"/>
                          <a:ea typeface="+mn-ea"/>
                        </a:rPr>
                        <a:t>代表一个正整数</a:t>
                      </a:r>
                      <a:r>
                        <a:rPr lang="en-US" altLang="zh-CN" sz="1400" b="1" kern="100" smtClean="0">
                          <a:latin typeface="+mn-ea"/>
                          <a:ea typeface="+mn-ea"/>
                        </a:rPr>
                        <a:t>)</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对实数，表示输出ｎ位小数；对字符串，表示截取的字符个数</a:t>
                      </a:r>
                      <a:endParaRPr lang="zh-CN" sz="1400" b="0" kern="100" dirty="0">
                        <a:latin typeface="+mn-ea"/>
                        <a:ea typeface="+mn-ea"/>
                        <a:cs typeface="Times New Roman"/>
                      </a:endParaRPr>
                    </a:p>
                  </a:txBody>
                  <a:tcPr marL="68580" marR="68580" marT="0" marB="0" anchor="ctr"/>
                </a:tc>
                <a:extLst>
                  <a:ext uri="{0D108BD9-81ED-4DB2-BD59-A6C34878D82A}">
                    <a16:rowId xmlns="" xmlns:a16="http://schemas.microsoft.com/office/drawing/2014/main" val="3155728579"/>
                  </a:ext>
                </a:extLst>
              </a:tr>
              <a:tr h="360000">
                <a:tc>
                  <a:txBody>
                    <a:bodyPr/>
                    <a:lstStyle/>
                    <a:p>
                      <a:pPr algn="ctr" fontAlgn="auto">
                        <a:lnSpc>
                          <a:spcPct val="100000"/>
                        </a:lnSpc>
                        <a:spcBef>
                          <a:spcPts val="0"/>
                        </a:spcBef>
                        <a:spcAft>
                          <a:spcPts val="0"/>
                        </a:spcAft>
                      </a:pPr>
                      <a:r>
                        <a:rPr lang="en-US" sz="1400" b="1" kern="100" smtClean="0">
                          <a:latin typeface="+mn-ea"/>
                          <a:ea typeface="+mn-ea"/>
                        </a:rPr>
                        <a:t>-</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dirty="0" smtClean="0">
                          <a:latin typeface="+mn-ea"/>
                          <a:ea typeface="+mn-ea"/>
                        </a:rPr>
                        <a:t>输出的数字或字符在域内向左靠</a:t>
                      </a:r>
                      <a:endParaRPr lang="zh-CN" sz="1400" b="0" kern="100" dirty="0">
                        <a:latin typeface="+mn-ea"/>
                        <a:ea typeface="+mn-ea"/>
                        <a:cs typeface="Times New Roman"/>
                      </a:endParaRPr>
                    </a:p>
                  </a:txBody>
                  <a:tcPr marL="68580" marR="68580" marT="0" marB="0" anchor="ctr"/>
                </a:tc>
                <a:extLst>
                  <a:ext uri="{0D108BD9-81ED-4DB2-BD59-A6C34878D82A}">
                    <a16:rowId xmlns="" xmlns:a16="http://schemas.microsoft.com/office/drawing/2014/main" val="10003"/>
                  </a:ext>
                </a:extLst>
              </a:tr>
            </a:tbl>
          </a:graphicData>
        </a:graphic>
      </p:graphicFrame>
      <p:sp>
        <p:nvSpPr>
          <p:cNvPr id="18" name="MH_Desc_1"/>
          <p:cNvSpPr/>
          <p:nvPr>
            <p:custDataLst>
              <p:tags r:id="rId1"/>
            </p:custDataLst>
          </p:nvPr>
        </p:nvSpPr>
        <p:spPr>
          <a:xfrm>
            <a:off x="1274694" y="2025647"/>
            <a:ext cx="4389782" cy="421322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en-US" altLang="zh-CN" sz="1600">
                <a:solidFill>
                  <a:schemeClr val="tx1"/>
                </a:solidFill>
              </a:rPr>
              <a:t>(1) printf</a:t>
            </a:r>
            <a:r>
              <a:rPr lang="zh-CN" altLang="en-US" sz="1600">
                <a:solidFill>
                  <a:schemeClr val="tx1"/>
                </a:solidFill>
              </a:rPr>
              <a:t>函数输出时，务必注意输出对象的类型应与上述格式说明匹配，否则将会出现错误。</a:t>
            </a:r>
          </a:p>
          <a:p>
            <a:pPr algn="just">
              <a:lnSpc>
                <a:spcPct val="120000"/>
              </a:lnSpc>
              <a:spcAft>
                <a:spcPts val="600"/>
              </a:spcAft>
              <a:defRPr/>
            </a:pPr>
            <a:r>
              <a:rPr lang="en-US" altLang="zh-CN" sz="1600" smtClean="0">
                <a:solidFill>
                  <a:schemeClr val="tx1"/>
                </a:solidFill>
              </a:rPr>
              <a:t>(</a:t>
            </a:r>
            <a:r>
              <a:rPr lang="en-US" altLang="zh-CN" sz="1600">
                <a:solidFill>
                  <a:schemeClr val="tx1"/>
                </a:solidFill>
              </a:rPr>
              <a:t>2) </a:t>
            </a:r>
            <a:r>
              <a:rPr lang="zh-CN" altLang="en-US" sz="1600">
                <a:solidFill>
                  <a:schemeClr val="tx1"/>
                </a:solidFill>
              </a:rPr>
              <a:t>除了</a:t>
            </a:r>
            <a:r>
              <a:rPr lang="en-US" altLang="zh-CN" sz="1600">
                <a:solidFill>
                  <a:schemeClr val="tx1"/>
                </a:solidFill>
              </a:rPr>
              <a:t>X,E,G</a:t>
            </a:r>
            <a:r>
              <a:rPr lang="zh-CN" altLang="en-US" sz="1600">
                <a:solidFill>
                  <a:schemeClr val="tx1"/>
                </a:solidFill>
              </a:rPr>
              <a:t>外，其他格式字符必须用小写字母，如</a:t>
            </a:r>
            <a:r>
              <a:rPr lang="en-US" altLang="zh-CN" sz="1600">
                <a:solidFill>
                  <a:schemeClr val="tx1"/>
                </a:solidFill>
              </a:rPr>
              <a:t>%d</a:t>
            </a:r>
            <a:r>
              <a:rPr lang="zh-CN" altLang="en-US" sz="1600">
                <a:solidFill>
                  <a:schemeClr val="tx1"/>
                </a:solidFill>
              </a:rPr>
              <a:t>不能写成</a:t>
            </a:r>
            <a:r>
              <a:rPr lang="en-US" altLang="zh-CN" sz="1600">
                <a:solidFill>
                  <a:schemeClr val="tx1"/>
                </a:solidFill>
              </a:rPr>
              <a:t>%D</a:t>
            </a:r>
            <a:r>
              <a:rPr lang="zh-CN" altLang="en-US" sz="1600">
                <a:solidFill>
                  <a:schemeClr val="tx1"/>
                </a:solidFill>
              </a:rPr>
              <a:t>。</a:t>
            </a:r>
          </a:p>
          <a:p>
            <a:pPr algn="just">
              <a:lnSpc>
                <a:spcPct val="120000"/>
              </a:lnSpc>
              <a:spcAft>
                <a:spcPts val="600"/>
              </a:spcAft>
              <a:defRPr/>
            </a:pPr>
            <a:r>
              <a:rPr lang="en-US" altLang="zh-CN" sz="1600" smtClean="0">
                <a:solidFill>
                  <a:schemeClr val="tx1"/>
                </a:solidFill>
              </a:rPr>
              <a:t>(</a:t>
            </a:r>
            <a:r>
              <a:rPr lang="en-US" altLang="zh-CN" sz="1600">
                <a:solidFill>
                  <a:schemeClr val="tx1"/>
                </a:solidFill>
              </a:rPr>
              <a:t>3) </a:t>
            </a:r>
            <a:r>
              <a:rPr lang="zh-CN" altLang="en-US" sz="1600">
                <a:solidFill>
                  <a:schemeClr val="tx1"/>
                </a:solidFill>
              </a:rPr>
              <a:t>可以在</a:t>
            </a:r>
            <a:r>
              <a:rPr lang="en-US" altLang="zh-CN" sz="1600">
                <a:solidFill>
                  <a:schemeClr val="tx1"/>
                </a:solidFill>
              </a:rPr>
              <a:t>printf</a:t>
            </a:r>
            <a:r>
              <a:rPr lang="zh-CN" altLang="en-US" sz="1600">
                <a:solidFill>
                  <a:schemeClr val="tx1"/>
                </a:solidFill>
              </a:rPr>
              <a:t>函数中的格式控制字符串内包含转义字符，如</a:t>
            </a:r>
            <a:r>
              <a:rPr lang="en-US" altLang="zh-CN" sz="1600">
                <a:solidFill>
                  <a:schemeClr val="tx1"/>
                </a:solidFill>
              </a:rPr>
              <a:t>\n</a:t>
            </a:r>
            <a:r>
              <a:rPr lang="en-US" altLang="zh-CN" sz="1600" smtClean="0">
                <a:solidFill>
                  <a:schemeClr val="tx1"/>
                </a:solidFill>
              </a:rPr>
              <a:t>,\t,\</a:t>
            </a:r>
            <a:r>
              <a:rPr lang="en-US" altLang="zh-CN" sz="1600">
                <a:solidFill>
                  <a:schemeClr val="tx1"/>
                </a:solidFill>
              </a:rPr>
              <a:t>b</a:t>
            </a:r>
            <a:r>
              <a:rPr lang="en-US" altLang="zh-CN" sz="1600" smtClean="0">
                <a:solidFill>
                  <a:schemeClr val="tx1"/>
                </a:solidFill>
              </a:rPr>
              <a:t>,\</a:t>
            </a:r>
            <a:r>
              <a:rPr lang="en-US" altLang="zh-CN" sz="1600">
                <a:solidFill>
                  <a:schemeClr val="tx1"/>
                </a:solidFill>
              </a:rPr>
              <a:t>r</a:t>
            </a:r>
            <a:r>
              <a:rPr lang="en-US" altLang="zh-CN" sz="1600" smtClean="0">
                <a:solidFill>
                  <a:schemeClr val="tx1"/>
                </a:solidFill>
              </a:rPr>
              <a:t>,\</a:t>
            </a:r>
            <a:r>
              <a:rPr lang="en-US" altLang="zh-CN" sz="1600">
                <a:solidFill>
                  <a:schemeClr val="tx1"/>
                </a:solidFill>
              </a:rPr>
              <a:t>f</a:t>
            </a:r>
            <a:r>
              <a:rPr lang="zh-CN" altLang="en-US" sz="1600" smtClean="0">
                <a:solidFill>
                  <a:schemeClr val="tx1"/>
                </a:solidFill>
              </a:rPr>
              <a:t>和</a:t>
            </a:r>
            <a:r>
              <a:rPr lang="en-US" altLang="zh-CN" sz="1600" smtClean="0">
                <a:solidFill>
                  <a:schemeClr val="tx1"/>
                </a:solidFill>
              </a:rPr>
              <a:t>\</a:t>
            </a:r>
            <a:r>
              <a:rPr lang="en-US" altLang="zh-CN" sz="1600">
                <a:solidFill>
                  <a:schemeClr val="tx1"/>
                </a:solidFill>
              </a:rPr>
              <a:t>377</a:t>
            </a:r>
            <a:r>
              <a:rPr lang="zh-CN" altLang="en-US" sz="1600">
                <a:solidFill>
                  <a:schemeClr val="tx1"/>
                </a:solidFill>
              </a:rPr>
              <a:t>等。</a:t>
            </a:r>
          </a:p>
          <a:p>
            <a:pPr algn="just">
              <a:lnSpc>
                <a:spcPct val="120000"/>
              </a:lnSpc>
              <a:spcAft>
                <a:spcPts val="600"/>
              </a:spcAft>
              <a:defRPr/>
            </a:pPr>
            <a:r>
              <a:rPr lang="en-US" altLang="zh-CN" sz="1600" smtClean="0">
                <a:solidFill>
                  <a:schemeClr val="tx1"/>
                </a:solidFill>
              </a:rPr>
              <a:t>(</a:t>
            </a:r>
            <a:r>
              <a:rPr lang="en-US" altLang="zh-CN" sz="1600">
                <a:solidFill>
                  <a:schemeClr val="tx1"/>
                </a:solidFill>
              </a:rPr>
              <a:t>4) </a:t>
            </a:r>
            <a:r>
              <a:rPr lang="zh-CN" altLang="en-US" sz="1600" smtClean="0">
                <a:solidFill>
                  <a:schemeClr val="tx1"/>
                </a:solidFill>
              </a:rPr>
              <a:t>一</a:t>
            </a:r>
            <a:r>
              <a:rPr lang="zh-CN" altLang="en-US" sz="1600">
                <a:solidFill>
                  <a:schemeClr val="tx1"/>
                </a:solidFill>
              </a:rPr>
              <a:t>个格式声明以“</a:t>
            </a:r>
            <a:r>
              <a:rPr lang="en-US" altLang="zh-CN" sz="1600">
                <a:solidFill>
                  <a:schemeClr val="tx1"/>
                </a:solidFill>
              </a:rPr>
              <a:t>%”</a:t>
            </a:r>
            <a:r>
              <a:rPr lang="zh-CN" altLang="en-US" sz="1600">
                <a:solidFill>
                  <a:schemeClr val="tx1"/>
                </a:solidFill>
              </a:rPr>
              <a:t>开头，</a:t>
            </a:r>
            <a:r>
              <a:rPr lang="zh-CN" altLang="en-US" sz="1600" smtClean="0">
                <a:solidFill>
                  <a:schemeClr val="tx1"/>
                </a:solidFill>
              </a:rPr>
              <a:t>以格式</a:t>
            </a:r>
            <a:r>
              <a:rPr lang="zh-CN" altLang="en-US" sz="1600">
                <a:solidFill>
                  <a:schemeClr val="tx1"/>
                </a:solidFill>
              </a:rPr>
              <a:t>字符之一为结束，中间可以插入附加格式字符（也称修饰符）</a:t>
            </a:r>
            <a:r>
              <a:rPr lang="zh-CN" altLang="en-US" sz="1600" smtClean="0">
                <a:solidFill>
                  <a:schemeClr val="tx1"/>
                </a:solidFill>
              </a:rPr>
              <a:t>。</a:t>
            </a:r>
            <a:endParaRPr lang="en-US" altLang="zh-CN" sz="1600">
              <a:solidFill>
                <a:schemeClr val="tx1"/>
              </a:solidFill>
            </a:endParaRPr>
          </a:p>
          <a:p>
            <a:pPr algn="just">
              <a:lnSpc>
                <a:spcPct val="120000"/>
              </a:lnSpc>
              <a:spcAft>
                <a:spcPts val="600"/>
              </a:spcAft>
              <a:defRPr/>
            </a:pPr>
            <a:r>
              <a:rPr lang="en-US" altLang="zh-CN" sz="1600" smtClean="0">
                <a:solidFill>
                  <a:schemeClr val="tx1"/>
                </a:solidFill>
              </a:rPr>
              <a:t>(</a:t>
            </a:r>
            <a:r>
              <a:rPr lang="en-US" altLang="zh-CN" sz="1600">
                <a:solidFill>
                  <a:schemeClr val="tx1"/>
                </a:solidFill>
              </a:rPr>
              <a:t>5) </a:t>
            </a:r>
            <a:r>
              <a:rPr lang="zh-CN" altLang="en-US" sz="1600">
                <a:solidFill>
                  <a:schemeClr val="tx1"/>
                </a:solidFill>
              </a:rPr>
              <a:t>如果想输出字符“</a:t>
            </a:r>
            <a:r>
              <a:rPr lang="en-US" altLang="zh-CN" sz="1600">
                <a:solidFill>
                  <a:schemeClr val="tx1"/>
                </a:solidFill>
              </a:rPr>
              <a:t>%”</a:t>
            </a:r>
            <a:r>
              <a:rPr lang="zh-CN" altLang="en-US" sz="1600">
                <a:solidFill>
                  <a:schemeClr val="tx1"/>
                </a:solidFill>
              </a:rPr>
              <a:t>，应该在“格式控制字符串”中用连续两个“</a:t>
            </a:r>
            <a:r>
              <a:rPr lang="en-US" altLang="zh-CN" sz="1600">
                <a:solidFill>
                  <a:schemeClr val="tx1"/>
                </a:solidFill>
              </a:rPr>
              <a:t>%”</a:t>
            </a:r>
            <a:r>
              <a:rPr lang="zh-CN" altLang="en-US" sz="1600">
                <a:solidFill>
                  <a:schemeClr val="tx1"/>
                </a:solidFill>
              </a:rPr>
              <a:t>表示，</a:t>
            </a:r>
            <a:r>
              <a:rPr lang="zh-CN" altLang="en-US" sz="1600" smtClean="0">
                <a:solidFill>
                  <a:schemeClr val="tx1"/>
                </a:solidFill>
              </a:rPr>
              <a:t>如：</a:t>
            </a:r>
            <a:r>
              <a:rPr lang="en-US" altLang="zh-CN" sz="1600" smtClean="0">
                <a:solidFill>
                  <a:schemeClr val="tx1"/>
                </a:solidFill>
              </a:rPr>
              <a:t>printf</a:t>
            </a:r>
            <a:r>
              <a:rPr lang="en-US" altLang="zh-CN" sz="1600">
                <a:solidFill>
                  <a:schemeClr val="tx1"/>
                </a:solidFill>
              </a:rPr>
              <a:t>(″%f%%\n″,1.0/3</a:t>
            </a:r>
            <a:r>
              <a:rPr lang="en-US" altLang="zh-CN" sz="1600" smtClean="0">
                <a:solidFill>
                  <a:schemeClr val="tx1"/>
                </a:solidFill>
              </a:rPr>
              <a:t>);</a:t>
            </a:r>
            <a:endParaRPr lang="en-US" altLang="zh-CN" sz="1600">
              <a:solidFill>
                <a:schemeClr val="tx1"/>
              </a:solidFill>
            </a:endParaRPr>
          </a:p>
        </p:txBody>
      </p:sp>
      <p:sp>
        <p:nvSpPr>
          <p:cNvPr id="5" name="灯片编号占位符 4"/>
          <p:cNvSpPr>
            <a:spLocks noGrp="1"/>
          </p:cNvSpPr>
          <p:nvPr>
            <p:ph type="sldNum" sz="quarter" idx="12"/>
          </p:nvPr>
        </p:nvSpPr>
        <p:spPr/>
        <p:txBody>
          <a:bodyPr/>
          <a:lstStyle/>
          <a:p>
            <a:fld id="{B058512A-BF6F-43D0-855A-BBBF14572BDB}" type="slidenum">
              <a:rPr lang="zh-CN" altLang="en-US" smtClean="0"/>
              <a:pPr/>
              <a:t>55</a:t>
            </a:fld>
            <a:endParaRPr lang="zh-CN" altLang="en-US"/>
          </a:p>
        </p:txBody>
      </p:sp>
      <p:sp>
        <p:nvSpPr>
          <p:cNvPr id="9" name="TextBox 4"/>
          <p:cNvSpPr txBox="1"/>
          <p:nvPr/>
        </p:nvSpPr>
        <p:spPr>
          <a:xfrm>
            <a:off x="106825" y="6357253"/>
            <a:ext cx="6031085" cy="584775"/>
          </a:xfrm>
          <a:prstGeom prst="rect">
            <a:avLst/>
          </a:prstGeom>
          <a:solidFill>
            <a:schemeClr val="accent2"/>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t>// </a:t>
            </a:r>
            <a:r>
              <a:rPr lang="zh-CN" altLang="en-US" sz="1600" dirty="0"/>
              <a:t>对于</a:t>
            </a:r>
            <a:r>
              <a:rPr lang="en-US" altLang="zh-CN" sz="1600" dirty="0"/>
              <a:t>double</a:t>
            </a:r>
            <a:r>
              <a:rPr lang="zh-CN" altLang="en-US" sz="1600" dirty="0"/>
              <a:t>类型的输出，</a:t>
            </a:r>
            <a:r>
              <a:rPr lang="en-US" altLang="zh-CN" sz="1600" dirty="0"/>
              <a:t>"%f"</a:t>
            </a:r>
            <a:r>
              <a:rPr lang="zh-CN" altLang="en-US" sz="1600" dirty="0"/>
              <a:t>和</a:t>
            </a:r>
            <a:r>
              <a:rPr lang="en-US" altLang="zh-CN" sz="1600" dirty="0"/>
              <a:t>"%lf"</a:t>
            </a:r>
            <a:r>
              <a:rPr lang="zh-CN" altLang="en-US" sz="1600" dirty="0"/>
              <a:t>是一致的，但是</a:t>
            </a:r>
            <a:r>
              <a:rPr lang="en-US" altLang="zh-CN" sz="1600" dirty="0" err="1"/>
              <a:t>scanf</a:t>
            </a:r>
            <a:r>
              <a:rPr lang="zh-CN" altLang="en-US" sz="1600" dirty="0"/>
              <a:t>中必须使用</a:t>
            </a:r>
            <a:r>
              <a:rPr lang="en-US" altLang="zh-CN" sz="1600" dirty="0"/>
              <a:t>%lf </a:t>
            </a:r>
            <a:endParaRPr lang="zh-CN" altLang="en-US" sz="1600" dirty="0"/>
          </a:p>
        </p:txBody>
      </p:sp>
    </p:spTree>
    <p:extLst>
      <p:ext uri="{BB962C8B-B14F-4D97-AF65-F5344CB8AC3E}">
        <p14:creationId xmlns:p14="http://schemas.microsoft.com/office/powerpoint/2010/main" val="298359385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mtClean="0"/>
              <a:t>printf</a:t>
            </a:r>
            <a:r>
              <a:rPr lang="zh-CN" altLang="en-US" smtClean="0"/>
              <a:t>函数举例</a:t>
            </a:r>
            <a:endParaRPr lang="zh-CN" altLang="en-US"/>
          </a:p>
        </p:txBody>
      </p:sp>
      <p:sp>
        <p:nvSpPr>
          <p:cNvPr id="5" name="内容占位符 2"/>
          <p:cNvSpPr>
            <a:spLocks noGrp="1"/>
          </p:cNvSpPr>
          <p:nvPr>
            <p:ph idx="1"/>
          </p:nvPr>
        </p:nvSpPr>
        <p:spPr>
          <a:xfrm>
            <a:off x="878386" y="1395896"/>
            <a:ext cx="9715500" cy="589584"/>
          </a:xfrm>
        </p:spPr>
        <p:txBody>
          <a:bodyPr>
            <a:noAutofit/>
          </a:bodyPr>
          <a:lstStyle/>
          <a:p>
            <a:pPr marL="0" indent="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3.6】</a:t>
            </a:r>
            <a:r>
              <a:rPr lang="zh-CN" altLang="en-US" sz="2000">
                <a:solidFill>
                  <a:schemeClr val="accent1"/>
                </a:solidFill>
              </a:rPr>
              <a:t>用</a:t>
            </a:r>
            <a:r>
              <a:rPr lang="en-US" altLang="zh-CN" sz="2000">
                <a:solidFill>
                  <a:schemeClr val="accent1"/>
                </a:solidFill>
              </a:rPr>
              <a:t>%f</a:t>
            </a:r>
            <a:r>
              <a:rPr lang="zh-CN" altLang="en-US" sz="2000">
                <a:solidFill>
                  <a:schemeClr val="accent1"/>
                </a:solidFill>
              </a:rPr>
              <a:t>输出实数，只能得到６位小数。</a:t>
            </a:r>
            <a:endParaRPr lang="en-US" altLang="zh-CN" sz="2000" smtClean="0">
              <a:solidFill>
                <a:schemeClr val="accent1"/>
              </a:solidFill>
            </a:endParaRPr>
          </a:p>
        </p:txBody>
      </p:sp>
      <p:sp>
        <p:nvSpPr>
          <p:cNvPr id="7" name="圆角矩形 6"/>
          <p:cNvSpPr/>
          <p:nvPr/>
        </p:nvSpPr>
        <p:spPr>
          <a:xfrm>
            <a:off x="569843" y="1973552"/>
            <a:ext cx="3154432" cy="1636423"/>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t>#include &lt;stdio.h&gt;</a:t>
            </a:r>
          </a:p>
          <a:p>
            <a:pPr defTabSz="363538"/>
            <a:r>
              <a:rPr lang="en-US" altLang="zh-CN" sz="1600"/>
              <a:t>int main()</a:t>
            </a:r>
          </a:p>
          <a:p>
            <a:pPr defTabSz="363538"/>
            <a:r>
              <a:rPr lang="en-US" altLang="zh-CN" sz="1600"/>
              <a:t>{	double a=1.0;</a:t>
            </a:r>
          </a:p>
          <a:p>
            <a:pPr defTabSz="363538"/>
            <a:r>
              <a:rPr lang="en-US" altLang="zh-CN" sz="1600"/>
              <a:t>	printf("%f\n",a/3);</a:t>
            </a:r>
          </a:p>
          <a:p>
            <a:pPr defTabSz="363538"/>
            <a:r>
              <a:rPr lang="en-US" altLang="zh-CN" sz="1600"/>
              <a:t>	return 0;</a:t>
            </a:r>
          </a:p>
          <a:p>
            <a:pPr defTabSz="363538"/>
            <a:r>
              <a:rPr lang="en-US" altLang="zh-CN" sz="1600"/>
              <a:t>}</a:t>
            </a:r>
            <a:endParaRPr lang="en-US" altLang="zh-CN" sz="1600" smtClean="0">
              <a:solidFill>
                <a:srgbClr val="008000"/>
              </a:solidFill>
            </a:endParaRPr>
          </a:p>
        </p:txBody>
      </p:sp>
      <p:grpSp>
        <p:nvGrpSpPr>
          <p:cNvPr id="13" name="组合 12"/>
          <p:cNvGrpSpPr/>
          <p:nvPr/>
        </p:nvGrpSpPr>
        <p:grpSpPr>
          <a:xfrm>
            <a:off x="4122102" y="3058419"/>
            <a:ext cx="3907473" cy="558454"/>
            <a:chOff x="8050697" y="5019263"/>
            <a:chExt cx="3907473" cy="558454"/>
          </a:xfrm>
          <a:effectLst>
            <a:outerShdw blurRad="63500" sx="102000" sy="102000" algn="ctr" rotWithShape="0">
              <a:prstClr val="black">
                <a:alpha val="40000"/>
              </a:prstClr>
            </a:outerShdw>
          </a:effectLst>
        </p:grpSpPr>
        <p:sp>
          <p:nvSpPr>
            <p:cNvPr id="14" name="剪去单角的矩形 13"/>
            <p:cNvSpPr/>
            <p:nvPr/>
          </p:nvSpPr>
          <p:spPr>
            <a:xfrm>
              <a:off x="8050697" y="5019263"/>
              <a:ext cx="3907473" cy="558454"/>
            </a:xfrm>
            <a:prstGeom prst="snip1Rect">
              <a:avLst>
                <a:gd name="adj" fmla="val 224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6" name="文本框 15"/>
            <p:cNvSpPr txBox="1"/>
            <p:nvPr/>
          </p:nvSpPr>
          <p:spPr>
            <a:xfrm>
              <a:off x="8388006" y="5054496"/>
              <a:ext cx="3493964" cy="523220"/>
            </a:xfrm>
            <a:prstGeom prst="rect">
              <a:avLst/>
            </a:prstGeom>
            <a:noFill/>
          </p:spPr>
          <p:txBody>
            <a:bodyPr wrap="square" rtlCol="0">
              <a:spAutoFit/>
            </a:bodyPr>
            <a:lstStyle/>
            <a:p>
              <a:r>
                <a:rPr lang="zh-CN" altLang="en-US" sz="1400">
                  <a:solidFill>
                    <a:schemeClr val="bg1"/>
                  </a:solidFill>
                </a:rPr>
                <a:t>虽然</a:t>
              </a:r>
              <a:r>
                <a:rPr lang="en-US" altLang="zh-CN" sz="1400">
                  <a:solidFill>
                    <a:schemeClr val="bg1"/>
                  </a:solidFill>
                </a:rPr>
                <a:t>a</a:t>
              </a:r>
              <a:r>
                <a:rPr lang="zh-CN" altLang="en-US" sz="1400">
                  <a:solidFill>
                    <a:schemeClr val="bg1"/>
                  </a:solidFill>
                </a:rPr>
                <a:t>是双精度型，</a:t>
              </a:r>
              <a:r>
                <a:rPr lang="en-US" altLang="zh-CN" sz="1400">
                  <a:solidFill>
                    <a:schemeClr val="bg1"/>
                  </a:solidFill>
                </a:rPr>
                <a:t>a/3</a:t>
              </a:r>
              <a:r>
                <a:rPr lang="zh-CN" altLang="en-US" sz="1400">
                  <a:solidFill>
                    <a:schemeClr val="bg1"/>
                  </a:solidFill>
                </a:rPr>
                <a:t>的结果也是双精度型，但是用</a:t>
              </a:r>
              <a:r>
                <a:rPr lang="en-US" altLang="zh-CN" sz="1400">
                  <a:solidFill>
                    <a:schemeClr val="bg1"/>
                  </a:solidFill>
                </a:rPr>
                <a:t>%f</a:t>
              </a:r>
              <a:r>
                <a:rPr lang="zh-CN" altLang="en-US" sz="1400">
                  <a:solidFill>
                    <a:schemeClr val="bg1"/>
                  </a:solidFill>
                </a:rPr>
                <a:t>格式声明只能输出</a:t>
              </a:r>
              <a:r>
                <a:rPr lang="en-US" altLang="zh-CN" sz="1400">
                  <a:solidFill>
                    <a:schemeClr val="bg1"/>
                  </a:solidFill>
                </a:rPr>
                <a:t>6</a:t>
              </a:r>
              <a:r>
                <a:rPr lang="zh-CN" altLang="en-US" sz="1400">
                  <a:solidFill>
                    <a:schemeClr val="bg1"/>
                  </a:solidFill>
                </a:rPr>
                <a:t>位小数。</a:t>
              </a:r>
              <a:endParaRPr lang="zh-CN" altLang="en-US" sz="1400" err="1">
                <a:solidFill>
                  <a:schemeClr val="bg1"/>
                </a:solidFill>
              </a:endParaRPr>
            </a:p>
          </p:txBody>
        </p:sp>
      </p:grpSp>
      <p:pic>
        <p:nvPicPr>
          <p:cNvPr id="4" name="图片 3"/>
          <p:cNvPicPr>
            <a:picLocks noChangeAspect="1"/>
          </p:cNvPicPr>
          <p:nvPr/>
        </p:nvPicPr>
        <p:blipFill>
          <a:blip r:embed="rId6" cstate="print"/>
          <a:stretch>
            <a:fillRect/>
          </a:stretch>
        </p:blipFill>
        <p:spPr>
          <a:xfrm>
            <a:off x="4122102" y="1973552"/>
            <a:ext cx="3495675" cy="752475"/>
          </a:xfrm>
          <a:prstGeom prst="rect">
            <a:avLst/>
          </a:prstGeom>
        </p:spPr>
      </p:pic>
      <p:sp>
        <p:nvSpPr>
          <p:cNvPr id="17" name="圆角矩形 16"/>
          <p:cNvSpPr/>
          <p:nvPr/>
        </p:nvSpPr>
        <p:spPr>
          <a:xfrm>
            <a:off x="569843" y="4078577"/>
            <a:ext cx="3154432" cy="1636423"/>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dirty="0"/>
              <a:t>#include &lt;</a:t>
            </a:r>
            <a:r>
              <a:rPr lang="en-US" altLang="zh-CN" sz="1600" dirty="0" err="1"/>
              <a:t>stdio.h</a:t>
            </a:r>
            <a:r>
              <a:rPr lang="en-US" altLang="zh-CN" sz="1600" dirty="0"/>
              <a:t>&gt;</a:t>
            </a:r>
          </a:p>
          <a:p>
            <a:pPr defTabSz="363538"/>
            <a:r>
              <a:rPr lang="en-US" altLang="zh-CN" sz="1600" dirty="0" err="1"/>
              <a:t>int</a:t>
            </a:r>
            <a:r>
              <a:rPr lang="en-US" altLang="zh-CN" sz="1600" dirty="0"/>
              <a:t> main()</a:t>
            </a:r>
          </a:p>
          <a:p>
            <a:pPr defTabSz="363538"/>
            <a:r>
              <a:rPr lang="en-US" altLang="zh-CN" sz="1600" dirty="0"/>
              <a:t>{	double a=1.0;</a:t>
            </a:r>
          </a:p>
          <a:p>
            <a:pPr defTabSz="363538"/>
            <a:r>
              <a:rPr lang="en-US" altLang="zh-CN" sz="1600" dirty="0"/>
              <a:t>	</a:t>
            </a:r>
            <a:r>
              <a:rPr lang="en-US" altLang="zh-CN" sz="1600" dirty="0" err="1"/>
              <a:t>printf</a:t>
            </a:r>
            <a:r>
              <a:rPr lang="en-US" altLang="zh-CN" sz="1600" dirty="0" smtClean="0"/>
              <a:t>("%20.15f\</a:t>
            </a:r>
            <a:r>
              <a:rPr lang="en-US" altLang="zh-CN" sz="1600" dirty="0" err="1" smtClean="0"/>
              <a:t>n</a:t>
            </a:r>
            <a:r>
              <a:rPr lang="en-US" altLang="zh-CN" sz="1600" dirty="0" err="1"/>
              <a:t>",a</a:t>
            </a:r>
            <a:r>
              <a:rPr lang="en-US" altLang="zh-CN" sz="1600" dirty="0"/>
              <a:t>/3);</a:t>
            </a:r>
          </a:p>
          <a:p>
            <a:pPr defTabSz="363538"/>
            <a:r>
              <a:rPr lang="en-US" altLang="zh-CN" sz="1600" dirty="0"/>
              <a:t>	return 0;</a:t>
            </a:r>
          </a:p>
          <a:p>
            <a:pPr defTabSz="363538"/>
            <a:r>
              <a:rPr lang="en-US" altLang="zh-CN" sz="1600" dirty="0"/>
              <a:t>}</a:t>
            </a:r>
            <a:endParaRPr lang="en-US" altLang="zh-CN" sz="1600" dirty="0" smtClean="0">
              <a:solidFill>
                <a:srgbClr val="008000"/>
              </a:solidFill>
            </a:endParaRPr>
          </a:p>
        </p:txBody>
      </p:sp>
      <p:pic>
        <p:nvPicPr>
          <p:cNvPr id="8" name="图片 7"/>
          <p:cNvPicPr>
            <a:picLocks noChangeAspect="1"/>
          </p:cNvPicPr>
          <p:nvPr/>
        </p:nvPicPr>
        <p:blipFill>
          <a:blip r:embed="rId7" cstate="print"/>
          <a:stretch>
            <a:fillRect/>
          </a:stretch>
        </p:blipFill>
        <p:spPr>
          <a:xfrm>
            <a:off x="4122102" y="4078577"/>
            <a:ext cx="3448050" cy="752475"/>
          </a:xfrm>
          <a:prstGeom prst="rect">
            <a:avLst/>
          </a:prstGeom>
        </p:spPr>
      </p:pic>
      <p:grpSp>
        <p:nvGrpSpPr>
          <p:cNvPr id="18" name="组合 17"/>
          <p:cNvGrpSpPr/>
          <p:nvPr/>
        </p:nvGrpSpPr>
        <p:grpSpPr>
          <a:xfrm>
            <a:off x="4122102" y="4944622"/>
            <a:ext cx="3907473" cy="773898"/>
            <a:chOff x="8050697" y="5019262"/>
            <a:chExt cx="3907473" cy="773898"/>
          </a:xfrm>
          <a:effectLst>
            <a:outerShdw blurRad="63500" sx="102000" sy="102000" algn="ctr" rotWithShape="0">
              <a:prstClr val="black">
                <a:alpha val="40000"/>
              </a:prstClr>
            </a:outerShdw>
          </a:effectLst>
        </p:grpSpPr>
        <p:sp>
          <p:nvSpPr>
            <p:cNvPr id="19" name="剪去单角的矩形 18"/>
            <p:cNvSpPr/>
            <p:nvPr/>
          </p:nvSpPr>
          <p:spPr>
            <a:xfrm>
              <a:off x="8050697" y="5019262"/>
              <a:ext cx="3907473" cy="773897"/>
            </a:xfrm>
            <a:prstGeom prst="snip1Rect">
              <a:avLst>
                <a:gd name="adj" fmla="val 187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25" name="文本框 24"/>
            <p:cNvSpPr txBox="1"/>
            <p:nvPr/>
          </p:nvSpPr>
          <p:spPr>
            <a:xfrm>
              <a:off x="8388005" y="5054496"/>
              <a:ext cx="3570165" cy="738664"/>
            </a:xfrm>
            <a:prstGeom prst="rect">
              <a:avLst/>
            </a:prstGeom>
            <a:noFill/>
          </p:spPr>
          <p:txBody>
            <a:bodyPr wrap="square" rtlCol="0">
              <a:spAutoFit/>
            </a:bodyPr>
            <a:lstStyle/>
            <a:p>
              <a:r>
                <a:rPr lang="zh-CN" altLang="en-US" sz="1400" smtClean="0">
                  <a:solidFill>
                    <a:schemeClr val="bg1"/>
                  </a:solidFill>
                </a:rPr>
                <a:t>一</a:t>
              </a:r>
              <a:r>
                <a:rPr lang="zh-CN" altLang="en-US" sz="1400">
                  <a:solidFill>
                    <a:schemeClr val="bg1"/>
                  </a:solidFill>
                </a:rPr>
                <a:t>个双精度数只能保证</a:t>
              </a:r>
              <a:r>
                <a:rPr lang="en-US" altLang="zh-CN" sz="1400">
                  <a:solidFill>
                    <a:schemeClr val="bg1"/>
                  </a:solidFill>
                </a:rPr>
                <a:t>15</a:t>
              </a:r>
              <a:r>
                <a:rPr lang="zh-CN" altLang="en-US" sz="1400">
                  <a:solidFill>
                    <a:schemeClr val="bg1"/>
                  </a:solidFill>
                </a:rPr>
                <a:t>位有效数字的精确度，即使指定小数位数为</a:t>
              </a:r>
              <a:r>
                <a:rPr lang="en-US" altLang="zh-CN" sz="1400">
                  <a:solidFill>
                    <a:schemeClr val="bg1"/>
                  </a:solidFill>
                </a:rPr>
                <a:t>50(</a:t>
              </a:r>
              <a:r>
                <a:rPr lang="zh-CN" altLang="en-US" sz="1400">
                  <a:solidFill>
                    <a:schemeClr val="bg1"/>
                  </a:solidFill>
                </a:rPr>
                <a:t>如用</a:t>
              </a:r>
              <a:r>
                <a:rPr lang="en-US" altLang="zh-CN" sz="1400">
                  <a:solidFill>
                    <a:schemeClr val="bg1"/>
                  </a:solidFill>
                </a:rPr>
                <a:t>%55.50f)</a:t>
              </a:r>
              <a:r>
                <a:rPr lang="zh-CN" altLang="en-US" sz="1400">
                  <a:solidFill>
                    <a:schemeClr val="bg1"/>
                  </a:solidFill>
                </a:rPr>
                <a:t>，也不能保证输出的</a:t>
              </a:r>
              <a:r>
                <a:rPr lang="en-US" altLang="zh-CN" sz="1400">
                  <a:solidFill>
                    <a:schemeClr val="bg1"/>
                  </a:solidFill>
                </a:rPr>
                <a:t>50</a:t>
              </a:r>
              <a:r>
                <a:rPr lang="zh-CN" altLang="en-US" sz="1400">
                  <a:solidFill>
                    <a:schemeClr val="bg1"/>
                  </a:solidFill>
                </a:rPr>
                <a:t>位都是有效的数字。</a:t>
              </a:r>
              <a:endParaRPr lang="zh-CN" altLang="en-US" sz="1400" err="1">
                <a:solidFill>
                  <a:schemeClr val="bg1"/>
                </a:solidFill>
              </a:endParaRPr>
            </a:p>
          </p:txBody>
        </p:sp>
      </p:grpSp>
      <p:cxnSp>
        <p:nvCxnSpPr>
          <p:cNvPr id="26" name="直接连接符 25"/>
          <p:cNvCxnSpPr/>
          <p:nvPr/>
        </p:nvCxnSpPr>
        <p:spPr>
          <a:xfrm>
            <a:off x="8320759" y="1857375"/>
            <a:ext cx="0" cy="3939699"/>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27" name="MH_Other_1"/>
          <p:cNvSpPr/>
          <p:nvPr>
            <p:custDataLst>
              <p:tags r:id="rId1"/>
            </p:custDataLst>
          </p:nvPr>
        </p:nvSpPr>
        <p:spPr>
          <a:xfrm>
            <a:off x="8473179" y="2178516"/>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smtClean="0">
                <a:solidFill>
                  <a:srgbClr val="FEFFFF"/>
                </a:solidFill>
              </a:rPr>
              <a:t>注意</a:t>
            </a:r>
            <a:endParaRPr lang="zh-CN" altLang="en-US" sz="2000">
              <a:solidFill>
                <a:srgbClr val="FEFFFF"/>
              </a:solidFill>
            </a:endParaRPr>
          </a:p>
        </p:txBody>
      </p:sp>
      <p:sp>
        <p:nvSpPr>
          <p:cNvPr id="28" name="MH_SubTitle_1"/>
          <p:cNvSpPr/>
          <p:nvPr>
            <p:custDataLst>
              <p:tags r:id="rId2"/>
            </p:custDataLst>
          </p:nvPr>
        </p:nvSpPr>
        <p:spPr>
          <a:xfrm>
            <a:off x="9247878" y="2178516"/>
            <a:ext cx="2187367" cy="3257084"/>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nSpc>
                <a:spcPct val="130000"/>
              </a:lnSpc>
              <a:defRPr/>
            </a:pPr>
            <a:r>
              <a:rPr lang="zh-CN" altLang="en-US">
                <a:solidFill>
                  <a:srgbClr val="1C1C1C"/>
                </a:solidFill>
              </a:rPr>
              <a:t>在用</a:t>
            </a:r>
            <a:r>
              <a:rPr lang="en-US" altLang="zh-CN">
                <a:solidFill>
                  <a:srgbClr val="1C1C1C"/>
                </a:solidFill>
              </a:rPr>
              <a:t>%f</a:t>
            </a:r>
            <a:r>
              <a:rPr lang="zh-CN" altLang="en-US">
                <a:solidFill>
                  <a:srgbClr val="1C1C1C"/>
                </a:solidFill>
              </a:rPr>
              <a:t>输出时要注意数据本身能提供的有效数字，如</a:t>
            </a:r>
            <a:r>
              <a:rPr lang="en-US" altLang="zh-CN">
                <a:solidFill>
                  <a:srgbClr val="1C1C1C"/>
                </a:solidFill>
              </a:rPr>
              <a:t>float</a:t>
            </a:r>
            <a:r>
              <a:rPr lang="zh-CN" altLang="en-US">
                <a:solidFill>
                  <a:srgbClr val="1C1C1C"/>
                </a:solidFill>
              </a:rPr>
              <a:t>型数据的存储单元只能保证</a:t>
            </a:r>
            <a:r>
              <a:rPr lang="en-US" altLang="zh-CN">
                <a:solidFill>
                  <a:srgbClr val="1C1C1C"/>
                </a:solidFill>
              </a:rPr>
              <a:t>6</a:t>
            </a:r>
            <a:r>
              <a:rPr lang="zh-CN" altLang="en-US">
                <a:solidFill>
                  <a:srgbClr val="1C1C1C"/>
                </a:solidFill>
              </a:rPr>
              <a:t>位有效数字。</a:t>
            </a:r>
            <a:r>
              <a:rPr lang="en-US" altLang="zh-CN">
                <a:solidFill>
                  <a:srgbClr val="1C1C1C"/>
                </a:solidFill>
              </a:rPr>
              <a:t>double</a:t>
            </a:r>
            <a:r>
              <a:rPr lang="zh-CN" altLang="en-US">
                <a:solidFill>
                  <a:srgbClr val="1C1C1C"/>
                </a:solidFill>
              </a:rPr>
              <a:t>型数据能保证</a:t>
            </a:r>
            <a:r>
              <a:rPr lang="en-US" altLang="zh-CN">
                <a:solidFill>
                  <a:srgbClr val="1C1C1C"/>
                </a:solidFill>
              </a:rPr>
              <a:t>15</a:t>
            </a:r>
            <a:r>
              <a:rPr lang="zh-CN" altLang="en-US">
                <a:solidFill>
                  <a:srgbClr val="1C1C1C"/>
                </a:solidFill>
              </a:rPr>
              <a:t>位有效数字</a:t>
            </a:r>
            <a:r>
              <a:rPr lang="zh-CN" altLang="en-US" smtClean="0">
                <a:solidFill>
                  <a:srgbClr val="1C1C1C"/>
                </a:solidFill>
              </a:rPr>
              <a:t>。</a:t>
            </a:r>
            <a:endParaRPr lang="zh-CN" altLang="en-US">
              <a:solidFill>
                <a:srgbClr val="1C1C1C"/>
              </a:solidFill>
            </a:endParaRPr>
          </a:p>
        </p:txBody>
      </p:sp>
      <p:sp>
        <p:nvSpPr>
          <p:cNvPr id="29" name="MH_Other_2"/>
          <p:cNvSpPr/>
          <p:nvPr>
            <p:custDataLst>
              <p:tags r:id="rId3"/>
            </p:custDataLst>
          </p:nvPr>
        </p:nvSpPr>
        <p:spPr>
          <a:xfrm rot="16200000">
            <a:off x="11133620" y="5133975"/>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56</a:t>
            </a:fld>
            <a:endParaRPr lang="zh-CN" altLang="en-US"/>
          </a:p>
        </p:txBody>
      </p:sp>
    </p:spTree>
    <p:extLst>
      <p:ext uri="{BB962C8B-B14F-4D97-AF65-F5344CB8AC3E}">
        <p14:creationId xmlns:p14="http://schemas.microsoft.com/office/powerpoint/2010/main" val="2529844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47800" y="508000"/>
            <a:ext cx="5922104" cy="1325563"/>
          </a:xfrm>
        </p:spPr>
        <p:txBody>
          <a:bodyPr/>
          <a:lstStyle/>
          <a:p>
            <a:r>
              <a:rPr lang="en-US" altLang="zh-CN" smtClean="0"/>
              <a:t>scanf</a:t>
            </a:r>
            <a:r>
              <a:rPr lang="zh-CN" altLang="en-US" smtClean="0"/>
              <a:t>函数</a:t>
            </a:r>
            <a:endParaRPr lang="zh-CN" altLang="en-US"/>
          </a:p>
        </p:txBody>
      </p:sp>
      <p:sp>
        <p:nvSpPr>
          <p:cNvPr id="3" name="内容占位符 2"/>
          <p:cNvSpPr>
            <a:spLocks noGrp="1"/>
          </p:cNvSpPr>
          <p:nvPr>
            <p:ph idx="1"/>
          </p:nvPr>
        </p:nvSpPr>
        <p:spPr>
          <a:xfrm>
            <a:off x="1547192" y="1538771"/>
            <a:ext cx="8568358" cy="589584"/>
          </a:xfrm>
        </p:spPr>
        <p:txBody>
          <a:bodyPr>
            <a:normAutofit/>
          </a:bodyPr>
          <a:lstStyle/>
          <a:p>
            <a:pPr marL="0" indent="0">
              <a:buNone/>
            </a:pPr>
            <a:r>
              <a:rPr lang="zh-CN" altLang="en-US" sz="2000" smtClean="0">
                <a:solidFill>
                  <a:schemeClr val="tx1">
                    <a:lumMod val="65000"/>
                    <a:lumOff val="35000"/>
                  </a:schemeClr>
                </a:solidFill>
              </a:rPr>
              <a:t>用来</a:t>
            </a:r>
            <a:r>
              <a:rPr lang="zh-CN" altLang="en-US" sz="2000">
                <a:solidFill>
                  <a:schemeClr val="tx1">
                    <a:lumMod val="65000"/>
                    <a:lumOff val="35000"/>
                  </a:schemeClr>
                </a:solidFill>
              </a:rPr>
              <a:t>输入</a:t>
            </a:r>
            <a:r>
              <a:rPr lang="zh-CN" altLang="en-US" sz="2000" smtClean="0">
                <a:solidFill>
                  <a:schemeClr val="tx1">
                    <a:lumMod val="65000"/>
                    <a:lumOff val="35000"/>
                  </a:schemeClr>
                </a:solidFill>
              </a:rPr>
              <a:t>数据。</a:t>
            </a:r>
            <a:endParaRPr lang="zh-CN" altLang="en-US" sz="2000">
              <a:solidFill>
                <a:schemeClr val="tx1">
                  <a:lumMod val="65000"/>
                  <a:lumOff val="35000"/>
                </a:schemeClr>
              </a:solidFill>
            </a:endParaRPr>
          </a:p>
        </p:txBody>
      </p:sp>
      <p:sp>
        <p:nvSpPr>
          <p:cNvPr id="4" name="矩形 3"/>
          <p:cNvSpPr/>
          <p:nvPr/>
        </p:nvSpPr>
        <p:spPr>
          <a:xfrm>
            <a:off x="1636644" y="1981614"/>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mtClean="0"/>
              <a:t>scanf</a:t>
            </a:r>
            <a:r>
              <a:rPr lang="zh-CN" altLang="en-US" b="1"/>
              <a:t>（格式控制</a:t>
            </a:r>
            <a:r>
              <a:rPr lang="zh-CN" altLang="en-US" b="1" smtClean="0"/>
              <a:t>，</a:t>
            </a:r>
            <a:r>
              <a:rPr lang="zh-CN" altLang="en-US" b="1"/>
              <a:t>地址</a:t>
            </a:r>
            <a:r>
              <a:rPr lang="zh-CN" altLang="en-US" b="1" smtClean="0"/>
              <a:t>表</a:t>
            </a:r>
            <a:r>
              <a:rPr lang="zh-CN" altLang="en-US" b="1"/>
              <a:t>列）</a:t>
            </a:r>
          </a:p>
        </p:txBody>
      </p:sp>
      <p:grpSp>
        <p:nvGrpSpPr>
          <p:cNvPr id="14" name="组合 13"/>
          <p:cNvGrpSpPr/>
          <p:nvPr/>
        </p:nvGrpSpPr>
        <p:grpSpPr>
          <a:xfrm>
            <a:off x="6613015" y="1981614"/>
            <a:ext cx="4267019" cy="1217402"/>
            <a:chOff x="5622416" y="1878223"/>
            <a:chExt cx="3426334" cy="1217402"/>
          </a:xfrm>
        </p:grpSpPr>
        <p:sp>
          <p:nvSpPr>
            <p:cNvPr id="5" name="圆角矩形 4"/>
            <p:cNvSpPr/>
            <p:nvPr/>
          </p:nvSpPr>
          <p:spPr>
            <a:xfrm>
              <a:off x="5622416" y="1878223"/>
              <a:ext cx="3426334" cy="1217402"/>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noProof="1" smtClean="0"/>
                <a:t>scanf("a=%f,b=%f,c=%f", &amp;a, &amp;b, &amp;c );</a:t>
              </a:r>
              <a:endParaRPr lang="en-US" altLang="zh-CN" sz="1600" noProof="1">
                <a:solidFill>
                  <a:srgbClr val="008000"/>
                </a:solidFill>
              </a:endParaRPr>
            </a:p>
          </p:txBody>
        </p:sp>
        <p:sp>
          <p:nvSpPr>
            <p:cNvPr id="7" name="线形标注 2(带强调线) 6"/>
            <p:cNvSpPr/>
            <p:nvPr/>
          </p:nvSpPr>
          <p:spPr>
            <a:xfrm rot="16200000">
              <a:off x="6321520" y="1959246"/>
              <a:ext cx="193537" cy="234000"/>
            </a:xfrm>
            <a:prstGeom prst="accentCallout2">
              <a:avLst>
                <a:gd name="adj1" fmla="val 18750"/>
                <a:gd name="adj2" fmla="val -8333"/>
                <a:gd name="adj3" fmla="val 57301"/>
                <a:gd name="adj4" fmla="val -8251"/>
                <a:gd name="adj5" fmla="val 56482"/>
                <a:gd name="adj6" fmla="val -103159"/>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953539" y="2313392"/>
              <a:ext cx="2415209" cy="307777"/>
            </a:xfrm>
            <a:prstGeom prst="rect">
              <a:avLst/>
            </a:prstGeom>
            <a:noFill/>
          </p:spPr>
          <p:txBody>
            <a:bodyPr wrap="square" rtlCol="0">
              <a:spAutoFit/>
            </a:bodyPr>
            <a:lstStyle/>
            <a:p>
              <a:r>
                <a:rPr lang="zh-CN" altLang="en-US" sz="1400" spc="-50" smtClean="0"/>
                <a:t>普通字符 格式声明</a:t>
              </a:r>
              <a:endParaRPr lang="zh-CN" altLang="en-US" sz="1400" spc="-50"/>
            </a:p>
          </p:txBody>
        </p:sp>
        <p:sp>
          <p:nvSpPr>
            <p:cNvPr id="9" name="线形标注 2(带强调线) 8"/>
            <p:cNvSpPr/>
            <p:nvPr/>
          </p:nvSpPr>
          <p:spPr>
            <a:xfrm rot="16200000">
              <a:off x="6979532" y="1986011"/>
              <a:ext cx="193537" cy="180470"/>
            </a:xfrm>
            <a:prstGeom prst="accentCallout2">
              <a:avLst>
                <a:gd name="adj1" fmla="val 18750"/>
                <a:gd name="adj2" fmla="val -8333"/>
                <a:gd name="adj3" fmla="val 59060"/>
                <a:gd name="adj4" fmla="val -825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线形标注 2(带强调线) 9"/>
            <p:cNvSpPr/>
            <p:nvPr/>
          </p:nvSpPr>
          <p:spPr>
            <a:xfrm rot="16200000">
              <a:off x="8154752" y="1568409"/>
              <a:ext cx="181451" cy="1008000"/>
            </a:xfrm>
            <a:prstGeom prst="accentCallout2">
              <a:avLst>
                <a:gd name="adj1" fmla="val 18750"/>
                <a:gd name="adj2" fmla="val -8333"/>
                <a:gd name="adj3" fmla="val 57301"/>
                <a:gd name="adj4" fmla="val -8251"/>
                <a:gd name="adj5" fmla="val 57820"/>
                <a:gd name="adj6" fmla="val -314787"/>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线形标注 2(带强调线) 10"/>
            <p:cNvSpPr/>
            <p:nvPr/>
          </p:nvSpPr>
          <p:spPr>
            <a:xfrm rot="16200000">
              <a:off x="6273728" y="2109232"/>
              <a:ext cx="223493" cy="686634"/>
            </a:xfrm>
            <a:prstGeom prst="accentCallout2">
              <a:avLst>
                <a:gd name="adj1" fmla="val 18750"/>
                <a:gd name="adj2" fmla="val -8333"/>
                <a:gd name="adj3" fmla="val 57301"/>
                <a:gd name="adj4" fmla="val -832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线形标注 2(带强调线) 11"/>
            <p:cNvSpPr/>
            <p:nvPr/>
          </p:nvSpPr>
          <p:spPr>
            <a:xfrm rot="16200000">
              <a:off x="7008441" y="2109232"/>
              <a:ext cx="223493" cy="686634"/>
            </a:xfrm>
            <a:prstGeom prst="accentCallout2">
              <a:avLst>
                <a:gd name="adj1" fmla="val 18750"/>
                <a:gd name="adj2" fmla="val -8333"/>
                <a:gd name="adj3" fmla="val 57361"/>
                <a:gd name="adj4" fmla="val -869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6379303" y="2759340"/>
              <a:ext cx="2542581" cy="307777"/>
            </a:xfrm>
            <a:prstGeom prst="rect">
              <a:avLst/>
            </a:prstGeom>
            <a:noFill/>
          </p:spPr>
          <p:txBody>
            <a:bodyPr wrap="square" rtlCol="0">
              <a:spAutoFit/>
            </a:bodyPr>
            <a:lstStyle/>
            <a:p>
              <a:r>
                <a:rPr lang="zh-CN" altLang="en-US" sz="1400" smtClean="0"/>
                <a:t>格式控制</a:t>
              </a:r>
              <a:r>
                <a:rPr lang="en-US" altLang="zh-CN" sz="1400" smtClean="0"/>
                <a:t>	            </a:t>
              </a:r>
              <a:r>
                <a:rPr lang="zh-CN" altLang="en-US" sz="1400" smtClean="0"/>
                <a:t>地址</a:t>
              </a:r>
              <a:r>
                <a:rPr lang="zh-CN" altLang="en-US" sz="1400" spc="-50" smtClean="0"/>
                <a:t>列表</a:t>
              </a:r>
              <a:endParaRPr lang="zh-CN" altLang="en-US" sz="1400" spc="-50"/>
            </a:p>
          </p:txBody>
        </p:sp>
      </p:grpSp>
      <p:sp>
        <p:nvSpPr>
          <p:cNvPr id="15" name="MH_Desc_1"/>
          <p:cNvSpPr/>
          <p:nvPr>
            <p:custDataLst>
              <p:tags r:id="rId1"/>
            </p:custDataLst>
          </p:nvPr>
        </p:nvSpPr>
        <p:spPr>
          <a:xfrm>
            <a:off x="1636644" y="2764044"/>
            <a:ext cx="4389782" cy="275093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1400">
                <a:solidFill>
                  <a:schemeClr val="tx1"/>
                </a:solidFill>
              </a:rPr>
              <a:t>(1) “</a:t>
            </a:r>
            <a:r>
              <a:rPr lang="zh-CN" altLang="en-US" sz="1400" b="1">
                <a:solidFill>
                  <a:schemeClr val="tx1"/>
                </a:solidFill>
              </a:rPr>
              <a:t>格式控制</a:t>
            </a:r>
            <a:r>
              <a:rPr lang="zh-CN" altLang="en-US" sz="1400">
                <a:solidFill>
                  <a:schemeClr val="tx1"/>
                </a:solidFill>
              </a:rPr>
              <a:t>”是用双引号括起来的一个字符串</a:t>
            </a:r>
            <a:r>
              <a:rPr lang="zh-CN" altLang="en-US" sz="1400" smtClean="0">
                <a:solidFill>
                  <a:schemeClr val="tx1"/>
                </a:solidFill>
              </a:rPr>
              <a:t>，含义同</a:t>
            </a:r>
            <a:r>
              <a:rPr lang="en-US" altLang="zh-CN" sz="1400" smtClean="0">
                <a:solidFill>
                  <a:schemeClr val="tx1"/>
                </a:solidFill>
              </a:rPr>
              <a:t>printf</a:t>
            </a:r>
            <a:r>
              <a:rPr lang="zh-CN" altLang="en-US" sz="1400" smtClean="0">
                <a:solidFill>
                  <a:schemeClr val="tx1"/>
                </a:solidFill>
              </a:rPr>
              <a:t>函数。包括：</a:t>
            </a:r>
            <a:r>
              <a:rPr lang="en-US" altLang="zh-CN" sz="1400" smtClean="0">
                <a:solidFill>
                  <a:schemeClr val="tx1"/>
                </a:solidFill>
              </a:rPr>
              <a:t> </a:t>
            </a:r>
            <a:endParaRPr lang="en-US" altLang="zh-CN" sz="1400">
              <a:solidFill>
                <a:schemeClr val="tx1"/>
              </a:solidFill>
            </a:endParaRPr>
          </a:p>
          <a:p>
            <a:pPr algn="just">
              <a:lnSpc>
                <a:spcPct val="150000"/>
              </a:lnSpc>
              <a:defRPr/>
            </a:pPr>
            <a:r>
              <a:rPr lang="en-US" altLang="zh-CN" sz="1400" smtClean="0">
                <a:solidFill>
                  <a:schemeClr val="tx1"/>
                </a:solidFill>
              </a:rPr>
              <a:t>① </a:t>
            </a:r>
            <a:r>
              <a:rPr lang="zh-CN" altLang="en-US" sz="1400" b="1">
                <a:solidFill>
                  <a:schemeClr val="tx1"/>
                </a:solidFill>
              </a:rPr>
              <a:t>格式声明</a:t>
            </a:r>
            <a:r>
              <a:rPr lang="zh-CN" altLang="en-US" sz="1400" smtClean="0">
                <a:solidFill>
                  <a:schemeClr val="tx1"/>
                </a:solidFill>
              </a:rPr>
              <a:t>。以</a:t>
            </a:r>
            <a:r>
              <a:rPr lang="en-US" altLang="zh-CN" sz="1400" smtClean="0">
                <a:solidFill>
                  <a:schemeClr val="tx1"/>
                </a:solidFill>
              </a:rPr>
              <a:t>%</a:t>
            </a:r>
            <a:r>
              <a:rPr lang="zh-CN" altLang="en-US" sz="1400" smtClean="0">
                <a:solidFill>
                  <a:schemeClr val="tx1"/>
                </a:solidFill>
              </a:rPr>
              <a:t>开始，以一个格式字符结束，中间可以插入附加的字符。</a:t>
            </a:r>
            <a:endParaRPr lang="zh-CN" altLang="en-US" sz="1400">
              <a:solidFill>
                <a:schemeClr val="tx1"/>
              </a:solidFill>
            </a:endParaRPr>
          </a:p>
          <a:p>
            <a:pPr algn="just">
              <a:lnSpc>
                <a:spcPct val="150000"/>
              </a:lnSpc>
              <a:defRPr/>
            </a:pPr>
            <a:r>
              <a:rPr lang="zh-CN" altLang="en-US" sz="1400" smtClean="0">
                <a:solidFill>
                  <a:schemeClr val="tx1"/>
                </a:solidFill>
              </a:rPr>
              <a:t>② </a:t>
            </a:r>
            <a:r>
              <a:rPr lang="zh-CN" altLang="en-US" sz="1400" b="1">
                <a:solidFill>
                  <a:schemeClr val="tx1"/>
                </a:solidFill>
              </a:rPr>
              <a:t>普通字符</a:t>
            </a:r>
            <a:r>
              <a:rPr lang="zh-CN" altLang="en-US" sz="1400" smtClean="0">
                <a:solidFill>
                  <a:schemeClr val="tx1"/>
                </a:solidFill>
              </a:rPr>
              <a:t>。</a:t>
            </a:r>
            <a:endParaRPr lang="en-US" altLang="zh-CN" sz="1400" smtClean="0">
              <a:solidFill>
                <a:schemeClr val="tx1"/>
              </a:solidFill>
            </a:endParaRPr>
          </a:p>
          <a:p>
            <a:pPr algn="just">
              <a:lnSpc>
                <a:spcPct val="150000"/>
              </a:lnSpc>
              <a:defRPr/>
            </a:pPr>
            <a:r>
              <a:rPr lang="zh-CN" altLang="en-US" sz="1400" smtClean="0">
                <a:solidFill>
                  <a:schemeClr val="tx1"/>
                </a:solidFill>
              </a:rPr>
              <a:t> </a:t>
            </a:r>
            <a:r>
              <a:rPr lang="en-US" altLang="zh-CN" sz="1400" smtClean="0">
                <a:solidFill>
                  <a:schemeClr val="tx1"/>
                </a:solidFill>
              </a:rPr>
              <a:t>(</a:t>
            </a:r>
            <a:r>
              <a:rPr lang="en-US" altLang="zh-CN" sz="1400">
                <a:solidFill>
                  <a:schemeClr val="tx1"/>
                </a:solidFill>
              </a:rPr>
              <a:t>2) </a:t>
            </a:r>
            <a:r>
              <a:rPr lang="zh-CN" altLang="en-US" sz="1400" b="1" smtClean="0">
                <a:solidFill>
                  <a:schemeClr val="tx1"/>
                </a:solidFill>
              </a:rPr>
              <a:t>地址表</a:t>
            </a:r>
            <a:r>
              <a:rPr lang="zh-CN" altLang="en-US" sz="1400" b="1">
                <a:solidFill>
                  <a:schemeClr val="tx1"/>
                </a:solidFill>
              </a:rPr>
              <a:t>列</a:t>
            </a:r>
            <a:r>
              <a:rPr lang="zh-CN" altLang="en-US" sz="1400">
                <a:solidFill>
                  <a:schemeClr val="tx1"/>
                </a:solidFill>
              </a:rPr>
              <a:t>是由若干个地址组成的表列，可以是变量的地址，或字符串的首</a:t>
            </a:r>
            <a:r>
              <a:rPr lang="zh-CN" altLang="en-US" sz="1400" smtClean="0">
                <a:solidFill>
                  <a:schemeClr val="tx1"/>
                </a:solidFill>
              </a:rPr>
              <a:t>地址。</a:t>
            </a:r>
            <a:endParaRPr lang="zh-CN" altLang="en-US" sz="1400">
              <a:solidFill>
                <a:schemeClr val="tx1"/>
              </a:solidFill>
            </a:endParaRPr>
          </a:p>
        </p:txBody>
      </p:sp>
      <p:sp>
        <p:nvSpPr>
          <p:cNvPr id="16" name="灯片编号占位符 15"/>
          <p:cNvSpPr>
            <a:spLocks noGrp="1"/>
          </p:cNvSpPr>
          <p:nvPr>
            <p:ph type="sldNum" sz="quarter" idx="12"/>
          </p:nvPr>
        </p:nvSpPr>
        <p:spPr/>
        <p:txBody>
          <a:bodyPr/>
          <a:lstStyle/>
          <a:p>
            <a:fld id="{B058512A-BF6F-43D0-855A-BBBF14572BDB}" type="slidenum">
              <a:rPr lang="zh-CN" altLang="en-US" smtClean="0"/>
              <a:pPr/>
              <a:t>57</a:t>
            </a:fld>
            <a:endParaRPr lang="zh-CN" altLang="en-US"/>
          </a:p>
        </p:txBody>
      </p:sp>
    </p:spTree>
    <p:extLst>
      <p:ext uri="{BB962C8B-B14F-4D97-AF65-F5344CB8AC3E}">
        <p14:creationId xmlns:p14="http://schemas.microsoft.com/office/powerpoint/2010/main" val="16712048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2050" y="219072"/>
            <a:ext cx="5922104" cy="1325563"/>
          </a:xfrm>
        </p:spPr>
        <p:txBody>
          <a:bodyPr/>
          <a:lstStyle/>
          <a:p>
            <a:r>
              <a:rPr lang="en-US" altLang="zh-CN" smtClean="0"/>
              <a:t>scanf</a:t>
            </a:r>
            <a:r>
              <a:rPr lang="zh-CN" altLang="en-US" smtClean="0"/>
              <a:t>函数</a:t>
            </a:r>
            <a:r>
              <a:rPr lang="en-US" altLang="zh-CN" smtClean="0"/>
              <a:t>——</a:t>
            </a:r>
            <a:r>
              <a:rPr lang="zh-CN" altLang="en-US" smtClean="0"/>
              <a:t>格式声明</a:t>
            </a:r>
            <a:endParaRPr lang="zh-CN" altLang="en-US"/>
          </a:p>
        </p:txBody>
      </p:sp>
      <p:sp>
        <p:nvSpPr>
          <p:cNvPr id="4" name="矩形 3"/>
          <p:cNvSpPr/>
          <p:nvPr/>
        </p:nvSpPr>
        <p:spPr>
          <a:xfrm>
            <a:off x="1274694" y="1333945"/>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mtClean="0"/>
              <a:t>%  </a:t>
            </a:r>
            <a:r>
              <a:rPr lang="zh-CN" altLang="en-US" b="1" smtClean="0"/>
              <a:t>附加字符  格式字符</a:t>
            </a:r>
            <a:endParaRPr lang="zh-CN" altLang="en-US" b="1"/>
          </a:p>
        </p:txBody>
      </p:sp>
      <p:graphicFrame>
        <p:nvGraphicFramePr>
          <p:cNvPr id="16" name="表格 15"/>
          <p:cNvGraphicFramePr>
            <a:graphicFrameLocks noGrp="1"/>
          </p:cNvGraphicFramePr>
          <p:nvPr>
            <p:extLst>
              <p:ext uri="{D42A27DB-BD31-4B8C-83A1-F6EECF244321}">
                <p14:modId xmlns:p14="http://schemas.microsoft.com/office/powerpoint/2010/main" val="2960840365"/>
              </p:ext>
            </p:extLst>
          </p:nvPr>
        </p:nvGraphicFramePr>
        <p:xfrm>
          <a:off x="6522966" y="531069"/>
          <a:ext cx="5023763" cy="3653520"/>
        </p:xfrm>
        <a:graphic>
          <a:graphicData uri="http://schemas.openxmlformats.org/drawingml/2006/table">
            <a:tbl>
              <a:tblPr firstRow="1" firstCol="1">
                <a:tableStyleId>{21E4AEA4-8DFA-4A89-87EB-49C32662AFE0}</a:tableStyleId>
              </a:tblPr>
              <a:tblGrid>
                <a:gridCol w="748848">
                  <a:extLst>
                    <a:ext uri="{9D8B030D-6E8A-4147-A177-3AD203B41FA5}">
                      <a16:colId xmlns="" xmlns:a16="http://schemas.microsoft.com/office/drawing/2014/main" val="20000"/>
                    </a:ext>
                  </a:extLst>
                </a:gridCol>
                <a:gridCol w="4274915">
                  <a:extLst>
                    <a:ext uri="{9D8B030D-6E8A-4147-A177-3AD203B41FA5}">
                      <a16:colId xmlns="" xmlns:a16="http://schemas.microsoft.com/office/drawing/2014/main" val="20001"/>
                    </a:ext>
                  </a:extLst>
                </a:gridCol>
              </a:tblGrid>
              <a:tr h="360000">
                <a:tc>
                  <a:txBody>
                    <a:bodyPr/>
                    <a:lstStyle/>
                    <a:p>
                      <a:pPr algn="ctr" fontAlgn="auto">
                        <a:lnSpc>
                          <a:spcPct val="100000"/>
                        </a:lnSpc>
                        <a:spcBef>
                          <a:spcPts val="0"/>
                        </a:spcBef>
                        <a:spcAft>
                          <a:spcPts val="0"/>
                        </a:spcAft>
                      </a:pPr>
                      <a:r>
                        <a:rPr lang="zh-CN" altLang="en-US" sz="1400" b="1" kern="100" smtClean="0">
                          <a:latin typeface="+mn-ea"/>
                          <a:ea typeface="+mn-ea"/>
                        </a:rPr>
                        <a:t>格式</a:t>
                      </a:r>
                      <a:endParaRPr lang="en-US" altLang="zh-CN" sz="1400" b="1" kern="100" smtClean="0">
                        <a:latin typeface="+mn-ea"/>
                        <a:ea typeface="+mn-ea"/>
                      </a:endParaRPr>
                    </a:p>
                    <a:p>
                      <a:pPr algn="ctr" fontAlgn="auto">
                        <a:lnSpc>
                          <a:spcPct val="100000"/>
                        </a:lnSpc>
                        <a:spcBef>
                          <a:spcPts val="0"/>
                        </a:spcBef>
                        <a:spcAft>
                          <a:spcPts val="0"/>
                        </a:spcAft>
                      </a:pPr>
                      <a:r>
                        <a:rPr lang="zh-CN" altLang="en-US" sz="1400" b="1" kern="100" smtClean="0">
                          <a:latin typeface="+mn-ea"/>
                          <a:ea typeface="+mn-ea"/>
                        </a:rPr>
                        <a:t>字符</a:t>
                      </a:r>
                      <a:endParaRPr lang="zh-CN" sz="1400" b="1" kern="100" dirty="0">
                        <a:latin typeface="+mn-ea"/>
                        <a:ea typeface="+mn-ea"/>
                        <a:cs typeface="Times New Roman"/>
                      </a:endParaRPr>
                    </a:p>
                  </a:txBody>
                  <a:tcPr marL="68580" marR="68580" marT="0" marB="0" anchor="ctr"/>
                </a:tc>
                <a:tc>
                  <a:txBody>
                    <a:bodyPr/>
                    <a:lstStyle/>
                    <a:p>
                      <a:pPr algn="ctr">
                        <a:lnSpc>
                          <a:spcPct val="100000"/>
                        </a:lnSpc>
                        <a:spcBef>
                          <a:spcPts val="0"/>
                        </a:spcBef>
                        <a:spcAft>
                          <a:spcPts val="0"/>
                        </a:spcAft>
                      </a:pPr>
                      <a:r>
                        <a:rPr lang="zh-CN" altLang="en-US" sz="1400" b="1" kern="100" smtClean="0">
                          <a:latin typeface="+mn-ea"/>
                          <a:ea typeface="+mn-ea"/>
                        </a:rPr>
                        <a:t>说    明</a:t>
                      </a:r>
                      <a:endParaRPr lang="zh-CN" sz="1400" b="1" kern="100" dirty="0">
                        <a:latin typeface="+mn-ea"/>
                        <a:ea typeface="+mn-ea"/>
                        <a:cs typeface="Times New Roman"/>
                      </a:endParaRPr>
                    </a:p>
                  </a:txBody>
                  <a:tcPr marL="68580" marR="68580" marT="0" marB="0" anchor="ctr"/>
                </a:tc>
                <a:extLst>
                  <a:ext uri="{0D108BD9-81ED-4DB2-BD59-A6C34878D82A}">
                    <a16:rowId xmlns="" xmlns:a16="http://schemas.microsoft.com/office/drawing/2014/main" val="10000"/>
                  </a:ext>
                </a:extLst>
              </a:tr>
              <a:tr h="360000">
                <a:tc>
                  <a:txBody>
                    <a:bodyPr/>
                    <a:lstStyle/>
                    <a:p>
                      <a:pPr algn="ctr" fontAlgn="auto">
                        <a:lnSpc>
                          <a:spcPct val="100000"/>
                        </a:lnSpc>
                        <a:spcBef>
                          <a:spcPts val="0"/>
                        </a:spcBef>
                        <a:spcAft>
                          <a:spcPts val="0"/>
                        </a:spcAft>
                      </a:pPr>
                      <a:r>
                        <a:rPr lang="en-US" sz="1400" b="1" kern="100" dirty="0" err="1">
                          <a:latin typeface="+mn-ea"/>
                          <a:ea typeface="+mn-ea"/>
                        </a:rPr>
                        <a:t>d,i</a:t>
                      </a:r>
                      <a:endParaRPr lang="zh-CN" sz="1400" b="1" kern="100" dirty="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输入有符号的十进制整数</a:t>
                      </a:r>
                      <a:endParaRPr lang="zh-CN" sz="1400" b="0" kern="100" dirty="0">
                        <a:latin typeface="+mn-ea"/>
                        <a:ea typeface="+mn-ea"/>
                        <a:cs typeface="Times New Roman"/>
                      </a:endParaRPr>
                    </a:p>
                  </a:txBody>
                  <a:tcPr marL="68580" marR="68580" marT="0" marB="0" anchor="ctr"/>
                </a:tc>
                <a:extLst>
                  <a:ext uri="{0D108BD9-81ED-4DB2-BD59-A6C34878D82A}">
                    <a16:rowId xmlns="" xmlns:a16="http://schemas.microsoft.com/office/drawing/2014/main" val="10001"/>
                  </a:ext>
                </a:extLst>
              </a:tr>
              <a:tr h="360000">
                <a:tc>
                  <a:txBody>
                    <a:bodyPr/>
                    <a:lstStyle/>
                    <a:p>
                      <a:pPr algn="ctr" fontAlgn="auto">
                        <a:lnSpc>
                          <a:spcPct val="100000"/>
                        </a:lnSpc>
                        <a:spcBef>
                          <a:spcPts val="0"/>
                        </a:spcBef>
                        <a:spcAft>
                          <a:spcPts val="0"/>
                        </a:spcAft>
                      </a:pPr>
                      <a:r>
                        <a:rPr lang="en-US" altLang="zh-CN" sz="1400" b="1" kern="100" smtClean="0">
                          <a:latin typeface="+mn-ea"/>
                          <a:ea typeface="+mn-ea"/>
                          <a:cs typeface="+mn-cs"/>
                        </a:rPr>
                        <a:t>u</a:t>
                      </a:r>
                      <a:endParaRPr lang="zh-CN" sz="1400" b="1" kern="100" dirty="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输入无符号的十进制整数</a:t>
                      </a:r>
                      <a:endParaRPr lang="zh-CN" sz="1400" b="0" kern="100" dirty="0">
                        <a:latin typeface="+mn-ea"/>
                        <a:ea typeface="+mn-ea"/>
                        <a:cs typeface="Times New Roman"/>
                      </a:endParaRPr>
                    </a:p>
                  </a:txBody>
                  <a:tcPr marL="68580" marR="68580" marT="0" marB="0" anchor="ctr"/>
                </a:tc>
                <a:extLst>
                  <a:ext uri="{0D108BD9-81ED-4DB2-BD59-A6C34878D82A}">
                    <a16:rowId xmlns="" xmlns:a16="http://schemas.microsoft.com/office/drawing/2014/main" val="10002"/>
                  </a:ext>
                </a:extLst>
              </a:tr>
              <a:tr h="360000">
                <a:tc>
                  <a:txBody>
                    <a:bodyPr/>
                    <a:lstStyle/>
                    <a:p>
                      <a:pPr algn="ctr" fontAlgn="auto">
                        <a:lnSpc>
                          <a:spcPct val="100000"/>
                        </a:lnSpc>
                        <a:spcBef>
                          <a:spcPts val="0"/>
                        </a:spcBef>
                        <a:spcAft>
                          <a:spcPts val="0"/>
                        </a:spcAft>
                      </a:pPr>
                      <a:r>
                        <a:rPr lang="en-US" altLang="zh-CN" sz="1400" b="1" kern="100" smtClean="0">
                          <a:latin typeface="+mn-ea"/>
                          <a:ea typeface="+mn-ea"/>
                        </a:rPr>
                        <a:t>o</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输入无符号的八进制整数</a:t>
                      </a:r>
                      <a:endParaRPr lang="zh-CN" sz="1400" b="0" kern="100" dirty="0">
                        <a:latin typeface="+mn-ea"/>
                        <a:ea typeface="+mn-ea"/>
                        <a:cs typeface="Times New Roman"/>
                      </a:endParaRPr>
                    </a:p>
                  </a:txBody>
                  <a:tcPr marL="68580" marR="68580" marT="0" marB="0" anchor="ctr"/>
                </a:tc>
                <a:extLst>
                  <a:ext uri="{0D108BD9-81ED-4DB2-BD59-A6C34878D82A}">
                    <a16:rowId xmlns="" xmlns:a16="http://schemas.microsoft.com/office/drawing/2014/main" val="3155728579"/>
                  </a:ext>
                </a:extLst>
              </a:tr>
              <a:tr h="360000">
                <a:tc>
                  <a:txBody>
                    <a:bodyPr/>
                    <a:lstStyle/>
                    <a:p>
                      <a:pPr algn="ctr" fontAlgn="auto">
                        <a:lnSpc>
                          <a:spcPct val="100000"/>
                        </a:lnSpc>
                        <a:spcBef>
                          <a:spcPts val="0"/>
                        </a:spcBef>
                        <a:spcAft>
                          <a:spcPts val="0"/>
                        </a:spcAft>
                      </a:pPr>
                      <a:r>
                        <a:rPr lang="en-US" sz="1400" b="1" kern="100" smtClean="0">
                          <a:latin typeface="+mn-ea"/>
                          <a:ea typeface="+mn-ea"/>
                        </a:rPr>
                        <a:t>x,X</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cs typeface="Times New Roman"/>
                        </a:rPr>
                        <a:t>输入无符号的十六进制整数</a:t>
                      </a:r>
                      <a:r>
                        <a:rPr lang="en-US" altLang="zh-CN" sz="1400" b="0" kern="100" smtClean="0">
                          <a:latin typeface="+mn-ea"/>
                          <a:ea typeface="+mn-ea"/>
                          <a:cs typeface="Times New Roman"/>
                        </a:rPr>
                        <a:t>(</a:t>
                      </a:r>
                      <a:r>
                        <a:rPr lang="zh-CN" altLang="en-US" sz="1400" b="0" kern="100" smtClean="0">
                          <a:latin typeface="+mn-ea"/>
                          <a:ea typeface="+mn-ea"/>
                          <a:cs typeface="Times New Roman"/>
                        </a:rPr>
                        <a:t>大小写作用相同</a:t>
                      </a:r>
                      <a:r>
                        <a:rPr lang="en-US" altLang="zh-CN" sz="1400" b="0" kern="100" smtClean="0">
                          <a:latin typeface="+mn-ea"/>
                          <a:ea typeface="+mn-ea"/>
                          <a:cs typeface="Times New Roman"/>
                        </a:rPr>
                        <a:t>)</a:t>
                      </a:r>
                      <a:endParaRPr lang="zh-CN" sz="1400" b="0" kern="100" dirty="0">
                        <a:latin typeface="+mn-ea"/>
                        <a:ea typeface="+mn-ea"/>
                        <a:cs typeface="Times New Roman"/>
                      </a:endParaRPr>
                    </a:p>
                  </a:txBody>
                  <a:tcPr marL="68580" marR="68580" marT="0" marB="0" anchor="ctr"/>
                </a:tc>
                <a:extLst>
                  <a:ext uri="{0D108BD9-81ED-4DB2-BD59-A6C34878D82A}">
                    <a16:rowId xmlns="" xmlns:a16="http://schemas.microsoft.com/office/drawing/2014/main" val="10003"/>
                  </a:ext>
                </a:extLst>
              </a:tr>
              <a:tr h="360000">
                <a:tc>
                  <a:txBody>
                    <a:bodyPr/>
                    <a:lstStyle/>
                    <a:p>
                      <a:pPr algn="ctr" fontAlgn="auto">
                        <a:lnSpc>
                          <a:spcPct val="100000"/>
                        </a:lnSpc>
                        <a:spcBef>
                          <a:spcPts val="0"/>
                        </a:spcBef>
                        <a:spcAft>
                          <a:spcPts val="0"/>
                        </a:spcAft>
                      </a:pPr>
                      <a:r>
                        <a:rPr lang="en-US" sz="1400" b="1" kern="100">
                          <a:latin typeface="+mn-ea"/>
                          <a:ea typeface="+mn-ea"/>
                        </a:rPr>
                        <a:t>c</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输入单个字符</a:t>
                      </a:r>
                      <a:endParaRPr lang="zh-CN" sz="1400" b="0" kern="100" dirty="0">
                        <a:latin typeface="+mn-ea"/>
                        <a:ea typeface="+mn-ea"/>
                        <a:cs typeface="Times New Roman"/>
                      </a:endParaRPr>
                    </a:p>
                  </a:txBody>
                  <a:tcPr marL="68580" marR="68580" marT="0" marB="0" anchor="ctr"/>
                </a:tc>
                <a:extLst>
                  <a:ext uri="{0D108BD9-81ED-4DB2-BD59-A6C34878D82A}">
                    <a16:rowId xmlns="" xmlns:a16="http://schemas.microsoft.com/office/drawing/2014/main" val="2447167622"/>
                  </a:ext>
                </a:extLst>
              </a:tr>
              <a:tr h="360000">
                <a:tc>
                  <a:txBody>
                    <a:bodyPr/>
                    <a:lstStyle/>
                    <a:p>
                      <a:pPr algn="ctr" fontAlgn="auto">
                        <a:lnSpc>
                          <a:spcPct val="100000"/>
                        </a:lnSpc>
                        <a:spcBef>
                          <a:spcPts val="0"/>
                        </a:spcBef>
                        <a:spcAft>
                          <a:spcPts val="0"/>
                        </a:spcAft>
                      </a:pPr>
                      <a:r>
                        <a:rPr lang="en-US" altLang="zh-CN" sz="1400" b="1" kern="100" smtClean="0">
                          <a:latin typeface="+mn-ea"/>
                          <a:ea typeface="+mn-ea"/>
                          <a:cs typeface="+mn-cs"/>
                        </a:rPr>
                        <a:t>s</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输入字符串，将字符串送到一个字符数组中，在输入时以非空白字符开始，以第一个空白字符结束。字符串以串结束标志</a:t>
                      </a:r>
                      <a:r>
                        <a:rPr lang="en-US" altLang="zh-CN" sz="1400" b="0" kern="100" smtClean="0">
                          <a:latin typeface="+mn-ea"/>
                          <a:ea typeface="+mn-ea"/>
                        </a:rPr>
                        <a:t>′\0′</a:t>
                      </a:r>
                      <a:r>
                        <a:rPr lang="zh-CN" altLang="en-US" sz="1400" b="0" kern="100" smtClean="0">
                          <a:latin typeface="+mn-ea"/>
                          <a:ea typeface="+mn-ea"/>
                        </a:rPr>
                        <a:t>作为其最后一个字符</a:t>
                      </a:r>
                    </a:p>
                  </a:txBody>
                  <a:tcPr marL="68580" marR="68580" marT="0" marB="0" anchor="ctr"/>
                </a:tc>
                <a:extLst>
                  <a:ext uri="{0D108BD9-81ED-4DB2-BD59-A6C34878D82A}">
                    <a16:rowId xmlns="" xmlns:a16="http://schemas.microsoft.com/office/drawing/2014/main" val="10004"/>
                  </a:ext>
                </a:extLst>
              </a:tr>
              <a:tr h="360000">
                <a:tc>
                  <a:txBody>
                    <a:bodyPr/>
                    <a:lstStyle/>
                    <a:p>
                      <a:pPr algn="ctr" fontAlgn="auto">
                        <a:lnSpc>
                          <a:spcPct val="100000"/>
                        </a:lnSpc>
                        <a:spcBef>
                          <a:spcPts val="0"/>
                        </a:spcBef>
                        <a:spcAft>
                          <a:spcPts val="0"/>
                        </a:spcAft>
                      </a:pPr>
                      <a:r>
                        <a:rPr lang="en-US" altLang="zh-CN" sz="1400" b="1" kern="100" smtClean="0">
                          <a:latin typeface="+mn-ea"/>
                          <a:ea typeface="+mn-ea"/>
                          <a:cs typeface="Times New Roman"/>
                        </a:rPr>
                        <a:t>f</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输入实数，可以用小数形式或指数形式输入</a:t>
                      </a:r>
                      <a:endParaRPr lang="zh-CN" altLang="zh-CN" sz="1400" b="0" kern="100" dirty="0">
                        <a:latin typeface="+mn-ea"/>
                        <a:ea typeface="+mn-ea"/>
                        <a:cs typeface="Times New Roman"/>
                      </a:endParaRPr>
                    </a:p>
                  </a:txBody>
                  <a:tcPr marL="68580" marR="68580" marT="0" marB="0" anchor="ctr"/>
                </a:tc>
                <a:extLst>
                  <a:ext uri="{0D108BD9-81ED-4DB2-BD59-A6C34878D82A}">
                    <a16:rowId xmlns="" xmlns:a16="http://schemas.microsoft.com/office/drawing/2014/main" val="2423899563"/>
                  </a:ext>
                </a:extLst>
              </a:tr>
              <a:tr h="360000">
                <a:tc>
                  <a:txBody>
                    <a:bodyPr/>
                    <a:lstStyle/>
                    <a:p>
                      <a:pPr algn="ctr" fontAlgn="auto">
                        <a:lnSpc>
                          <a:spcPct val="100000"/>
                        </a:lnSpc>
                        <a:spcBef>
                          <a:spcPts val="0"/>
                        </a:spcBef>
                        <a:spcAft>
                          <a:spcPts val="0"/>
                        </a:spcAft>
                      </a:pPr>
                      <a:r>
                        <a:rPr lang="en-US" altLang="zh-CN" sz="1400" b="1" kern="100" smtClean="0">
                          <a:latin typeface="+mn-ea"/>
                          <a:ea typeface="+mn-ea"/>
                          <a:cs typeface="+mn-cs"/>
                        </a:rPr>
                        <a:t>e,E,g,G</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与</a:t>
                      </a:r>
                      <a:r>
                        <a:rPr lang="en-US" altLang="zh-CN" sz="1400" b="0" kern="100" smtClean="0">
                          <a:latin typeface="+mn-ea"/>
                          <a:ea typeface="+mn-ea"/>
                        </a:rPr>
                        <a:t>f</a:t>
                      </a:r>
                      <a:r>
                        <a:rPr lang="zh-CN" altLang="en-US" sz="1400" b="0" kern="100" smtClean="0">
                          <a:latin typeface="+mn-ea"/>
                          <a:ea typeface="+mn-ea"/>
                        </a:rPr>
                        <a:t>作用相同，</a:t>
                      </a:r>
                      <a:r>
                        <a:rPr lang="en-US" altLang="zh-CN" sz="1400" b="0" kern="100" smtClean="0">
                          <a:latin typeface="+mn-ea"/>
                          <a:ea typeface="+mn-ea"/>
                        </a:rPr>
                        <a:t>e</a:t>
                      </a:r>
                      <a:r>
                        <a:rPr lang="zh-CN" altLang="en-US" sz="1400" b="0" kern="100" smtClean="0">
                          <a:latin typeface="+mn-ea"/>
                          <a:ea typeface="+mn-ea"/>
                        </a:rPr>
                        <a:t>与</a:t>
                      </a:r>
                      <a:r>
                        <a:rPr lang="en-US" altLang="zh-CN" sz="1400" b="0" kern="100" smtClean="0">
                          <a:latin typeface="+mn-ea"/>
                          <a:ea typeface="+mn-ea"/>
                        </a:rPr>
                        <a:t>f</a:t>
                      </a:r>
                      <a:r>
                        <a:rPr lang="zh-CN" altLang="en-US" sz="1400" b="0" kern="100" smtClean="0">
                          <a:latin typeface="+mn-ea"/>
                          <a:ea typeface="+mn-ea"/>
                        </a:rPr>
                        <a:t>、</a:t>
                      </a:r>
                      <a:r>
                        <a:rPr lang="en-US" altLang="zh-CN" sz="1400" b="0" kern="100" smtClean="0">
                          <a:latin typeface="+mn-ea"/>
                          <a:ea typeface="+mn-ea"/>
                        </a:rPr>
                        <a:t>g</a:t>
                      </a:r>
                      <a:r>
                        <a:rPr lang="zh-CN" altLang="en-US" sz="1400" b="0" kern="100" smtClean="0">
                          <a:latin typeface="+mn-ea"/>
                          <a:ea typeface="+mn-ea"/>
                        </a:rPr>
                        <a:t>可以互相替换</a:t>
                      </a:r>
                      <a:r>
                        <a:rPr lang="en-US" altLang="zh-CN" sz="1400" b="0" kern="100" smtClean="0">
                          <a:latin typeface="+mn-ea"/>
                          <a:ea typeface="+mn-ea"/>
                        </a:rPr>
                        <a:t>(</a:t>
                      </a:r>
                      <a:r>
                        <a:rPr lang="zh-CN" altLang="en-US" sz="1400" b="0" kern="100" smtClean="0">
                          <a:latin typeface="+mn-ea"/>
                          <a:ea typeface="+mn-ea"/>
                        </a:rPr>
                        <a:t>大小写作用相同</a:t>
                      </a:r>
                      <a:r>
                        <a:rPr lang="en-US" altLang="zh-CN" sz="1400" b="0" kern="100" smtClean="0">
                          <a:latin typeface="+mn-ea"/>
                          <a:ea typeface="+mn-ea"/>
                        </a:rPr>
                        <a:t>)</a:t>
                      </a:r>
                      <a:endParaRPr lang="zh-CN" sz="1400" b="0" kern="100" dirty="0">
                        <a:latin typeface="+mn-ea"/>
                        <a:ea typeface="+mn-ea"/>
                        <a:cs typeface="Times New Roman"/>
                      </a:endParaRPr>
                    </a:p>
                  </a:txBody>
                  <a:tcPr marL="68580" marR="68580" marT="0" marB="0" anchor="ctr"/>
                </a:tc>
                <a:extLst>
                  <a:ext uri="{0D108BD9-81ED-4DB2-BD59-A6C34878D82A}">
                    <a16:rowId xmlns="" xmlns:a16="http://schemas.microsoft.com/office/drawing/2014/main" val="10005"/>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2462254707"/>
              </p:ext>
            </p:extLst>
          </p:nvPr>
        </p:nvGraphicFramePr>
        <p:xfrm>
          <a:off x="6522967" y="4305435"/>
          <a:ext cx="5023763" cy="1933440"/>
        </p:xfrm>
        <a:graphic>
          <a:graphicData uri="http://schemas.openxmlformats.org/drawingml/2006/table">
            <a:tbl>
              <a:tblPr firstRow="1" firstCol="1">
                <a:tableStyleId>{21E4AEA4-8DFA-4A89-87EB-49C32662AFE0}</a:tableStyleId>
              </a:tblPr>
              <a:tblGrid>
                <a:gridCol w="733867">
                  <a:extLst>
                    <a:ext uri="{9D8B030D-6E8A-4147-A177-3AD203B41FA5}">
                      <a16:colId xmlns="" xmlns:a16="http://schemas.microsoft.com/office/drawing/2014/main" val="20000"/>
                    </a:ext>
                  </a:extLst>
                </a:gridCol>
                <a:gridCol w="4289896">
                  <a:extLst>
                    <a:ext uri="{9D8B030D-6E8A-4147-A177-3AD203B41FA5}">
                      <a16:colId xmlns="" xmlns:a16="http://schemas.microsoft.com/office/drawing/2014/main" val="20001"/>
                    </a:ext>
                  </a:extLst>
                </a:gridCol>
              </a:tblGrid>
              <a:tr h="360000">
                <a:tc>
                  <a:txBody>
                    <a:bodyPr/>
                    <a:lstStyle/>
                    <a:p>
                      <a:pPr algn="ctr" fontAlgn="auto">
                        <a:lnSpc>
                          <a:spcPct val="100000"/>
                        </a:lnSpc>
                        <a:spcBef>
                          <a:spcPts val="0"/>
                        </a:spcBef>
                        <a:spcAft>
                          <a:spcPts val="0"/>
                        </a:spcAft>
                      </a:pPr>
                      <a:r>
                        <a:rPr lang="zh-CN" altLang="en-US" sz="1400" b="1" kern="100" smtClean="0">
                          <a:latin typeface="+mn-ea"/>
                          <a:ea typeface="+mn-ea"/>
                        </a:rPr>
                        <a:t>附加</a:t>
                      </a:r>
                      <a:endParaRPr lang="en-US" altLang="zh-CN" sz="1400" b="1" kern="100" smtClean="0">
                        <a:latin typeface="+mn-ea"/>
                        <a:ea typeface="+mn-ea"/>
                      </a:endParaRPr>
                    </a:p>
                    <a:p>
                      <a:pPr algn="ctr" fontAlgn="auto">
                        <a:lnSpc>
                          <a:spcPct val="100000"/>
                        </a:lnSpc>
                        <a:spcBef>
                          <a:spcPts val="0"/>
                        </a:spcBef>
                        <a:spcAft>
                          <a:spcPts val="0"/>
                        </a:spcAft>
                      </a:pPr>
                      <a:r>
                        <a:rPr lang="zh-CN" altLang="en-US" sz="1400" b="1" kern="100" smtClean="0">
                          <a:latin typeface="+mn-ea"/>
                          <a:ea typeface="+mn-ea"/>
                        </a:rPr>
                        <a:t>字符</a:t>
                      </a:r>
                      <a:endParaRPr lang="zh-CN" sz="1400" b="1" kern="100" dirty="0">
                        <a:latin typeface="+mn-ea"/>
                        <a:ea typeface="+mn-ea"/>
                        <a:cs typeface="Times New Roman"/>
                      </a:endParaRPr>
                    </a:p>
                  </a:txBody>
                  <a:tcPr marL="68580" marR="68580" marT="0" marB="0" anchor="ctr"/>
                </a:tc>
                <a:tc>
                  <a:txBody>
                    <a:bodyPr/>
                    <a:lstStyle/>
                    <a:p>
                      <a:pPr algn="ctr">
                        <a:lnSpc>
                          <a:spcPct val="100000"/>
                        </a:lnSpc>
                        <a:spcBef>
                          <a:spcPts val="0"/>
                        </a:spcBef>
                        <a:spcAft>
                          <a:spcPts val="0"/>
                        </a:spcAft>
                      </a:pPr>
                      <a:r>
                        <a:rPr lang="zh-CN" altLang="en-US" sz="1400" b="1" kern="100" smtClean="0">
                          <a:latin typeface="+mn-ea"/>
                          <a:ea typeface="+mn-ea"/>
                        </a:rPr>
                        <a:t>说    明</a:t>
                      </a:r>
                      <a:endParaRPr lang="zh-CN" sz="1400" b="1" kern="100" dirty="0">
                        <a:latin typeface="+mn-ea"/>
                        <a:ea typeface="+mn-ea"/>
                        <a:cs typeface="Times New Roman"/>
                      </a:endParaRPr>
                    </a:p>
                  </a:txBody>
                  <a:tcPr marL="68580" marR="68580" marT="0" marB="0" anchor="ctr"/>
                </a:tc>
                <a:extLst>
                  <a:ext uri="{0D108BD9-81ED-4DB2-BD59-A6C34878D82A}">
                    <a16:rowId xmlns="" xmlns:a16="http://schemas.microsoft.com/office/drawing/2014/main" val="10000"/>
                  </a:ext>
                </a:extLst>
              </a:tr>
              <a:tr h="360000">
                <a:tc>
                  <a:txBody>
                    <a:bodyPr/>
                    <a:lstStyle/>
                    <a:p>
                      <a:pPr algn="ctr" fontAlgn="auto">
                        <a:lnSpc>
                          <a:spcPct val="100000"/>
                        </a:lnSpc>
                        <a:spcBef>
                          <a:spcPts val="0"/>
                        </a:spcBef>
                        <a:spcAft>
                          <a:spcPts val="0"/>
                        </a:spcAft>
                      </a:pPr>
                      <a:r>
                        <a:rPr lang="en-US" altLang="zh-CN" sz="1400" b="1" kern="100" smtClean="0">
                          <a:latin typeface="+mn-ea"/>
                          <a:ea typeface="+mn-ea"/>
                        </a:rPr>
                        <a:t>l</a:t>
                      </a:r>
                      <a:endParaRPr lang="zh-CN" sz="1400" b="1" kern="100" dirty="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dirty="0" smtClean="0">
                          <a:latin typeface="+mn-ea"/>
                          <a:ea typeface="+mn-ea"/>
                        </a:rPr>
                        <a:t>输入长整型数据（可用</a:t>
                      </a:r>
                      <a:r>
                        <a:rPr lang="en-US" altLang="zh-CN" sz="1400" b="0" kern="100" dirty="0" smtClean="0">
                          <a:latin typeface="+mn-ea"/>
                          <a:ea typeface="+mn-ea"/>
                        </a:rPr>
                        <a:t>%</a:t>
                      </a:r>
                      <a:r>
                        <a:rPr lang="en-US" altLang="zh-CN" sz="1400" b="0" kern="100" dirty="0" err="1" smtClean="0">
                          <a:latin typeface="+mn-ea"/>
                          <a:ea typeface="+mn-ea"/>
                        </a:rPr>
                        <a:t>ld</a:t>
                      </a:r>
                      <a:r>
                        <a:rPr lang="zh-CN" altLang="en-US" sz="1400" b="0" kern="100" dirty="0" smtClean="0">
                          <a:latin typeface="+mn-ea"/>
                          <a:ea typeface="+mn-ea"/>
                        </a:rPr>
                        <a:t>，</a:t>
                      </a:r>
                      <a:r>
                        <a:rPr lang="en-US" altLang="zh-CN" sz="1400" b="0" kern="100" dirty="0" smtClean="0">
                          <a:latin typeface="+mn-ea"/>
                          <a:ea typeface="+mn-ea"/>
                        </a:rPr>
                        <a:t>%lo</a:t>
                      </a:r>
                      <a:r>
                        <a:rPr lang="zh-CN" altLang="en-US" sz="1400" b="0" kern="100" dirty="0" smtClean="0">
                          <a:latin typeface="+mn-ea"/>
                          <a:ea typeface="+mn-ea"/>
                        </a:rPr>
                        <a:t>，</a:t>
                      </a:r>
                      <a:r>
                        <a:rPr lang="en-US" altLang="zh-CN" sz="1400" b="0" kern="100" dirty="0" smtClean="0">
                          <a:latin typeface="+mn-ea"/>
                          <a:ea typeface="+mn-ea"/>
                        </a:rPr>
                        <a:t>%lx</a:t>
                      </a:r>
                      <a:r>
                        <a:rPr lang="zh-CN" altLang="en-US" sz="1400" b="0" kern="100" dirty="0" smtClean="0">
                          <a:latin typeface="+mn-ea"/>
                          <a:ea typeface="+mn-ea"/>
                        </a:rPr>
                        <a:t>，</a:t>
                      </a:r>
                      <a:r>
                        <a:rPr lang="en-US" altLang="zh-CN" sz="1400" b="0" kern="100" dirty="0" smtClean="0">
                          <a:latin typeface="+mn-ea"/>
                          <a:ea typeface="+mn-ea"/>
                        </a:rPr>
                        <a:t>%</a:t>
                      </a:r>
                      <a:r>
                        <a:rPr lang="en-US" altLang="zh-CN" sz="1400" b="0" kern="100" dirty="0" err="1" smtClean="0">
                          <a:latin typeface="+mn-ea"/>
                          <a:ea typeface="+mn-ea"/>
                        </a:rPr>
                        <a:t>lu</a:t>
                      </a:r>
                      <a:r>
                        <a:rPr lang="zh-CN" altLang="en-US" sz="1400" b="0" kern="100" dirty="0" smtClean="0">
                          <a:latin typeface="+mn-ea"/>
                          <a:ea typeface="+mn-ea"/>
                        </a:rPr>
                        <a:t>）以及</a:t>
                      </a:r>
                      <a:r>
                        <a:rPr lang="en-US" altLang="zh-CN" sz="1400" b="1" kern="100" dirty="0" smtClean="0">
                          <a:latin typeface="+mn-ea"/>
                          <a:ea typeface="+mn-ea"/>
                        </a:rPr>
                        <a:t>double</a:t>
                      </a:r>
                      <a:r>
                        <a:rPr lang="zh-CN" altLang="en-US" sz="1400" b="1" kern="100" dirty="0" smtClean="0">
                          <a:latin typeface="+mn-ea"/>
                          <a:ea typeface="+mn-ea"/>
                        </a:rPr>
                        <a:t>型数据（用</a:t>
                      </a:r>
                      <a:r>
                        <a:rPr lang="en-US" altLang="zh-CN" sz="1400" b="1" kern="100" dirty="0" smtClean="0">
                          <a:latin typeface="+mn-ea"/>
                          <a:ea typeface="+mn-ea"/>
                        </a:rPr>
                        <a:t>%lf</a:t>
                      </a:r>
                      <a:r>
                        <a:rPr lang="zh-CN" altLang="en-US" sz="1400" b="1" kern="100" dirty="0" smtClean="0">
                          <a:latin typeface="+mn-ea"/>
                          <a:ea typeface="+mn-ea"/>
                        </a:rPr>
                        <a:t>或</a:t>
                      </a:r>
                      <a:r>
                        <a:rPr lang="en-US" altLang="zh-CN" sz="1400" b="1" kern="100" dirty="0" smtClean="0">
                          <a:latin typeface="+mn-ea"/>
                          <a:ea typeface="+mn-ea"/>
                        </a:rPr>
                        <a:t>%le</a:t>
                      </a:r>
                      <a:r>
                        <a:rPr lang="zh-CN" altLang="en-US" sz="1400" b="1" kern="100" dirty="0" smtClean="0">
                          <a:latin typeface="+mn-ea"/>
                          <a:ea typeface="+mn-ea"/>
                        </a:rPr>
                        <a:t>）</a:t>
                      </a:r>
                      <a:endParaRPr lang="zh-CN" sz="1400" b="1" kern="100" dirty="0">
                        <a:latin typeface="+mn-ea"/>
                        <a:ea typeface="+mn-ea"/>
                        <a:cs typeface="Times New Roman"/>
                      </a:endParaRPr>
                    </a:p>
                  </a:txBody>
                  <a:tcPr marL="68580" marR="68580" marT="0" marB="0" anchor="ctr"/>
                </a:tc>
                <a:extLst>
                  <a:ext uri="{0D108BD9-81ED-4DB2-BD59-A6C34878D82A}">
                    <a16:rowId xmlns="" xmlns:a16="http://schemas.microsoft.com/office/drawing/2014/main" val="10001"/>
                  </a:ext>
                </a:extLst>
              </a:tr>
              <a:tr h="360000">
                <a:tc>
                  <a:txBody>
                    <a:bodyPr/>
                    <a:lstStyle/>
                    <a:p>
                      <a:pPr algn="ctr" fontAlgn="auto">
                        <a:lnSpc>
                          <a:spcPct val="100000"/>
                        </a:lnSpc>
                        <a:spcBef>
                          <a:spcPts val="0"/>
                        </a:spcBef>
                        <a:spcAft>
                          <a:spcPts val="0"/>
                        </a:spcAft>
                      </a:pPr>
                      <a:r>
                        <a:rPr lang="en-US" sz="1400" b="1" kern="100" smtClean="0">
                          <a:latin typeface="+mn-ea"/>
                          <a:ea typeface="+mn-ea"/>
                        </a:rPr>
                        <a:t>h</a:t>
                      </a: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输入短整型数据（可用</a:t>
                      </a:r>
                      <a:r>
                        <a:rPr lang="en-US" altLang="zh-CN" sz="1400" b="0" kern="100" smtClean="0">
                          <a:latin typeface="+mn-ea"/>
                          <a:ea typeface="+mn-ea"/>
                        </a:rPr>
                        <a:t>%hd</a:t>
                      </a:r>
                      <a:r>
                        <a:rPr lang="zh-CN" altLang="en-US" sz="1400" b="0" kern="100" smtClean="0">
                          <a:latin typeface="+mn-ea"/>
                          <a:ea typeface="+mn-ea"/>
                        </a:rPr>
                        <a:t>，</a:t>
                      </a:r>
                      <a:r>
                        <a:rPr lang="en-US" altLang="zh-CN" sz="1400" b="0" kern="100" smtClean="0">
                          <a:latin typeface="+mn-ea"/>
                          <a:ea typeface="+mn-ea"/>
                        </a:rPr>
                        <a:t>%ho</a:t>
                      </a:r>
                      <a:r>
                        <a:rPr lang="zh-CN" altLang="en-US" sz="1400" b="0" kern="100" smtClean="0">
                          <a:latin typeface="+mn-ea"/>
                          <a:ea typeface="+mn-ea"/>
                        </a:rPr>
                        <a:t>，</a:t>
                      </a:r>
                      <a:r>
                        <a:rPr lang="en-US" altLang="zh-CN" sz="1400" b="0" kern="100" smtClean="0">
                          <a:latin typeface="+mn-ea"/>
                          <a:ea typeface="+mn-ea"/>
                        </a:rPr>
                        <a:t>%hx</a:t>
                      </a:r>
                      <a:r>
                        <a:rPr lang="zh-CN" altLang="en-US" sz="1400" b="0" kern="100" smtClean="0">
                          <a:latin typeface="+mn-ea"/>
                          <a:ea typeface="+mn-ea"/>
                        </a:rPr>
                        <a:t>）</a:t>
                      </a:r>
                      <a:endParaRPr lang="zh-CN" sz="1400" b="0" kern="100" dirty="0">
                        <a:latin typeface="+mn-ea"/>
                        <a:ea typeface="+mn-ea"/>
                        <a:cs typeface="Times New Roman"/>
                      </a:endParaRPr>
                    </a:p>
                  </a:txBody>
                  <a:tcPr marL="68580" marR="68580" marT="0" marB="0" anchor="ctr"/>
                </a:tc>
                <a:extLst>
                  <a:ext uri="{0D108BD9-81ED-4DB2-BD59-A6C34878D82A}">
                    <a16:rowId xmlns="" xmlns:a16="http://schemas.microsoft.com/office/drawing/2014/main" val="10002"/>
                  </a:ext>
                </a:extLst>
              </a:tr>
              <a:tr h="360000">
                <a:tc>
                  <a:txBody>
                    <a:bodyPr/>
                    <a:lstStyle/>
                    <a:p>
                      <a:pPr algn="ctr" fontAlgn="auto">
                        <a:lnSpc>
                          <a:spcPct val="100000"/>
                        </a:lnSpc>
                        <a:spcBef>
                          <a:spcPts val="0"/>
                        </a:spcBef>
                        <a:spcAft>
                          <a:spcPts val="0"/>
                        </a:spcAft>
                      </a:pPr>
                      <a:r>
                        <a:rPr lang="zh-CN" altLang="en-US" sz="1400" b="1" kern="100" smtClean="0">
                          <a:latin typeface="+mn-ea"/>
                          <a:ea typeface="+mn-ea"/>
                        </a:rPr>
                        <a:t>域宽</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指定输入数据所占宽度（列数），域宽应为正整数</a:t>
                      </a:r>
                      <a:endParaRPr lang="zh-CN" sz="1400" b="0" kern="100" dirty="0">
                        <a:latin typeface="+mn-ea"/>
                        <a:ea typeface="+mn-ea"/>
                        <a:cs typeface="Times New Roman"/>
                      </a:endParaRPr>
                    </a:p>
                  </a:txBody>
                  <a:tcPr marL="68580" marR="68580" marT="0" marB="0" anchor="ctr"/>
                </a:tc>
                <a:extLst>
                  <a:ext uri="{0D108BD9-81ED-4DB2-BD59-A6C34878D82A}">
                    <a16:rowId xmlns="" xmlns:a16="http://schemas.microsoft.com/office/drawing/2014/main" val="3155728579"/>
                  </a:ext>
                </a:extLst>
              </a:tr>
              <a:tr h="360000">
                <a:tc>
                  <a:txBody>
                    <a:bodyPr/>
                    <a:lstStyle/>
                    <a:p>
                      <a:pPr algn="ctr" fontAlgn="auto">
                        <a:lnSpc>
                          <a:spcPct val="100000"/>
                        </a:lnSpc>
                        <a:spcBef>
                          <a:spcPts val="0"/>
                        </a:spcBef>
                        <a:spcAft>
                          <a:spcPts val="0"/>
                        </a:spcAft>
                      </a:pPr>
                      <a:r>
                        <a:rPr lang="zh-CN" altLang="en-US" sz="1400" b="1" kern="100" smtClean="0">
                          <a:latin typeface="+mn-ea"/>
                          <a:ea typeface="+mn-ea"/>
                          <a:cs typeface="+mn-cs"/>
                        </a:rPr>
                        <a:t>*</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dirty="0" smtClean="0">
                          <a:latin typeface="+mn-ea"/>
                          <a:ea typeface="+mn-ea"/>
                        </a:rPr>
                        <a:t>本输入项在读入后不赋给相应的变量</a:t>
                      </a:r>
                      <a:endParaRPr lang="zh-CN" sz="1400" b="0" kern="100" dirty="0">
                        <a:latin typeface="+mn-ea"/>
                        <a:ea typeface="+mn-ea"/>
                        <a:cs typeface="Times New Roman"/>
                      </a:endParaRPr>
                    </a:p>
                  </a:txBody>
                  <a:tcPr marL="68580" marR="68580" marT="0" marB="0" anchor="ctr"/>
                </a:tc>
                <a:extLst>
                  <a:ext uri="{0D108BD9-81ED-4DB2-BD59-A6C34878D82A}">
                    <a16:rowId xmlns="" xmlns:a16="http://schemas.microsoft.com/office/drawing/2014/main" val="10003"/>
                  </a:ext>
                </a:extLst>
              </a:tr>
            </a:tbl>
          </a:graphicData>
        </a:graphic>
      </p:graphicFrame>
      <p:sp>
        <p:nvSpPr>
          <p:cNvPr id="18" name="MH_Desc_1"/>
          <p:cNvSpPr/>
          <p:nvPr>
            <p:custDataLst>
              <p:tags r:id="rId1"/>
            </p:custDataLst>
          </p:nvPr>
        </p:nvSpPr>
        <p:spPr>
          <a:xfrm>
            <a:off x="1274694" y="2025647"/>
            <a:ext cx="4389782" cy="421322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en-US" altLang="zh-CN" sz="1600" dirty="0" smtClean="0">
                <a:solidFill>
                  <a:schemeClr val="tx1"/>
                </a:solidFill>
              </a:rPr>
              <a:t>(1) </a:t>
            </a:r>
            <a:r>
              <a:rPr lang="en-US" altLang="zh-CN" sz="1600" dirty="0" err="1" smtClean="0">
                <a:solidFill>
                  <a:schemeClr val="tx1"/>
                </a:solidFill>
              </a:rPr>
              <a:t>scanf</a:t>
            </a:r>
            <a:r>
              <a:rPr lang="zh-CN" altLang="en-US" sz="1600" dirty="0">
                <a:solidFill>
                  <a:schemeClr val="tx1"/>
                </a:solidFill>
              </a:rPr>
              <a:t>函数中的格式控制后面应当是</a:t>
            </a:r>
            <a:r>
              <a:rPr lang="zh-CN" altLang="en-US" sz="1600" b="1" dirty="0">
                <a:solidFill>
                  <a:schemeClr val="tx1"/>
                </a:solidFill>
              </a:rPr>
              <a:t>变量地址</a:t>
            </a:r>
            <a:r>
              <a:rPr lang="zh-CN" altLang="en-US" sz="1600" dirty="0">
                <a:solidFill>
                  <a:schemeClr val="tx1"/>
                </a:solidFill>
              </a:rPr>
              <a:t>，而不是变量名</a:t>
            </a:r>
            <a:r>
              <a:rPr lang="zh-CN" altLang="en-US" sz="1600" dirty="0" smtClean="0">
                <a:solidFill>
                  <a:schemeClr val="tx1"/>
                </a:solidFill>
              </a:rPr>
              <a:t>。</a:t>
            </a:r>
            <a:endParaRPr lang="en-US" altLang="zh-CN" sz="1600" dirty="0" smtClean="0">
              <a:solidFill>
                <a:schemeClr val="tx1"/>
              </a:solidFill>
            </a:endParaRPr>
          </a:p>
          <a:p>
            <a:pPr algn="just">
              <a:lnSpc>
                <a:spcPct val="120000"/>
              </a:lnSpc>
              <a:spcBef>
                <a:spcPts val="600"/>
              </a:spcBef>
              <a:spcAft>
                <a:spcPts val="600"/>
              </a:spcAft>
              <a:defRPr/>
            </a:pPr>
            <a:r>
              <a:rPr lang="zh-CN" altLang="en-US" sz="1600" dirty="0" smtClean="0">
                <a:solidFill>
                  <a:schemeClr val="tx1"/>
                </a:solidFill>
              </a:rPr>
              <a:t>应</a:t>
            </a:r>
            <a:r>
              <a:rPr lang="zh-CN" altLang="en-US" sz="1600" dirty="0">
                <a:solidFill>
                  <a:schemeClr val="tx1"/>
                </a:solidFill>
              </a:rPr>
              <a:t>与上述格式说明匹配，否则将会出现错误。</a:t>
            </a:r>
          </a:p>
          <a:p>
            <a:pPr algn="just">
              <a:lnSpc>
                <a:spcPct val="120000"/>
              </a:lnSpc>
              <a:spcBef>
                <a:spcPts val="600"/>
              </a:spcBef>
              <a:spcAft>
                <a:spcPts val="600"/>
              </a:spcAft>
              <a:defRPr/>
            </a:pPr>
            <a:r>
              <a:rPr lang="en-US" altLang="zh-CN" sz="1600" dirty="0" smtClean="0">
                <a:solidFill>
                  <a:schemeClr val="tx1"/>
                </a:solidFill>
              </a:rPr>
              <a:t>(</a:t>
            </a:r>
            <a:r>
              <a:rPr lang="en-US" altLang="zh-CN" sz="1600" dirty="0">
                <a:solidFill>
                  <a:schemeClr val="tx1"/>
                </a:solidFill>
              </a:rPr>
              <a:t>2</a:t>
            </a:r>
            <a:r>
              <a:rPr lang="en-US" altLang="zh-CN" sz="1600" dirty="0" smtClean="0">
                <a:solidFill>
                  <a:schemeClr val="tx1"/>
                </a:solidFill>
              </a:rPr>
              <a:t>)</a:t>
            </a:r>
            <a:r>
              <a:rPr lang="zh-CN" altLang="en-US" sz="1600" dirty="0">
                <a:solidFill>
                  <a:schemeClr val="tx1"/>
                </a:solidFill>
              </a:rPr>
              <a:t>如果在格式控制字符串中除了格式声明以外还有其他字符，则在输入数据时在对应的位置上应输入与这些字符相同的字符</a:t>
            </a:r>
            <a:r>
              <a:rPr lang="zh-CN" altLang="en-US" sz="1600" dirty="0" smtClean="0">
                <a:solidFill>
                  <a:schemeClr val="tx1"/>
                </a:solidFill>
              </a:rPr>
              <a:t>。</a:t>
            </a:r>
            <a:endParaRPr lang="en-US" altLang="zh-CN" sz="1600" dirty="0" smtClean="0">
              <a:solidFill>
                <a:schemeClr val="tx1"/>
              </a:solidFill>
            </a:endParaRPr>
          </a:p>
          <a:p>
            <a:pPr algn="just">
              <a:lnSpc>
                <a:spcPct val="120000"/>
              </a:lnSpc>
              <a:spcBef>
                <a:spcPts val="600"/>
              </a:spcBef>
              <a:spcAft>
                <a:spcPts val="600"/>
              </a:spcAft>
              <a:defRPr/>
            </a:pPr>
            <a:r>
              <a:rPr lang="en-US" altLang="zh-CN" sz="1600" dirty="0" smtClean="0">
                <a:solidFill>
                  <a:schemeClr val="tx1"/>
                </a:solidFill>
              </a:rPr>
              <a:t>(</a:t>
            </a:r>
            <a:r>
              <a:rPr lang="en-US" altLang="zh-CN" sz="1600" dirty="0">
                <a:solidFill>
                  <a:schemeClr val="tx1"/>
                </a:solidFill>
              </a:rPr>
              <a:t>3</a:t>
            </a:r>
            <a:r>
              <a:rPr lang="en-US" altLang="zh-CN" sz="1600" dirty="0" smtClean="0">
                <a:solidFill>
                  <a:schemeClr val="tx1"/>
                </a:solidFill>
              </a:rPr>
              <a:t>)</a:t>
            </a:r>
            <a:r>
              <a:rPr lang="zh-CN" altLang="en-US" sz="1600" dirty="0">
                <a:solidFill>
                  <a:schemeClr val="tx1"/>
                </a:solidFill>
              </a:rPr>
              <a:t>在用“％</a:t>
            </a:r>
            <a:r>
              <a:rPr lang="en-US" altLang="zh-CN" sz="1600" dirty="0">
                <a:solidFill>
                  <a:schemeClr val="tx1"/>
                </a:solidFill>
              </a:rPr>
              <a:t>c”</a:t>
            </a:r>
            <a:r>
              <a:rPr lang="zh-CN" altLang="en-US" sz="1600" dirty="0">
                <a:solidFill>
                  <a:schemeClr val="tx1"/>
                </a:solidFill>
              </a:rPr>
              <a:t>格式声明输入字符时，空格字符和“转义字符”中的字符都作为有效字符</a:t>
            </a:r>
            <a:r>
              <a:rPr lang="zh-CN" altLang="en-US" sz="1600" dirty="0" smtClean="0">
                <a:solidFill>
                  <a:schemeClr val="tx1"/>
                </a:solidFill>
              </a:rPr>
              <a:t>输入。</a:t>
            </a:r>
            <a:endParaRPr lang="en-US" altLang="zh-CN" sz="1600" dirty="0" smtClean="0">
              <a:solidFill>
                <a:schemeClr val="tx1"/>
              </a:solidFill>
            </a:endParaRPr>
          </a:p>
          <a:p>
            <a:pPr algn="just">
              <a:lnSpc>
                <a:spcPct val="120000"/>
              </a:lnSpc>
              <a:spcBef>
                <a:spcPts val="600"/>
              </a:spcBef>
              <a:spcAft>
                <a:spcPts val="600"/>
              </a:spcAft>
              <a:defRPr/>
            </a:pPr>
            <a:r>
              <a:rPr lang="en-US" altLang="zh-CN" sz="1600" dirty="0">
                <a:solidFill>
                  <a:schemeClr val="tx1"/>
                </a:solidFill>
              </a:rPr>
              <a:t>(4) </a:t>
            </a:r>
            <a:r>
              <a:rPr lang="zh-CN" altLang="en-US" sz="1600" dirty="0">
                <a:solidFill>
                  <a:schemeClr val="tx1"/>
                </a:solidFill>
              </a:rPr>
              <a:t>在输入数值数据时，如输入空格、回车、</a:t>
            </a:r>
            <a:r>
              <a:rPr lang="en-US" altLang="zh-CN" sz="1600" dirty="0">
                <a:solidFill>
                  <a:schemeClr val="tx1"/>
                </a:solidFill>
              </a:rPr>
              <a:t>Tab</a:t>
            </a:r>
            <a:r>
              <a:rPr lang="zh-CN" altLang="en-US" sz="1600" dirty="0">
                <a:solidFill>
                  <a:schemeClr val="tx1"/>
                </a:solidFill>
              </a:rPr>
              <a:t>键或遇非法字符</a:t>
            </a:r>
            <a:r>
              <a:rPr lang="en-US" altLang="zh-CN" sz="1600" dirty="0">
                <a:solidFill>
                  <a:schemeClr val="tx1"/>
                </a:solidFill>
              </a:rPr>
              <a:t>(</a:t>
            </a:r>
            <a:r>
              <a:rPr lang="zh-CN" altLang="en-US" sz="1600" dirty="0">
                <a:solidFill>
                  <a:schemeClr val="tx1"/>
                </a:solidFill>
              </a:rPr>
              <a:t>不属于数值的字符</a:t>
            </a:r>
            <a:r>
              <a:rPr lang="en-US" altLang="zh-CN" sz="1600" dirty="0">
                <a:solidFill>
                  <a:schemeClr val="tx1"/>
                </a:solidFill>
              </a:rPr>
              <a:t>)</a:t>
            </a:r>
            <a:r>
              <a:rPr lang="zh-CN" altLang="en-US" sz="1600" dirty="0">
                <a:solidFill>
                  <a:schemeClr val="tx1"/>
                </a:solidFill>
              </a:rPr>
              <a:t>，认为该数据结束。</a:t>
            </a:r>
            <a:endParaRPr lang="en-US" altLang="zh-CN" sz="1600" dirty="0" smtClean="0">
              <a:solidFill>
                <a:schemeClr val="tx1"/>
              </a:solidFill>
            </a:endParaRPr>
          </a:p>
          <a:p>
            <a:pPr algn="just">
              <a:lnSpc>
                <a:spcPct val="120000"/>
              </a:lnSpc>
              <a:spcBef>
                <a:spcPts val="600"/>
              </a:spcBef>
              <a:spcAft>
                <a:spcPts val="600"/>
              </a:spcAft>
              <a:defRPr/>
            </a:pPr>
            <a:endParaRPr lang="en-US" altLang="zh-CN" sz="1600" dirty="0">
              <a:solidFill>
                <a:schemeClr val="tx1"/>
              </a:solidFill>
            </a:endParaRPr>
          </a:p>
        </p:txBody>
      </p:sp>
      <p:sp>
        <p:nvSpPr>
          <p:cNvPr id="5" name="灯片编号占位符 4"/>
          <p:cNvSpPr>
            <a:spLocks noGrp="1"/>
          </p:cNvSpPr>
          <p:nvPr>
            <p:ph type="sldNum" sz="quarter" idx="12"/>
          </p:nvPr>
        </p:nvSpPr>
        <p:spPr/>
        <p:txBody>
          <a:bodyPr/>
          <a:lstStyle/>
          <a:p>
            <a:fld id="{B058512A-BF6F-43D0-855A-BBBF14572BDB}" type="slidenum">
              <a:rPr lang="zh-CN" altLang="en-US" smtClean="0"/>
              <a:pPr/>
              <a:t>58</a:t>
            </a:fld>
            <a:endParaRPr lang="zh-CN" altLang="en-US"/>
          </a:p>
        </p:txBody>
      </p:sp>
      <p:sp>
        <p:nvSpPr>
          <p:cNvPr id="9" name="TextBox 4"/>
          <p:cNvSpPr txBox="1"/>
          <p:nvPr/>
        </p:nvSpPr>
        <p:spPr>
          <a:xfrm>
            <a:off x="461155" y="6357253"/>
            <a:ext cx="8206450" cy="338554"/>
          </a:xfrm>
          <a:prstGeom prst="rect">
            <a:avLst/>
          </a:prstGeom>
          <a:solidFill>
            <a:schemeClr val="accent2"/>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t>// </a:t>
            </a:r>
            <a:r>
              <a:rPr lang="zh-CN" altLang="en-US" sz="1600" dirty="0"/>
              <a:t>对于</a:t>
            </a:r>
            <a:r>
              <a:rPr lang="en-US" altLang="zh-CN" sz="1600" dirty="0"/>
              <a:t>double</a:t>
            </a:r>
            <a:r>
              <a:rPr lang="zh-CN" altLang="en-US" sz="1600" dirty="0"/>
              <a:t>类型的输出，</a:t>
            </a:r>
            <a:r>
              <a:rPr lang="en-US" altLang="zh-CN" sz="1600" dirty="0"/>
              <a:t>"%f"</a:t>
            </a:r>
            <a:r>
              <a:rPr lang="zh-CN" altLang="en-US" sz="1600" dirty="0"/>
              <a:t>和</a:t>
            </a:r>
            <a:r>
              <a:rPr lang="en-US" altLang="zh-CN" sz="1600" dirty="0"/>
              <a:t>"%lf"</a:t>
            </a:r>
            <a:r>
              <a:rPr lang="zh-CN" altLang="en-US" sz="1600" dirty="0"/>
              <a:t>是一致的，但是</a:t>
            </a:r>
            <a:r>
              <a:rPr lang="en-US" altLang="zh-CN" sz="1600" dirty="0" err="1"/>
              <a:t>scanf</a:t>
            </a:r>
            <a:r>
              <a:rPr lang="zh-CN" altLang="en-US" sz="1600" dirty="0"/>
              <a:t>中必须使用</a:t>
            </a:r>
            <a:r>
              <a:rPr lang="en-US" altLang="zh-CN" sz="1600" dirty="0"/>
              <a:t>%lf </a:t>
            </a:r>
            <a:endParaRPr lang="zh-CN" altLang="en-US" sz="1600" dirty="0"/>
          </a:p>
        </p:txBody>
      </p:sp>
    </p:spTree>
    <p:extLst>
      <p:ext uri="{BB962C8B-B14F-4D97-AF65-F5344CB8AC3E}">
        <p14:creationId xmlns:p14="http://schemas.microsoft.com/office/powerpoint/2010/main" val="420574159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组合 3"/>
          <p:cNvGrpSpPr/>
          <p:nvPr/>
        </p:nvGrpSpPr>
        <p:grpSpPr>
          <a:xfrm>
            <a:off x="1064396" y="2266446"/>
            <a:ext cx="10015328" cy="2196224"/>
            <a:chOff x="2406178" y="2415533"/>
            <a:chExt cx="7029450" cy="1541462"/>
          </a:xfrm>
        </p:grpSpPr>
        <p:sp>
          <p:nvSpPr>
            <p:cNvPr id="9" name="MH_Other_1"/>
            <p:cNvSpPr/>
            <p:nvPr>
              <p:custDataLst>
                <p:tags r:id="rId2"/>
              </p:custDataLst>
            </p:nvPr>
          </p:nvSpPr>
          <p:spPr>
            <a:xfrm>
              <a:off x="6690840" y="2677470"/>
              <a:ext cx="925512" cy="1017588"/>
            </a:xfrm>
            <a:custGeom>
              <a:avLst/>
              <a:gdLst>
                <a:gd name="connsiteX0" fmla="*/ 1059517 w 1926055"/>
                <a:gd name="connsiteY0" fmla="*/ 0 h 2119034"/>
                <a:gd name="connsiteX1" fmla="*/ 1808709 w 1926055"/>
                <a:gd name="connsiteY1" fmla="*/ 310325 h 2119034"/>
                <a:gd name="connsiteX2" fmla="*/ 1809467 w 1926055"/>
                <a:gd name="connsiteY2" fmla="*/ 311244 h 2119034"/>
                <a:gd name="connsiteX3" fmla="*/ 1841388 w 1926055"/>
                <a:gd name="connsiteY3" fmla="*/ 304799 h 2119034"/>
                <a:gd name="connsiteX4" fmla="*/ 1926055 w 1926055"/>
                <a:gd name="connsiteY4" fmla="*/ 389466 h 2119034"/>
                <a:gd name="connsiteX5" fmla="*/ 1841388 w 1926055"/>
                <a:gd name="connsiteY5" fmla="*/ 474133 h 2119034"/>
                <a:gd name="connsiteX6" fmla="*/ 1756721 w 1926055"/>
                <a:gd name="connsiteY6" fmla="*/ 389466 h 2119034"/>
                <a:gd name="connsiteX7" fmla="*/ 1763375 w 1926055"/>
                <a:gd name="connsiteY7" fmla="*/ 356510 h 2119034"/>
                <a:gd name="connsiteX8" fmla="*/ 1777196 w 1926055"/>
                <a:gd name="connsiteY8" fmla="*/ 336010 h 2119034"/>
                <a:gd name="connsiteX9" fmla="*/ 1629511 w 1926055"/>
                <a:gd name="connsiteY9" fmla="*/ 214159 h 2119034"/>
                <a:gd name="connsiteX10" fmla="*/ 1059517 w 1926055"/>
                <a:gd name="connsiteY10" fmla="*/ 40050 h 2119034"/>
                <a:gd name="connsiteX11" fmla="*/ 40050 w 1926055"/>
                <a:gd name="connsiteY11" fmla="*/ 1059517 h 2119034"/>
                <a:gd name="connsiteX12" fmla="*/ 1059517 w 1926055"/>
                <a:gd name="connsiteY12" fmla="*/ 2078984 h 2119034"/>
                <a:gd name="connsiteX13" fmla="*/ 1629511 w 1926055"/>
                <a:gd name="connsiteY13" fmla="*/ 1904875 h 2119034"/>
                <a:gd name="connsiteX14" fmla="*/ 1774554 w 1926055"/>
                <a:gd name="connsiteY14" fmla="*/ 1785204 h 2119034"/>
                <a:gd name="connsiteX15" fmla="*/ 1763375 w 1926055"/>
                <a:gd name="connsiteY15" fmla="*/ 1768623 h 2119034"/>
                <a:gd name="connsiteX16" fmla="*/ 1756721 w 1926055"/>
                <a:gd name="connsiteY16" fmla="*/ 1735667 h 2119034"/>
                <a:gd name="connsiteX17" fmla="*/ 1841388 w 1926055"/>
                <a:gd name="connsiteY17" fmla="*/ 1651000 h 2119034"/>
                <a:gd name="connsiteX18" fmla="*/ 1926055 w 1926055"/>
                <a:gd name="connsiteY18" fmla="*/ 1735667 h 2119034"/>
                <a:gd name="connsiteX19" fmla="*/ 1841388 w 1926055"/>
                <a:gd name="connsiteY19" fmla="*/ 1820334 h 2119034"/>
                <a:gd name="connsiteX20" fmla="*/ 1808432 w 1926055"/>
                <a:gd name="connsiteY20" fmla="*/ 1813681 h 2119034"/>
                <a:gd name="connsiteX21" fmla="*/ 1805269 w 1926055"/>
                <a:gd name="connsiteY21" fmla="*/ 1811548 h 2119034"/>
                <a:gd name="connsiteX22" fmla="*/ 1651903 w 1926055"/>
                <a:gd name="connsiteY22" fmla="*/ 1938086 h 2119034"/>
                <a:gd name="connsiteX23" fmla="*/ 1059517 w 1926055"/>
                <a:gd name="connsiteY23" fmla="*/ 2119034 h 2119034"/>
                <a:gd name="connsiteX24" fmla="*/ 0 w 1926055"/>
                <a:gd name="connsiteY24" fmla="*/ 1059517 h 2119034"/>
                <a:gd name="connsiteX25" fmla="*/ 1059517 w 1926055"/>
                <a:gd name="connsiteY25" fmla="*/ 0 h 2119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26055" h="2119034">
                  <a:moveTo>
                    <a:pt x="1059517" y="0"/>
                  </a:moveTo>
                  <a:cubicBezTo>
                    <a:pt x="1352095" y="0"/>
                    <a:pt x="1616974" y="118591"/>
                    <a:pt x="1808709" y="310325"/>
                  </a:cubicBezTo>
                  <a:lnTo>
                    <a:pt x="1809467" y="311244"/>
                  </a:lnTo>
                  <a:lnTo>
                    <a:pt x="1841388" y="304799"/>
                  </a:lnTo>
                  <a:cubicBezTo>
                    <a:pt x="1888148" y="304799"/>
                    <a:pt x="1926055" y="342706"/>
                    <a:pt x="1926055" y="389466"/>
                  </a:cubicBezTo>
                  <a:cubicBezTo>
                    <a:pt x="1926055" y="436226"/>
                    <a:pt x="1888148" y="474133"/>
                    <a:pt x="1841388" y="474133"/>
                  </a:cubicBezTo>
                  <a:cubicBezTo>
                    <a:pt x="1794628" y="474133"/>
                    <a:pt x="1756721" y="436226"/>
                    <a:pt x="1756721" y="389466"/>
                  </a:cubicBezTo>
                  <a:cubicBezTo>
                    <a:pt x="1756721" y="377776"/>
                    <a:pt x="1759090" y="366639"/>
                    <a:pt x="1763375" y="356510"/>
                  </a:cubicBezTo>
                  <a:lnTo>
                    <a:pt x="1777196" y="336010"/>
                  </a:lnTo>
                  <a:lnTo>
                    <a:pt x="1629511" y="214159"/>
                  </a:lnTo>
                  <a:cubicBezTo>
                    <a:pt x="1466803" y="104236"/>
                    <a:pt x="1270655" y="40050"/>
                    <a:pt x="1059517" y="40050"/>
                  </a:cubicBezTo>
                  <a:cubicBezTo>
                    <a:pt x="496481" y="40050"/>
                    <a:pt x="40050" y="496481"/>
                    <a:pt x="40050" y="1059517"/>
                  </a:cubicBezTo>
                  <a:cubicBezTo>
                    <a:pt x="40050" y="1622553"/>
                    <a:pt x="496481" y="2078984"/>
                    <a:pt x="1059517" y="2078984"/>
                  </a:cubicBezTo>
                  <a:cubicBezTo>
                    <a:pt x="1270655" y="2078984"/>
                    <a:pt x="1466803" y="2014798"/>
                    <a:pt x="1629511" y="1904875"/>
                  </a:cubicBezTo>
                  <a:lnTo>
                    <a:pt x="1774554" y="1785204"/>
                  </a:lnTo>
                  <a:lnTo>
                    <a:pt x="1763375" y="1768623"/>
                  </a:lnTo>
                  <a:cubicBezTo>
                    <a:pt x="1759090" y="1758494"/>
                    <a:pt x="1756721" y="1747357"/>
                    <a:pt x="1756721" y="1735667"/>
                  </a:cubicBezTo>
                  <a:cubicBezTo>
                    <a:pt x="1756721" y="1688907"/>
                    <a:pt x="1794628" y="1651000"/>
                    <a:pt x="1841388" y="1651000"/>
                  </a:cubicBezTo>
                  <a:cubicBezTo>
                    <a:pt x="1888148" y="1651000"/>
                    <a:pt x="1926055" y="1688907"/>
                    <a:pt x="1926055" y="1735667"/>
                  </a:cubicBezTo>
                  <a:cubicBezTo>
                    <a:pt x="1926055" y="1782427"/>
                    <a:pt x="1888148" y="1820334"/>
                    <a:pt x="1841388" y="1820334"/>
                  </a:cubicBezTo>
                  <a:cubicBezTo>
                    <a:pt x="1829698" y="1820334"/>
                    <a:pt x="1818561" y="1817965"/>
                    <a:pt x="1808432" y="1813681"/>
                  </a:cubicBezTo>
                  <a:lnTo>
                    <a:pt x="1805269" y="1811548"/>
                  </a:lnTo>
                  <a:lnTo>
                    <a:pt x="1651903" y="1938086"/>
                  </a:lnTo>
                  <a:cubicBezTo>
                    <a:pt x="1482803" y="2052327"/>
                    <a:pt x="1278950" y="2119034"/>
                    <a:pt x="1059517" y="2119034"/>
                  </a:cubicBezTo>
                  <a:cubicBezTo>
                    <a:pt x="474362" y="2119034"/>
                    <a:pt x="0" y="1644672"/>
                    <a:pt x="0" y="1059517"/>
                  </a:cubicBezTo>
                  <a:cubicBezTo>
                    <a:pt x="0" y="474362"/>
                    <a:pt x="474362" y="0"/>
                    <a:pt x="10595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800" dirty="0">
                <a:solidFill>
                  <a:schemeClr val="accent1"/>
                </a:solidFill>
              </a:endParaRPr>
            </a:p>
          </p:txBody>
        </p:sp>
        <p:sp>
          <p:nvSpPr>
            <p:cNvPr id="10" name="MH_Other_2"/>
            <p:cNvSpPr/>
            <p:nvPr>
              <p:custDataLst>
                <p:tags r:id="rId3"/>
              </p:custDataLst>
            </p:nvPr>
          </p:nvSpPr>
          <p:spPr>
            <a:xfrm flipH="1">
              <a:off x="4225453" y="2677470"/>
              <a:ext cx="925513" cy="1017588"/>
            </a:xfrm>
            <a:custGeom>
              <a:avLst/>
              <a:gdLst>
                <a:gd name="connsiteX0" fmla="*/ 1059517 w 1926055"/>
                <a:gd name="connsiteY0" fmla="*/ 0 h 2119034"/>
                <a:gd name="connsiteX1" fmla="*/ 1808709 w 1926055"/>
                <a:gd name="connsiteY1" fmla="*/ 310325 h 2119034"/>
                <a:gd name="connsiteX2" fmla="*/ 1809467 w 1926055"/>
                <a:gd name="connsiteY2" fmla="*/ 311244 h 2119034"/>
                <a:gd name="connsiteX3" fmla="*/ 1841388 w 1926055"/>
                <a:gd name="connsiteY3" fmla="*/ 304799 h 2119034"/>
                <a:gd name="connsiteX4" fmla="*/ 1926055 w 1926055"/>
                <a:gd name="connsiteY4" fmla="*/ 389466 h 2119034"/>
                <a:gd name="connsiteX5" fmla="*/ 1841388 w 1926055"/>
                <a:gd name="connsiteY5" fmla="*/ 474133 h 2119034"/>
                <a:gd name="connsiteX6" fmla="*/ 1756721 w 1926055"/>
                <a:gd name="connsiteY6" fmla="*/ 389466 h 2119034"/>
                <a:gd name="connsiteX7" fmla="*/ 1763375 w 1926055"/>
                <a:gd name="connsiteY7" fmla="*/ 356510 h 2119034"/>
                <a:gd name="connsiteX8" fmla="*/ 1777196 w 1926055"/>
                <a:gd name="connsiteY8" fmla="*/ 336010 h 2119034"/>
                <a:gd name="connsiteX9" fmla="*/ 1629511 w 1926055"/>
                <a:gd name="connsiteY9" fmla="*/ 214159 h 2119034"/>
                <a:gd name="connsiteX10" fmla="*/ 1059517 w 1926055"/>
                <a:gd name="connsiteY10" fmla="*/ 40050 h 2119034"/>
                <a:gd name="connsiteX11" fmla="*/ 40050 w 1926055"/>
                <a:gd name="connsiteY11" fmla="*/ 1059517 h 2119034"/>
                <a:gd name="connsiteX12" fmla="*/ 1059517 w 1926055"/>
                <a:gd name="connsiteY12" fmla="*/ 2078984 h 2119034"/>
                <a:gd name="connsiteX13" fmla="*/ 1629511 w 1926055"/>
                <a:gd name="connsiteY13" fmla="*/ 1904875 h 2119034"/>
                <a:gd name="connsiteX14" fmla="*/ 1774554 w 1926055"/>
                <a:gd name="connsiteY14" fmla="*/ 1785204 h 2119034"/>
                <a:gd name="connsiteX15" fmla="*/ 1763375 w 1926055"/>
                <a:gd name="connsiteY15" fmla="*/ 1768623 h 2119034"/>
                <a:gd name="connsiteX16" fmla="*/ 1756721 w 1926055"/>
                <a:gd name="connsiteY16" fmla="*/ 1735667 h 2119034"/>
                <a:gd name="connsiteX17" fmla="*/ 1841388 w 1926055"/>
                <a:gd name="connsiteY17" fmla="*/ 1651000 h 2119034"/>
                <a:gd name="connsiteX18" fmla="*/ 1926055 w 1926055"/>
                <a:gd name="connsiteY18" fmla="*/ 1735667 h 2119034"/>
                <a:gd name="connsiteX19" fmla="*/ 1841388 w 1926055"/>
                <a:gd name="connsiteY19" fmla="*/ 1820334 h 2119034"/>
                <a:gd name="connsiteX20" fmla="*/ 1808432 w 1926055"/>
                <a:gd name="connsiteY20" fmla="*/ 1813681 h 2119034"/>
                <a:gd name="connsiteX21" fmla="*/ 1805269 w 1926055"/>
                <a:gd name="connsiteY21" fmla="*/ 1811548 h 2119034"/>
                <a:gd name="connsiteX22" fmla="*/ 1651903 w 1926055"/>
                <a:gd name="connsiteY22" fmla="*/ 1938086 h 2119034"/>
                <a:gd name="connsiteX23" fmla="*/ 1059517 w 1926055"/>
                <a:gd name="connsiteY23" fmla="*/ 2119034 h 2119034"/>
                <a:gd name="connsiteX24" fmla="*/ 0 w 1926055"/>
                <a:gd name="connsiteY24" fmla="*/ 1059517 h 2119034"/>
                <a:gd name="connsiteX25" fmla="*/ 1059517 w 1926055"/>
                <a:gd name="connsiteY25" fmla="*/ 0 h 2119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26055" h="2119034">
                  <a:moveTo>
                    <a:pt x="1059517" y="0"/>
                  </a:moveTo>
                  <a:cubicBezTo>
                    <a:pt x="1352095" y="0"/>
                    <a:pt x="1616974" y="118591"/>
                    <a:pt x="1808709" y="310325"/>
                  </a:cubicBezTo>
                  <a:lnTo>
                    <a:pt x="1809467" y="311244"/>
                  </a:lnTo>
                  <a:lnTo>
                    <a:pt x="1841388" y="304799"/>
                  </a:lnTo>
                  <a:cubicBezTo>
                    <a:pt x="1888148" y="304799"/>
                    <a:pt x="1926055" y="342706"/>
                    <a:pt x="1926055" y="389466"/>
                  </a:cubicBezTo>
                  <a:cubicBezTo>
                    <a:pt x="1926055" y="436226"/>
                    <a:pt x="1888148" y="474133"/>
                    <a:pt x="1841388" y="474133"/>
                  </a:cubicBezTo>
                  <a:cubicBezTo>
                    <a:pt x="1794628" y="474133"/>
                    <a:pt x="1756721" y="436226"/>
                    <a:pt x="1756721" y="389466"/>
                  </a:cubicBezTo>
                  <a:cubicBezTo>
                    <a:pt x="1756721" y="377776"/>
                    <a:pt x="1759090" y="366639"/>
                    <a:pt x="1763375" y="356510"/>
                  </a:cubicBezTo>
                  <a:lnTo>
                    <a:pt x="1777196" y="336010"/>
                  </a:lnTo>
                  <a:lnTo>
                    <a:pt x="1629511" y="214159"/>
                  </a:lnTo>
                  <a:cubicBezTo>
                    <a:pt x="1466803" y="104236"/>
                    <a:pt x="1270655" y="40050"/>
                    <a:pt x="1059517" y="40050"/>
                  </a:cubicBezTo>
                  <a:cubicBezTo>
                    <a:pt x="496481" y="40050"/>
                    <a:pt x="40050" y="496481"/>
                    <a:pt x="40050" y="1059517"/>
                  </a:cubicBezTo>
                  <a:cubicBezTo>
                    <a:pt x="40050" y="1622553"/>
                    <a:pt x="496481" y="2078984"/>
                    <a:pt x="1059517" y="2078984"/>
                  </a:cubicBezTo>
                  <a:cubicBezTo>
                    <a:pt x="1270655" y="2078984"/>
                    <a:pt x="1466803" y="2014798"/>
                    <a:pt x="1629511" y="1904875"/>
                  </a:cubicBezTo>
                  <a:lnTo>
                    <a:pt x="1774554" y="1785204"/>
                  </a:lnTo>
                  <a:lnTo>
                    <a:pt x="1763375" y="1768623"/>
                  </a:lnTo>
                  <a:cubicBezTo>
                    <a:pt x="1759090" y="1758494"/>
                    <a:pt x="1756721" y="1747357"/>
                    <a:pt x="1756721" y="1735667"/>
                  </a:cubicBezTo>
                  <a:cubicBezTo>
                    <a:pt x="1756721" y="1688907"/>
                    <a:pt x="1794628" y="1651000"/>
                    <a:pt x="1841388" y="1651000"/>
                  </a:cubicBezTo>
                  <a:cubicBezTo>
                    <a:pt x="1888148" y="1651000"/>
                    <a:pt x="1926055" y="1688907"/>
                    <a:pt x="1926055" y="1735667"/>
                  </a:cubicBezTo>
                  <a:cubicBezTo>
                    <a:pt x="1926055" y="1782427"/>
                    <a:pt x="1888148" y="1820334"/>
                    <a:pt x="1841388" y="1820334"/>
                  </a:cubicBezTo>
                  <a:cubicBezTo>
                    <a:pt x="1829698" y="1820334"/>
                    <a:pt x="1818561" y="1817965"/>
                    <a:pt x="1808432" y="1813681"/>
                  </a:cubicBezTo>
                  <a:lnTo>
                    <a:pt x="1805269" y="1811548"/>
                  </a:lnTo>
                  <a:lnTo>
                    <a:pt x="1651903" y="1938086"/>
                  </a:lnTo>
                  <a:cubicBezTo>
                    <a:pt x="1482803" y="2052327"/>
                    <a:pt x="1278950" y="2119034"/>
                    <a:pt x="1059517" y="2119034"/>
                  </a:cubicBezTo>
                  <a:cubicBezTo>
                    <a:pt x="474362" y="2119034"/>
                    <a:pt x="0" y="1644672"/>
                    <a:pt x="0" y="1059517"/>
                  </a:cubicBezTo>
                  <a:cubicBezTo>
                    <a:pt x="0" y="474362"/>
                    <a:pt x="474362" y="0"/>
                    <a:pt x="10595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800" dirty="0">
                <a:solidFill>
                  <a:schemeClr val="accent1"/>
                </a:solidFill>
              </a:endParaRPr>
            </a:p>
          </p:txBody>
        </p:sp>
        <p:sp>
          <p:nvSpPr>
            <p:cNvPr id="11" name="MH_Title_1"/>
            <p:cNvSpPr/>
            <p:nvPr>
              <p:custDataLst>
                <p:tags r:id="rId4"/>
              </p:custDataLst>
            </p:nvPr>
          </p:nvSpPr>
          <p:spPr>
            <a:xfrm>
              <a:off x="5150966" y="2415533"/>
              <a:ext cx="1539875" cy="15414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tIns="0" bIns="0" anchor="ctr">
              <a:noAutofit/>
            </a:bodyPr>
            <a:lstStyle/>
            <a:p>
              <a:pPr algn="ctr">
                <a:lnSpc>
                  <a:spcPct val="150000"/>
                </a:lnSpc>
                <a:defRPr/>
              </a:pPr>
              <a:r>
                <a:rPr lang="zh-CN" altLang="en-US" sz="3200" smtClean="0">
                  <a:solidFill>
                    <a:srgbClr val="FEFFFF"/>
                  </a:solidFill>
                </a:rPr>
                <a:t>字符</a:t>
              </a:r>
              <a:endParaRPr lang="en-US" altLang="zh-CN" sz="3200" smtClean="0">
                <a:solidFill>
                  <a:srgbClr val="FEFFFF"/>
                </a:solidFill>
              </a:endParaRPr>
            </a:p>
            <a:p>
              <a:pPr algn="ctr">
                <a:lnSpc>
                  <a:spcPct val="150000"/>
                </a:lnSpc>
                <a:defRPr/>
              </a:pPr>
              <a:r>
                <a:rPr lang="zh-CN" altLang="en-US" sz="3200" smtClean="0">
                  <a:solidFill>
                    <a:srgbClr val="FEFFFF"/>
                  </a:solidFill>
                </a:rPr>
                <a:t>函数</a:t>
              </a:r>
              <a:endParaRPr lang="zh-CN" altLang="en-US" sz="3200">
                <a:solidFill>
                  <a:srgbClr val="FEFFFF"/>
                </a:solidFill>
              </a:endParaRPr>
            </a:p>
          </p:txBody>
        </p:sp>
        <p:sp>
          <p:nvSpPr>
            <p:cNvPr id="2053" name="MH_SubTitle_2"/>
            <p:cNvSpPr>
              <a:spLocks noChangeArrowheads="1"/>
            </p:cNvSpPr>
            <p:nvPr>
              <p:custDataLst>
                <p:tags r:id="rId5"/>
              </p:custDataLst>
            </p:nvPr>
          </p:nvSpPr>
          <p:spPr bwMode="auto">
            <a:xfrm>
              <a:off x="7616353" y="2902895"/>
              <a:ext cx="18192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defRPr/>
              </a:pPr>
              <a:r>
                <a:rPr lang="en-US" altLang="zh-CN" sz="2400" b="1">
                  <a:solidFill>
                    <a:schemeClr val="accent1"/>
                  </a:solidFill>
                  <a:latin typeface="+mn-lt"/>
                  <a:ea typeface="+mn-ea"/>
                </a:rPr>
                <a:t>put</a:t>
              </a:r>
              <a:r>
                <a:rPr lang="en-US" altLang="zh-CN" sz="2400" b="1" smtClean="0">
                  <a:solidFill>
                    <a:schemeClr val="accent1"/>
                  </a:solidFill>
                  <a:latin typeface="+mn-lt"/>
                  <a:ea typeface="+mn-ea"/>
                </a:rPr>
                <a:t>char</a:t>
              </a:r>
              <a:endParaRPr lang="zh-CN" altLang="en-US" sz="2400" b="1">
                <a:solidFill>
                  <a:schemeClr val="accent1"/>
                </a:solidFill>
                <a:latin typeface="+mn-lt"/>
                <a:ea typeface="+mn-ea"/>
              </a:endParaRPr>
            </a:p>
          </p:txBody>
        </p:sp>
        <p:sp>
          <p:nvSpPr>
            <p:cNvPr id="2054" name="MH_SubTitle_1"/>
            <p:cNvSpPr>
              <a:spLocks noChangeArrowheads="1"/>
            </p:cNvSpPr>
            <p:nvPr>
              <p:custDataLst>
                <p:tags r:id="rId6"/>
              </p:custDataLst>
            </p:nvPr>
          </p:nvSpPr>
          <p:spPr bwMode="auto">
            <a:xfrm>
              <a:off x="2406178" y="2902895"/>
              <a:ext cx="18192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50000"/>
                </a:lnSpc>
                <a:defRPr/>
              </a:pPr>
              <a:r>
                <a:rPr lang="en-US" altLang="zh-CN" sz="2400" b="1" smtClean="0">
                  <a:solidFill>
                    <a:schemeClr val="accent1"/>
                  </a:solidFill>
                  <a:latin typeface="+mn-lt"/>
                  <a:ea typeface="+mn-ea"/>
                </a:rPr>
                <a:t>getchar</a:t>
              </a:r>
              <a:endParaRPr lang="zh-CN" altLang="en-US" sz="2400" b="1">
                <a:solidFill>
                  <a:schemeClr val="accent1"/>
                </a:solidFill>
                <a:latin typeface="+mn-lt"/>
                <a:ea typeface="+mn-ea"/>
              </a:endParaRPr>
            </a:p>
          </p:txBody>
        </p:sp>
        <p:sp>
          <p:nvSpPr>
            <p:cNvPr id="3" name="文本框 2"/>
            <p:cNvSpPr txBox="1"/>
            <p:nvPr/>
          </p:nvSpPr>
          <p:spPr>
            <a:xfrm>
              <a:off x="4791322" y="3043663"/>
              <a:ext cx="3035802" cy="367232"/>
            </a:xfrm>
            <a:prstGeom prst="rect">
              <a:avLst/>
            </a:prstGeom>
            <a:noFill/>
          </p:spPr>
          <p:txBody>
            <a:bodyPr wrap="square" rtlCol="0">
              <a:spAutoFit/>
            </a:bodyPr>
            <a:lstStyle/>
            <a:p>
              <a:r>
                <a:rPr lang="zh-CN" altLang="en-US" sz="2800" smtClean="0"/>
                <a:t>输 入</a:t>
              </a:r>
              <a:r>
                <a:rPr lang="en-US" altLang="zh-CN" sz="2800" smtClean="0"/>
                <a:t>		    </a:t>
              </a:r>
              <a:r>
                <a:rPr lang="zh-CN" altLang="en-US" sz="2800" smtClean="0"/>
                <a:t>输 出</a:t>
              </a:r>
              <a:endParaRPr lang="zh-CN" altLang="en-US" sz="2800"/>
            </a:p>
          </p:txBody>
        </p:sp>
      </p:grpSp>
      <p:sp>
        <p:nvSpPr>
          <p:cNvPr id="5" name="灯片编号占位符 4"/>
          <p:cNvSpPr>
            <a:spLocks noGrp="1"/>
          </p:cNvSpPr>
          <p:nvPr>
            <p:ph type="sldNum" sz="quarter" idx="12"/>
          </p:nvPr>
        </p:nvSpPr>
        <p:spPr/>
        <p:txBody>
          <a:bodyPr/>
          <a:lstStyle/>
          <a:p>
            <a:fld id="{B058512A-BF6F-43D0-855A-BBBF14572BDB}" type="slidenum">
              <a:rPr lang="zh-CN" altLang="en-US" smtClean="0"/>
              <a:pPr/>
              <a:t>59</a:t>
            </a:fld>
            <a:endParaRPr lang="zh-CN" altLang="en-US"/>
          </a:p>
        </p:txBody>
      </p:sp>
    </p:spTree>
    <p:custDataLst>
      <p:tags r:id="rId1"/>
    </p:custDataLst>
    <p:extLst>
      <p:ext uri="{BB962C8B-B14F-4D97-AF65-F5344CB8AC3E}">
        <p14:creationId xmlns:p14="http://schemas.microsoft.com/office/powerpoint/2010/main" val="39172976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346471" y="1208392"/>
            <a:ext cx="2187575"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常 量</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5" name="MH_SubTitle_1"/>
          <p:cNvSpPr txBox="1"/>
          <p:nvPr>
            <p:custDataLst>
              <p:tags r:id="rId2"/>
            </p:custDataLst>
          </p:nvPr>
        </p:nvSpPr>
        <p:spPr>
          <a:xfrm>
            <a:off x="2267221" y="2064055"/>
            <a:ext cx="2041525" cy="338137"/>
          </a:xfrm>
          <a:prstGeom prst="rect">
            <a:avLst/>
          </a:prstGeom>
          <a:noFill/>
        </p:spPr>
        <p:txBody>
          <a:bodyPr lIns="0" tIns="0" rIns="0" bIns="0" anchor="ctr">
            <a:normAutofit/>
          </a:bodyPr>
          <a:lstStyle/>
          <a:p>
            <a:pPr>
              <a:defRPr/>
            </a:pPr>
            <a:r>
              <a:rPr lang="zh-CN" altLang="en-US" sz="2000" dirty="0" smtClean="0"/>
              <a:t>整型常量</a:t>
            </a:r>
            <a:endParaRPr lang="zh-CN" altLang="en-US" sz="2000" dirty="0"/>
          </a:p>
        </p:txBody>
      </p:sp>
      <p:sp>
        <p:nvSpPr>
          <p:cNvPr id="6" name="MH_Other_1"/>
          <p:cNvSpPr txBox="1">
            <a:spLocks noChangeArrowheads="1"/>
          </p:cNvSpPr>
          <p:nvPr>
            <p:custDataLst>
              <p:tags r:id="rId3"/>
            </p:custDataLst>
          </p:nvPr>
        </p:nvSpPr>
        <p:spPr bwMode="auto">
          <a:xfrm>
            <a:off x="3829088" y="2089455"/>
            <a:ext cx="583047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600" dirty="0" smtClean="0">
                <a:latin typeface="+mn-lt"/>
                <a:ea typeface="+mn-ea"/>
              </a:rPr>
              <a:t>1000,12345,0,-345</a:t>
            </a:r>
            <a:endParaRPr lang="zh-CN" altLang="en-US" sz="1600" dirty="0">
              <a:latin typeface="+mn-lt"/>
              <a:ea typeface="+mn-ea"/>
            </a:endParaRPr>
          </a:p>
        </p:txBody>
      </p:sp>
      <p:sp>
        <p:nvSpPr>
          <p:cNvPr id="7" name="MH_Other_2"/>
          <p:cNvSpPr txBox="1">
            <a:spLocks noChangeArrowheads="1"/>
          </p:cNvSpPr>
          <p:nvPr>
            <p:custDataLst>
              <p:tags r:id="rId4"/>
            </p:custDataLst>
          </p:nvPr>
        </p:nvSpPr>
        <p:spPr bwMode="auto">
          <a:xfrm>
            <a:off x="1887808" y="2449817"/>
            <a:ext cx="468312"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500">
                <a:solidFill>
                  <a:schemeClr val="accent1"/>
                </a:solidFill>
                <a:latin typeface="Baskerville Old Face" panose="02020602080505020303" pitchFamily="18" charset="0"/>
                <a:ea typeface="微软雅黑" panose="020B0503020204020204" pitchFamily="34" charset="-122"/>
              </a:rPr>
              <a:t>2</a:t>
            </a:r>
            <a:endParaRPr lang="zh-CN" altLang="en-US" sz="4500">
              <a:solidFill>
                <a:schemeClr val="accent1"/>
              </a:solidFill>
              <a:latin typeface="Baskerville Old Face" panose="02020602080505020303" pitchFamily="18" charset="0"/>
              <a:ea typeface="微软雅黑" panose="020B0503020204020204" pitchFamily="34" charset="-122"/>
            </a:endParaRPr>
          </a:p>
        </p:txBody>
      </p:sp>
      <p:sp>
        <p:nvSpPr>
          <p:cNvPr id="8" name="MH_SubTitle_2"/>
          <p:cNvSpPr txBox="1"/>
          <p:nvPr>
            <p:custDataLst>
              <p:tags r:id="rId5"/>
            </p:custDataLst>
          </p:nvPr>
        </p:nvSpPr>
        <p:spPr>
          <a:xfrm>
            <a:off x="2430734" y="2784780"/>
            <a:ext cx="2041525" cy="338137"/>
          </a:xfrm>
          <a:prstGeom prst="rect">
            <a:avLst/>
          </a:prstGeom>
          <a:noFill/>
        </p:spPr>
        <p:txBody>
          <a:bodyPr lIns="0" tIns="0" rIns="0" bIns="0" anchor="ctr">
            <a:normAutofit/>
          </a:bodyPr>
          <a:lstStyle/>
          <a:p>
            <a:pPr>
              <a:defRPr/>
            </a:pPr>
            <a:r>
              <a:rPr lang="zh-CN" altLang="en-US" sz="2000" dirty="0" smtClean="0"/>
              <a:t>实型常量</a:t>
            </a:r>
            <a:endParaRPr lang="zh-CN" altLang="en-US" sz="2000" dirty="0"/>
          </a:p>
        </p:txBody>
      </p:sp>
      <p:sp>
        <p:nvSpPr>
          <p:cNvPr id="9" name="MH_Other_3"/>
          <p:cNvSpPr txBox="1">
            <a:spLocks noChangeArrowheads="1"/>
          </p:cNvSpPr>
          <p:nvPr>
            <p:custDataLst>
              <p:tags r:id="rId6"/>
            </p:custDataLst>
          </p:nvPr>
        </p:nvSpPr>
        <p:spPr bwMode="auto">
          <a:xfrm>
            <a:off x="3994186" y="2810180"/>
            <a:ext cx="6696511"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sz="1600" b="1" dirty="0" smtClean="0">
                <a:latin typeface="+mn-lt"/>
                <a:ea typeface="+mn-ea"/>
              </a:rPr>
              <a:t>小数形式</a:t>
            </a:r>
            <a:r>
              <a:rPr lang="en-US" altLang="zh-CN" sz="1600" dirty="0" smtClean="0">
                <a:latin typeface="+mn-lt"/>
                <a:ea typeface="+mn-ea"/>
              </a:rPr>
              <a:t>123.456</a:t>
            </a:r>
            <a:r>
              <a:rPr lang="zh-CN" altLang="en-US" sz="1600" dirty="0" smtClean="0">
                <a:latin typeface="+mn-lt"/>
                <a:ea typeface="+mn-ea"/>
              </a:rPr>
              <a:t>；</a:t>
            </a:r>
            <a:r>
              <a:rPr lang="zh-CN" altLang="en-US" sz="1600" b="1" dirty="0" smtClean="0">
                <a:latin typeface="+mn-lt"/>
                <a:ea typeface="+mn-ea"/>
              </a:rPr>
              <a:t>指数形式</a:t>
            </a:r>
            <a:r>
              <a:rPr lang="en-US" altLang="zh-CN" sz="1600" dirty="0" smtClean="0">
                <a:latin typeface="+mn-lt"/>
                <a:ea typeface="+mn-ea"/>
              </a:rPr>
              <a:t>12.34e3,-34.8E-23</a:t>
            </a:r>
            <a:endParaRPr lang="zh-CN" altLang="en-US" sz="1600" dirty="0">
              <a:latin typeface="+mn-lt"/>
              <a:ea typeface="+mn-ea"/>
            </a:endParaRPr>
          </a:p>
        </p:txBody>
      </p:sp>
      <p:sp>
        <p:nvSpPr>
          <p:cNvPr id="10" name="MH_Other_4"/>
          <p:cNvSpPr txBox="1">
            <a:spLocks noChangeArrowheads="1"/>
          </p:cNvSpPr>
          <p:nvPr>
            <p:custDataLst>
              <p:tags r:id="rId7"/>
            </p:custDataLst>
          </p:nvPr>
        </p:nvSpPr>
        <p:spPr bwMode="auto">
          <a:xfrm>
            <a:off x="2048146" y="3157842"/>
            <a:ext cx="468313"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500">
                <a:solidFill>
                  <a:schemeClr val="accent1"/>
                </a:solidFill>
                <a:latin typeface="Baskerville Old Face" panose="02020602080505020303" pitchFamily="18" charset="0"/>
                <a:ea typeface="微软雅黑" panose="020B0503020204020204" pitchFamily="34" charset="-122"/>
              </a:rPr>
              <a:t>3</a:t>
            </a:r>
            <a:endParaRPr lang="zh-CN" altLang="en-US" sz="4500">
              <a:solidFill>
                <a:schemeClr val="accent1"/>
              </a:solidFill>
              <a:latin typeface="Baskerville Old Face" panose="02020602080505020303" pitchFamily="18" charset="0"/>
              <a:ea typeface="微软雅黑" panose="020B0503020204020204" pitchFamily="34" charset="-122"/>
            </a:endParaRPr>
          </a:p>
        </p:txBody>
      </p:sp>
      <p:sp>
        <p:nvSpPr>
          <p:cNvPr id="11" name="MH_SubTitle_3"/>
          <p:cNvSpPr txBox="1"/>
          <p:nvPr>
            <p:custDataLst>
              <p:tags r:id="rId8"/>
            </p:custDataLst>
          </p:nvPr>
        </p:nvSpPr>
        <p:spPr>
          <a:xfrm>
            <a:off x="2595834" y="3503916"/>
            <a:ext cx="2041525" cy="338138"/>
          </a:xfrm>
          <a:prstGeom prst="rect">
            <a:avLst/>
          </a:prstGeom>
          <a:noFill/>
        </p:spPr>
        <p:txBody>
          <a:bodyPr lIns="0" tIns="0" rIns="0" bIns="0" anchor="ctr">
            <a:normAutofit/>
          </a:bodyPr>
          <a:lstStyle/>
          <a:p>
            <a:pPr>
              <a:defRPr/>
            </a:pPr>
            <a:r>
              <a:rPr lang="zh-CN" altLang="en-US" sz="2000" smtClean="0"/>
              <a:t>字符常量</a:t>
            </a:r>
            <a:endParaRPr lang="zh-CN" altLang="en-US" sz="2000"/>
          </a:p>
        </p:txBody>
      </p:sp>
      <p:sp>
        <p:nvSpPr>
          <p:cNvPr id="12" name="MH_Other_5"/>
          <p:cNvSpPr txBox="1">
            <a:spLocks noChangeArrowheads="1"/>
          </p:cNvSpPr>
          <p:nvPr>
            <p:custDataLst>
              <p:tags r:id="rId9"/>
            </p:custDataLst>
          </p:nvPr>
        </p:nvSpPr>
        <p:spPr bwMode="auto">
          <a:xfrm>
            <a:off x="4157698" y="3529316"/>
            <a:ext cx="78672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sz="1600" b="1" dirty="0" smtClean="0">
                <a:latin typeface="+mn-lt"/>
                <a:ea typeface="+mn-ea"/>
              </a:rPr>
              <a:t>普通字符</a:t>
            </a:r>
            <a:r>
              <a:rPr lang="en-US" altLang="zh-CN" sz="1600" dirty="0" smtClean="0">
                <a:latin typeface="+mn-lt"/>
                <a:ea typeface="+mn-ea"/>
              </a:rPr>
              <a:t>’</a:t>
            </a:r>
            <a:r>
              <a:rPr lang="en-US" altLang="zh-CN" sz="1600" dirty="0" err="1" smtClean="0">
                <a:latin typeface="+mn-lt"/>
                <a:ea typeface="+mn-ea"/>
              </a:rPr>
              <a:t>a’,’Z</a:t>
            </a:r>
            <a:r>
              <a:rPr lang="en-US" altLang="zh-CN" sz="1600" dirty="0" smtClean="0">
                <a:latin typeface="+mn-lt"/>
                <a:ea typeface="+mn-ea"/>
              </a:rPr>
              <a:t>’,’#’</a:t>
            </a:r>
            <a:r>
              <a:rPr lang="zh-CN" altLang="en-US" sz="1600" dirty="0" smtClean="0">
                <a:latin typeface="+mn-lt"/>
                <a:ea typeface="+mn-ea"/>
              </a:rPr>
              <a:t>；</a:t>
            </a:r>
            <a:r>
              <a:rPr lang="zh-CN" altLang="en-US" sz="1600" b="1" dirty="0" smtClean="0">
                <a:latin typeface="+mn-lt"/>
                <a:ea typeface="+mn-ea"/>
              </a:rPr>
              <a:t>转义字符</a:t>
            </a:r>
            <a:r>
              <a:rPr lang="en-US" altLang="zh-CN" sz="1600" dirty="0" smtClean="0">
                <a:latin typeface="+mn-lt"/>
                <a:ea typeface="+mn-ea"/>
              </a:rPr>
              <a:t>’\n’,’\012’,’\h1B’ </a:t>
            </a:r>
            <a:r>
              <a:rPr lang="en-US" altLang="zh-CN" sz="1600" b="1" dirty="0" smtClean="0">
                <a:solidFill>
                  <a:srgbClr val="FF0000"/>
                </a:solidFill>
                <a:latin typeface="+mn-lt"/>
                <a:ea typeface="+mn-ea"/>
              </a:rPr>
              <a:t>// </a:t>
            </a:r>
            <a:r>
              <a:rPr lang="zh-CN" altLang="en-US" sz="1600" b="1" dirty="0" smtClean="0">
                <a:solidFill>
                  <a:srgbClr val="FF0000"/>
                </a:solidFill>
                <a:latin typeface="+mn-lt"/>
                <a:ea typeface="+mn-ea"/>
              </a:rPr>
              <a:t>英文单引号</a:t>
            </a:r>
            <a:endParaRPr lang="zh-CN" altLang="en-US" sz="1600" b="1" dirty="0">
              <a:solidFill>
                <a:srgbClr val="FF0000"/>
              </a:solidFill>
              <a:latin typeface="+mn-lt"/>
              <a:ea typeface="+mn-ea"/>
            </a:endParaRPr>
          </a:p>
        </p:txBody>
      </p:sp>
      <p:sp>
        <p:nvSpPr>
          <p:cNvPr id="13" name="MH_Other_6"/>
          <p:cNvSpPr txBox="1">
            <a:spLocks noChangeArrowheads="1"/>
          </p:cNvSpPr>
          <p:nvPr>
            <p:custDataLst>
              <p:tags r:id="rId10"/>
            </p:custDataLst>
          </p:nvPr>
        </p:nvSpPr>
        <p:spPr bwMode="auto">
          <a:xfrm>
            <a:off x="2206896" y="3864279"/>
            <a:ext cx="46831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500">
                <a:solidFill>
                  <a:schemeClr val="accent1"/>
                </a:solidFill>
                <a:latin typeface="Baskerville Old Face" panose="02020602080505020303" pitchFamily="18" charset="0"/>
                <a:ea typeface="微软雅黑" panose="020B0503020204020204" pitchFamily="34" charset="-122"/>
              </a:rPr>
              <a:t>4</a:t>
            </a:r>
            <a:endParaRPr lang="zh-CN" altLang="en-US" sz="4500">
              <a:solidFill>
                <a:schemeClr val="accent1"/>
              </a:solidFill>
              <a:latin typeface="Baskerville Old Face" panose="02020602080505020303" pitchFamily="18" charset="0"/>
              <a:ea typeface="微软雅黑" panose="020B0503020204020204" pitchFamily="34" charset="-122"/>
            </a:endParaRPr>
          </a:p>
        </p:txBody>
      </p:sp>
      <p:sp>
        <p:nvSpPr>
          <p:cNvPr id="14" name="MH_SubTitle_4"/>
          <p:cNvSpPr txBox="1"/>
          <p:nvPr>
            <p:custDataLst>
              <p:tags r:id="rId11"/>
            </p:custDataLst>
          </p:nvPr>
        </p:nvSpPr>
        <p:spPr>
          <a:xfrm>
            <a:off x="2759346" y="4223055"/>
            <a:ext cx="2041525" cy="338137"/>
          </a:xfrm>
          <a:prstGeom prst="rect">
            <a:avLst/>
          </a:prstGeom>
          <a:noFill/>
        </p:spPr>
        <p:txBody>
          <a:bodyPr lIns="0" tIns="0" rIns="0" bIns="0" anchor="ctr">
            <a:normAutofit/>
          </a:bodyPr>
          <a:lstStyle/>
          <a:p>
            <a:pPr>
              <a:defRPr/>
            </a:pPr>
            <a:r>
              <a:rPr lang="zh-CN" altLang="en-US" sz="2000" smtClean="0"/>
              <a:t>字符串常量</a:t>
            </a:r>
            <a:endParaRPr lang="zh-CN" altLang="en-US" sz="2000"/>
          </a:p>
        </p:txBody>
      </p:sp>
      <p:sp>
        <p:nvSpPr>
          <p:cNvPr id="15" name="MH_Other_7"/>
          <p:cNvSpPr txBox="1">
            <a:spLocks noChangeArrowheads="1"/>
          </p:cNvSpPr>
          <p:nvPr>
            <p:custDataLst>
              <p:tags r:id="rId12"/>
            </p:custDataLst>
          </p:nvPr>
        </p:nvSpPr>
        <p:spPr bwMode="auto">
          <a:xfrm>
            <a:off x="4321213" y="4248455"/>
            <a:ext cx="583047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600" dirty="0" smtClean="0">
                <a:latin typeface="+mn-lt"/>
                <a:ea typeface="+mn-ea"/>
              </a:rPr>
              <a:t> “123”,”boy”  </a:t>
            </a:r>
            <a:r>
              <a:rPr lang="en-US" altLang="zh-CN" sz="1600" dirty="0" smtClean="0">
                <a:solidFill>
                  <a:srgbClr val="FF0000"/>
                </a:solidFill>
                <a:latin typeface="+mn-lt"/>
                <a:ea typeface="+mn-ea"/>
              </a:rPr>
              <a:t>// </a:t>
            </a:r>
            <a:r>
              <a:rPr lang="zh-CN" altLang="en-US" sz="1600" dirty="0" smtClean="0">
                <a:solidFill>
                  <a:srgbClr val="FF0000"/>
                </a:solidFill>
                <a:latin typeface="+mn-lt"/>
                <a:ea typeface="+mn-ea"/>
              </a:rPr>
              <a:t>英文双引号</a:t>
            </a:r>
            <a:endParaRPr lang="zh-CN" altLang="en-US" sz="1600" dirty="0">
              <a:solidFill>
                <a:srgbClr val="FF0000"/>
              </a:solidFill>
              <a:latin typeface="+mn-lt"/>
              <a:ea typeface="+mn-ea"/>
            </a:endParaRPr>
          </a:p>
        </p:txBody>
      </p:sp>
      <p:sp>
        <p:nvSpPr>
          <p:cNvPr id="16" name="MH_Other_8"/>
          <p:cNvSpPr txBox="1">
            <a:spLocks noChangeArrowheads="1"/>
          </p:cNvSpPr>
          <p:nvPr>
            <p:custDataLst>
              <p:tags r:id="rId13"/>
            </p:custDataLst>
          </p:nvPr>
        </p:nvSpPr>
        <p:spPr bwMode="auto">
          <a:xfrm>
            <a:off x="2367233" y="4572304"/>
            <a:ext cx="468312"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500">
                <a:solidFill>
                  <a:schemeClr val="accent1"/>
                </a:solidFill>
                <a:latin typeface="Baskerville Old Face" panose="02020602080505020303" pitchFamily="18" charset="0"/>
                <a:ea typeface="微软雅黑" panose="020B0503020204020204" pitchFamily="34" charset="-122"/>
              </a:rPr>
              <a:t>5</a:t>
            </a:r>
            <a:endParaRPr lang="zh-CN" altLang="en-US" sz="4500">
              <a:solidFill>
                <a:schemeClr val="accent1"/>
              </a:solidFill>
              <a:latin typeface="Baskerville Old Face" panose="02020602080505020303" pitchFamily="18" charset="0"/>
              <a:ea typeface="微软雅黑" panose="020B0503020204020204" pitchFamily="34" charset="-122"/>
            </a:endParaRPr>
          </a:p>
        </p:txBody>
      </p:sp>
      <p:sp>
        <p:nvSpPr>
          <p:cNvPr id="17" name="MH_SubTitle_5"/>
          <p:cNvSpPr txBox="1"/>
          <p:nvPr>
            <p:custDataLst>
              <p:tags r:id="rId14"/>
            </p:custDataLst>
          </p:nvPr>
        </p:nvSpPr>
        <p:spPr>
          <a:xfrm>
            <a:off x="2924446" y="4942191"/>
            <a:ext cx="2041525" cy="338138"/>
          </a:xfrm>
          <a:prstGeom prst="rect">
            <a:avLst/>
          </a:prstGeom>
          <a:noFill/>
        </p:spPr>
        <p:txBody>
          <a:bodyPr lIns="0" tIns="0" rIns="0" bIns="0" anchor="ctr">
            <a:normAutofit/>
          </a:bodyPr>
          <a:lstStyle/>
          <a:p>
            <a:pPr>
              <a:defRPr/>
            </a:pPr>
            <a:r>
              <a:rPr lang="zh-CN" altLang="en-US" sz="2000" smtClean="0"/>
              <a:t>符号常量</a:t>
            </a:r>
            <a:endParaRPr lang="zh-CN" altLang="en-US" sz="2000"/>
          </a:p>
        </p:txBody>
      </p:sp>
      <p:sp>
        <p:nvSpPr>
          <p:cNvPr id="18" name="MH_Other_9"/>
          <p:cNvSpPr txBox="1">
            <a:spLocks noChangeArrowheads="1"/>
          </p:cNvSpPr>
          <p:nvPr>
            <p:custDataLst>
              <p:tags r:id="rId15"/>
            </p:custDataLst>
          </p:nvPr>
        </p:nvSpPr>
        <p:spPr bwMode="auto">
          <a:xfrm>
            <a:off x="4486313" y="4967591"/>
            <a:ext cx="6291934"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defRPr/>
            </a:pPr>
            <a:r>
              <a:rPr lang="en-US" altLang="zh-CN" sz="1600" dirty="0" smtClean="0">
                <a:latin typeface="+mn-lt"/>
                <a:ea typeface="+mn-ea"/>
              </a:rPr>
              <a:t>#define PI 3.1416    </a:t>
            </a:r>
            <a:r>
              <a:rPr lang="en-US" altLang="zh-CN" sz="1600" b="1" dirty="0" smtClean="0">
                <a:solidFill>
                  <a:srgbClr val="FF0000"/>
                </a:solidFill>
                <a:latin typeface="+mn-lt"/>
                <a:ea typeface="+mn-ea"/>
              </a:rPr>
              <a:t>// </a:t>
            </a:r>
            <a:r>
              <a:rPr lang="zh-CN" altLang="en-US" sz="1600" b="1" dirty="0" smtClean="0">
                <a:solidFill>
                  <a:srgbClr val="FF0000"/>
                </a:solidFill>
                <a:latin typeface="+mn-lt"/>
                <a:ea typeface="+mn-ea"/>
              </a:rPr>
              <a:t>注意</a:t>
            </a:r>
            <a:r>
              <a:rPr lang="zh-CN" altLang="en-US" sz="1600" b="1" dirty="0">
                <a:solidFill>
                  <a:srgbClr val="FF0000"/>
                </a:solidFill>
                <a:latin typeface="+mn-lt"/>
                <a:ea typeface="+mn-ea"/>
              </a:rPr>
              <a:t>行末没有分号</a:t>
            </a:r>
          </a:p>
        </p:txBody>
      </p:sp>
      <p:sp>
        <p:nvSpPr>
          <p:cNvPr id="19" name="MH_Other_10"/>
          <p:cNvSpPr txBox="1">
            <a:spLocks noChangeArrowheads="1"/>
          </p:cNvSpPr>
          <p:nvPr>
            <p:custDataLst>
              <p:tags r:id="rId16"/>
            </p:custDataLst>
          </p:nvPr>
        </p:nvSpPr>
        <p:spPr bwMode="auto">
          <a:xfrm>
            <a:off x="1729059" y="1741792"/>
            <a:ext cx="466725"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500" dirty="0">
                <a:solidFill>
                  <a:schemeClr val="accent1"/>
                </a:solidFill>
                <a:latin typeface="Baskerville Old Face" panose="02020602080505020303" pitchFamily="18" charset="0"/>
                <a:ea typeface="微软雅黑" panose="020B0503020204020204" pitchFamily="34" charset="-122"/>
              </a:rPr>
              <a:t>1</a:t>
            </a:r>
            <a:endParaRPr lang="zh-CN" altLang="en-US" sz="4500" dirty="0">
              <a:solidFill>
                <a:schemeClr val="accent1"/>
              </a:solidFill>
              <a:latin typeface="Baskerville Old Face" panose="02020602080505020303" pitchFamily="18" charset="0"/>
              <a:ea typeface="微软雅黑" panose="020B0503020204020204" pitchFamily="34" charset="-122"/>
            </a:endParaRPr>
          </a:p>
        </p:txBody>
      </p:sp>
      <p:sp>
        <p:nvSpPr>
          <p:cNvPr id="3" name="灯片编号占位符 2"/>
          <p:cNvSpPr>
            <a:spLocks noGrp="1"/>
          </p:cNvSpPr>
          <p:nvPr>
            <p:ph type="sldNum" sz="quarter" idx="12"/>
          </p:nvPr>
        </p:nvSpPr>
        <p:spPr/>
        <p:txBody>
          <a:bodyPr/>
          <a:lstStyle/>
          <a:p>
            <a:fld id="{B058512A-BF6F-43D0-855A-BBBF14572BDB}" type="slidenum">
              <a:rPr lang="zh-CN" altLang="en-US" smtClean="0"/>
              <a:pPr/>
              <a:t>6</a:t>
            </a:fld>
            <a:endParaRPr lang="zh-CN" altLang="en-US" dirty="0"/>
          </a:p>
        </p:txBody>
      </p:sp>
    </p:spTree>
    <p:extLst>
      <p:ext uri="{BB962C8B-B14F-4D97-AF65-F5344CB8AC3E}">
        <p14:creationId xmlns:p14="http://schemas.microsoft.com/office/powerpoint/2010/main" val="399792807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0904" y="249583"/>
            <a:ext cx="5922104" cy="1325563"/>
          </a:xfrm>
        </p:spPr>
        <p:txBody>
          <a:bodyPr/>
          <a:lstStyle/>
          <a:p>
            <a:r>
              <a:rPr lang="en-US" altLang="zh-CN" smtClean="0"/>
              <a:t>putchar</a:t>
            </a:r>
            <a:r>
              <a:rPr lang="zh-CN" altLang="en-US" smtClean="0"/>
              <a:t>函数</a:t>
            </a:r>
            <a:endParaRPr lang="zh-CN" altLang="en-US"/>
          </a:p>
        </p:txBody>
      </p:sp>
      <p:sp>
        <p:nvSpPr>
          <p:cNvPr id="3" name="内容占位符 2"/>
          <p:cNvSpPr>
            <a:spLocks noGrp="1"/>
          </p:cNvSpPr>
          <p:nvPr>
            <p:ph idx="1"/>
          </p:nvPr>
        </p:nvSpPr>
        <p:spPr>
          <a:xfrm>
            <a:off x="1040296" y="1280354"/>
            <a:ext cx="8568358" cy="589584"/>
          </a:xfrm>
        </p:spPr>
        <p:txBody>
          <a:bodyPr>
            <a:normAutofit/>
          </a:bodyPr>
          <a:lstStyle/>
          <a:p>
            <a:pPr marL="0" indent="0">
              <a:buNone/>
            </a:pPr>
            <a:r>
              <a:rPr lang="zh-CN" altLang="en-US" sz="2000">
                <a:solidFill>
                  <a:schemeClr val="tx1">
                    <a:lumMod val="65000"/>
                    <a:lumOff val="35000"/>
                  </a:schemeClr>
                </a:solidFill>
              </a:rPr>
              <a:t>从计算机向显示器输出一个字符。</a:t>
            </a:r>
          </a:p>
        </p:txBody>
      </p:sp>
      <p:sp>
        <p:nvSpPr>
          <p:cNvPr id="4" name="矩形 3"/>
          <p:cNvSpPr/>
          <p:nvPr/>
        </p:nvSpPr>
        <p:spPr>
          <a:xfrm>
            <a:off x="1129748" y="1694075"/>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smtClean="0"/>
              <a:t>putchar(c)</a:t>
            </a:r>
            <a:endParaRPr lang="zh-CN" altLang="en-US" sz="2000" b="1"/>
          </a:p>
        </p:txBody>
      </p:sp>
      <p:sp>
        <p:nvSpPr>
          <p:cNvPr id="16" name="内容占位符 2"/>
          <p:cNvSpPr txBox="1">
            <a:spLocks/>
          </p:cNvSpPr>
          <p:nvPr/>
        </p:nvSpPr>
        <p:spPr>
          <a:xfrm>
            <a:off x="940904" y="2168968"/>
            <a:ext cx="9715500" cy="5895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3.8】</a:t>
            </a:r>
            <a:r>
              <a:rPr lang="zh-CN" altLang="en-US" sz="2000" smtClean="0">
                <a:solidFill>
                  <a:schemeClr val="accent1"/>
                </a:solidFill>
              </a:rPr>
              <a:t>先后</a:t>
            </a:r>
            <a:r>
              <a:rPr lang="zh-CN" altLang="en-US" sz="2000">
                <a:solidFill>
                  <a:schemeClr val="accent1"/>
                </a:solidFill>
              </a:rPr>
              <a:t>输出</a:t>
            </a:r>
            <a:r>
              <a:rPr lang="en-US" altLang="zh-CN" sz="2000">
                <a:solidFill>
                  <a:schemeClr val="accent1"/>
                </a:solidFill>
              </a:rPr>
              <a:t>BOY</a:t>
            </a:r>
            <a:r>
              <a:rPr lang="zh-CN" altLang="en-US" sz="2000">
                <a:solidFill>
                  <a:schemeClr val="accent1"/>
                </a:solidFill>
              </a:rPr>
              <a:t>三个字符。</a:t>
            </a:r>
          </a:p>
        </p:txBody>
      </p:sp>
      <p:sp>
        <p:nvSpPr>
          <p:cNvPr id="17" name="矩形 16"/>
          <p:cNvSpPr/>
          <p:nvPr/>
        </p:nvSpPr>
        <p:spPr>
          <a:xfrm>
            <a:off x="1129748" y="2657869"/>
            <a:ext cx="4803914" cy="923330"/>
          </a:xfrm>
          <a:prstGeom prst="rect">
            <a:avLst/>
          </a:prstGeom>
        </p:spPr>
        <p:txBody>
          <a:bodyPr wrap="square">
            <a:spAutoFit/>
          </a:bodyPr>
          <a:lstStyle/>
          <a:p>
            <a:r>
              <a:rPr lang="zh-CN" altLang="en-US" b="1" smtClean="0"/>
              <a:t>解题思路</a:t>
            </a:r>
            <a:r>
              <a:rPr lang="en-US" altLang="zh-CN" b="1" smtClean="0"/>
              <a:t>: </a:t>
            </a:r>
            <a:r>
              <a:rPr lang="zh-CN" altLang="en-US" smtClean="0"/>
              <a:t> 定义</a:t>
            </a:r>
            <a:r>
              <a:rPr lang="en-US" altLang="zh-CN"/>
              <a:t>3</a:t>
            </a:r>
            <a:r>
              <a:rPr lang="zh-CN" altLang="en-US"/>
              <a:t>个字符变量，分别赋以初值</a:t>
            </a:r>
            <a:r>
              <a:rPr lang="en-US" altLang="zh-CN"/>
              <a:t>′B′</a:t>
            </a:r>
            <a:r>
              <a:rPr lang="zh-CN" altLang="en-US"/>
              <a:t>，</a:t>
            </a:r>
            <a:r>
              <a:rPr lang="en-US" altLang="zh-CN"/>
              <a:t>′O′</a:t>
            </a:r>
            <a:r>
              <a:rPr lang="zh-CN" altLang="en-US"/>
              <a:t>，</a:t>
            </a:r>
            <a:r>
              <a:rPr lang="en-US" altLang="zh-CN"/>
              <a:t>′Y′</a:t>
            </a:r>
            <a:r>
              <a:rPr lang="zh-CN" altLang="en-US"/>
              <a:t>，然后用</a:t>
            </a:r>
            <a:r>
              <a:rPr lang="en-US" altLang="zh-CN"/>
              <a:t>putchar</a:t>
            </a:r>
            <a:r>
              <a:rPr lang="zh-CN" altLang="en-US"/>
              <a:t>函数输出这</a:t>
            </a:r>
            <a:r>
              <a:rPr lang="en-US" altLang="zh-CN"/>
              <a:t>3</a:t>
            </a:r>
            <a:r>
              <a:rPr lang="zh-CN" altLang="en-US"/>
              <a:t>个字符变量的值。</a:t>
            </a:r>
          </a:p>
        </p:txBody>
      </p:sp>
      <p:sp>
        <p:nvSpPr>
          <p:cNvPr id="18" name="圆角矩形 17"/>
          <p:cNvSpPr/>
          <p:nvPr/>
        </p:nvSpPr>
        <p:spPr>
          <a:xfrm>
            <a:off x="636104" y="3724817"/>
            <a:ext cx="6044936" cy="2643524"/>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dirty="0"/>
              <a:t>#include &lt;</a:t>
            </a:r>
            <a:r>
              <a:rPr lang="en-US" altLang="zh-CN" sz="1600" dirty="0" err="1"/>
              <a:t>stdio.h</a:t>
            </a:r>
            <a:r>
              <a:rPr lang="en-US" altLang="zh-CN" sz="1600" dirty="0"/>
              <a:t>&gt;</a:t>
            </a:r>
          </a:p>
          <a:p>
            <a:pPr defTabSz="363538"/>
            <a:r>
              <a:rPr lang="en-US" altLang="zh-CN" sz="1600" dirty="0" err="1"/>
              <a:t>int</a:t>
            </a:r>
            <a:r>
              <a:rPr lang="en-US" altLang="zh-CN" sz="1600" dirty="0"/>
              <a:t> main()</a:t>
            </a:r>
          </a:p>
          <a:p>
            <a:pPr defTabSz="363538"/>
            <a:r>
              <a:rPr lang="en-US" altLang="zh-CN" sz="1600" dirty="0"/>
              <a:t>{</a:t>
            </a:r>
          </a:p>
          <a:p>
            <a:pPr defTabSz="363538"/>
            <a:r>
              <a:rPr lang="en-US" altLang="zh-CN" sz="1600" dirty="0"/>
              <a:t>	char a='</a:t>
            </a:r>
            <a:r>
              <a:rPr lang="en-US" altLang="zh-CN" sz="1600" dirty="0" err="1"/>
              <a:t>B',b</a:t>
            </a:r>
            <a:r>
              <a:rPr lang="en-US" altLang="zh-CN" sz="1600" dirty="0"/>
              <a:t>='</a:t>
            </a:r>
            <a:r>
              <a:rPr lang="en-US" altLang="zh-CN" sz="1600" dirty="0" err="1"/>
              <a:t>O',c</a:t>
            </a:r>
            <a:r>
              <a:rPr lang="en-US" altLang="zh-CN" sz="1600" dirty="0"/>
              <a:t>='Y</a:t>
            </a:r>
            <a:r>
              <a:rPr lang="en-US" altLang="zh-CN" sz="1600" dirty="0" smtClean="0"/>
              <a:t>';	</a:t>
            </a:r>
            <a:r>
              <a:rPr lang="en-US" altLang="zh-CN" sz="1600" dirty="0" smtClean="0">
                <a:solidFill>
                  <a:srgbClr val="008000"/>
                </a:solidFill>
              </a:rPr>
              <a:t>//</a:t>
            </a:r>
            <a:r>
              <a:rPr lang="zh-CN" altLang="en-US" sz="1600" dirty="0">
                <a:solidFill>
                  <a:srgbClr val="008000"/>
                </a:solidFill>
              </a:rPr>
              <a:t>定义</a:t>
            </a:r>
            <a:r>
              <a:rPr lang="en-US" altLang="zh-CN" sz="1600" dirty="0">
                <a:solidFill>
                  <a:srgbClr val="008000"/>
                </a:solidFill>
              </a:rPr>
              <a:t>3</a:t>
            </a:r>
            <a:r>
              <a:rPr lang="zh-CN" altLang="en-US" sz="1600" dirty="0">
                <a:solidFill>
                  <a:srgbClr val="008000"/>
                </a:solidFill>
              </a:rPr>
              <a:t>个字符变量并初始化</a:t>
            </a:r>
          </a:p>
          <a:p>
            <a:pPr defTabSz="363538"/>
            <a:r>
              <a:rPr lang="zh-CN" altLang="en-US" sz="1600" dirty="0"/>
              <a:t>	</a:t>
            </a:r>
            <a:r>
              <a:rPr lang="en-US" altLang="zh-CN" sz="1600" dirty="0" err="1"/>
              <a:t>putchar</a:t>
            </a:r>
            <a:r>
              <a:rPr lang="en-US" altLang="zh-CN" sz="1600" dirty="0"/>
              <a:t>(a</a:t>
            </a:r>
            <a:r>
              <a:rPr lang="en-US" altLang="zh-CN" sz="1600" dirty="0" smtClean="0"/>
              <a:t>);				</a:t>
            </a:r>
            <a:r>
              <a:rPr lang="en-US" altLang="zh-CN" sz="1600" dirty="0">
                <a:solidFill>
                  <a:srgbClr val="008000"/>
                </a:solidFill>
              </a:rPr>
              <a:t>//</a:t>
            </a:r>
            <a:r>
              <a:rPr lang="zh-CN" altLang="en-US" sz="1600" dirty="0">
                <a:solidFill>
                  <a:srgbClr val="008000"/>
                </a:solidFill>
              </a:rPr>
              <a:t>向显示器输出字符</a:t>
            </a:r>
            <a:r>
              <a:rPr lang="en-US" altLang="zh-CN" sz="1600" dirty="0">
                <a:solidFill>
                  <a:srgbClr val="008000"/>
                </a:solidFill>
              </a:rPr>
              <a:t>B</a:t>
            </a:r>
          </a:p>
          <a:p>
            <a:pPr defTabSz="363538"/>
            <a:r>
              <a:rPr lang="en-US" altLang="zh-CN" sz="1600" dirty="0"/>
              <a:t>	</a:t>
            </a:r>
            <a:r>
              <a:rPr lang="en-US" altLang="zh-CN" sz="1600" dirty="0" err="1"/>
              <a:t>putchar</a:t>
            </a:r>
            <a:r>
              <a:rPr lang="en-US" altLang="zh-CN" sz="1600" dirty="0"/>
              <a:t>(b</a:t>
            </a:r>
            <a:r>
              <a:rPr lang="en-US" altLang="zh-CN" sz="1600" dirty="0" smtClean="0"/>
              <a:t>);				</a:t>
            </a:r>
            <a:r>
              <a:rPr lang="en-US" altLang="zh-CN" sz="1600" dirty="0">
                <a:solidFill>
                  <a:srgbClr val="008000"/>
                </a:solidFill>
              </a:rPr>
              <a:t>//</a:t>
            </a:r>
            <a:r>
              <a:rPr lang="zh-CN" altLang="en-US" sz="1600" dirty="0">
                <a:solidFill>
                  <a:srgbClr val="008000"/>
                </a:solidFill>
              </a:rPr>
              <a:t>向显示器输出字符</a:t>
            </a:r>
            <a:r>
              <a:rPr lang="en-US" altLang="zh-CN" sz="1600" dirty="0">
                <a:solidFill>
                  <a:srgbClr val="008000"/>
                </a:solidFill>
              </a:rPr>
              <a:t>O</a:t>
            </a:r>
          </a:p>
          <a:p>
            <a:pPr defTabSz="363538"/>
            <a:r>
              <a:rPr lang="en-US" altLang="zh-CN" sz="1600" dirty="0"/>
              <a:t>	</a:t>
            </a:r>
            <a:r>
              <a:rPr lang="en-US" altLang="zh-CN" sz="1600" dirty="0" err="1"/>
              <a:t>putchar</a:t>
            </a:r>
            <a:r>
              <a:rPr lang="en-US" altLang="zh-CN" sz="1600" dirty="0"/>
              <a:t>(c</a:t>
            </a:r>
            <a:r>
              <a:rPr lang="en-US" altLang="zh-CN" sz="1600" dirty="0" smtClean="0"/>
              <a:t>);				</a:t>
            </a:r>
            <a:r>
              <a:rPr lang="en-US" altLang="zh-CN" sz="1600" dirty="0">
                <a:solidFill>
                  <a:srgbClr val="008000"/>
                </a:solidFill>
              </a:rPr>
              <a:t>//</a:t>
            </a:r>
            <a:r>
              <a:rPr lang="zh-CN" altLang="en-US" sz="1600" dirty="0">
                <a:solidFill>
                  <a:srgbClr val="008000"/>
                </a:solidFill>
              </a:rPr>
              <a:t>向显示器输出字符</a:t>
            </a:r>
            <a:r>
              <a:rPr lang="en-US" altLang="zh-CN" sz="1600" dirty="0">
                <a:solidFill>
                  <a:srgbClr val="008000"/>
                </a:solidFill>
              </a:rPr>
              <a:t>Y</a:t>
            </a:r>
          </a:p>
          <a:p>
            <a:pPr defTabSz="363538"/>
            <a:r>
              <a:rPr lang="en-US" altLang="zh-CN" sz="1600" dirty="0"/>
              <a:t>	</a:t>
            </a:r>
            <a:r>
              <a:rPr lang="en-US" altLang="zh-CN" sz="1600" dirty="0" err="1"/>
              <a:t>putchar</a:t>
            </a:r>
            <a:r>
              <a:rPr lang="en-US" altLang="zh-CN" sz="1600" dirty="0"/>
              <a:t> ('\n</a:t>
            </a:r>
            <a:r>
              <a:rPr lang="en-US" altLang="zh-CN" sz="1600" dirty="0" smtClean="0"/>
              <a:t>');			</a:t>
            </a:r>
            <a:r>
              <a:rPr lang="en-US" altLang="zh-CN" sz="1600" dirty="0">
                <a:solidFill>
                  <a:srgbClr val="008000"/>
                </a:solidFill>
              </a:rPr>
              <a:t>//</a:t>
            </a:r>
            <a:r>
              <a:rPr lang="zh-CN" altLang="en-US" sz="1600" dirty="0">
                <a:solidFill>
                  <a:srgbClr val="008000"/>
                </a:solidFill>
              </a:rPr>
              <a:t>向显示器输出一个换行符</a:t>
            </a:r>
          </a:p>
          <a:p>
            <a:pPr defTabSz="363538"/>
            <a:r>
              <a:rPr lang="zh-CN" altLang="en-US" sz="1600" dirty="0"/>
              <a:t>	</a:t>
            </a:r>
            <a:r>
              <a:rPr lang="en-US" altLang="zh-CN" sz="1600" dirty="0"/>
              <a:t>return 0;</a:t>
            </a:r>
          </a:p>
          <a:p>
            <a:pPr defTabSz="363538"/>
            <a:r>
              <a:rPr lang="en-US" altLang="zh-CN" sz="1600" dirty="0"/>
              <a:t>}</a:t>
            </a:r>
            <a:endParaRPr lang="en-US" altLang="zh-CN" sz="1600" dirty="0" smtClean="0">
              <a:solidFill>
                <a:srgbClr val="008000"/>
              </a:solidFill>
            </a:endParaRPr>
          </a:p>
        </p:txBody>
      </p:sp>
      <p:pic>
        <p:nvPicPr>
          <p:cNvPr id="6" name="图片 5"/>
          <p:cNvPicPr>
            <a:picLocks noChangeAspect="1"/>
          </p:cNvPicPr>
          <p:nvPr/>
        </p:nvPicPr>
        <p:blipFill>
          <a:blip r:embed="rId3" cstate="print"/>
          <a:stretch>
            <a:fillRect/>
          </a:stretch>
        </p:blipFill>
        <p:spPr>
          <a:xfrm>
            <a:off x="6830059" y="2709959"/>
            <a:ext cx="3467100" cy="819150"/>
          </a:xfrm>
          <a:prstGeom prst="rect">
            <a:avLst/>
          </a:prstGeom>
        </p:spPr>
      </p:pic>
      <p:sp>
        <p:nvSpPr>
          <p:cNvPr id="19" name="圆角矩形 18"/>
          <p:cNvSpPr/>
          <p:nvPr/>
        </p:nvSpPr>
        <p:spPr>
          <a:xfrm>
            <a:off x="6863008" y="3724817"/>
            <a:ext cx="3941836" cy="2643524"/>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dirty="0"/>
              <a:t>#include &lt;</a:t>
            </a:r>
            <a:r>
              <a:rPr lang="en-US" altLang="zh-CN" sz="1600" dirty="0" err="1"/>
              <a:t>stdio.h</a:t>
            </a:r>
            <a:r>
              <a:rPr lang="en-US" altLang="zh-CN" sz="1600" dirty="0"/>
              <a:t>&gt;</a:t>
            </a:r>
          </a:p>
          <a:p>
            <a:pPr defTabSz="363538"/>
            <a:r>
              <a:rPr lang="en-US" altLang="zh-CN" sz="1600" dirty="0" err="1"/>
              <a:t>int</a:t>
            </a:r>
            <a:r>
              <a:rPr lang="en-US" altLang="zh-CN" sz="1600" dirty="0"/>
              <a:t> main()</a:t>
            </a:r>
          </a:p>
          <a:p>
            <a:pPr defTabSz="363538"/>
            <a:r>
              <a:rPr lang="en-US" altLang="zh-CN" sz="1600" dirty="0"/>
              <a:t>{</a:t>
            </a:r>
          </a:p>
          <a:p>
            <a:pPr defTabSz="363538"/>
            <a:r>
              <a:rPr lang="en-US" altLang="zh-CN" sz="1600" dirty="0"/>
              <a:t>	</a:t>
            </a:r>
            <a:r>
              <a:rPr lang="en-US" altLang="zh-CN" sz="1600" dirty="0" err="1" smtClean="0">
                <a:solidFill>
                  <a:srgbClr val="FF0000"/>
                </a:solidFill>
              </a:rPr>
              <a:t>int</a:t>
            </a:r>
            <a:r>
              <a:rPr lang="en-US" altLang="zh-CN" sz="1600" dirty="0" smtClean="0">
                <a:solidFill>
                  <a:srgbClr val="FF0000"/>
                </a:solidFill>
              </a:rPr>
              <a:t> a=66,b=79,c=89;</a:t>
            </a:r>
          </a:p>
          <a:p>
            <a:pPr defTabSz="363538"/>
            <a:r>
              <a:rPr lang="en-US" altLang="zh-CN" sz="1600" dirty="0" smtClean="0"/>
              <a:t> </a:t>
            </a:r>
            <a:r>
              <a:rPr lang="zh-CN" altLang="en-US" sz="1600" dirty="0"/>
              <a:t>	</a:t>
            </a:r>
            <a:r>
              <a:rPr lang="en-US" altLang="zh-CN" sz="1600" dirty="0" err="1"/>
              <a:t>putchar</a:t>
            </a:r>
            <a:r>
              <a:rPr lang="en-US" altLang="zh-CN" sz="1600" dirty="0"/>
              <a:t>(a</a:t>
            </a:r>
            <a:r>
              <a:rPr lang="en-US" altLang="zh-CN" sz="1600" dirty="0" smtClean="0"/>
              <a:t>);	</a:t>
            </a:r>
          </a:p>
          <a:p>
            <a:pPr defTabSz="363538"/>
            <a:r>
              <a:rPr lang="en-US" altLang="zh-CN" sz="1600" dirty="0"/>
              <a:t>	</a:t>
            </a:r>
            <a:r>
              <a:rPr lang="en-US" altLang="zh-CN" sz="1600" dirty="0" err="1"/>
              <a:t>putchar</a:t>
            </a:r>
            <a:r>
              <a:rPr lang="en-US" altLang="zh-CN" sz="1600" dirty="0"/>
              <a:t>(b</a:t>
            </a:r>
            <a:r>
              <a:rPr lang="en-US" altLang="zh-CN" sz="1600" dirty="0" smtClean="0"/>
              <a:t>);	</a:t>
            </a:r>
          </a:p>
          <a:p>
            <a:pPr defTabSz="363538"/>
            <a:r>
              <a:rPr lang="en-US" altLang="zh-CN" sz="1600" dirty="0"/>
              <a:t>	</a:t>
            </a:r>
            <a:r>
              <a:rPr lang="en-US" altLang="zh-CN" sz="1600" dirty="0" err="1"/>
              <a:t>putchar</a:t>
            </a:r>
            <a:r>
              <a:rPr lang="en-US" altLang="zh-CN" sz="1600" dirty="0"/>
              <a:t>(c</a:t>
            </a:r>
            <a:r>
              <a:rPr lang="en-US" altLang="zh-CN" sz="1600" dirty="0" smtClean="0"/>
              <a:t>);</a:t>
            </a:r>
          </a:p>
          <a:p>
            <a:pPr defTabSz="363538"/>
            <a:r>
              <a:rPr lang="en-US" altLang="zh-CN" sz="1600" dirty="0" smtClean="0"/>
              <a:t> </a:t>
            </a:r>
            <a:r>
              <a:rPr lang="en-US" altLang="zh-CN" sz="1600" dirty="0"/>
              <a:t>	</a:t>
            </a:r>
            <a:r>
              <a:rPr lang="en-US" altLang="zh-CN" sz="1600" dirty="0" err="1"/>
              <a:t>putchar</a:t>
            </a:r>
            <a:r>
              <a:rPr lang="en-US" altLang="zh-CN" sz="1600" dirty="0"/>
              <a:t> ('\n</a:t>
            </a:r>
            <a:r>
              <a:rPr lang="en-US" altLang="zh-CN" sz="1600" dirty="0" smtClean="0"/>
              <a:t>');</a:t>
            </a:r>
          </a:p>
          <a:p>
            <a:pPr defTabSz="363538"/>
            <a:r>
              <a:rPr lang="en-US" altLang="zh-CN" sz="1600" dirty="0" smtClean="0"/>
              <a:t> </a:t>
            </a:r>
            <a:r>
              <a:rPr lang="zh-CN" altLang="en-US" sz="1600" dirty="0"/>
              <a:t>	</a:t>
            </a:r>
            <a:r>
              <a:rPr lang="en-US" altLang="zh-CN" sz="1600" dirty="0"/>
              <a:t>return 0;</a:t>
            </a:r>
          </a:p>
          <a:p>
            <a:pPr defTabSz="363538"/>
            <a:r>
              <a:rPr lang="en-US" altLang="zh-CN" sz="1600" dirty="0"/>
              <a:t>}</a:t>
            </a:r>
            <a:endParaRPr lang="en-US" altLang="zh-CN" sz="1600" dirty="0" smtClean="0">
              <a:solidFill>
                <a:srgbClr val="008000"/>
              </a:solidFill>
            </a:endParaRPr>
          </a:p>
        </p:txBody>
      </p:sp>
      <p:sp>
        <p:nvSpPr>
          <p:cNvPr id="20" name="MH_Desc_1"/>
          <p:cNvSpPr/>
          <p:nvPr>
            <p:custDataLst>
              <p:tags r:id="rId1"/>
            </p:custDataLst>
          </p:nvPr>
        </p:nvSpPr>
        <p:spPr>
          <a:xfrm>
            <a:off x="6171554" y="675861"/>
            <a:ext cx="4633290" cy="194617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a:solidFill>
                  <a:schemeClr val="tx1"/>
                </a:solidFill>
              </a:rPr>
              <a:t>用</a:t>
            </a:r>
            <a:r>
              <a:rPr lang="en-US" altLang="zh-CN">
                <a:solidFill>
                  <a:schemeClr val="tx1"/>
                </a:solidFill>
              </a:rPr>
              <a:t>putchar</a:t>
            </a:r>
            <a:r>
              <a:rPr lang="zh-CN" altLang="en-US">
                <a:solidFill>
                  <a:schemeClr val="tx1"/>
                </a:solidFill>
              </a:rPr>
              <a:t>函数既可以</a:t>
            </a:r>
            <a:r>
              <a:rPr lang="zh-CN" altLang="en-US" smtClean="0">
                <a:solidFill>
                  <a:schemeClr val="tx1"/>
                </a:solidFill>
              </a:rPr>
              <a:t>输出</a:t>
            </a:r>
            <a:r>
              <a:rPr lang="zh-CN" altLang="en-US" b="1">
                <a:solidFill>
                  <a:schemeClr val="tx1"/>
                </a:solidFill>
              </a:rPr>
              <a:t>可</a:t>
            </a:r>
            <a:r>
              <a:rPr lang="zh-CN" altLang="en-US" b="1" smtClean="0">
                <a:solidFill>
                  <a:schemeClr val="tx1"/>
                </a:solidFill>
              </a:rPr>
              <a:t>显示字符</a:t>
            </a:r>
            <a:r>
              <a:rPr lang="zh-CN" altLang="en-US">
                <a:solidFill>
                  <a:schemeClr val="tx1"/>
                </a:solidFill>
              </a:rPr>
              <a:t>，也可以</a:t>
            </a:r>
            <a:r>
              <a:rPr lang="zh-CN" altLang="en-US" smtClean="0">
                <a:solidFill>
                  <a:schemeClr val="tx1"/>
                </a:solidFill>
              </a:rPr>
              <a:t>输出</a:t>
            </a:r>
            <a:r>
              <a:rPr lang="zh-CN" altLang="en-US" b="1" smtClean="0">
                <a:solidFill>
                  <a:schemeClr val="tx1"/>
                </a:solidFill>
              </a:rPr>
              <a:t>控制字符</a:t>
            </a:r>
            <a:r>
              <a:rPr lang="zh-CN" altLang="en-US" smtClean="0">
                <a:solidFill>
                  <a:schemeClr val="tx1"/>
                </a:solidFill>
              </a:rPr>
              <a:t>和</a:t>
            </a:r>
            <a:r>
              <a:rPr lang="zh-CN" altLang="en-US" b="1" smtClean="0">
                <a:solidFill>
                  <a:schemeClr val="tx1"/>
                </a:solidFill>
              </a:rPr>
              <a:t>转义字符</a:t>
            </a:r>
            <a:r>
              <a:rPr lang="zh-CN" altLang="en-US" smtClean="0">
                <a:solidFill>
                  <a:schemeClr val="tx1"/>
                </a:solidFill>
              </a:rPr>
              <a:t>。</a:t>
            </a:r>
            <a:endParaRPr lang="en-US" altLang="zh-CN" smtClean="0">
              <a:solidFill>
                <a:schemeClr val="tx1"/>
              </a:solidFill>
            </a:endParaRPr>
          </a:p>
          <a:p>
            <a:pPr algn="just">
              <a:lnSpc>
                <a:spcPct val="120000"/>
              </a:lnSpc>
              <a:spcBef>
                <a:spcPts val="600"/>
              </a:spcBef>
              <a:spcAft>
                <a:spcPts val="600"/>
              </a:spcAft>
              <a:defRPr/>
            </a:pPr>
            <a:r>
              <a:rPr lang="en-US" altLang="zh-CN">
                <a:solidFill>
                  <a:schemeClr val="tx1"/>
                </a:solidFill>
              </a:rPr>
              <a:t>putchar(c)</a:t>
            </a:r>
            <a:r>
              <a:rPr lang="zh-CN" altLang="en-US">
                <a:solidFill>
                  <a:schemeClr val="tx1"/>
                </a:solidFill>
              </a:rPr>
              <a:t>中的</a:t>
            </a:r>
            <a:r>
              <a:rPr lang="en-US" altLang="zh-CN">
                <a:solidFill>
                  <a:schemeClr val="tx1"/>
                </a:solidFill>
              </a:rPr>
              <a:t>c</a:t>
            </a:r>
            <a:r>
              <a:rPr lang="zh-CN" altLang="en-US">
                <a:solidFill>
                  <a:schemeClr val="tx1"/>
                </a:solidFill>
              </a:rPr>
              <a:t>可以是</a:t>
            </a:r>
            <a:r>
              <a:rPr lang="zh-CN" altLang="en-US" b="1">
                <a:solidFill>
                  <a:schemeClr val="tx1"/>
                </a:solidFill>
              </a:rPr>
              <a:t>字符常量、整型常量、字符变量</a:t>
            </a:r>
            <a:r>
              <a:rPr lang="zh-CN" altLang="en-US">
                <a:solidFill>
                  <a:schemeClr val="tx1"/>
                </a:solidFill>
              </a:rPr>
              <a:t>或</a:t>
            </a:r>
            <a:r>
              <a:rPr lang="zh-CN" altLang="en-US" b="1">
                <a:solidFill>
                  <a:schemeClr val="tx1"/>
                </a:solidFill>
              </a:rPr>
              <a:t>整型变量</a:t>
            </a:r>
            <a:r>
              <a:rPr lang="en-US" altLang="zh-CN">
                <a:solidFill>
                  <a:schemeClr val="tx1"/>
                </a:solidFill>
              </a:rPr>
              <a:t>(</a:t>
            </a:r>
            <a:r>
              <a:rPr lang="zh-CN" altLang="en-US">
                <a:solidFill>
                  <a:schemeClr val="tx1"/>
                </a:solidFill>
              </a:rPr>
              <a:t>其值在字符的</a:t>
            </a:r>
            <a:r>
              <a:rPr lang="en-US" altLang="zh-CN">
                <a:solidFill>
                  <a:schemeClr val="tx1"/>
                </a:solidFill>
              </a:rPr>
              <a:t>ASCII</a:t>
            </a:r>
            <a:r>
              <a:rPr lang="zh-CN" altLang="en-US">
                <a:solidFill>
                  <a:schemeClr val="tx1"/>
                </a:solidFill>
              </a:rPr>
              <a:t>代码范围内</a:t>
            </a:r>
            <a:r>
              <a:rPr lang="en-US" altLang="zh-CN">
                <a:solidFill>
                  <a:schemeClr val="tx1"/>
                </a:solidFill>
              </a:rPr>
              <a:t>)</a:t>
            </a:r>
            <a:r>
              <a:rPr lang="zh-CN" altLang="en-US">
                <a:solidFill>
                  <a:schemeClr val="tx1"/>
                </a:solidFill>
              </a:rPr>
              <a:t>。</a:t>
            </a:r>
            <a:endParaRPr lang="en-US" altLang="zh-CN">
              <a:solidFill>
                <a:schemeClr val="tx1"/>
              </a:solidFill>
            </a:endParaRPr>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60</a:t>
            </a:fld>
            <a:endParaRPr lang="zh-CN" altLang="en-US"/>
          </a:p>
        </p:txBody>
      </p:sp>
    </p:spTree>
    <p:extLst>
      <p:ext uri="{BB962C8B-B14F-4D97-AF65-F5344CB8AC3E}">
        <p14:creationId xmlns:p14="http://schemas.microsoft.com/office/powerpoint/2010/main" val="85372472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0904" y="249583"/>
            <a:ext cx="5922104" cy="1325563"/>
          </a:xfrm>
        </p:spPr>
        <p:txBody>
          <a:bodyPr/>
          <a:lstStyle/>
          <a:p>
            <a:r>
              <a:rPr lang="en-US" altLang="zh-CN"/>
              <a:t>ge</a:t>
            </a:r>
            <a:r>
              <a:rPr lang="en-US" altLang="zh-CN" smtClean="0"/>
              <a:t>tchar</a:t>
            </a:r>
            <a:r>
              <a:rPr lang="zh-CN" altLang="en-US" smtClean="0"/>
              <a:t>函数</a:t>
            </a:r>
            <a:endParaRPr lang="zh-CN" altLang="en-US"/>
          </a:p>
        </p:txBody>
      </p:sp>
      <p:sp>
        <p:nvSpPr>
          <p:cNvPr id="3" name="内容占位符 2"/>
          <p:cNvSpPr>
            <a:spLocks noGrp="1"/>
          </p:cNvSpPr>
          <p:nvPr>
            <p:ph idx="1"/>
          </p:nvPr>
        </p:nvSpPr>
        <p:spPr>
          <a:xfrm>
            <a:off x="1040296" y="1280354"/>
            <a:ext cx="8568358" cy="589584"/>
          </a:xfrm>
        </p:spPr>
        <p:txBody>
          <a:bodyPr>
            <a:normAutofit/>
          </a:bodyPr>
          <a:lstStyle/>
          <a:p>
            <a:pPr marL="0" indent="0">
              <a:buNone/>
            </a:pPr>
            <a:r>
              <a:rPr lang="zh-CN" altLang="en-US" sz="2000">
                <a:solidFill>
                  <a:schemeClr val="tx1">
                    <a:lumMod val="65000"/>
                    <a:lumOff val="35000"/>
                  </a:schemeClr>
                </a:solidFill>
              </a:rPr>
              <a:t>向计算机输入一个</a:t>
            </a:r>
            <a:r>
              <a:rPr lang="zh-CN" altLang="en-US" sz="2000" smtClean="0">
                <a:solidFill>
                  <a:schemeClr val="tx1">
                    <a:lumMod val="65000"/>
                    <a:lumOff val="35000"/>
                  </a:schemeClr>
                </a:solidFill>
              </a:rPr>
              <a:t>字符。</a:t>
            </a:r>
            <a:endParaRPr lang="zh-CN" altLang="en-US" sz="2000">
              <a:solidFill>
                <a:schemeClr val="tx1">
                  <a:lumMod val="65000"/>
                  <a:lumOff val="35000"/>
                </a:schemeClr>
              </a:solidFill>
            </a:endParaRPr>
          </a:p>
        </p:txBody>
      </p:sp>
      <p:sp>
        <p:nvSpPr>
          <p:cNvPr id="4" name="矩形 3"/>
          <p:cNvSpPr/>
          <p:nvPr/>
        </p:nvSpPr>
        <p:spPr>
          <a:xfrm>
            <a:off x="1129748" y="1694075"/>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t>ge</a:t>
            </a:r>
            <a:r>
              <a:rPr lang="en-US" altLang="zh-CN" sz="2000" b="1" smtClean="0"/>
              <a:t>tchar()</a:t>
            </a:r>
            <a:endParaRPr lang="zh-CN" altLang="en-US" sz="2000" b="1"/>
          </a:p>
        </p:txBody>
      </p:sp>
      <p:sp>
        <p:nvSpPr>
          <p:cNvPr id="16" name="内容占位符 2"/>
          <p:cNvSpPr txBox="1">
            <a:spLocks/>
          </p:cNvSpPr>
          <p:nvPr/>
        </p:nvSpPr>
        <p:spPr>
          <a:xfrm>
            <a:off x="940904" y="2168968"/>
            <a:ext cx="9715500" cy="5895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3.9】</a:t>
            </a:r>
            <a:r>
              <a:rPr lang="zh-CN" altLang="en-US" sz="2000">
                <a:solidFill>
                  <a:schemeClr val="accent1"/>
                </a:solidFill>
              </a:rPr>
              <a:t>从键盘输入</a:t>
            </a:r>
            <a:r>
              <a:rPr lang="en-US" altLang="zh-CN" sz="2000">
                <a:solidFill>
                  <a:schemeClr val="accent1"/>
                </a:solidFill>
              </a:rPr>
              <a:t>BOY 3</a:t>
            </a:r>
            <a:r>
              <a:rPr lang="zh-CN" altLang="en-US" sz="2000">
                <a:solidFill>
                  <a:schemeClr val="accent1"/>
                </a:solidFill>
              </a:rPr>
              <a:t>个字符，然后把它们输出到屏幕。</a:t>
            </a:r>
          </a:p>
        </p:txBody>
      </p:sp>
      <p:sp>
        <p:nvSpPr>
          <p:cNvPr id="17" name="矩形 16"/>
          <p:cNvSpPr/>
          <p:nvPr/>
        </p:nvSpPr>
        <p:spPr>
          <a:xfrm>
            <a:off x="1129748" y="2657869"/>
            <a:ext cx="5041806" cy="646331"/>
          </a:xfrm>
          <a:prstGeom prst="rect">
            <a:avLst/>
          </a:prstGeom>
        </p:spPr>
        <p:txBody>
          <a:bodyPr wrap="square">
            <a:spAutoFit/>
          </a:bodyPr>
          <a:lstStyle/>
          <a:p>
            <a:r>
              <a:rPr lang="zh-CN" altLang="en-US" b="1" smtClean="0"/>
              <a:t>解题思路</a:t>
            </a:r>
            <a:r>
              <a:rPr lang="en-US" altLang="zh-CN" b="1" smtClean="0"/>
              <a:t>: </a:t>
            </a:r>
            <a:r>
              <a:rPr lang="zh-CN" altLang="en-US" smtClean="0"/>
              <a:t> 用</a:t>
            </a:r>
            <a:r>
              <a:rPr lang="en-US" altLang="zh-CN"/>
              <a:t>3</a:t>
            </a:r>
            <a:r>
              <a:rPr lang="zh-CN" altLang="en-US"/>
              <a:t>个</a:t>
            </a:r>
            <a:r>
              <a:rPr lang="en-US" altLang="zh-CN"/>
              <a:t>getchar</a:t>
            </a:r>
            <a:r>
              <a:rPr lang="zh-CN" altLang="en-US"/>
              <a:t>函数先后从键盘向计算机输入</a:t>
            </a:r>
            <a:r>
              <a:rPr lang="en-US" altLang="zh-CN"/>
              <a:t>BOY 3</a:t>
            </a:r>
            <a:r>
              <a:rPr lang="zh-CN" altLang="en-US"/>
              <a:t>个字符，然后用</a:t>
            </a:r>
            <a:r>
              <a:rPr lang="en-US" altLang="zh-CN"/>
              <a:t>putchar</a:t>
            </a:r>
            <a:r>
              <a:rPr lang="zh-CN" altLang="en-US"/>
              <a:t>函数输出。</a:t>
            </a:r>
          </a:p>
        </p:txBody>
      </p:sp>
      <p:sp>
        <p:nvSpPr>
          <p:cNvPr id="18" name="圆角矩形 17"/>
          <p:cNvSpPr/>
          <p:nvPr/>
        </p:nvSpPr>
        <p:spPr>
          <a:xfrm>
            <a:off x="344557" y="3340034"/>
            <a:ext cx="6274903" cy="3028307"/>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dirty="0"/>
              <a:t>#include &lt;</a:t>
            </a:r>
            <a:r>
              <a:rPr lang="en-US" altLang="zh-CN" sz="1600" dirty="0" err="1"/>
              <a:t>stdio.h</a:t>
            </a:r>
            <a:r>
              <a:rPr lang="en-US" altLang="zh-CN" sz="1600" dirty="0"/>
              <a:t>&gt;</a:t>
            </a:r>
          </a:p>
          <a:p>
            <a:pPr defTabSz="363538"/>
            <a:r>
              <a:rPr lang="en-US" altLang="zh-CN" sz="1600" dirty="0" err="1"/>
              <a:t>int</a:t>
            </a:r>
            <a:r>
              <a:rPr lang="en-US" altLang="zh-CN" sz="1600" dirty="0"/>
              <a:t> main()</a:t>
            </a:r>
          </a:p>
          <a:p>
            <a:pPr defTabSz="363538"/>
            <a:r>
              <a:rPr lang="en-US" altLang="zh-CN" sz="1600" dirty="0"/>
              <a:t>{	char </a:t>
            </a:r>
            <a:r>
              <a:rPr lang="en-US" altLang="zh-CN" sz="1600" dirty="0" err="1"/>
              <a:t>a,b,c</a:t>
            </a:r>
            <a:r>
              <a:rPr lang="en-US" altLang="zh-CN" sz="1600" dirty="0" smtClean="0"/>
              <a:t>;	</a:t>
            </a:r>
            <a:r>
              <a:rPr lang="en-US" altLang="zh-CN" sz="1600" dirty="0">
                <a:solidFill>
                  <a:srgbClr val="008000"/>
                </a:solidFill>
              </a:rPr>
              <a:t>//</a:t>
            </a:r>
            <a:r>
              <a:rPr lang="zh-CN" altLang="en-US" sz="1600" dirty="0">
                <a:solidFill>
                  <a:srgbClr val="008000"/>
                </a:solidFill>
              </a:rPr>
              <a:t>定义字符变量</a:t>
            </a:r>
            <a:r>
              <a:rPr lang="en-US" altLang="zh-CN" sz="1600" dirty="0" err="1">
                <a:solidFill>
                  <a:srgbClr val="008000"/>
                </a:solidFill>
              </a:rPr>
              <a:t>a,b,c</a:t>
            </a:r>
            <a:endParaRPr lang="en-US" altLang="zh-CN" sz="1600" dirty="0">
              <a:solidFill>
                <a:srgbClr val="008000"/>
              </a:solidFill>
            </a:endParaRPr>
          </a:p>
          <a:p>
            <a:pPr defTabSz="363538"/>
            <a:r>
              <a:rPr lang="en-US" altLang="zh-CN" sz="1600" dirty="0"/>
              <a:t>	a=</a:t>
            </a:r>
            <a:r>
              <a:rPr lang="en-US" altLang="zh-CN" sz="1600" dirty="0" err="1"/>
              <a:t>getchar</a:t>
            </a:r>
            <a:r>
              <a:rPr lang="en-US" altLang="zh-CN" sz="1600" dirty="0" smtClean="0"/>
              <a:t>();	</a:t>
            </a:r>
            <a:r>
              <a:rPr lang="en-US" altLang="zh-CN" sz="1600" dirty="0">
                <a:solidFill>
                  <a:srgbClr val="008000"/>
                </a:solidFill>
              </a:rPr>
              <a:t>//</a:t>
            </a:r>
            <a:r>
              <a:rPr lang="zh-CN" altLang="en-US" sz="1600" dirty="0">
                <a:solidFill>
                  <a:srgbClr val="008000"/>
                </a:solidFill>
              </a:rPr>
              <a:t>从键盘输入一个字符，送给字符变量</a:t>
            </a:r>
            <a:r>
              <a:rPr lang="en-US" altLang="zh-CN" sz="1600" dirty="0">
                <a:solidFill>
                  <a:srgbClr val="008000"/>
                </a:solidFill>
              </a:rPr>
              <a:t>a</a:t>
            </a:r>
          </a:p>
          <a:p>
            <a:pPr defTabSz="363538"/>
            <a:r>
              <a:rPr lang="en-US" altLang="zh-CN" sz="1600" dirty="0"/>
              <a:t>	b=</a:t>
            </a:r>
            <a:r>
              <a:rPr lang="en-US" altLang="zh-CN" sz="1600" dirty="0" err="1"/>
              <a:t>getchar</a:t>
            </a:r>
            <a:r>
              <a:rPr lang="en-US" altLang="zh-CN" sz="1600" dirty="0" smtClean="0"/>
              <a:t>();	</a:t>
            </a:r>
            <a:r>
              <a:rPr lang="en-US" altLang="zh-CN" sz="1600" dirty="0">
                <a:solidFill>
                  <a:srgbClr val="008000"/>
                </a:solidFill>
              </a:rPr>
              <a:t>//</a:t>
            </a:r>
            <a:r>
              <a:rPr lang="zh-CN" altLang="en-US" sz="1600" dirty="0">
                <a:solidFill>
                  <a:srgbClr val="008000"/>
                </a:solidFill>
              </a:rPr>
              <a:t>从键盘输入一个字符，送给字符变量</a:t>
            </a:r>
            <a:r>
              <a:rPr lang="en-US" altLang="zh-CN" sz="1600" dirty="0">
                <a:solidFill>
                  <a:srgbClr val="008000"/>
                </a:solidFill>
              </a:rPr>
              <a:t>b</a:t>
            </a:r>
          </a:p>
          <a:p>
            <a:pPr defTabSz="363538"/>
            <a:r>
              <a:rPr lang="en-US" altLang="zh-CN" sz="1600" dirty="0"/>
              <a:t>	c=</a:t>
            </a:r>
            <a:r>
              <a:rPr lang="en-US" altLang="zh-CN" sz="1600" dirty="0" err="1"/>
              <a:t>getchar</a:t>
            </a:r>
            <a:r>
              <a:rPr lang="en-US" altLang="zh-CN" sz="1600" dirty="0" smtClean="0"/>
              <a:t>();	</a:t>
            </a:r>
            <a:r>
              <a:rPr lang="en-US" altLang="zh-CN" sz="1600" dirty="0">
                <a:solidFill>
                  <a:srgbClr val="008000"/>
                </a:solidFill>
              </a:rPr>
              <a:t>//</a:t>
            </a:r>
            <a:r>
              <a:rPr lang="zh-CN" altLang="en-US" sz="1600" dirty="0">
                <a:solidFill>
                  <a:srgbClr val="008000"/>
                </a:solidFill>
              </a:rPr>
              <a:t>从键盘输入一个字符，送给字符变量</a:t>
            </a:r>
            <a:r>
              <a:rPr lang="en-US" altLang="zh-CN" sz="1600" dirty="0">
                <a:solidFill>
                  <a:srgbClr val="008000"/>
                </a:solidFill>
              </a:rPr>
              <a:t>c</a:t>
            </a:r>
          </a:p>
          <a:p>
            <a:pPr defTabSz="363538"/>
            <a:r>
              <a:rPr lang="en-US" altLang="zh-CN" sz="1600" dirty="0"/>
              <a:t>	</a:t>
            </a:r>
            <a:r>
              <a:rPr lang="en-US" altLang="zh-CN" sz="1600" dirty="0" err="1"/>
              <a:t>putchar</a:t>
            </a:r>
            <a:r>
              <a:rPr lang="en-US" altLang="zh-CN" sz="1600" dirty="0"/>
              <a:t>(a); </a:t>
            </a:r>
            <a:r>
              <a:rPr lang="en-US" altLang="zh-CN" sz="1600" dirty="0" smtClean="0"/>
              <a:t>	</a:t>
            </a:r>
            <a:r>
              <a:rPr lang="en-US" altLang="zh-CN" sz="1600" dirty="0">
                <a:solidFill>
                  <a:srgbClr val="008000"/>
                </a:solidFill>
              </a:rPr>
              <a:t>//</a:t>
            </a:r>
            <a:r>
              <a:rPr lang="zh-CN" altLang="en-US" sz="1600" dirty="0">
                <a:solidFill>
                  <a:srgbClr val="008000"/>
                </a:solidFill>
              </a:rPr>
              <a:t>将变量</a:t>
            </a:r>
            <a:r>
              <a:rPr lang="en-US" altLang="zh-CN" sz="1600" dirty="0">
                <a:solidFill>
                  <a:srgbClr val="008000"/>
                </a:solidFill>
              </a:rPr>
              <a:t>a</a:t>
            </a:r>
            <a:r>
              <a:rPr lang="zh-CN" altLang="en-US" sz="1600" dirty="0">
                <a:solidFill>
                  <a:srgbClr val="008000"/>
                </a:solidFill>
              </a:rPr>
              <a:t>的值输出</a:t>
            </a:r>
          </a:p>
          <a:p>
            <a:pPr defTabSz="363538"/>
            <a:r>
              <a:rPr lang="zh-CN" altLang="en-US" sz="1600" dirty="0"/>
              <a:t>	</a:t>
            </a:r>
            <a:r>
              <a:rPr lang="en-US" altLang="zh-CN" sz="1600" dirty="0" err="1"/>
              <a:t>putchar</a:t>
            </a:r>
            <a:r>
              <a:rPr lang="en-US" altLang="zh-CN" sz="1600" dirty="0"/>
              <a:t>(b); </a:t>
            </a:r>
            <a:r>
              <a:rPr lang="en-US" altLang="zh-CN" sz="1600" dirty="0" smtClean="0"/>
              <a:t>	</a:t>
            </a:r>
            <a:r>
              <a:rPr lang="en-US" altLang="zh-CN" sz="1600" dirty="0">
                <a:solidFill>
                  <a:srgbClr val="008000"/>
                </a:solidFill>
              </a:rPr>
              <a:t>//</a:t>
            </a:r>
            <a:r>
              <a:rPr lang="zh-CN" altLang="en-US" sz="1600" dirty="0">
                <a:solidFill>
                  <a:srgbClr val="008000"/>
                </a:solidFill>
              </a:rPr>
              <a:t>将变量</a:t>
            </a:r>
            <a:r>
              <a:rPr lang="en-US" altLang="zh-CN" sz="1600" dirty="0">
                <a:solidFill>
                  <a:srgbClr val="008000"/>
                </a:solidFill>
              </a:rPr>
              <a:t>b</a:t>
            </a:r>
            <a:r>
              <a:rPr lang="zh-CN" altLang="en-US" sz="1600" dirty="0">
                <a:solidFill>
                  <a:srgbClr val="008000"/>
                </a:solidFill>
              </a:rPr>
              <a:t>的值输出 </a:t>
            </a:r>
          </a:p>
          <a:p>
            <a:pPr defTabSz="363538"/>
            <a:r>
              <a:rPr lang="zh-CN" altLang="en-US" sz="1600" dirty="0"/>
              <a:t>	</a:t>
            </a:r>
            <a:r>
              <a:rPr lang="en-US" altLang="zh-CN" sz="1600" dirty="0" err="1"/>
              <a:t>putchar</a:t>
            </a:r>
            <a:r>
              <a:rPr lang="en-US" altLang="zh-CN" sz="1600" dirty="0"/>
              <a:t>(c); </a:t>
            </a:r>
            <a:r>
              <a:rPr lang="en-US" altLang="zh-CN" sz="1600" dirty="0" smtClean="0"/>
              <a:t>	</a:t>
            </a:r>
            <a:r>
              <a:rPr lang="en-US" altLang="zh-CN" sz="1600" dirty="0">
                <a:solidFill>
                  <a:srgbClr val="008000"/>
                </a:solidFill>
              </a:rPr>
              <a:t>//</a:t>
            </a:r>
            <a:r>
              <a:rPr lang="zh-CN" altLang="en-US" sz="1600" dirty="0">
                <a:solidFill>
                  <a:srgbClr val="008000"/>
                </a:solidFill>
              </a:rPr>
              <a:t>将变量</a:t>
            </a:r>
            <a:r>
              <a:rPr lang="en-US" altLang="zh-CN" sz="1600" dirty="0">
                <a:solidFill>
                  <a:srgbClr val="008000"/>
                </a:solidFill>
              </a:rPr>
              <a:t>c</a:t>
            </a:r>
            <a:r>
              <a:rPr lang="zh-CN" altLang="en-US" sz="1600" dirty="0">
                <a:solidFill>
                  <a:srgbClr val="008000"/>
                </a:solidFill>
              </a:rPr>
              <a:t>的值输出</a:t>
            </a:r>
          </a:p>
          <a:p>
            <a:pPr defTabSz="363538"/>
            <a:r>
              <a:rPr lang="zh-CN" altLang="en-US" sz="1600" dirty="0"/>
              <a:t>	</a:t>
            </a:r>
            <a:r>
              <a:rPr lang="en-US" altLang="zh-CN" sz="1600" dirty="0" err="1"/>
              <a:t>putchar</a:t>
            </a:r>
            <a:r>
              <a:rPr lang="en-US" altLang="zh-CN" sz="1600" dirty="0"/>
              <a:t>('\n');</a:t>
            </a:r>
            <a:r>
              <a:rPr lang="en-US" altLang="zh-CN" sz="1600" dirty="0">
                <a:solidFill>
                  <a:srgbClr val="008000"/>
                </a:solidFill>
              </a:rPr>
              <a:t>//</a:t>
            </a:r>
            <a:r>
              <a:rPr lang="zh-CN" altLang="en-US" sz="1600" dirty="0">
                <a:solidFill>
                  <a:srgbClr val="008000"/>
                </a:solidFill>
              </a:rPr>
              <a:t>换行</a:t>
            </a:r>
          </a:p>
          <a:p>
            <a:pPr defTabSz="363538"/>
            <a:r>
              <a:rPr lang="zh-CN" altLang="en-US" sz="1600" dirty="0"/>
              <a:t>	</a:t>
            </a:r>
            <a:r>
              <a:rPr lang="en-US" altLang="zh-CN" sz="1600" dirty="0"/>
              <a:t>return 0;</a:t>
            </a:r>
          </a:p>
          <a:p>
            <a:pPr defTabSz="363538"/>
            <a:r>
              <a:rPr lang="en-US" altLang="zh-CN" sz="1600" dirty="0"/>
              <a:t>}</a:t>
            </a:r>
            <a:endParaRPr lang="en-US" altLang="zh-CN" sz="1600" dirty="0" smtClean="0">
              <a:solidFill>
                <a:srgbClr val="008000"/>
              </a:solidFill>
            </a:endParaRPr>
          </a:p>
        </p:txBody>
      </p:sp>
      <p:sp>
        <p:nvSpPr>
          <p:cNvPr id="20" name="MH_Desc_1"/>
          <p:cNvSpPr/>
          <p:nvPr>
            <p:custDataLst>
              <p:tags r:id="rId1"/>
            </p:custDataLst>
          </p:nvPr>
        </p:nvSpPr>
        <p:spPr>
          <a:xfrm>
            <a:off x="7926999" y="2168968"/>
            <a:ext cx="3830992" cy="419937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defRPr/>
            </a:pPr>
            <a:r>
              <a:rPr lang="zh-CN" altLang="en-US" smtClean="0">
                <a:solidFill>
                  <a:schemeClr val="tx1"/>
                </a:solidFill>
              </a:rPr>
              <a:t>函数</a:t>
            </a:r>
            <a:r>
              <a:rPr lang="zh-CN" altLang="en-US" b="1">
                <a:solidFill>
                  <a:schemeClr val="tx1"/>
                </a:solidFill>
              </a:rPr>
              <a:t>没有</a:t>
            </a:r>
            <a:r>
              <a:rPr lang="zh-CN" altLang="en-US" b="1" smtClean="0">
                <a:solidFill>
                  <a:schemeClr val="tx1"/>
                </a:solidFill>
              </a:rPr>
              <a:t>参数</a:t>
            </a:r>
            <a:r>
              <a:rPr lang="zh-CN" altLang="en-US" smtClean="0">
                <a:solidFill>
                  <a:schemeClr val="tx1"/>
                </a:solidFill>
              </a:rPr>
              <a:t>。</a:t>
            </a:r>
            <a:endParaRPr lang="en-US" altLang="zh-CN" smtClean="0">
              <a:solidFill>
                <a:schemeClr val="tx1"/>
              </a:solidFill>
            </a:endParaRPr>
          </a:p>
          <a:p>
            <a:pPr algn="just">
              <a:lnSpc>
                <a:spcPct val="120000"/>
              </a:lnSpc>
              <a:spcBef>
                <a:spcPts val="600"/>
              </a:spcBef>
              <a:defRPr/>
            </a:pPr>
            <a:r>
              <a:rPr lang="zh-CN" altLang="en-US" smtClean="0">
                <a:solidFill>
                  <a:schemeClr val="tx1"/>
                </a:solidFill>
              </a:rPr>
              <a:t>函数</a:t>
            </a:r>
            <a:r>
              <a:rPr lang="zh-CN" altLang="en-US">
                <a:solidFill>
                  <a:schemeClr val="tx1"/>
                </a:solidFill>
              </a:rPr>
              <a:t>的值就是从输入设备得到的字符</a:t>
            </a:r>
            <a:r>
              <a:rPr lang="zh-CN" altLang="en-US" smtClean="0">
                <a:solidFill>
                  <a:schemeClr val="tx1"/>
                </a:solidFill>
              </a:rPr>
              <a:t>。</a:t>
            </a:r>
            <a:endParaRPr lang="en-US" altLang="zh-CN" smtClean="0">
              <a:solidFill>
                <a:schemeClr val="tx1"/>
              </a:solidFill>
            </a:endParaRPr>
          </a:p>
          <a:p>
            <a:pPr algn="just">
              <a:lnSpc>
                <a:spcPct val="120000"/>
              </a:lnSpc>
              <a:spcBef>
                <a:spcPts val="600"/>
              </a:spcBef>
              <a:defRPr/>
            </a:pPr>
            <a:r>
              <a:rPr lang="zh-CN" altLang="en-US" b="1" smtClean="0">
                <a:solidFill>
                  <a:schemeClr val="tx1"/>
                </a:solidFill>
              </a:rPr>
              <a:t>只能</a:t>
            </a:r>
            <a:r>
              <a:rPr lang="zh-CN" altLang="en-US" b="1">
                <a:solidFill>
                  <a:schemeClr val="tx1"/>
                </a:solidFill>
              </a:rPr>
              <a:t>接收一个字符</a:t>
            </a:r>
            <a:r>
              <a:rPr lang="zh-CN" altLang="en-US" smtClean="0">
                <a:solidFill>
                  <a:schemeClr val="tx1"/>
                </a:solidFill>
              </a:rPr>
              <a:t>。</a:t>
            </a:r>
            <a:endParaRPr lang="en-US" altLang="zh-CN" smtClean="0">
              <a:solidFill>
                <a:schemeClr val="tx1"/>
              </a:solidFill>
            </a:endParaRPr>
          </a:p>
          <a:p>
            <a:pPr algn="just">
              <a:lnSpc>
                <a:spcPct val="120000"/>
              </a:lnSpc>
              <a:spcBef>
                <a:spcPts val="600"/>
              </a:spcBef>
              <a:defRPr/>
            </a:pPr>
            <a:r>
              <a:rPr lang="zh-CN" altLang="en-US" smtClean="0">
                <a:solidFill>
                  <a:schemeClr val="tx1"/>
                </a:solidFill>
              </a:rPr>
              <a:t>如果</a:t>
            </a:r>
            <a:r>
              <a:rPr lang="zh-CN" altLang="en-US">
                <a:solidFill>
                  <a:schemeClr val="tx1"/>
                </a:solidFill>
              </a:rPr>
              <a:t>想输入多个字符就要用多</a:t>
            </a:r>
            <a:r>
              <a:rPr lang="zh-CN" altLang="en-US" smtClean="0">
                <a:solidFill>
                  <a:schemeClr val="tx1"/>
                </a:solidFill>
              </a:rPr>
              <a:t>个函数。</a:t>
            </a:r>
            <a:endParaRPr lang="en-US" altLang="zh-CN" smtClean="0">
              <a:solidFill>
                <a:schemeClr val="tx1"/>
              </a:solidFill>
            </a:endParaRPr>
          </a:p>
          <a:p>
            <a:pPr algn="just">
              <a:lnSpc>
                <a:spcPct val="120000"/>
              </a:lnSpc>
              <a:spcBef>
                <a:spcPts val="600"/>
              </a:spcBef>
              <a:defRPr/>
            </a:pPr>
            <a:r>
              <a:rPr lang="zh-CN" altLang="en-US" smtClean="0">
                <a:solidFill>
                  <a:schemeClr val="tx1"/>
                </a:solidFill>
              </a:rPr>
              <a:t>不仅</a:t>
            </a:r>
            <a:r>
              <a:rPr lang="zh-CN" altLang="en-US">
                <a:solidFill>
                  <a:schemeClr val="tx1"/>
                </a:solidFill>
              </a:rPr>
              <a:t>可以从输入设备获得一个可显示的字符，而且可以</a:t>
            </a:r>
            <a:r>
              <a:rPr lang="zh-CN" altLang="en-US" smtClean="0">
                <a:solidFill>
                  <a:schemeClr val="tx1"/>
                </a:solidFill>
              </a:rPr>
              <a:t>获得控制字符</a:t>
            </a:r>
            <a:r>
              <a:rPr lang="zh-CN" altLang="en-US">
                <a:solidFill>
                  <a:schemeClr val="tx1"/>
                </a:solidFill>
              </a:rPr>
              <a:t>。</a:t>
            </a:r>
          </a:p>
          <a:p>
            <a:pPr algn="just">
              <a:lnSpc>
                <a:spcPct val="120000"/>
              </a:lnSpc>
              <a:spcBef>
                <a:spcPts val="600"/>
              </a:spcBef>
              <a:defRPr/>
            </a:pPr>
            <a:r>
              <a:rPr lang="zh-CN" altLang="en-US" smtClean="0">
                <a:solidFill>
                  <a:schemeClr val="tx1"/>
                </a:solidFill>
              </a:rPr>
              <a:t>用</a:t>
            </a:r>
            <a:r>
              <a:rPr lang="en-US" altLang="zh-CN">
                <a:solidFill>
                  <a:schemeClr val="tx1"/>
                </a:solidFill>
              </a:rPr>
              <a:t>getchar</a:t>
            </a:r>
            <a:r>
              <a:rPr lang="zh-CN" altLang="en-US">
                <a:solidFill>
                  <a:schemeClr val="tx1"/>
                </a:solidFill>
              </a:rPr>
              <a:t>函数得到的字符可以赋给一个字符变量或整型变量，也</a:t>
            </a:r>
            <a:r>
              <a:rPr lang="zh-CN" altLang="en-US" smtClean="0">
                <a:solidFill>
                  <a:schemeClr val="tx1"/>
                </a:solidFill>
              </a:rPr>
              <a:t>可以作为</a:t>
            </a:r>
            <a:r>
              <a:rPr lang="zh-CN" altLang="en-US">
                <a:solidFill>
                  <a:schemeClr val="tx1"/>
                </a:solidFill>
              </a:rPr>
              <a:t>表达式的</a:t>
            </a:r>
            <a:r>
              <a:rPr lang="zh-CN" altLang="en-US" smtClean="0">
                <a:solidFill>
                  <a:schemeClr val="tx1"/>
                </a:solidFill>
              </a:rPr>
              <a:t>一部分。如，</a:t>
            </a:r>
            <a:r>
              <a:rPr lang="en-US" altLang="zh-CN" smtClean="0">
                <a:solidFill>
                  <a:schemeClr val="tx1"/>
                </a:solidFill>
              </a:rPr>
              <a:t>putchar(getchar());</a:t>
            </a:r>
            <a:r>
              <a:rPr lang="zh-CN" altLang="en-US" smtClean="0">
                <a:solidFill>
                  <a:schemeClr val="tx1"/>
                </a:solidFill>
              </a:rPr>
              <a:t>将接收到的字符输出。</a:t>
            </a:r>
            <a:endParaRPr lang="en-US" altLang="zh-CN">
              <a:solidFill>
                <a:schemeClr val="tx1"/>
              </a:solidFill>
            </a:endParaRPr>
          </a:p>
        </p:txBody>
      </p:sp>
      <p:pic>
        <p:nvPicPr>
          <p:cNvPr id="5" name="图片 4"/>
          <p:cNvPicPr>
            <a:picLocks noChangeAspect="1"/>
          </p:cNvPicPr>
          <p:nvPr/>
        </p:nvPicPr>
        <p:blipFill>
          <a:blip r:embed="rId3" cstate="print"/>
          <a:stretch>
            <a:fillRect/>
          </a:stretch>
        </p:blipFill>
        <p:spPr>
          <a:xfrm>
            <a:off x="3590925" y="5748708"/>
            <a:ext cx="3467100" cy="876300"/>
          </a:xfrm>
          <a:prstGeom prst="rect">
            <a:avLst/>
          </a:prstGeom>
        </p:spPr>
      </p:pic>
      <p:sp>
        <p:nvSpPr>
          <p:cNvPr id="7" name="灯片编号占位符 6"/>
          <p:cNvSpPr>
            <a:spLocks noGrp="1"/>
          </p:cNvSpPr>
          <p:nvPr>
            <p:ph type="sldNum" sz="quarter" idx="12"/>
          </p:nvPr>
        </p:nvSpPr>
        <p:spPr/>
        <p:txBody>
          <a:bodyPr/>
          <a:lstStyle/>
          <a:p>
            <a:fld id="{B058512A-BF6F-43D0-855A-BBBF14572BDB}" type="slidenum">
              <a:rPr lang="zh-CN" altLang="en-US" smtClean="0"/>
              <a:pPr/>
              <a:t>61</a:t>
            </a:fld>
            <a:endParaRPr lang="zh-CN" altLang="en-US"/>
          </a:p>
        </p:txBody>
      </p:sp>
    </p:spTree>
    <p:extLst>
      <p:ext uri="{BB962C8B-B14F-4D97-AF65-F5344CB8AC3E}">
        <p14:creationId xmlns:p14="http://schemas.microsoft.com/office/powerpoint/2010/main" val="179305936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0904" y="249583"/>
            <a:ext cx="5922104" cy="1325563"/>
          </a:xfrm>
        </p:spPr>
        <p:txBody>
          <a:bodyPr/>
          <a:lstStyle/>
          <a:p>
            <a:r>
              <a:rPr lang="en-US" altLang="zh-CN"/>
              <a:t>ge</a:t>
            </a:r>
            <a:r>
              <a:rPr lang="en-US" altLang="zh-CN" smtClean="0"/>
              <a:t>tchar</a:t>
            </a:r>
            <a:r>
              <a:rPr lang="zh-CN" altLang="en-US" smtClean="0"/>
              <a:t>函数</a:t>
            </a:r>
            <a:endParaRPr lang="zh-CN" altLang="en-US"/>
          </a:p>
        </p:txBody>
      </p:sp>
      <p:sp>
        <p:nvSpPr>
          <p:cNvPr id="16" name="内容占位符 2"/>
          <p:cNvSpPr txBox="1">
            <a:spLocks/>
          </p:cNvSpPr>
          <p:nvPr/>
        </p:nvSpPr>
        <p:spPr>
          <a:xfrm>
            <a:off x="831573" y="1268913"/>
            <a:ext cx="9715500" cy="5895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3.10】</a:t>
            </a:r>
            <a:r>
              <a:rPr lang="zh-CN" altLang="en-US" sz="2000">
                <a:solidFill>
                  <a:schemeClr val="accent1"/>
                </a:solidFill>
              </a:rPr>
              <a:t>改写例</a:t>
            </a:r>
            <a:r>
              <a:rPr lang="en-US" altLang="zh-CN" sz="2000">
                <a:solidFill>
                  <a:schemeClr val="accent1"/>
                </a:solidFill>
              </a:rPr>
              <a:t>3.3</a:t>
            </a:r>
            <a:r>
              <a:rPr lang="zh-CN" altLang="en-US" sz="2000">
                <a:solidFill>
                  <a:schemeClr val="accent1"/>
                </a:solidFill>
              </a:rPr>
              <a:t>程序，使之可以适用于任何大写字母</a:t>
            </a:r>
            <a:r>
              <a:rPr lang="zh-CN" altLang="en-US" sz="2000" smtClean="0">
                <a:solidFill>
                  <a:schemeClr val="accent1"/>
                </a:solidFill>
              </a:rPr>
              <a:t>。</a:t>
            </a:r>
            <a:endParaRPr lang="en-US" altLang="zh-CN" sz="2000" smtClean="0">
              <a:solidFill>
                <a:schemeClr val="accent1"/>
              </a:solidFill>
            </a:endParaRPr>
          </a:p>
          <a:p>
            <a:pPr marL="0" indent="0">
              <a:lnSpc>
                <a:spcPct val="120000"/>
              </a:lnSpc>
              <a:buNone/>
            </a:pPr>
            <a:r>
              <a:rPr lang="en-US" altLang="zh-CN" sz="2000">
                <a:solidFill>
                  <a:schemeClr val="accent1"/>
                </a:solidFill>
              </a:rPr>
              <a:t> </a:t>
            </a:r>
            <a:r>
              <a:rPr lang="en-US" altLang="zh-CN" sz="2000" smtClean="0">
                <a:solidFill>
                  <a:schemeClr val="accent1"/>
                </a:solidFill>
              </a:rPr>
              <a:t> </a:t>
            </a:r>
            <a:r>
              <a:rPr lang="zh-CN" altLang="en-US" sz="2000" smtClean="0">
                <a:solidFill>
                  <a:schemeClr val="accent1"/>
                </a:solidFill>
              </a:rPr>
              <a:t>从</a:t>
            </a:r>
            <a:r>
              <a:rPr lang="zh-CN" altLang="en-US" sz="2000">
                <a:solidFill>
                  <a:schemeClr val="accent1"/>
                </a:solidFill>
              </a:rPr>
              <a:t>键盘输入一个大写字母，在显示屏上显示对应的小写字母。</a:t>
            </a:r>
          </a:p>
        </p:txBody>
      </p:sp>
      <p:sp>
        <p:nvSpPr>
          <p:cNvPr id="17" name="矩形 16"/>
          <p:cNvSpPr/>
          <p:nvPr/>
        </p:nvSpPr>
        <p:spPr>
          <a:xfrm>
            <a:off x="1070022" y="2240425"/>
            <a:ext cx="6265056" cy="646331"/>
          </a:xfrm>
          <a:prstGeom prst="rect">
            <a:avLst/>
          </a:prstGeom>
        </p:spPr>
        <p:txBody>
          <a:bodyPr wrap="square">
            <a:spAutoFit/>
          </a:bodyPr>
          <a:lstStyle/>
          <a:p>
            <a:r>
              <a:rPr lang="zh-CN" altLang="en-US" b="1" smtClean="0"/>
              <a:t>解题思路</a:t>
            </a:r>
            <a:r>
              <a:rPr lang="en-US" altLang="zh-CN" b="1" smtClean="0"/>
              <a:t>: </a:t>
            </a:r>
            <a:r>
              <a:rPr lang="zh-CN" altLang="en-US" smtClean="0"/>
              <a:t> 用</a:t>
            </a:r>
            <a:r>
              <a:rPr lang="en-US" altLang="zh-CN"/>
              <a:t>getchar</a:t>
            </a:r>
            <a:r>
              <a:rPr lang="zh-CN" altLang="en-US"/>
              <a:t>函数从键盘读入一个大写字母，把它转换为小写字母，然后用</a:t>
            </a:r>
            <a:r>
              <a:rPr lang="en-US" altLang="zh-CN"/>
              <a:t>putchar</a:t>
            </a:r>
            <a:r>
              <a:rPr lang="zh-CN" altLang="en-US"/>
              <a:t>函数输出该小写字母</a:t>
            </a:r>
            <a:r>
              <a:rPr lang="zh-CN" altLang="en-US" smtClean="0"/>
              <a:t>。</a:t>
            </a:r>
            <a:endParaRPr lang="zh-CN" altLang="en-US"/>
          </a:p>
        </p:txBody>
      </p:sp>
      <p:sp>
        <p:nvSpPr>
          <p:cNvPr id="18" name="圆角矩形 17"/>
          <p:cNvSpPr/>
          <p:nvPr/>
        </p:nvSpPr>
        <p:spPr>
          <a:xfrm>
            <a:off x="1139686" y="2922945"/>
            <a:ext cx="6692349" cy="2672786"/>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t>#include &lt;stdio.h&gt;</a:t>
            </a:r>
          </a:p>
          <a:p>
            <a:pPr defTabSz="363538"/>
            <a:r>
              <a:rPr lang="en-US" altLang="zh-CN" sz="1600"/>
              <a:t>int main()</a:t>
            </a:r>
          </a:p>
          <a:p>
            <a:pPr defTabSz="363538"/>
            <a:r>
              <a:rPr lang="en-US" altLang="zh-CN" sz="1600"/>
              <a:t>{</a:t>
            </a:r>
          </a:p>
          <a:p>
            <a:pPr defTabSz="363538"/>
            <a:r>
              <a:rPr lang="en-US" altLang="zh-CN" sz="1600"/>
              <a:t>	char c1,c2;</a:t>
            </a:r>
          </a:p>
          <a:p>
            <a:pPr defTabSz="363538"/>
            <a:r>
              <a:rPr lang="en-US" altLang="zh-CN" sz="1600"/>
              <a:t>	c1=getchar(); </a:t>
            </a:r>
            <a:r>
              <a:rPr lang="en-US" altLang="zh-CN" sz="1600" smtClean="0"/>
              <a:t>	</a:t>
            </a:r>
            <a:r>
              <a:rPr lang="en-US" altLang="zh-CN" sz="1600" smtClean="0">
                <a:solidFill>
                  <a:srgbClr val="008000"/>
                </a:solidFill>
              </a:rPr>
              <a:t>//</a:t>
            </a:r>
            <a:r>
              <a:rPr lang="zh-CN" altLang="en-US" sz="1600">
                <a:solidFill>
                  <a:srgbClr val="008000"/>
                </a:solidFill>
              </a:rPr>
              <a:t>从键盘读入一个大写字母，赋给字符变量</a:t>
            </a:r>
            <a:r>
              <a:rPr lang="en-US" altLang="zh-CN" sz="1600">
                <a:solidFill>
                  <a:srgbClr val="008000"/>
                </a:solidFill>
              </a:rPr>
              <a:t>c1</a:t>
            </a:r>
          </a:p>
          <a:p>
            <a:pPr defTabSz="363538"/>
            <a:r>
              <a:rPr lang="en-US" altLang="zh-CN" sz="1600"/>
              <a:t>	c2=c1+32</a:t>
            </a:r>
            <a:r>
              <a:rPr lang="en-US" altLang="zh-CN" sz="1600" smtClean="0"/>
              <a:t>;		</a:t>
            </a:r>
            <a:r>
              <a:rPr lang="en-US" altLang="zh-CN" sz="1600">
                <a:solidFill>
                  <a:srgbClr val="008000"/>
                </a:solidFill>
              </a:rPr>
              <a:t>//</a:t>
            </a:r>
            <a:r>
              <a:rPr lang="zh-CN" altLang="en-US" sz="1600">
                <a:solidFill>
                  <a:srgbClr val="008000"/>
                </a:solidFill>
              </a:rPr>
              <a:t>求对应小写字母的</a:t>
            </a:r>
            <a:r>
              <a:rPr lang="en-US" altLang="zh-CN" sz="1600">
                <a:solidFill>
                  <a:srgbClr val="008000"/>
                </a:solidFill>
              </a:rPr>
              <a:t>ASCII</a:t>
            </a:r>
            <a:r>
              <a:rPr lang="zh-CN" altLang="en-US" sz="1600">
                <a:solidFill>
                  <a:srgbClr val="008000"/>
                </a:solidFill>
              </a:rPr>
              <a:t>代码，放在字符变量</a:t>
            </a:r>
            <a:r>
              <a:rPr lang="en-US" altLang="zh-CN" sz="1600">
                <a:solidFill>
                  <a:srgbClr val="008000"/>
                </a:solidFill>
              </a:rPr>
              <a:t>c2</a:t>
            </a:r>
            <a:r>
              <a:rPr lang="zh-CN" altLang="en-US" sz="1600">
                <a:solidFill>
                  <a:srgbClr val="008000"/>
                </a:solidFill>
              </a:rPr>
              <a:t>中</a:t>
            </a:r>
          </a:p>
          <a:p>
            <a:pPr defTabSz="363538"/>
            <a:r>
              <a:rPr lang="zh-CN" altLang="en-US" sz="1600"/>
              <a:t>	</a:t>
            </a:r>
            <a:r>
              <a:rPr lang="en-US" altLang="zh-CN" sz="1600"/>
              <a:t>putchar(c2</a:t>
            </a:r>
            <a:r>
              <a:rPr lang="en-US" altLang="zh-CN" sz="1600" smtClean="0"/>
              <a:t>);		</a:t>
            </a:r>
            <a:r>
              <a:rPr lang="en-US" altLang="zh-CN" sz="1600">
                <a:solidFill>
                  <a:srgbClr val="008000"/>
                </a:solidFill>
              </a:rPr>
              <a:t>//</a:t>
            </a:r>
            <a:r>
              <a:rPr lang="zh-CN" altLang="en-US" sz="1600">
                <a:solidFill>
                  <a:srgbClr val="008000"/>
                </a:solidFill>
              </a:rPr>
              <a:t>输出</a:t>
            </a:r>
            <a:r>
              <a:rPr lang="en-US" altLang="zh-CN" sz="1600">
                <a:solidFill>
                  <a:srgbClr val="008000"/>
                </a:solidFill>
              </a:rPr>
              <a:t>c2</a:t>
            </a:r>
            <a:r>
              <a:rPr lang="zh-CN" altLang="en-US" sz="1600">
                <a:solidFill>
                  <a:srgbClr val="008000"/>
                </a:solidFill>
              </a:rPr>
              <a:t>的值，是一个字符</a:t>
            </a:r>
          </a:p>
          <a:p>
            <a:pPr defTabSz="363538"/>
            <a:r>
              <a:rPr lang="zh-CN" altLang="en-US" sz="1600"/>
              <a:t>	</a:t>
            </a:r>
            <a:r>
              <a:rPr lang="en-US" altLang="zh-CN" sz="1600"/>
              <a:t>putchar('\n'); </a:t>
            </a:r>
          </a:p>
          <a:p>
            <a:pPr defTabSz="363538"/>
            <a:r>
              <a:rPr lang="en-US" altLang="zh-CN" sz="1600"/>
              <a:t>	return 0;</a:t>
            </a:r>
          </a:p>
          <a:p>
            <a:pPr defTabSz="363538"/>
            <a:r>
              <a:rPr lang="en-US" altLang="zh-CN" sz="1600"/>
              <a:t>}</a:t>
            </a:r>
            <a:endParaRPr lang="en-US" altLang="zh-CN" sz="1600" smtClean="0">
              <a:solidFill>
                <a:srgbClr val="008000"/>
              </a:solidFill>
            </a:endParaRPr>
          </a:p>
        </p:txBody>
      </p:sp>
      <p:pic>
        <p:nvPicPr>
          <p:cNvPr id="8" name="图片 7"/>
          <p:cNvPicPr>
            <a:picLocks noChangeAspect="1"/>
          </p:cNvPicPr>
          <p:nvPr/>
        </p:nvPicPr>
        <p:blipFill>
          <a:blip r:embed="rId2" cstate="print"/>
          <a:stretch>
            <a:fillRect/>
          </a:stretch>
        </p:blipFill>
        <p:spPr>
          <a:xfrm>
            <a:off x="7224092" y="5595731"/>
            <a:ext cx="3543300" cy="1114425"/>
          </a:xfrm>
          <a:prstGeom prst="rect">
            <a:avLst/>
          </a:prstGeom>
        </p:spPr>
      </p:pic>
      <p:sp>
        <p:nvSpPr>
          <p:cNvPr id="13" name="圆角矩形 12"/>
          <p:cNvSpPr/>
          <p:nvPr/>
        </p:nvSpPr>
        <p:spPr>
          <a:xfrm>
            <a:off x="516835" y="2922945"/>
            <a:ext cx="7315199" cy="2672786"/>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dirty="0"/>
              <a:t>#include &lt;</a:t>
            </a:r>
            <a:r>
              <a:rPr lang="en-US" altLang="zh-CN" sz="1600" dirty="0" err="1"/>
              <a:t>stdio.h</a:t>
            </a:r>
            <a:r>
              <a:rPr lang="en-US" altLang="zh-CN" sz="1600" dirty="0"/>
              <a:t>&gt;</a:t>
            </a:r>
          </a:p>
          <a:p>
            <a:pPr defTabSz="363538"/>
            <a:r>
              <a:rPr lang="en-US" altLang="zh-CN" sz="1600" dirty="0" err="1"/>
              <a:t>int</a:t>
            </a:r>
            <a:r>
              <a:rPr lang="en-US" altLang="zh-CN" sz="1600" dirty="0"/>
              <a:t> main ()</a:t>
            </a:r>
          </a:p>
          <a:p>
            <a:pPr defTabSz="363538"/>
            <a:r>
              <a:rPr lang="en-US" altLang="zh-CN" sz="1600" dirty="0"/>
              <a:t>{</a:t>
            </a:r>
          </a:p>
          <a:p>
            <a:pPr defTabSz="363538"/>
            <a:r>
              <a:rPr lang="en-US" altLang="zh-CN" sz="1600" dirty="0"/>
              <a:t>	char c1,c2;</a:t>
            </a:r>
          </a:p>
          <a:p>
            <a:pPr defTabSz="363538"/>
            <a:r>
              <a:rPr lang="en-US" altLang="zh-CN" sz="1600" dirty="0"/>
              <a:t>	c1=</a:t>
            </a:r>
            <a:r>
              <a:rPr lang="en-US" altLang="zh-CN" sz="1600" dirty="0" err="1"/>
              <a:t>getchar</a:t>
            </a:r>
            <a:r>
              <a:rPr lang="en-US" altLang="zh-CN" sz="1600" dirty="0" smtClean="0"/>
              <a:t>();	</a:t>
            </a:r>
            <a:r>
              <a:rPr lang="en-US" altLang="zh-CN" sz="1600" dirty="0" smtClean="0">
                <a:solidFill>
                  <a:srgbClr val="008000"/>
                </a:solidFill>
              </a:rPr>
              <a:t>//</a:t>
            </a:r>
            <a:r>
              <a:rPr lang="zh-CN" altLang="en-US" sz="1600" dirty="0">
                <a:solidFill>
                  <a:srgbClr val="008000"/>
                </a:solidFill>
              </a:rPr>
              <a:t>从键盘读入一个大写字母，赋给字符变量</a:t>
            </a:r>
            <a:r>
              <a:rPr lang="en-US" altLang="zh-CN" sz="1600" dirty="0">
                <a:solidFill>
                  <a:srgbClr val="008000"/>
                </a:solidFill>
              </a:rPr>
              <a:t>c1</a:t>
            </a:r>
          </a:p>
          <a:p>
            <a:pPr defTabSz="363538"/>
            <a:r>
              <a:rPr lang="en-US" altLang="zh-CN" sz="1600" dirty="0"/>
              <a:t>	c2=c1+32</a:t>
            </a:r>
            <a:r>
              <a:rPr lang="en-US" altLang="zh-CN" sz="1600" dirty="0" smtClean="0"/>
              <a:t>;	</a:t>
            </a:r>
            <a:r>
              <a:rPr lang="en-US" altLang="zh-CN" sz="1600" dirty="0">
                <a:solidFill>
                  <a:srgbClr val="008000"/>
                </a:solidFill>
              </a:rPr>
              <a:t>//</a:t>
            </a:r>
            <a:r>
              <a:rPr lang="zh-CN" altLang="en-US" sz="1600" dirty="0">
                <a:solidFill>
                  <a:srgbClr val="008000"/>
                </a:solidFill>
              </a:rPr>
              <a:t>得到对应的小写字母的</a:t>
            </a:r>
            <a:r>
              <a:rPr lang="en-US" altLang="zh-CN" sz="1600" dirty="0">
                <a:solidFill>
                  <a:srgbClr val="008000"/>
                </a:solidFill>
              </a:rPr>
              <a:t>ASCII</a:t>
            </a:r>
            <a:r>
              <a:rPr lang="zh-CN" altLang="en-US" sz="1600" dirty="0">
                <a:solidFill>
                  <a:srgbClr val="008000"/>
                </a:solidFill>
              </a:rPr>
              <a:t>代码，放在字符变量</a:t>
            </a:r>
            <a:r>
              <a:rPr lang="en-US" altLang="zh-CN" sz="1600" dirty="0">
                <a:solidFill>
                  <a:srgbClr val="008000"/>
                </a:solidFill>
              </a:rPr>
              <a:t>c2</a:t>
            </a:r>
            <a:r>
              <a:rPr lang="zh-CN" altLang="en-US" sz="1600" dirty="0">
                <a:solidFill>
                  <a:srgbClr val="008000"/>
                </a:solidFill>
              </a:rPr>
              <a:t>中</a:t>
            </a:r>
          </a:p>
          <a:p>
            <a:pPr defTabSz="363538"/>
            <a:r>
              <a:rPr lang="zh-CN" altLang="en-US" sz="1600" dirty="0"/>
              <a:t>	</a:t>
            </a:r>
            <a:r>
              <a:rPr lang="en-US" altLang="zh-CN" sz="1600" dirty="0" err="1"/>
              <a:t>printf</a:t>
            </a:r>
            <a:r>
              <a:rPr lang="en-US" altLang="zh-CN" sz="1600" dirty="0"/>
              <a:t>("</a:t>
            </a:r>
            <a:r>
              <a:rPr lang="zh-CN" altLang="en-US" sz="1600" dirty="0"/>
              <a:t>大写字母</a:t>
            </a:r>
            <a:r>
              <a:rPr lang="en-US" altLang="zh-CN" sz="1600" dirty="0"/>
              <a:t>: %c\n</a:t>
            </a:r>
            <a:r>
              <a:rPr lang="zh-CN" altLang="en-US" sz="1600" dirty="0"/>
              <a:t>小写字母</a:t>
            </a:r>
            <a:r>
              <a:rPr lang="en-US" altLang="zh-CN" sz="1600" dirty="0"/>
              <a:t>: %c\n",c1,c2</a:t>
            </a:r>
            <a:r>
              <a:rPr lang="en-US" altLang="zh-CN" sz="1600" dirty="0" smtClean="0"/>
              <a:t>);	</a:t>
            </a:r>
            <a:r>
              <a:rPr lang="en-US" altLang="zh-CN" sz="1600" dirty="0">
                <a:solidFill>
                  <a:srgbClr val="008000"/>
                </a:solidFill>
              </a:rPr>
              <a:t>//</a:t>
            </a:r>
            <a:r>
              <a:rPr lang="zh-CN" altLang="en-US" sz="1600" dirty="0">
                <a:solidFill>
                  <a:srgbClr val="008000"/>
                </a:solidFill>
              </a:rPr>
              <a:t>输出</a:t>
            </a:r>
            <a:r>
              <a:rPr lang="en-US" altLang="zh-CN" sz="1600" dirty="0">
                <a:solidFill>
                  <a:srgbClr val="008000"/>
                </a:solidFill>
              </a:rPr>
              <a:t>c1,c2</a:t>
            </a:r>
            <a:r>
              <a:rPr lang="zh-CN" altLang="en-US" sz="1600" dirty="0">
                <a:solidFill>
                  <a:srgbClr val="008000"/>
                </a:solidFill>
              </a:rPr>
              <a:t>的值</a:t>
            </a:r>
          </a:p>
          <a:p>
            <a:pPr defTabSz="363538"/>
            <a:r>
              <a:rPr lang="zh-CN" altLang="en-US" sz="1600" dirty="0"/>
              <a:t>	</a:t>
            </a:r>
            <a:r>
              <a:rPr lang="en-US" altLang="zh-CN" sz="1600" dirty="0"/>
              <a:t>return 0;</a:t>
            </a:r>
          </a:p>
          <a:p>
            <a:pPr defTabSz="363538"/>
            <a:r>
              <a:rPr lang="en-US" altLang="zh-CN" sz="1600" dirty="0"/>
              <a:t>}</a:t>
            </a:r>
            <a:endParaRPr lang="en-US" altLang="zh-CN" sz="1600" dirty="0" smtClean="0">
              <a:solidFill>
                <a:srgbClr val="008000"/>
              </a:solidFill>
            </a:endParaRPr>
          </a:p>
        </p:txBody>
      </p:sp>
      <p:sp>
        <p:nvSpPr>
          <p:cNvPr id="10" name="文本框 9"/>
          <p:cNvSpPr txBox="1"/>
          <p:nvPr/>
        </p:nvSpPr>
        <p:spPr>
          <a:xfrm>
            <a:off x="7573614" y="4423813"/>
            <a:ext cx="212863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t>用</a:t>
            </a:r>
            <a:r>
              <a:rPr lang="en-US" altLang="zh-CN" dirty="0" err="1" smtClean="0"/>
              <a:t>printf</a:t>
            </a:r>
            <a:r>
              <a:rPr lang="zh-CN" altLang="en-US" dirty="0" smtClean="0"/>
              <a:t>函数输出</a:t>
            </a:r>
            <a:endParaRPr lang="zh-CN" altLang="en-US" dirty="0"/>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62</a:t>
            </a:fld>
            <a:endParaRPr lang="zh-CN" altLang="en-US"/>
          </a:p>
        </p:txBody>
      </p:sp>
    </p:spTree>
    <p:extLst>
      <p:ext uri="{BB962C8B-B14F-4D97-AF65-F5344CB8AC3E}">
        <p14:creationId xmlns:p14="http://schemas.microsoft.com/office/powerpoint/2010/main" val="128280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51652" y="3892455"/>
            <a:ext cx="8763000" cy="2856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838200" y="494335"/>
            <a:ext cx="1752600" cy="360432"/>
          </a:xfrm>
        </p:spPr>
        <p:txBody>
          <a:bodyPr>
            <a:normAutofit fontScale="90000"/>
          </a:bodyPr>
          <a:lstStyle/>
          <a:p>
            <a:r>
              <a:rPr lang="zh-CN" altLang="en-US" sz="2800"/>
              <a:t>转义字符</a:t>
            </a:r>
          </a:p>
        </p:txBody>
      </p:sp>
      <p:pic>
        <p:nvPicPr>
          <p:cNvPr id="4" name="Picture 6"/>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51652" y="494335"/>
            <a:ext cx="8763000" cy="3741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676405" y="1327759"/>
            <a:ext cx="1665962" cy="369332"/>
          </a:xfrm>
          <a:prstGeom prst="rect">
            <a:avLst/>
          </a:prstGeom>
          <a:noFill/>
        </p:spPr>
        <p:txBody>
          <a:bodyPr wrap="square" rtlCol="0">
            <a:spAutoFit/>
          </a:bodyPr>
          <a:lstStyle/>
          <a:p>
            <a:r>
              <a:rPr lang="en-US" altLang="zh-CN" dirty="0" smtClean="0"/>
              <a:t>\ + </a:t>
            </a:r>
            <a:r>
              <a:rPr lang="zh-CN" altLang="en-US" dirty="0" smtClean="0"/>
              <a:t>特殊字符</a:t>
            </a:r>
            <a:endParaRPr lang="zh-CN" altLang="en-US" dirty="0"/>
          </a:p>
        </p:txBody>
      </p:sp>
      <p:sp>
        <p:nvSpPr>
          <p:cNvPr id="7" name="TextBox 6"/>
          <p:cNvSpPr txBox="1"/>
          <p:nvPr/>
        </p:nvSpPr>
        <p:spPr>
          <a:xfrm>
            <a:off x="112579" y="2768252"/>
            <a:ext cx="3300904" cy="1477328"/>
          </a:xfrm>
          <a:prstGeom prst="rect">
            <a:avLst/>
          </a:prstGeom>
          <a:noFill/>
        </p:spPr>
        <p:txBody>
          <a:bodyPr wrap="none" rtlCol="0">
            <a:spAutoFit/>
          </a:bodyPr>
          <a:lstStyle/>
          <a:p>
            <a:r>
              <a:rPr lang="en-US" altLang="zh-CN" dirty="0" smtClean="0">
                <a:solidFill>
                  <a:srgbClr val="FF0000"/>
                </a:solidFill>
              </a:rPr>
              <a:t>// \n</a:t>
            </a:r>
            <a:r>
              <a:rPr lang="zh-CN" altLang="en-US" dirty="0" smtClean="0">
                <a:solidFill>
                  <a:srgbClr val="FF0000"/>
                </a:solidFill>
              </a:rPr>
              <a:t>代表换行</a:t>
            </a:r>
            <a:r>
              <a:rPr lang="en-US" altLang="zh-CN" dirty="0" smtClean="0">
                <a:solidFill>
                  <a:srgbClr val="FF0000"/>
                </a:solidFill>
              </a:rPr>
              <a:t>+</a:t>
            </a:r>
            <a:r>
              <a:rPr lang="zh-CN" altLang="en-US" dirty="0" smtClean="0">
                <a:solidFill>
                  <a:srgbClr val="FF0000"/>
                </a:solidFill>
              </a:rPr>
              <a:t>回车</a:t>
            </a:r>
            <a:r>
              <a:rPr lang="en-US" altLang="zh-CN" dirty="0" smtClean="0">
                <a:solidFill>
                  <a:srgbClr val="FF0000"/>
                </a:solidFill>
              </a:rPr>
              <a:t>(windows)</a:t>
            </a:r>
          </a:p>
          <a:p>
            <a:r>
              <a:rPr lang="en-US" altLang="zh-CN" dirty="0" err="1" smtClean="0"/>
              <a:t>printf</a:t>
            </a:r>
            <a:r>
              <a:rPr lang="en-US" altLang="zh-CN" dirty="0" smtClean="0"/>
              <a:t>(“Hello\n”);</a:t>
            </a:r>
          </a:p>
          <a:p>
            <a:endParaRPr lang="en-US" altLang="zh-CN" dirty="0"/>
          </a:p>
          <a:p>
            <a:r>
              <a:rPr lang="en-US" altLang="zh-CN" dirty="0" smtClean="0">
                <a:solidFill>
                  <a:srgbClr val="FF0000"/>
                </a:solidFill>
              </a:rPr>
              <a:t>// n</a:t>
            </a:r>
            <a:r>
              <a:rPr lang="zh-CN" altLang="en-US" dirty="0" smtClean="0">
                <a:solidFill>
                  <a:srgbClr val="FF0000"/>
                </a:solidFill>
              </a:rPr>
              <a:t>作为普通字符处理</a:t>
            </a:r>
            <a:endParaRPr lang="en-US" altLang="zh-CN" dirty="0" smtClean="0">
              <a:solidFill>
                <a:srgbClr val="FF0000"/>
              </a:solidFill>
            </a:endParaRPr>
          </a:p>
          <a:p>
            <a:r>
              <a:rPr lang="en-US" altLang="zh-CN" dirty="0" err="1"/>
              <a:t>p</a:t>
            </a:r>
            <a:r>
              <a:rPr lang="en-US" altLang="zh-CN" dirty="0" err="1" smtClean="0"/>
              <a:t>rintf</a:t>
            </a:r>
            <a:r>
              <a:rPr lang="en-US" altLang="zh-CN" dirty="0" smtClean="0"/>
              <a:t>(“</a:t>
            </a:r>
            <a:r>
              <a:rPr lang="en-US" altLang="zh-CN" dirty="0" err="1" smtClean="0"/>
              <a:t>Hellon</a:t>
            </a:r>
            <a:r>
              <a:rPr lang="en-US" altLang="zh-CN" dirty="0" smtClean="0"/>
              <a:t>”);</a:t>
            </a:r>
            <a:endParaRPr lang="zh-CN" altLang="en-US" dirty="0"/>
          </a:p>
        </p:txBody>
      </p:sp>
      <p:sp>
        <p:nvSpPr>
          <p:cNvPr id="8" name="灯片编号占位符 7"/>
          <p:cNvSpPr>
            <a:spLocks noGrp="1"/>
          </p:cNvSpPr>
          <p:nvPr>
            <p:ph type="sldNum" sz="quarter" idx="12"/>
          </p:nvPr>
        </p:nvSpPr>
        <p:spPr/>
        <p:txBody>
          <a:bodyPr/>
          <a:lstStyle/>
          <a:p>
            <a:fld id="{B058512A-BF6F-43D0-855A-BBBF14572BDB}" type="slidenum">
              <a:rPr lang="zh-CN" altLang="en-US" smtClean="0"/>
              <a:pPr/>
              <a:t>7</a:t>
            </a:fld>
            <a:endParaRPr lang="zh-CN" altLang="en-US"/>
          </a:p>
        </p:txBody>
      </p:sp>
    </p:spTree>
    <p:extLst>
      <p:ext uri="{BB962C8B-B14F-4D97-AF65-F5344CB8AC3E}">
        <p14:creationId xmlns:p14="http://schemas.microsoft.com/office/powerpoint/2010/main" val="40800679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346471" y="1208392"/>
            <a:ext cx="2187575"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变 量</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5" name="文本框 4"/>
          <p:cNvSpPr txBox="1"/>
          <p:nvPr/>
        </p:nvSpPr>
        <p:spPr>
          <a:xfrm>
            <a:off x="1929250" y="2227634"/>
            <a:ext cx="6449438" cy="2308324"/>
          </a:xfrm>
          <a:prstGeom prst="rect">
            <a:avLst/>
          </a:prstGeom>
          <a:noFill/>
        </p:spPr>
        <p:txBody>
          <a:bodyPr wrap="square" rtlCol="0">
            <a:spAutoFit/>
          </a:bodyPr>
          <a:lstStyle/>
          <a:p>
            <a:pPr>
              <a:lnSpc>
                <a:spcPct val="200000"/>
              </a:lnSpc>
            </a:pPr>
            <a:r>
              <a:rPr lang="zh-CN" altLang="en-US" dirty="0"/>
              <a:t>变量代表一个有名字的、具有特定属性的一个存储单元</a:t>
            </a:r>
            <a:r>
              <a:rPr lang="zh-CN" altLang="en-US" dirty="0" smtClean="0"/>
              <a:t>。</a:t>
            </a:r>
            <a:endParaRPr lang="en-US" altLang="zh-CN" dirty="0" smtClean="0"/>
          </a:p>
          <a:p>
            <a:pPr>
              <a:lnSpc>
                <a:spcPct val="200000"/>
              </a:lnSpc>
            </a:pPr>
            <a:r>
              <a:rPr lang="zh-CN" altLang="en-US" dirty="0" smtClean="0"/>
              <a:t>变量用来</a:t>
            </a:r>
            <a:r>
              <a:rPr lang="zh-CN" altLang="en-US" dirty="0"/>
              <a:t>存放</a:t>
            </a:r>
            <a:r>
              <a:rPr lang="zh-CN" altLang="en-US" dirty="0" smtClean="0"/>
              <a:t>数据</a:t>
            </a:r>
            <a:r>
              <a:rPr lang="zh-CN" altLang="en-US" dirty="0"/>
              <a:t>，也就是存放变量的值</a:t>
            </a:r>
            <a:r>
              <a:rPr lang="zh-CN" altLang="en-US" dirty="0" smtClean="0"/>
              <a:t>。</a:t>
            </a:r>
            <a:endParaRPr lang="en-US" altLang="zh-CN" dirty="0" smtClean="0"/>
          </a:p>
          <a:p>
            <a:pPr>
              <a:lnSpc>
                <a:spcPct val="200000"/>
              </a:lnSpc>
            </a:pPr>
            <a:r>
              <a:rPr lang="zh-CN" altLang="en-US" dirty="0" smtClean="0"/>
              <a:t>在</a:t>
            </a:r>
            <a:r>
              <a:rPr lang="zh-CN" altLang="en-US" dirty="0"/>
              <a:t>程序运行期间，变量的值是可以改变的</a:t>
            </a:r>
            <a:r>
              <a:rPr lang="zh-CN" altLang="en-US" dirty="0" smtClean="0"/>
              <a:t>。</a:t>
            </a:r>
            <a:endParaRPr lang="zh-CN" altLang="en-US" dirty="0"/>
          </a:p>
          <a:p>
            <a:pPr>
              <a:lnSpc>
                <a:spcPct val="200000"/>
              </a:lnSpc>
            </a:pPr>
            <a:r>
              <a:rPr lang="zh-CN" altLang="en-US" dirty="0"/>
              <a:t>变量必须先定义，后</a:t>
            </a:r>
            <a:r>
              <a:rPr lang="zh-CN" altLang="en-US" dirty="0" smtClean="0"/>
              <a:t>使用。</a:t>
            </a:r>
            <a:endParaRPr lang="zh-CN" altLang="en-US" dirty="0"/>
          </a:p>
        </p:txBody>
      </p:sp>
      <p:grpSp>
        <p:nvGrpSpPr>
          <p:cNvPr id="15" name="组合 14"/>
          <p:cNvGrpSpPr/>
          <p:nvPr/>
        </p:nvGrpSpPr>
        <p:grpSpPr>
          <a:xfrm>
            <a:off x="7927197" y="2227634"/>
            <a:ext cx="3048776" cy="2308324"/>
            <a:chOff x="8235310" y="2227634"/>
            <a:chExt cx="3048776" cy="2308324"/>
          </a:xfrm>
        </p:grpSpPr>
        <p:sp>
          <p:nvSpPr>
            <p:cNvPr id="6" name="文本框 5"/>
            <p:cNvSpPr txBox="1"/>
            <p:nvPr/>
          </p:nvSpPr>
          <p:spPr>
            <a:xfrm>
              <a:off x="8686801" y="2928026"/>
              <a:ext cx="408561" cy="461665"/>
            </a:xfrm>
            <a:prstGeom prst="rect">
              <a:avLst/>
            </a:prstGeom>
            <a:noFill/>
          </p:spPr>
          <p:txBody>
            <a:bodyPr wrap="square" rtlCol="0">
              <a:spAutoFit/>
            </a:bodyPr>
            <a:lstStyle/>
            <a:p>
              <a:pPr algn="ctr"/>
              <a:r>
                <a:rPr lang="en-US" altLang="zh-CN" sz="2400" b="1" smtClean="0">
                  <a:solidFill>
                    <a:srgbClr val="FF0000"/>
                  </a:solidFill>
                </a:rPr>
                <a:t>a</a:t>
              </a:r>
              <a:endParaRPr lang="zh-CN" altLang="en-US" sz="2400" b="1">
                <a:solidFill>
                  <a:srgbClr val="FF0000"/>
                </a:solidFill>
              </a:endParaRPr>
            </a:p>
          </p:txBody>
        </p:sp>
        <p:sp>
          <p:nvSpPr>
            <p:cNvPr id="7" name="矩形 6"/>
            <p:cNvSpPr/>
            <p:nvPr/>
          </p:nvSpPr>
          <p:spPr>
            <a:xfrm>
              <a:off x="8686801" y="3297358"/>
              <a:ext cx="408562" cy="45751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mtClean="0"/>
                <a:t>3</a:t>
              </a:r>
              <a:endParaRPr lang="zh-CN" altLang="en-US"/>
            </a:p>
          </p:txBody>
        </p:sp>
        <p:sp>
          <p:nvSpPr>
            <p:cNvPr id="8" name="线形标注 2(无边框) 7"/>
            <p:cNvSpPr/>
            <p:nvPr/>
          </p:nvSpPr>
          <p:spPr>
            <a:xfrm>
              <a:off x="9747115" y="2767520"/>
              <a:ext cx="1536971" cy="321012"/>
            </a:xfrm>
            <a:prstGeom prst="callout2">
              <a:avLst>
                <a:gd name="adj1" fmla="val 18750"/>
                <a:gd name="adj2" fmla="val -8333"/>
                <a:gd name="adj3" fmla="val 18750"/>
                <a:gd name="adj4" fmla="val -16667"/>
                <a:gd name="adj5" fmla="val 131077"/>
                <a:gd name="adj6" fmla="val -505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变量名</a:t>
              </a:r>
              <a:endParaRPr lang="zh-CN" altLang="en-US"/>
            </a:p>
          </p:txBody>
        </p:sp>
        <p:sp>
          <p:nvSpPr>
            <p:cNvPr id="9" name="线形标注 2(无边框) 8"/>
            <p:cNvSpPr/>
            <p:nvPr/>
          </p:nvSpPr>
          <p:spPr>
            <a:xfrm>
              <a:off x="9747114" y="3229185"/>
              <a:ext cx="1536971" cy="321012"/>
            </a:xfrm>
            <a:prstGeom prst="callout2">
              <a:avLst>
                <a:gd name="adj1" fmla="val 18750"/>
                <a:gd name="adj2" fmla="val -8333"/>
                <a:gd name="adj3" fmla="val 18750"/>
                <a:gd name="adj4" fmla="val -16667"/>
                <a:gd name="adj5" fmla="val 85227"/>
                <a:gd name="adj6" fmla="val -504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变量值</a:t>
              </a:r>
              <a:endParaRPr lang="zh-CN" altLang="en-US"/>
            </a:p>
          </p:txBody>
        </p:sp>
        <p:sp>
          <p:nvSpPr>
            <p:cNvPr id="10" name="线形标注 2(无边框) 9"/>
            <p:cNvSpPr/>
            <p:nvPr/>
          </p:nvSpPr>
          <p:spPr>
            <a:xfrm>
              <a:off x="9747114" y="3690850"/>
              <a:ext cx="1536971" cy="321012"/>
            </a:xfrm>
            <a:prstGeom prst="callout2">
              <a:avLst>
                <a:gd name="adj1" fmla="val 18750"/>
                <a:gd name="adj2" fmla="val -8333"/>
                <a:gd name="adj3" fmla="val 18750"/>
                <a:gd name="adj4" fmla="val -16667"/>
                <a:gd name="adj5" fmla="val -20833"/>
                <a:gd name="adj6" fmla="val -428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存储单元</a:t>
              </a:r>
              <a:endParaRPr lang="zh-CN" altLang="en-US"/>
            </a:p>
          </p:txBody>
        </p:sp>
        <p:cxnSp>
          <p:nvCxnSpPr>
            <p:cNvPr id="12" name="直接连接符 11"/>
            <p:cNvCxnSpPr/>
            <p:nvPr/>
          </p:nvCxnSpPr>
          <p:spPr>
            <a:xfrm>
              <a:off x="8235310" y="2227634"/>
              <a:ext cx="0" cy="2308324"/>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3" name="灯片编号占位符 2"/>
          <p:cNvSpPr>
            <a:spLocks noGrp="1"/>
          </p:cNvSpPr>
          <p:nvPr>
            <p:ph type="sldNum" sz="quarter" idx="12"/>
          </p:nvPr>
        </p:nvSpPr>
        <p:spPr/>
        <p:txBody>
          <a:bodyPr/>
          <a:lstStyle/>
          <a:p>
            <a:fld id="{B058512A-BF6F-43D0-855A-BBBF14572BDB}" type="slidenum">
              <a:rPr lang="zh-CN" altLang="en-US" smtClean="0"/>
              <a:pPr/>
              <a:t>8</a:t>
            </a:fld>
            <a:endParaRPr lang="zh-CN" altLang="en-US"/>
          </a:p>
        </p:txBody>
      </p:sp>
    </p:spTree>
    <p:extLst>
      <p:ext uri="{BB962C8B-B14F-4D97-AF65-F5344CB8AC3E}">
        <p14:creationId xmlns:p14="http://schemas.microsoft.com/office/powerpoint/2010/main" val="13039470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247080" y="145532"/>
            <a:ext cx="2187575"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常 变 量</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1" name="MH_PageTitle"/>
          <p:cNvSpPr>
            <a:spLocks noChangeArrowheads="1"/>
          </p:cNvSpPr>
          <p:nvPr>
            <p:custDataLst>
              <p:tags r:id="rId2"/>
            </p:custDataLst>
          </p:nvPr>
        </p:nvSpPr>
        <p:spPr bwMode="auto">
          <a:xfrm>
            <a:off x="1247080" y="807363"/>
            <a:ext cx="2667759" cy="277917"/>
          </a:xfrm>
          <a:prstGeom prst="rect">
            <a:avLst/>
          </a:prstGeom>
          <a:solidFill>
            <a:schemeClr val="tx1">
              <a:lumMod val="50000"/>
              <a:lumOff val="50000"/>
            </a:schemeClr>
          </a:solidFill>
          <a:ln>
            <a:noFill/>
          </a:ln>
          <a:extLst/>
        </p:spPr>
        <p:txBody>
          <a:bodyPr rIns="108000" bIns="108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en-US" altLang="zh-CN" sz="2000" b="1" dirty="0" err="1" smtClean="0">
                <a:solidFill>
                  <a:srgbClr val="FFFFFF"/>
                </a:solidFill>
                <a:latin typeface="Cambria Math" pitchFamily="18" charset="0"/>
                <a:ea typeface="Cambria Math" pitchFamily="18" charset="0"/>
              </a:rPr>
              <a:t>const</a:t>
            </a:r>
            <a:r>
              <a:rPr lang="en-US" altLang="zh-CN" sz="2000" b="1" dirty="0" smtClean="0">
                <a:solidFill>
                  <a:srgbClr val="FFFFFF"/>
                </a:solidFill>
                <a:latin typeface="Cambria Math" pitchFamily="18" charset="0"/>
                <a:ea typeface="Cambria Math" pitchFamily="18" charset="0"/>
              </a:rPr>
              <a:t>  </a:t>
            </a:r>
            <a:r>
              <a:rPr lang="en-US" altLang="zh-CN" sz="2000" b="1" dirty="0" err="1" smtClean="0">
                <a:solidFill>
                  <a:srgbClr val="FFFFFF"/>
                </a:solidFill>
                <a:latin typeface="Cambria Math" pitchFamily="18" charset="0"/>
                <a:ea typeface="Cambria Math" pitchFamily="18" charset="0"/>
              </a:rPr>
              <a:t>int</a:t>
            </a:r>
            <a:r>
              <a:rPr lang="en-US" altLang="zh-CN" sz="2000" b="1" dirty="0" smtClean="0">
                <a:solidFill>
                  <a:srgbClr val="FFFFFF"/>
                </a:solidFill>
                <a:latin typeface="Cambria Math" pitchFamily="18" charset="0"/>
                <a:ea typeface="Cambria Math" pitchFamily="18" charset="0"/>
              </a:rPr>
              <a:t>  a=3</a:t>
            </a:r>
            <a:endParaRPr lang="zh-CN" altLang="en-US" sz="2000" b="1" dirty="0">
              <a:solidFill>
                <a:srgbClr val="FFFFFF"/>
              </a:solidFill>
              <a:latin typeface="Cambria Math" pitchFamily="18" charset="0"/>
              <a:ea typeface="+mn-ea"/>
            </a:endParaRPr>
          </a:p>
        </p:txBody>
      </p:sp>
      <p:sp>
        <p:nvSpPr>
          <p:cNvPr id="13" name="MH_Text_1"/>
          <p:cNvSpPr/>
          <p:nvPr>
            <p:custDataLst>
              <p:tags r:id="rId3"/>
            </p:custDataLst>
          </p:nvPr>
        </p:nvSpPr>
        <p:spPr>
          <a:xfrm>
            <a:off x="1209502" y="1629922"/>
            <a:ext cx="9516998" cy="315912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lnSpc>
                <a:spcPct val="120000"/>
              </a:lnSpc>
              <a:spcAft>
                <a:spcPts val="600"/>
              </a:spcAft>
              <a:defRPr/>
            </a:pPr>
            <a:r>
              <a:rPr lang="zh-CN" altLang="en-US" sz="2000" b="1" dirty="0">
                <a:solidFill>
                  <a:schemeClr val="tx1"/>
                </a:solidFill>
              </a:rPr>
              <a:t>常变量与常量的异同是</a:t>
            </a:r>
            <a:r>
              <a:rPr lang="en-US" altLang="zh-CN" sz="2000" b="1" dirty="0">
                <a:solidFill>
                  <a:schemeClr val="tx1"/>
                </a:solidFill>
              </a:rPr>
              <a:t>: </a:t>
            </a:r>
            <a:r>
              <a:rPr lang="zh-CN" altLang="en-US" sz="2000" dirty="0">
                <a:solidFill>
                  <a:schemeClr val="tx1"/>
                </a:solidFill>
              </a:rPr>
              <a:t>常变量具有变量的基本属性</a:t>
            </a:r>
            <a:r>
              <a:rPr lang="en-US" altLang="zh-CN" sz="2000" dirty="0">
                <a:solidFill>
                  <a:schemeClr val="tx1"/>
                </a:solidFill>
              </a:rPr>
              <a:t>: </a:t>
            </a:r>
            <a:r>
              <a:rPr lang="zh-CN" altLang="en-US" sz="2000" dirty="0">
                <a:solidFill>
                  <a:schemeClr val="tx1"/>
                </a:solidFill>
              </a:rPr>
              <a:t>有类型，占存储单元，只是不允许改变其值。可以说，常变量是有名字的不变量，而常量是没有名字的不变量。有名字就便于在程序中被</a:t>
            </a:r>
            <a:r>
              <a:rPr lang="zh-CN" altLang="en-US" sz="2000" dirty="0" smtClean="0">
                <a:solidFill>
                  <a:schemeClr val="tx1"/>
                </a:solidFill>
              </a:rPr>
              <a:t>引用。</a:t>
            </a:r>
            <a:endParaRPr lang="en-US" altLang="zh-CN" sz="2000" dirty="0" smtClean="0">
              <a:solidFill>
                <a:schemeClr val="tx1"/>
              </a:solidFill>
            </a:endParaRPr>
          </a:p>
          <a:p>
            <a:pPr algn="just">
              <a:lnSpc>
                <a:spcPct val="120000"/>
              </a:lnSpc>
              <a:spcAft>
                <a:spcPts val="600"/>
              </a:spcAft>
              <a:defRPr/>
            </a:pPr>
            <a:r>
              <a:rPr lang="en-US" altLang="zh-CN" sz="2000" b="1" dirty="0">
                <a:solidFill>
                  <a:schemeClr val="tx1"/>
                </a:solidFill>
              </a:rPr>
              <a:t>#define Pi </a:t>
            </a:r>
            <a:r>
              <a:rPr lang="en-US" altLang="zh-CN" sz="2000" b="1" dirty="0" smtClean="0">
                <a:solidFill>
                  <a:schemeClr val="tx1"/>
                </a:solidFill>
              </a:rPr>
              <a:t>3.1415926</a:t>
            </a:r>
            <a:r>
              <a:rPr lang="en-US" altLang="zh-CN" sz="2000" dirty="0" smtClean="0">
                <a:solidFill>
                  <a:schemeClr val="tx1"/>
                </a:solidFill>
              </a:rPr>
              <a:t>	      </a:t>
            </a:r>
            <a:r>
              <a:rPr lang="en-US" altLang="zh-CN" sz="2000" dirty="0" smtClean="0">
                <a:solidFill>
                  <a:srgbClr val="008000"/>
                </a:solidFill>
              </a:rPr>
              <a:t>//</a:t>
            </a:r>
            <a:r>
              <a:rPr lang="zh-CN" altLang="en-US" sz="2000" dirty="0">
                <a:solidFill>
                  <a:srgbClr val="008000"/>
                </a:solidFill>
              </a:rPr>
              <a:t>定义符号</a:t>
            </a:r>
            <a:r>
              <a:rPr lang="zh-CN" altLang="en-US" sz="2000" dirty="0" smtClean="0">
                <a:solidFill>
                  <a:srgbClr val="008000"/>
                </a:solidFill>
              </a:rPr>
              <a:t>常量</a:t>
            </a:r>
            <a:endParaRPr lang="zh-CN" altLang="en-US" sz="2000" dirty="0">
              <a:solidFill>
                <a:srgbClr val="008000"/>
              </a:solidFill>
            </a:endParaRPr>
          </a:p>
          <a:p>
            <a:pPr algn="just">
              <a:lnSpc>
                <a:spcPct val="120000"/>
              </a:lnSpc>
              <a:spcAft>
                <a:spcPts val="600"/>
              </a:spcAft>
              <a:defRPr/>
            </a:pPr>
            <a:r>
              <a:rPr lang="en-US" altLang="zh-CN" sz="2000" b="1" dirty="0" err="1">
                <a:solidFill>
                  <a:schemeClr val="tx1"/>
                </a:solidFill>
              </a:rPr>
              <a:t>const</a:t>
            </a:r>
            <a:r>
              <a:rPr lang="en-US" altLang="zh-CN" sz="2000" b="1" dirty="0">
                <a:solidFill>
                  <a:schemeClr val="tx1"/>
                </a:solidFill>
              </a:rPr>
              <a:t> float pi=3.1415926</a:t>
            </a:r>
            <a:r>
              <a:rPr lang="en-US" altLang="zh-CN" sz="2000" b="1" dirty="0" smtClean="0">
                <a:solidFill>
                  <a:schemeClr val="tx1"/>
                </a:solidFill>
              </a:rPr>
              <a:t>;</a:t>
            </a:r>
            <a:r>
              <a:rPr lang="en-US" altLang="zh-CN" sz="2000" dirty="0">
                <a:solidFill>
                  <a:schemeClr val="tx1"/>
                </a:solidFill>
              </a:rPr>
              <a:t> </a:t>
            </a:r>
            <a:r>
              <a:rPr lang="en-US" altLang="zh-CN" sz="2000" dirty="0" smtClean="0">
                <a:solidFill>
                  <a:schemeClr val="tx1"/>
                </a:solidFill>
              </a:rPr>
              <a:t> </a:t>
            </a:r>
            <a:r>
              <a:rPr lang="en-US" altLang="zh-CN" sz="2000" dirty="0" smtClean="0">
                <a:solidFill>
                  <a:srgbClr val="008000"/>
                </a:solidFill>
              </a:rPr>
              <a:t>//</a:t>
            </a:r>
            <a:r>
              <a:rPr lang="zh-CN" altLang="en-US" sz="2000" dirty="0">
                <a:solidFill>
                  <a:srgbClr val="008000"/>
                </a:solidFill>
              </a:rPr>
              <a:t>定义常</a:t>
            </a:r>
            <a:r>
              <a:rPr lang="zh-CN" altLang="en-US" sz="2000" dirty="0" smtClean="0">
                <a:solidFill>
                  <a:srgbClr val="008000"/>
                </a:solidFill>
              </a:rPr>
              <a:t>变量</a:t>
            </a:r>
            <a:endParaRPr lang="zh-CN" altLang="en-US" sz="2000" dirty="0">
              <a:solidFill>
                <a:srgbClr val="008000"/>
              </a:solidFill>
            </a:endParaRPr>
          </a:p>
          <a:p>
            <a:pPr algn="just">
              <a:lnSpc>
                <a:spcPct val="120000"/>
              </a:lnSpc>
              <a:spcAft>
                <a:spcPts val="600"/>
              </a:spcAft>
              <a:defRPr/>
            </a:pPr>
            <a:r>
              <a:rPr lang="zh-CN" altLang="en-US" sz="2000" dirty="0">
                <a:solidFill>
                  <a:schemeClr val="tx1"/>
                </a:solidFill>
              </a:rPr>
              <a:t>符号常量</a:t>
            </a:r>
            <a:r>
              <a:rPr lang="en-US" altLang="zh-CN" sz="2000" dirty="0">
                <a:solidFill>
                  <a:schemeClr val="tx1"/>
                </a:solidFill>
              </a:rPr>
              <a:t>Pi</a:t>
            </a:r>
            <a:r>
              <a:rPr lang="zh-CN" altLang="en-US" sz="2000" dirty="0">
                <a:solidFill>
                  <a:schemeClr val="tx1"/>
                </a:solidFill>
              </a:rPr>
              <a:t>和常变量</a:t>
            </a:r>
            <a:r>
              <a:rPr lang="en-US" altLang="zh-CN" sz="2000" dirty="0">
                <a:solidFill>
                  <a:schemeClr val="tx1"/>
                </a:solidFill>
              </a:rPr>
              <a:t>pi</a:t>
            </a:r>
            <a:r>
              <a:rPr lang="zh-CN" altLang="en-US" sz="2000" dirty="0">
                <a:solidFill>
                  <a:schemeClr val="tx1"/>
                </a:solidFill>
              </a:rPr>
              <a:t>都代表</a:t>
            </a:r>
            <a:r>
              <a:rPr lang="en-US" altLang="zh-CN" sz="2000" dirty="0">
                <a:solidFill>
                  <a:schemeClr val="tx1"/>
                </a:solidFill>
              </a:rPr>
              <a:t>3.1415926</a:t>
            </a:r>
            <a:r>
              <a:rPr lang="zh-CN" altLang="en-US" sz="2000" dirty="0">
                <a:solidFill>
                  <a:schemeClr val="tx1"/>
                </a:solidFill>
              </a:rPr>
              <a:t>，在程序中都能使用。但二者性质不同</a:t>
            </a:r>
            <a:r>
              <a:rPr lang="en-US" altLang="zh-CN" sz="2000" dirty="0">
                <a:solidFill>
                  <a:schemeClr val="tx1"/>
                </a:solidFill>
              </a:rPr>
              <a:t>: </a:t>
            </a:r>
            <a:r>
              <a:rPr lang="zh-CN" altLang="en-US" sz="2000" dirty="0">
                <a:solidFill>
                  <a:schemeClr val="tx1"/>
                </a:solidFill>
              </a:rPr>
              <a:t>定义符号常量用</a:t>
            </a:r>
            <a:r>
              <a:rPr lang="en-US" altLang="zh-CN" sz="2000" dirty="0">
                <a:solidFill>
                  <a:schemeClr val="tx1"/>
                </a:solidFill>
              </a:rPr>
              <a:t>#define</a:t>
            </a:r>
            <a:r>
              <a:rPr lang="zh-CN" altLang="en-US" sz="2000" dirty="0">
                <a:solidFill>
                  <a:schemeClr val="tx1"/>
                </a:solidFill>
              </a:rPr>
              <a:t>指令，它是预编译指令，它只是用符号常量代表一个字符串，在预编译时仅进行字符替换，在预编译后，符号常量就不存在了</a:t>
            </a:r>
            <a:r>
              <a:rPr lang="en-US" altLang="zh-CN" sz="2000" dirty="0">
                <a:solidFill>
                  <a:schemeClr val="tx1"/>
                </a:solidFill>
              </a:rPr>
              <a:t>(</a:t>
            </a:r>
            <a:r>
              <a:rPr lang="zh-CN" altLang="en-US" sz="2000" dirty="0">
                <a:solidFill>
                  <a:schemeClr val="tx1"/>
                </a:solidFill>
              </a:rPr>
              <a:t>全置换成</a:t>
            </a:r>
            <a:r>
              <a:rPr lang="en-US" altLang="zh-CN" sz="2000" dirty="0">
                <a:solidFill>
                  <a:schemeClr val="tx1"/>
                </a:solidFill>
              </a:rPr>
              <a:t>3.1415926</a:t>
            </a:r>
            <a:r>
              <a:rPr lang="zh-CN" altLang="en-US" sz="2000" dirty="0">
                <a:solidFill>
                  <a:schemeClr val="tx1"/>
                </a:solidFill>
              </a:rPr>
              <a:t>了</a:t>
            </a:r>
            <a:r>
              <a:rPr lang="en-US" altLang="zh-CN" sz="2000" dirty="0">
                <a:solidFill>
                  <a:schemeClr val="tx1"/>
                </a:solidFill>
              </a:rPr>
              <a:t>)</a:t>
            </a:r>
            <a:r>
              <a:rPr lang="zh-CN" altLang="en-US" sz="2000" dirty="0">
                <a:solidFill>
                  <a:schemeClr val="tx1"/>
                </a:solidFill>
              </a:rPr>
              <a:t>，对符号常量的名字是不分配存储单元的。而常变量要占用存储单元，有变量值，只是该值不改变而已。从使用的角度看，常变量具有符号常量的优点，而且使用更方便。有了常变量以后，可以不必多用符号常量</a:t>
            </a:r>
            <a:r>
              <a:rPr lang="zh-CN" altLang="en-US" sz="2000" dirty="0" smtClean="0">
                <a:solidFill>
                  <a:schemeClr val="tx1"/>
                </a:solidFill>
              </a:rPr>
              <a:t>。</a:t>
            </a:r>
            <a:endParaRPr lang="zh-CN" altLang="en-US" sz="2000" dirty="0">
              <a:solidFill>
                <a:schemeClr val="tx1"/>
              </a:solidFill>
            </a:endParaRPr>
          </a:p>
        </p:txBody>
      </p:sp>
      <p:sp>
        <p:nvSpPr>
          <p:cNvPr id="14" name="MH_Other_59"/>
          <p:cNvSpPr/>
          <p:nvPr>
            <p:custDataLst>
              <p:tags r:id="rId4"/>
            </p:custDataLst>
          </p:nvPr>
        </p:nvSpPr>
        <p:spPr>
          <a:xfrm>
            <a:off x="1247080" y="1250578"/>
            <a:ext cx="9560239" cy="307975"/>
          </a:xfrm>
          <a:prstGeom prst="rect">
            <a:avLst/>
          </a:prstGeom>
        </p:spPr>
        <p:txBody>
          <a:bodyPr lIns="0" tIns="0" rIns="0" bIns="0" anchor="ctr">
            <a:normAutofit/>
          </a:bodyPr>
          <a:lstStyle/>
          <a:p>
            <a:pPr>
              <a:defRPr/>
            </a:pPr>
            <a:r>
              <a:rPr lang="zh-CN" altLang="en-US" sz="1600" spc="100" dirty="0">
                <a:solidFill>
                  <a:schemeClr val="accent1"/>
                </a:solidFill>
                <a:latin typeface="微软雅黑" panose="020B0503020204020204" pitchFamily="34" charset="-122"/>
                <a:ea typeface="微软雅黑" panose="020B0503020204020204" pitchFamily="34" charset="-122"/>
              </a:rPr>
              <a:t>定义</a:t>
            </a:r>
            <a:r>
              <a:rPr lang="en-US" altLang="zh-CN" sz="1600" spc="100" dirty="0">
                <a:solidFill>
                  <a:schemeClr val="accent1"/>
                </a:solidFill>
                <a:latin typeface="微软雅黑" panose="020B0503020204020204" pitchFamily="34" charset="-122"/>
                <a:ea typeface="微软雅黑" panose="020B0503020204020204" pitchFamily="34" charset="-122"/>
              </a:rPr>
              <a:t>a</a:t>
            </a:r>
            <a:r>
              <a:rPr lang="zh-CN" altLang="en-US" sz="1600" spc="100" dirty="0">
                <a:solidFill>
                  <a:schemeClr val="accent1"/>
                </a:solidFill>
                <a:latin typeface="微软雅黑" panose="020B0503020204020204" pitchFamily="34" charset="-122"/>
                <a:ea typeface="微软雅黑" panose="020B0503020204020204" pitchFamily="34" charset="-122"/>
              </a:rPr>
              <a:t>为一个整型变量，指定其值为</a:t>
            </a:r>
            <a:r>
              <a:rPr lang="en-US" altLang="zh-CN" sz="1600" spc="100" dirty="0">
                <a:solidFill>
                  <a:schemeClr val="accent1"/>
                </a:solidFill>
                <a:latin typeface="微软雅黑" panose="020B0503020204020204" pitchFamily="34" charset="-122"/>
                <a:ea typeface="微软雅黑" panose="020B0503020204020204" pitchFamily="34" charset="-122"/>
              </a:rPr>
              <a:t>3</a:t>
            </a:r>
            <a:r>
              <a:rPr lang="zh-CN" altLang="en-US" sz="1600" spc="100" dirty="0">
                <a:solidFill>
                  <a:schemeClr val="accent1"/>
                </a:solidFill>
                <a:latin typeface="微软雅黑" panose="020B0503020204020204" pitchFamily="34" charset="-122"/>
                <a:ea typeface="微软雅黑" panose="020B0503020204020204" pitchFamily="34" charset="-122"/>
              </a:rPr>
              <a:t>，而且在变量存在期间其值不能改变</a:t>
            </a:r>
          </a:p>
        </p:txBody>
      </p:sp>
      <p:sp>
        <p:nvSpPr>
          <p:cNvPr id="16" name="矩形 15"/>
          <p:cNvSpPr/>
          <p:nvPr/>
        </p:nvSpPr>
        <p:spPr>
          <a:xfrm>
            <a:off x="1209503" y="6253205"/>
            <a:ext cx="9516998"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dirty="0"/>
              <a:t>说明</a:t>
            </a:r>
            <a:r>
              <a:rPr lang="en-US" altLang="zh-CN" dirty="0"/>
              <a:t>: </a:t>
            </a:r>
            <a:r>
              <a:rPr lang="zh-CN" altLang="en-US" dirty="0"/>
              <a:t>有些编译系统还未实现</a:t>
            </a:r>
            <a:r>
              <a:rPr lang="en-US" altLang="zh-CN" dirty="0" smtClean="0"/>
              <a:t>C99</a:t>
            </a:r>
            <a:r>
              <a:rPr lang="zh-CN" altLang="en-US" dirty="0"/>
              <a:t>的功能，因此不能使用常变量。</a:t>
            </a:r>
          </a:p>
        </p:txBody>
      </p:sp>
      <p:sp>
        <p:nvSpPr>
          <p:cNvPr id="3" name="灯片编号占位符 2"/>
          <p:cNvSpPr>
            <a:spLocks noGrp="1"/>
          </p:cNvSpPr>
          <p:nvPr>
            <p:ph type="sldNum" sz="quarter" idx="12"/>
          </p:nvPr>
        </p:nvSpPr>
        <p:spPr/>
        <p:txBody>
          <a:bodyPr/>
          <a:lstStyle/>
          <a:p>
            <a:fld id="{B058512A-BF6F-43D0-855A-BBBF14572BDB}" type="slidenum">
              <a:rPr lang="zh-CN" altLang="en-US" smtClean="0"/>
              <a:pPr/>
              <a:t>9</a:t>
            </a:fld>
            <a:endParaRPr lang="zh-CN" altLang="en-US"/>
          </a:p>
        </p:txBody>
      </p:sp>
    </p:spTree>
    <p:extLst>
      <p:ext uri="{BB962C8B-B14F-4D97-AF65-F5344CB8AC3E}">
        <p14:creationId xmlns:p14="http://schemas.microsoft.com/office/powerpoint/2010/main" val="229954733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7080315062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70805221014"/>
  <p:tag name="MH_LIBRARY" val="GRAPHIC"/>
  <p:tag name="MH_TYPE" val="Text"/>
  <p:tag name="MH_ORDER" val="1"/>
</p:tagLst>
</file>

<file path=ppt/tags/tag10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10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10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10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10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10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10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10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10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10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11.xml><?xml version="1.0" encoding="utf-8"?>
<p:tagLst xmlns:a="http://schemas.openxmlformats.org/drawingml/2006/main" xmlns:r="http://schemas.openxmlformats.org/officeDocument/2006/relationships" xmlns:p="http://schemas.openxmlformats.org/presentationml/2006/main">
  <p:tag name="MH" val="20170805221014"/>
  <p:tag name="MH_LIBRARY" val="GRAPHIC"/>
  <p:tag name="MH_TYPE" val="SubTitle"/>
  <p:tag name="MH_ORDER" val="1"/>
</p:tagLst>
</file>

<file path=ppt/tags/tag11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11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11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11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11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11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11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11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11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11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12.xml><?xml version="1.0" encoding="utf-8"?>
<p:tagLst xmlns:a="http://schemas.openxmlformats.org/drawingml/2006/main" xmlns:r="http://schemas.openxmlformats.org/officeDocument/2006/relationships" xmlns:p="http://schemas.openxmlformats.org/presentationml/2006/main">
  <p:tag name="MH" val="20170805221014"/>
  <p:tag name="MH_LIBRARY" val="GRAPHIC"/>
  <p:tag name="MH_TYPE" val="Text"/>
  <p:tag name="MH_ORDER" val="1"/>
</p:tagLst>
</file>

<file path=ppt/tags/tag12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12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12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12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12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12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12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12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12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12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70805221014"/>
  <p:tag name="MH_LIBRARY" val="GRAPHIC"/>
  <p:tag name="MH_TYPE" val="SubTitle"/>
  <p:tag name="MH_ORDER" val="1"/>
</p:tagLst>
</file>

<file path=ppt/tags/tag13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13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132.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
</p:tagLst>
</file>

<file path=ppt/tags/tag133.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2"/>
</p:tagLst>
</file>

<file path=ppt/tags/tag134.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3"/>
</p:tagLst>
</file>

<file path=ppt/tags/tag135.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4"/>
</p:tagLst>
</file>

<file path=ppt/tags/tag136.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5"/>
</p:tagLst>
</file>

<file path=ppt/tags/tag137.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1"/>
</p:tagLst>
</file>

<file path=ppt/tags/tag138.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2"/>
</p:tagLst>
</file>

<file path=ppt/tags/tag139.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3"/>
</p:tagLst>
</file>

<file path=ppt/tags/tag14.xml><?xml version="1.0" encoding="utf-8"?>
<p:tagLst xmlns:a="http://schemas.openxmlformats.org/drawingml/2006/main" xmlns:r="http://schemas.openxmlformats.org/officeDocument/2006/relationships" xmlns:p="http://schemas.openxmlformats.org/presentationml/2006/main">
  <p:tag name="MH" val="20170805221014"/>
  <p:tag name="MH_LIBRARY" val="GRAPHIC"/>
  <p:tag name="MH_TYPE" val="Text"/>
  <p:tag name="MH_ORDER" val="1"/>
</p:tagLst>
</file>

<file path=ppt/tags/tag140.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4"/>
</p:tagLst>
</file>

<file path=ppt/tags/tag141.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5"/>
</p:tagLst>
</file>

<file path=ppt/tags/tag142.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
</p:tagLst>
</file>

<file path=ppt/tags/tag143.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2"/>
</p:tagLst>
</file>

<file path=ppt/tags/tag144.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3"/>
</p:tagLst>
</file>

<file path=ppt/tags/tag145.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4"/>
</p:tagLst>
</file>

<file path=ppt/tags/tag146.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5"/>
</p:tagLst>
</file>

<file path=ppt/tags/tag147.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YinZJG#"/>
  <p:tag name="MH_LAYOUT" val="TitleSubTitleText"/>
  <p:tag name="MH" val="20170806223725"/>
  <p:tag name="MH_LIBRARY" val="GRAPHIC"/>
</p:tagLst>
</file>

<file path=ppt/tags/tag148.xml><?xml version="1.0" encoding="utf-8"?>
<p:tagLst xmlns:a="http://schemas.openxmlformats.org/drawingml/2006/main" xmlns:r="http://schemas.openxmlformats.org/officeDocument/2006/relationships" xmlns:p="http://schemas.openxmlformats.org/presentationml/2006/main">
  <p:tag name="MH" val="20170806223725"/>
  <p:tag name="MH_LIBRARY" val="GRAPHIC"/>
  <p:tag name="MH_TYPE" val="SubTitle"/>
  <p:tag name="MH_ORDER" val="2"/>
</p:tagLst>
</file>

<file path=ppt/tags/tag149.xml><?xml version="1.0" encoding="utf-8"?>
<p:tagLst xmlns:a="http://schemas.openxmlformats.org/drawingml/2006/main" xmlns:r="http://schemas.openxmlformats.org/officeDocument/2006/relationships" xmlns:p="http://schemas.openxmlformats.org/presentationml/2006/main">
  <p:tag name="MH" val="20170806223725"/>
  <p:tag name="MH_LIBRARY" val="GRAPHIC"/>
  <p:tag name="MH_TYPE" val="SubTitle"/>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SubTitle"/>
  <p:tag name="MH_ORDER" val="1"/>
</p:tagLst>
</file>

<file path=ppt/tags/tag150.xml><?xml version="1.0" encoding="utf-8"?>
<p:tagLst xmlns:a="http://schemas.openxmlformats.org/drawingml/2006/main" xmlns:r="http://schemas.openxmlformats.org/officeDocument/2006/relationships" xmlns:p="http://schemas.openxmlformats.org/presentationml/2006/main">
  <p:tag name="MH" val="20170806223725"/>
  <p:tag name="MH_LIBRARY" val="GRAPHIC"/>
  <p:tag name="MH_TYPE" val="Title"/>
  <p:tag name="MH_ORDER" val="1"/>
</p:tagLst>
</file>

<file path=ppt/tags/tag151.xml><?xml version="1.0" encoding="utf-8"?>
<p:tagLst xmlns:a="http://schemas.openxmlformats.org/drawingml/2006/main" xmlns:r="http://schemas.openxmlformats.org/officeDocument/2006/relationships" xmlns:p="http://schemas.openxmlformats.org/presentationml/2006/main">
  <p:tag name="MH" val="20170806223725"/>
  <p:tag name="MH_LIBRARY" val="GRAPHIC"/>
  <p:tag name="MH_TYPE" val="Text"/>
  <p:tag name="MH_ORDER" val="1"/>
</p:tagLst>
</file>

<file path=ppt/tags/tag152.xml><?xml version="1.0" encoding="utf-8"?>
<p:tagLst xmlns:a="http://schemas.openxmlformats.org/drawingml/2006/main" xmlns:r="http://schemas.openxmlformats.org/officeDocument/2006/relationships" xmlns:p="http://schemas.openxmlformats.org/presentationml/2006/main">
  <p:tag name="MH" val="20170806223725"/>
  <p:tag name="MH_LIBRARY" val="GRAPHIC"/>
  <p:tag name="MH_TYPE" val="Text"/>
  <p:tag name="MH_ORDER" val="2"/>
</p:tagLst>
</file>

<file path=ppt/tags/tag153.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154.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15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156.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157.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158.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159.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1"/>
</p:tagLst>
</file>

<file path=ppt/tags/tag160.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161.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16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16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1"/>
</p:tagLst>
</file>

<file path=ppt/tags/tag164.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16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166.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167.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168.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169.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17.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2"/>
</p:tagLst>
</file>

<file path=ppt/tags/tag17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171.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17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1"/>
</p:tagLst>
</file>

<file path=ppt/tags/tag17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174.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17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176.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177.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178.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179.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3"/>
</p:tagLst>
</file>

<file path=ppt/tags/tag18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181.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18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1"/>
</p:tagLst>
</file>

<file path=ppt/tags/tag18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184.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18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186.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187.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188.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189.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19.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4"/>
</p:tagLst>
</file>

<file path=ppt/tags/tag19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191.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19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1"/>
</p:tagLst>
</file>

<file path=ppt/tags/tag19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194.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19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196.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197.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198.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199.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Freeform 21"/>
</p:tagLst>
</file>

<file path=ppt/tags/tag20.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5"/>
</p:tagLst>
</file>

<file path=ppt/tags/tag20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201.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1"/>
</p:tagLst>
</file>

<file path=ppt/tags/tag20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20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204.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20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06.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07.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08.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09.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6"/>
</p:tagLst>
</file>

<file path=ppt/tags/tag21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1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1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13.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14.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1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1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1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18.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19.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SubTitle"/>
  <p:tag name="MH_ORDER" val="2"/>
</p:tagLst>
</file>

<file path=ppt/tags/tag220.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21.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22.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23.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2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2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2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27.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28.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29.xml><?xml version="1.0" encoding="utf-8"?>
<p:tagLst xmlns:a="http://schemas.openxmlformats.org/drawingml/2006/main" xmlns:r="http://schemas.openxmlformats.org/officeDocument/2006/relationships" xmlns:p="http://schemas.openxmlformats.org/presentationml/2006/main">
  <p:tag name="MH_TYPE" val="#NeiR#"/>
  <p:tag name="MH_NUMBER" val="3"/>
  <p:tag name="MH_CATEGORY" val="#YinZJG#"/>
  <p:tag name="MH_LAYOUT" val="TitleSubTitleText"/>
  <p:tag name="MH" val="20170807115430"/>
  <p:tag name="MH_LIBRARY" val="GRAPHIC"/>
</p:tagLst>
</file>

<file path=ppt/tags/tag23.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7"/>
</p:tagLst>
</file>

<file path=ppt/tags/tag230.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1"/>
</p:tagLst>
</file>

<file path=ppt/tags/tag231.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2"/>
</p:tagLst>
</file>

<file path=ppt/tags/tag232.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SubTitle"/>
  <p:tag name="MH_ORDER" val="1"/>
</p:tagLst>
</file>

<file path=ppt/tags/tag233.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3"/>
</p:tagLst>
</file>

<file path=ppt/tags/tag234.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4"/>
</p:tagLst>
</file>

<file path=ppt/tags/tag235.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SubTitle"/>
  <p:tag name="MH_ORDER" val="2"/>
</p:tagLst>
</file>

<file path=ppt/tags/tag236.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Text"/>
  <p:tag name="MH_ORDER" val="2"/>
</p:tagLst>
</file>

<file path=ppt/tags/tag237.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5"/>
</p:tagLst>
</file>

<file path=ppt/tags/tag238.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6"/>
</p:tagLst>
</file>

<file path=ppt/tags/tag239.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SubTitle"/>
  <p:tag name="MH_ORDER" val="3"/>
</p:tagLst>
</file>

<file path=ppt/tags/tag24.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8"/>
</p:tagLst>
</file>

<file path=ppt/tags/tag240.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Text"/>
  <p:tag name="MH_ORDER" val="3"/>
</p:tagLst>
</file>

<file path=ppt/tags/tag241.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7"/>
</p:tagLst>
</file>

<file path=ppt/tags/tag242.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PageTitle"/>
  <p:tag name="MH_ORDER" val="PageTitle"/>
</p:tagLst>
</file>

<file path=ppt/tags/tag24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4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4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4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4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4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4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5.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9"/>
</p:tagLst>
</file>

<file path=ppt/tags/tag25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51.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YinZJG#"/>
  <p:tag name="MH_LAYOUT" val="TitleSubTitle"/>
  <p:tag name="MH" val="20170807170115"/>
  <p:tag name="MH_LIBRARY" val="GRAPHIC"/>
</p:tagLst>
</file>

<file path=ppt/tags/tag252.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Other"/>
  <p:tag name="MH_ORDER" val="1"/>
</p:tagLst>
</file>

<file path=ppt/tags/tag253.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Other"/>
  <p:tag name="MH_ORDER" val="2"/>
</p:tagLst>
</file>

<file path=ppt/tags/tag254.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Title"/>
  <p:tag name="MH_ORDER" val="1"/>
</p:tagLst>
</file>

<file path=ppt/tags/tag255.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SubTitle"/>
  <p:tag name="MH_ORDER" val="2"/>
</p:tagLst>
</file>

<file path=ppt/tags/tag256.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SubTitle"/>
  <p:tag name="MH_ORDER" val="1"/>
</p:tagLst>
</file>

<file path=ppt/tags/tag25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5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10"/>
</p:tagLst>
</file>

<file path=ppt/tags/tag27.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11"/>
</p:tagLst>
</file>

<file path=ppt/tags/tag28.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12"/>
</p:tagLst>
</file>

<file path=ppt/tags/tag29.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2"/>
</p:tagLst>
</file>

<file path=ppt/tags/tag30.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SubTitle"/>
  <p:tag name="MH_ORDER" val="1"/>
</p:tagLst>
</file>

<file path=ppt/tags/tag31.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1"/>
</p:tagLst>
</file>

<file path=ppt/tags/tag32.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2"/>
</p:tagLst>
</file>

<file path=ppt/tags/tag33.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SubTitle"/>
  <p:tag name="MH_ORDER" val="2"/>
</p:tagLst>
</file>

<file path=ppt/tags/tag34.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3"/>
</p:tagLst>
</file>

<file path=ppt/tags/tag35.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4"/>
</p:tagLst>
</file>

<file path=ppt/tags/tag36.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SubTitle"/>
  <p:tag name="MH_ORDER" val="3"/>
</p:tagLst>
</file>

<file path=ppt/tags/tag37.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5"/>
</p:tagLst>
</file>

<file path=ppt/tags/tag38.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6"/>
</p:tagLst>
</file>

<file path=ppt/tags/tag39.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SubTitle"/>
  <p:tag name="MH_ORDER" val="4"/>
</p:tagLst>
</file>

<file path=ppt/tags/tag4.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3"/>
</p:tagLst>
</file>

<file path=ppt/tags/tag40.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7"/>
</p:tagLst>
</file>

<file path=ppt/tags/tag41.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8"/>
</p:tagLst>
</file>

<file path=ppt/tags/tag42.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SubTitle"/>
  <p:tag name="MH_ORDER" val="5"/>
</p:tagLst>
</file>

<file path=ppt/tags/tag43.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9"/>
</p:tagLst>
</file>

<file path=ppt/tags/tag44.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10"/>
</p:tagLst>
</file>

<file path=ppt/tags/tag45.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46.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47.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PageTitle"/>
  <p:tag name="MH_ORDER" val="PageTitle"/>
</p:tagLst>
</file>

<file path=ppt/tags/tag48.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49.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Other"/>
  <p:tag name="MH_ORDER" val="59"/>
</p:tagLst>
</file>

<file path=ppt/tags/tag5.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4"/>
</p:tagLst>
</file>

<file path=ppt/tags/tag50.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51.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5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5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5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5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5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5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5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5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文本框 25"/>
</p:tagLst>
</file>

<file path=ppt/tags/tag6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6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6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6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6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6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6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6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6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6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7.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6"/>
</p:tagLst>
</file>

<file path=ppt/tags/tag7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7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7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7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7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7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7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7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7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7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8.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7"/>
</p:tagLst>
</file>

<file path=ppt/tags/tag8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8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8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8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8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8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8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8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8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8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9.xml><?xml version="1.0" encoding="utf-8"?>
<p:tagLst xmlns:a="http://schemas.openxmlformats.org/drawingml/2006/main" xmlns:r="http://schemas.openxmlformats.org/officeDocument/2006/relationships" xmlns:p="http://schemas.openxmlformats.org/presentationml/2006/main">
  <p:tag name="MH" val="20170805221014"/>
  <p:tag name="MH_LIBRARY" val="GRAPHIC"/>
  <p:tag name="MH_TYPE" val="SubTitle"/>
  <p:tag name="MH_ORDER" val="1"/>
</p:tagLst>
</file>

<file path=ppt/tags/tag9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9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9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9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9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9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9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9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9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9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heme/theme1.xml><?xml version="1.0" encoding="utf-8"?>
<a:theme xmlns:a="http://schemas.openxmlformats.org/drawingml/2006/main" name="Office 主题​​">
  <a:themeElements>
    <a:clrScheme name="红橙色">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3513</TotalTime>
  <Words>9127</Words>
  <Application>Microsoft Office PowerPoint</Application>
  <PresentationFormat>自定义</PresentationFormat>
  <Paragraphs>1355</Paragraphs>
  <Slides>62</Slides>
  <Notes>17</Notes>
  <HiddenSlides>0</HiddenSlides>
  <MMClips>0</MMClips>
  <ScaleCrop>false</ScaleCrop>
  <HeadingPairs>
    <vt:vector size="4" baseType="variant">
      <vt:variant>
        <vt:lpstr>主题</vt:lpstr>
      </vt:variant>
      <vt:variant>
        <vt:i4>1</vt:i4>
      </vt:variant>
      <vt:variant>
        <vt:lpstr>幻灯片标题</vt:lpstr>
      </vt:variant>
      <vt:variant>
        <vt:i4>62</vt:i4>
      </vt:variant>
    </vt:vector>
  </HeadingPairs>
  <TitlesOfParts>
    <vt:vector size="63" baseType="lpstr">
      <vt:lpstr>Office 主题​​</vt:lpstr>
      <vt:lpstr>PowerPoint 演示文稿</vt:lpstr>
      <vt:lpstr>顺序程序设计举例</vt:lpstr>
      <vt:lpstr>顺序程序设计举例</vt:lpstr>
      <vt:lpstr>顺序程序设计举例</vt:lpstr>
      <vt:lpstr>在计算机高级语言中，数据的两种表现形式：</vt:lpstr>
      <vt:lpstr>PowerPoint 演示文稿</vt:lpstr>
      <vt:lpstr>转义字符</vt:lpstr>
      <vt:lpstr>PowerPoint 演示文稿</vt:lpstr>
      <vt:lpstr>PowerPoint 演示文稿</vt:lpstr>
      <vt:lpstr>PowerPoint 演示文稿</vt:lpstr>
      <vt:lpstr>C语言中的关键字</vt:lpstr>
      <vt:lpstr>数据类型</vt:lpstr>
      <vt:lpstr>计算机中带符号整型数的表示：补码</vt:lpstr>
      <vt:lpstr>整型数据</vt:lpstr>
      <vt:lpstr>整型数据</vt:lpstr>
      <vt:lpstr>字符型数据</vt:lpstr>
      <vt:lpstr>ASCII码表</vt:lpstr>
      <vt:lpstr>PowerPoint 演示文稿</vt:lpstr>
      <vt:lpstr>字符变量</vt:lpstr>
      <vt:lpstr>浮点型数据</vt:lpstr>
      <vt:lpstr>实型数据</vt:lpstr>
      <vt:lpstr>常量的类型</vt:lpstr>
      <vt:lpstr>常量、变量与类型</vt:lpstr>
      <vt:lpstr>运算符和表达式</vt:lpstr>
      <vt:lpstr>运算符</vt:lpstr>
      <vt:lpstr>常用的算术运算符</vt:lpstr>
      <vt:lpstr>整数自增（++）自减（--）运算符</vt:lpstr>
      <vt:lpstr>算术表达式和运算符的优先级与结合性</vt:lpstr>
      <vt:lpstr>不同类型数据间的混合运算</vt:lpstr>
      <vt:lpstr>不同类型数据间的混合运算</vt:lpstr>
      <vt:lpstr>不同类型数据间的混合运算</vt:lpstr>
      <vt:lpstr>PowerPoint 演示文稿</vt:lpstr>
      <vt:lpstr>强制类型转换运算符</vt:lpstr>
      <vt:lpstr>C 语 句</vt:lpstr>
      <vt:lpstr>C程序结构</vt:lpstr>
      <vt:lpstr>PowerPoint 演示文稿</vt:lpstr>
      <vt:lpstr>PowerPoint 演示文稿</vt:lpstr>
      <vt:lpstr>PowerPoint 演示文稿</vt:lpstr>
      <vt:lpstr>PowerPoint 演示文稿</vt:lpstr>
      <vt:lpstr>PowerPoint 演示文稿</vt:lpstr>
      <vt:lpstr>PowerPoint 演示文稿</vt:lpstr>
      <vt:lpstr>赋值语句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数据的输入输出</vt:lpstr>
      <vt:lpstr>输入输出举例</vt:lpstr>
      <vt:lpstr>输入输出举例</vt:lpstr>
      <vt:lpstr>有关输入输出的概念</vt:lpstr>
      <vt:lpstr>printf函数</vt:lpstr>
      <vt:lpstr>printf函数——格式声明</vt:lpstr>
      <vt:lpstr>printf函数举例</vt:lpstr>
      <vt:lpstr>scanf函数</vt:lpstr>
      <vt:lpstr>scanf函数——格式声明</vt:lpstr>
      <vt:lpstr>PowerPoint 演示文稿</vt:lpstr>
      <vt:lpstr>putchar函数</vt:lpstr>
      <vt:lpstr>getchar函数</vt:lpstr>
      <vt:lpstr>getchar函数</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zi jin</dc:creator>
  <cp:lastModifiedBy>LENOVO</cp:lastModifiedBy>
  <cp:revision>322</cp:revision>
  <dcterms:created xsi:type="dcterms:W3CDTF">2017-08-03T06:51:45Z</dcterms:created>
  <dcterms:modified xsi:type="dcterms:W3CDTF">2018-10-23T07:19:50Z</dcterms:modified>
</cp:coreProperties>
</file>