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5773" autoAdjust="0"/>
  </p:normalViewPr>
  <p:slideViewPr>
    <p:cSldViewPr>
      <p:cViewPr>
        <p:scale>
          <a:sx n="75" d="100"/>
          <a:sy n="75" d="100"/>
        </p:scale>
        <p:origin x="-274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50"/>
    </p:cViewPr>
  </p:notesTextViewPr>
  <p:sorterViewPr>
    <p:cViewPr>
      <p:scale>
        <a:sx n="150" d="100"/>
        <a:sy n="150" d="100"/>
      </p:scale>
      <p:origin x="0" y="26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fun1(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zh-CN" altLang="en-US" sz="2000" dirty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fun2( ); // 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//fun1(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fun2(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571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fun1(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</a:t>
            </a:r>
            <a:r>
              <a:rPr lang="en-US" altLang="zh-CN" sz="1800" dirty="0" err="1" smtClean="0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1 fun1( 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fun2(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2 fun2( </a:t>
            </a:r>
            <a:r>
              <a:rPr lang="en-US" altLang="zh-CN" sz="1800" dirty="0">
                <a:latin typeface="Times New Roman" pitchFamily="18" charset="0"/>
              </a:rPr>
              <a:t>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8446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</a:t>
            </a:r>
            <a:r>
              <a:rPr lang="zh-CN" altLang="en-US" sz="2800">
                <a:solidFill>
                  <a:srgbClr val="CC0000"/>
                </a:solidFill>
              </a:rPr>
              <a:t>一个</a:t>
            </a:r>
            <a:r>
              <a:rPr lang="zh-CN" altLang="en-US" sz="280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63683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3" name="AutoShape 43"/>
          <p:cNvSpPr>
            <a:spLocks noChangeArrowheads="1"/>
          </p:cNvSpPr>
          <p:nvPr/>
        </p:nvSpPr>
        <p:spPr bwMode="auto">
          <a:xfrm>
            <a:off x="250825" y="4797425"/>
            <a:ext cx="1728788" cy="1296988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2051050" y="4365625"/>
            <a:ext cx="6842125" cy="2159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45" name="Picture 45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2627313" y="4508500"/>
            <a:ext cx="576103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用文件包含．即：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2627313" y="5516563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使用该函数输出整型变量时，仅输出低字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节代表的字符</a:t>
            </a:r>
          </a:p>
        </p:txBody>
      </p:sp>
      <p:pic>
        <p:nvPicPr>
          <p:cNvPr id="102448" name="Picture 48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58958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3" grpId="0" animBg="1"/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zh-CN" altLang="en-US" dirty="0"/>
              <a:t>函数类型 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57988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zh-CN" altLang="en-US" b="0"/>
              <a:t>字符串</a:t>
            </a:r>
            <a:r>
              <a:rPr lang="zh-CN" altLang="en-US" b="0">
                <a:latin typeface="Times New Roman"/>
              </a:rPr>
              <a:t>”</a:t>
            </a:r>
            <a:r>
              <a:rPr lang="en-US" altLang="zh-CN" b="0"/>
              <a:t>)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2819</TotalTime>
  <Words>4135</Words>
  <Application>Microsoft Office PowerPoint</Application>
  <PresentationFormat>全屏显示(4:3)</PresentationFormat>
  <Paragraphs>765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155</cp:revision>
  <dcterms:created xsi:type="dcterms:W3CDTF">2003-07-10T12:31:39Z</dcterms:created>
  <dcterms:modified xsi:type="dcterms:W3CDTF">2015-11-11T13:11:21Z</dcterms:modified>
</cp:coreProperties>
</file>