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7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403" r:id="rId50"/>
    <p:sldId id="404" r:id="rId51"/>
    <p:sldId id="405" r:id="rId52"/>
    <p:sldId id="406" r:id="rId53"/>
    <p:sldId id="407" r:id="rId54"/>
    <p:sldId id="339" r:id="rId55"/>
    <p:sldId id="34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667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传递，不改变实参的值。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1358901"/>
            <a:ext cx="5745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回顾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维数组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: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表示数组的首地址，即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array[0]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是地址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array[10];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array;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&amp;array[0];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0" y="0"/>
            <a:chExt cx="1624" cy="2338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668" y="227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668" y="42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668" y="63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668" y="85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668" y="106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668" y="127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668" y="1490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668" y="170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668" y="191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668" y="2128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5" y="330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0" y="159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array</a:t>
              </a:r>
              <a:endParaRPr lang="zh-CN" altLang="en-US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622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array[10];</a:t>
              </a:r>
              <a:endParaRPr lang="zh-CN" altLang="en-US"/>
            </a:p>
          </p:txBody>
        </p:sp>
      </p:grp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6759575" y="3844925"/>
            <a:ext cx="5302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227763" y="3429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维数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组为形参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{      putchar(string[0]);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ChangeArrowheads="1"/>
          </p:cNvSpPr>
          <p:nvPr/>
        </p:nvSpPr>
        <p:spPr bwMode="auto">
          <a:xfrm>
            <a:off x="250825" y="1844675"/>
            <a:ext cx="863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44513" indent="873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函数定义形式：</a:t>
            </a: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类型标识符  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函数名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参数表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*f(int  x, int y)</a:t>
            </a:r>
            <a:endParaRPr 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9395" name="Rectangle 56"/>
          <p:cNvSpPr>
            <a:spLocks noChangeArrowheads="1"/>
          </p:cNvSpPr>
          <p:nvPr/>
        </p:nvSpPr>
        <p:spPr bwMode="auto">
          <a:xfrm>
            <a:off x="0" y="6207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返回指针值的函数</a:t>
            </a:r>
            <a:endParaRPr lang="zh-CN" altLang="en-US"/>
          </a:p>
        </p:txBody>
      </p:sp>
      <p:grpSp>
        <p:nvGrpSpPr>
          <p:cNvPr id="59396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9397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9398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9" name="AutoShape 17"/>
          <p:cNvSpPr>
            <a:spLocks noChangeArrowheads="1"/>
          </p:cNvSpPr>
          <p:nvPr/>
        </p:nvSpPr>
        <p:spPr bwMode="auto">
          <a:xfrm>
            <a:off x="1189038" y="4076700"/>
            <a:ext cx="4525962" cy="1065213"/>
          </a:xfrm>
          <a:prstGeom prst="cloudCallout">
            <a:avLst>
              <a:gd name="adj1" fmla="val -56324"/>
              <a:gd name="adj2" fmla="val -43088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0419" name="Group 18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0420" name="Text Box 1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0421" name="Text Box 2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0422" name="Group 21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0423" name="Text Box 22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4" name="Freeform 23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Freeform 24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Rectangle 25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7" name="Line 26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Line 27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28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29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30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31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32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33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34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37" name="Group 36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0438" name="Text Box 37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0439" name="Text Box 38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0440" name="Text Box 39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0441" name="Text Box 40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0442" name="Text Box 41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0443" name="Text Box 42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0444" name="Group 43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0445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6" name="Line 45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7" name="Line 46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8" name="Line 47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9" name="Line 48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0" name="Line 49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1" name="Line 50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452" name="Group 51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0453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4" name="Line 5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5" name="Line 5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6" name="Line 5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7" name="Line 5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8" name="Line 5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9" name="Line 5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460" name="Text Box 59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0461" name="Text Box 60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0462" name="Group 61"/>
          <p:cNvGrpSpPr>
            <a:grpSpLocks/>
          </p:cNvGrpSpPr>
          <p:nvPr/>
        </p:nvGrpSpPr>
        <p:grpSpPr bwMode="auto">
          <a:xfrm>
            <a:off x="6400800" y="3228975"/>
            <a:ext cx="2743200" cy="935038"/>
            <a:chOff x="0" y="0"/>
            <a:chExt cx="1728" cy="589"/>
          </a:xfrm>
        </p:grpSpPr>
        <p:grpSp>
          <p:nvGrpSpPr>
            <p:cNvPr id="60463" name="Group 62"/>
            <p:cNvGrpSpPr>
              <a:grpSpLocks/>
            </p:cNvGrpSpPr>
            <p:nvPr/>
          </p:nvGrpSpPr>
          <p:grpSpPr bwMode="auto">
            <a:xfrm>
              <a:off x="715" y="339"/>
              <a:ext cx="1013" cy="250"/>
              <a:chOff x="0" y="0"/>
              <a:chExt cx="1013" cy="250"/>
            </a:xfrm>
          </p:grpSpPr>
          <p:sp>
            <p:nvSpPr>
              <p:cNvPr id="60464" name="Line 6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5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0466" name="Group 65"/>
            <p:cNvGrpSpPr>
              <a:grpSpLocks/>
            </p:cNvGrpSpPr>
            <p:nvPr/>
          </p:nvGrpSpPr>
          <p:grpSpPr bwMode="auto">
            <a:xfrm>
              <a:off x="715" y="87"/>
              <a:ext cx="1013" cy="250"/>
              <a:chOff x="0" y="0"/>
              <a:chExt cx="1013" cy="250"/>
            </a:xfrm>
          </p:grpSpPr>
          <p:sp>
            <p:nvSpPr>
              <p:cNvPr id="60467" name="Line 6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8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0469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(f1)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0470" name="Text Box 69"/>
          <p:cNvSpPr>
            <a:spLocks noChangeArrowheads="1"/>
          </p:cNvSpPr>
          <p:nvPr/>
        </p:nvSpPr>
        <p:spPr bwMode="auto">
          <a:xfrm>
            <a:off x="6248400" y="39624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0471" name="Text Box 70"/>
          <p:cNvSpPr>
            <a:spLocks noChangeArrowheads="1"/>
          </p:cNvSpPr>
          <p:nvPr/>
        </p:nvSpPr>
        <p:spPr bwMode="auto">
          <a:xfrm>
            <a:off x="6324600" y="35433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0472" name="Group 71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0473" name="AutoShape 72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4" name="AutoShape 73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5" name="Text Box 74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0476" name="Group 75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0477" name="Group 76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0478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9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0480" name="Group 79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0481" name="Line 8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2" name="Text Box 8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0483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0484" name="Group 83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0485" name="Line 8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6" name="Text Box 8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0487" name="Text Box 86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0488" name="Rectangle 87"/>
          <p:cNvSpPr>
            <a:spLocks noChangeArrowheads="1"/>
          </p:cNvSpPr>
          <p:nvPr/>
        </p:nvSpPr>
        <p:spPr bwMode="auto">
          <a:xfrm>
            <a:off x="1066800" y="381000"/>
            <a:ext cx="7772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048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049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049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0" grpId="0" build="p" bldLvl="0" autoUpdateAnimBg="0"/>
      <p:bldP spid="60461" grpId="0" build="p" bldLvl="0" autoUpdateAnimBg="0"/>
      <p:bldP spid="60470" grpId="0" bldLvl="0" animBg="1" autoUpdateAnimBg="0"/>
      <p:bldP spid="60471" grpId="0" bldLvl="0" animBg="1" autoUpdateAnimBg="0"/>
      <p:bldP spid="60487" grpId="0" build="p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5"/>
          <p:cNvSpPr>
            <a:spLocks noChangeArrowheads="1"/>
          </p:cNvSpPr>
          <p:nvPr/>
        </p:nvSpPr>
        <p:spPr bwMode="auto">
          <a:xfrm>
            <a:off x="866775" y="225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1443" name="Group 16"/>
          <p:cNvGrpSpPr>
            <a:grpSpLocks/>
          </p:cNvGrpSpPr>
          <p:nvPr/>
        </p:nvGrpSpPr>
        <p:grpSpPr bwMode="auto">
          <a:xfrm>
            <a:off x="4668838" y="1223963"/>
            <a:ext cx="4216400" cy="4625975"/>
            <a:chOff x="0" y="0"/>
            <a:chExt cx="2656" cy="2914"/>
          </a:xfrm>
        </p:grpSpPr>
        <p:sp>
          <p:nvSpPr>
            <p:cNvPr id="61444" name="Text Box 17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18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6" name="Freeform 19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7" name="Rectangle 20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Line 21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22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23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24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25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26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27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28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Text Box 29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7" name="Text Box 30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8" name="Line 31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32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1460" name="Text Box 33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1461" name="Text Box 34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1462" name="Text Box 35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1463" name="Text Box 36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1464" name="Text Box 37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1465" name="Group 38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1466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7" name="Line 4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9" name="Line 4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0" name="Line 4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1" name="Line 4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2" name="Line 4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73" name="Group 46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1474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5" name="Line 48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6" name="Line 49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7" name="Line 50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8" name="Line 51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9" name="Line 52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80" name="Line 53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81" name="Text Box 54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1482" name="Group 55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1483" name="Line 5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Text Box 5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1485" name="Group 58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1486" name="Line 5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7" name="Text Box 6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88" name="Text Box 61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1489" name="Text Box 62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1490" name="Group 63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1491" name="Line 6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Text Box 6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93" name="Text Box 66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1494" name="Text Box 67"/>
          <p:cNvSpPr>
            <a:spLocks noChangeArrowheads="1"/>
          </p:cNvSpPr>
          <p:nvPr/>
        </p:nvSpPr>
        <p:spPr bwMode="auto">
          <a:xfrm>
            <a:off x="5897563" y="2649538"/>
            <a:ext cx="790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grpSp>
        <p:nvGrpSpPr>
          <p:cNvPr id="61495" name="Group 68"/>
          <p:cNvGrpSpPr>
            <a:grpSpLocks/>
          </p:cNvGrpSpPr>
          <p:nvPr/>
        </p:nvGrpSpPr>
        <p:grpSpPr bwMode="auto">
          <a:xfrm>
            <a:off x="927100" y="1038225"/>
            <a:ext cx="2768600" cy="5073650"/>
            <a:chOff x="0" y="0"/>
            <a:chExt cx="1744" cy="3196"/>
          </a:xfrm>
        </p:grpSpPr>
        <p:sp>
          <p:nvSpPr>
            <p:cNvPr id="61496" name="Text Box 6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y;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1497" name="Text Box 7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1498" name="Rectangle 71"/>
          <p:cNvSpPr>
            <a:spLocks noChangeArrowheads="1"/>
          </p:cNvSpPr>
          <p:nvPr/>
        </p:nvSpPr>
        <p:spPr bwMode="auto">
          <a:xfrm>
            <a:off x="1066800" y="3810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型变量中居于较大值的变量的地址（1）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1499" name="Group 7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1500" name="Text Box 7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1501" name="Freeform 7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502" name="Picture 79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229225"/>
            <a:ext cx="1152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4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2467" name="Group 17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2468" name="Text Box 18"/>
            <p:cNvSpPr>
              <a:spLocks noChangeArrowheads="1"/>
            </p:cNvSpPr>
            <p:nvPr/>
          </p:nvSpPr>
          <p:spPr bwMode="auto">
            <a:xfrm>
              <a:off x="0" y="1504"/>
              <a:ext cx="1568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2469" name="Text Box 19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 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2470" name="Group 20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2471" name="Text Box 21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2" name="Freeform 22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23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24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5" name="Line 25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26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27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28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29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30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31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32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2484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85" name="Group 35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2486" name="Text Box 36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2487" name="Text Box 37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2488" name="Text Box 38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2489" name="Text Box 39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2490" name="Text Box 40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2491" name="Text Box 41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2492" name="Group 42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2493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4" name="Line 4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5" name="Line 4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6" name="Line 4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7" name="Line 4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8" name="Line 4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9" name="Line 4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500" name="Group 50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2501" name="Line 5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2" name="Line 5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3" name="Line 5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4" name="Line 5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5" name="Line 5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6" name="Line 5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7" name="Line 5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508" name="Text Box 58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2509" name="Text Box 59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2510" name="Group 60"/>
          <p:cNvGrpSpPr>
            <a:grpSpLocks/>
          </p:cNvGrpSpPr>
          <p:nvPr/>
        </p:nvGrpSpPr>
        <p:grpSpPr bwMode="auto">
          <a:xfrm>
            <a:off x="6400800" y="3228975"/>
            <a:ext cx="2235200" cy="935038"/>
            <a:chOff x="0" y="0"/>
            <a:chExt cx="1408" cy="589"/>
          </a:xfrm>
        </p:grpSpPr>
        <p:grpSp>
          <p:nvGrpSpPr>
            <p:cNvPr id="62511" name="Group 61"/>
            <p:cNvGrpSpPr>
              <a:grpSpLocks/>
            </p:cNvGrpSpPr>
            <p:nvPr/>
          </p:nvGrpSpPr>
          <p:grpSpPr bwMode="auto">
            <a:xfrm>
              <a:off x="715" y="339"/>
              <a:ext cx="693" cy="250"/>
              <a:chOff x="0" y="0"/>
              <a:chExt cx="693" cy="250"/>
            </a:xfrm>
          </p:grpSpPr>
          <p:sp>
            <p:nvSpPr>
              <p:cNvPr id="62512" name="Line 6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Text Box 6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2514" name="Group 64"/>
            <p:cNvGrpSpPr>
              <a:grpSpLocks/>
            </p:cNvGrpSpPr>
            <p:nvPr/>
          </p:nvGrpSpPr>
          <p:grpSpPr bwMode="auto">
            <a:xfrm>
              <a:off x="715" y="87"/>
              <a:ext cx="693" cy="250"/>
              <a:chOff x="0" y="0"/>
              <a:chExt cx="693" cy="250"/>
            </a:xfrm>
          </p:grpSpPr>
          <p:sp>
            <p:nvSpPr>
              <p:cNvPr id="62515" name="Line 6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Text Box 6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2517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(f3)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2518" name="Text Box 68"/>
          <p:cNvSpPr>
            <a:spLocks noChangeArrowheads="1"/>
          </p:cNvSpPr>
          <p:nvPr/>
        </p:nvSpPr>
        <p:spPr bwMode="auto">
          <a:xfrm>
            <a:off x="6588125" y="4005263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3</a:t>
            </a:r>
            <a:endParaRPr lang="zh-CN" altLang="en-US"/>
          </a:p>
        </p:txBody>
      </p:sp>
      <p:sp>
        <p:nvSpPr>
          <p:cNvPr id="62519" name="Text Box 69"/>
          <p:cNvSpPr>
            <a:spLocks noChangeArrowheads="1"/>
          </p:cNvSpPr>
          <p:nvPr/>
        </p:nvSpPr>
        <p:spPr bwMode="auto">
          <a:xfrm>
            <a:off x="6553200" y="3543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2520" name="Group 70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2521" name="AutoShape 71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2" name="AutoShape 72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3" name="Text Box 73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2524" name="Group 74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2525" name="Group 75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2526" name="Line 7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Text Box 7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2528" name="Group 78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2529" name="Line 7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Text Box 8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2531" name="Text Box 81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2532" name="Group 82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2533" name="Line 8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Text Box 8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2535" name="Text Box 85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2536" name="Rectangle 86"/>
          <p:cNvSpPr>
            <a:spLocks noChangeArrowheads="1"/>
          </p:cNvSpPr>
          <p:nvPr/>
        </p:nvSpPr>
        <p:spPr bwMode="auto">
          <a:xfrm>
            <a:off x="1066800" y="512763"/>
            <a:ext cx="7772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2537" name="Group 8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2538" name="Text Box 8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2539" name="Freeform 8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8" grpId="0" build="p" bldLvl="0" autoUpdateAnimBg="0"/>
      <p:bldP spid="62509" grpId="0" build="p" bldLvl="0" autoUpdateAnimBg="0"/>
      <p:bldP spid="62518" grpId="0" bldLvl="0" animBg="1" autoUpdateAnimBg="0"/>
      <p:bldP spid="62519" grpId="0" bldLvl="0" animBg="1" autoUpdateAnimBg="0"/>
      <p:bldP spid="62535" grpId="0" build="p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6"/>
          <p:cNvSpPr>
            <a:spLocks noChangeArrowheads="1"/>
          </p:cNvSpPr>
          <p:nvPr/>
        </p:nvSpPr>
        <p:spPr bwMode="auto">
          <a:xfrm>
            <a:off x="44450" y="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3491" name="Group 18"/>
          <p:cNvGrpSpPr>
            <a:grpSpLocks/>
          </p:cNvGrpSpPr>
          <p:nvPr/>
        </p:nvGrpSpPr>
        <p:grpSpPr bwMode="auto">
          <a:xfrm>
            <a:off x="4619625" y="881063"/>
            <a:ext cx="4216400" cy="4625975"/>
            <a:chOff x="0" y="0"/>
            <a:chExt cx="2656" cy="2914"/>
          </a:xfrm>
        </p:grpSpPr>
        <p:sp>
          <p:nvSpPr>
            <p:cNvPr id="63492" name="Text Box 19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3" name="Freeform 20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21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Rectangle 22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6" name="Line 23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24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25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26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27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28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29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30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31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5" name="Text Box 32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6" name="Line 33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Text Box 34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3508" name="Text Box 35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3509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3510" name="Text Box 37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3511" name="Text Box 38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3512" name="Text Box 39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3513" name="Group 40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3514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5" name="Line 4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6" name="Line 4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7" name="Line 4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8" name="Line 4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9" name="Line 4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0" name="Line 4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521" name="Group 48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3522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3" name="Line 5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4" name="Line 5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5" name="Line 5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6" name="Line 5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7" name="Line 5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8" name="Line 5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9" name="Text Box 56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3530" name="Group 57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3531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59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3533" name="Group 60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3534" name="Line 61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Text Box 62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36" name="Text Box 63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3537" name="Text Box 64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3538" name="Group 65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3539" name="Line 6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0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41" name="Text Box 68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3542" name="Text Box 69"/>
          <p:cNvSpPr>
            <a:spLocks noChangeArrowheads="1"/>
          </p:cNvSpPr>
          <p:nvPr/>
        </p:nvSpPr>
        <p:spPr bwMode="auto">
          <a:xfrm>
            <a:off x="5815013" y="2306638"/>
            <a:ext cx="858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200A</a:t>
            </a:r>
            <a:endParaRPr lang="zh-CN" altLang="en-US"/>
          </a:p>
        </p:txBody>
      </p:sp>
      <p:grpSp>
        <p:nvGrpSpPr>
          <p:cNvPr id="63543" name="Group 70"/>
          <p:cNvGrpSpPr>
            <a:grpSpLocks/>
          </p:cNvGrpSpPr>
          <p:nvPr/>
        </p:nvGrpSpPr>
        <p:grpSpPr bwMode="auto">
          <a:xfrm>
            <a:off x="619125" y="795338"/>
            <a:ext cx="2768600" cy="5073650"/>
            <a:chOff x="0" y="0"/>
            <a:chExt cx="1744" cy="3196"/>
          </a:xfrm>
        </p:grpSpPr>
        <p:sp>
          <p:nvSpPr>
            <p:cNvPr id="63544" name="Text Box 71"/>
            <p:cNvSpPr>
              <a:spLocks noChangeArrowheads="1"/>
            </p:cNvSpPr>
            <p:nvPr/>
          </p:nvSpPr>
          <p:spPr bwMode="auto">
            <a:xfrm>
              <a:off x="0" y="1504"/>
              <a:ext cx="1520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3545" name="Text Box 72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3546" name="Rectangle 73"/>
          <p:cNvSpPr>
            <a:spLocks noChangeArrowheads="1"/>
          </p:cNvSpPr>
          <p:nvPr/>
        </p:nvSpPr>
        <p:spPr bwMode="auto">
          <a:xfrm>
            <a:off x="395288" y="333375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3547" name="AutoShape 17"/>
          <p:cNvSpPr>
            <a:spLocks noChangeArrowheads="1"/>
          </p:cNvSpPr>
          <p:nvPr/>
        </p:nvSpPr>
        <p:spPr bwMode="auto">
          <a:xfrm>
            <a:off x="2843213" y="5084763"/>
            <a:ext cx="4525962" cy="1065212"/>
          </a:xfrm>
          <a:prstGeom prst="cloudCallout">
            <a:avLst>
              <a:gd name="adj1" fmla="val -27431"/>
              <a:gd name="adj2" fmla="val -188690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  <p:grpSp>
        <p:nvGrpSpPr>
          <p:cNvPr id="63548" name="Group 7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3549" name="Text Box 7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3550" name="Freeform 7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 bldLvl="0" animBg="1" autoUpdateAnimBg="0"/>
      <p:bldP spid="63547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Pages>0</Pages>
  <Words>5639</Words>
  <Characters>0</Characters>
  <Application>Microsoft Office PowerPoint</Application>
  <DocSecurity>0</DocSecurity>
  <PresentationFormat>全屏显示(4:3)</PresentationFormat>
  <Lines>0</Lines>
  <Paragraphs>1419</Paragraphs>
  <Slides>52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ZhiwuLi</cp:lastModifiedBy>
  <cp:revision>326</cp:revision>
  <dcterms:created xsi:type="dcterms:W3CDTF">2003-07-10T12:35:00Z</dcterms:created>
  <dcterms:modified xsi:type="dcterms:W3CDTF">2015-12-02T13:33:41Z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