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97" autoAdjust="0"/>
  </p:normalViewPr>
  <p:slideViewPr>
    <p:cSldViewPr>
      <p:cViewPr>
        <p:scale>
          <a:sx n="75" d="100"/>
          <a:sy n="75" d="100"/>
        </p:scale>
        <p:origin x="-678" y="31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62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16:51</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zh-CN" altLang="en-US" sz="3600" dirty="0"/>
              <a:t>答案</a:t>
            </a:r>
            <a:r>
              <a:rPr lang="en-US" altLang="zh-CN" sz="3600" dirty="0" smtClean="0"/>
              <a:t>ch3</a:t>
            </a:r>
            <a:r>
              <a:rPr lang="zh-CN" altLang="en-US" sz="3600" dirty="0" smtClean="0"/>
              <a:t>（</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ch4(1)</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2832992" cy="923330"/>
          </a:xfrm>
          <a:prstGeom prst="rect">
            <a:avLst/>
          </a:prstGeom>
          <a:solidFill>
            <a:schemeClr val="accent3"/>
          </a:solidFill>
        </p:spPr>
        <p:txBody>
          <a:bodyPr wrap="square" rtlCol="0">
            <a:spAutoFit/>
          </a:bodyPr>
          <a:lstStyle/>
          <a:p>
            <a:r>
              <a:rPr lang="en-US" altLang="zh-CN" dirty="0"/>
              <a:t>if (a &gt; b) b = a</a:t>
            </a:r>
            <a:r>
              <a:rPr lang="en-US" altLang="zh-CN" dirty="0">
                <a:solidFill>
                  <a:srgbClr val="002060"/>
                </a:solidFill>
              </a:rPr>
              <a:t>; </a:t>
            </a:r>
            <a:r>
              <a:rPr lang="en-US" altLang="zh-CN" dirty="0" smtClean="0">
                <a:solidFill>
                  <a:srgbClr val="002060"/>
                </a:solidFill>
              </a:rPr>
              <a:t>    </a:t>
            </a:r>
            <a:r>
              <a:rPr lang="en-US" altLang="zh-CN" dirty="0" smtClean="0">
                <a:solidFill>
                  <a:srgbClr val="FFFF00"/>
                </a:solidFill>
              </a:rPr>
              <a:t>// </a:t>
            </a:r>
            <a:r>
              <a:rPr lang="zh-CN" altLang="en-US" dirty="0">
                <a:solidFill>
                  <a:srgbClr val="FFFF00"/>
                </a:solidFill>
              </a:rPr>
              <a:t>大者给</a:t>
            </a:r>
            <a:r>
              <a:rPr lang="en-US" altLang="zh-CN" dirty="0">
                <a:solidFill>
                  <a:srgbClr val="FFFF00"/>
                </a:solidFill>
              </a:rPr>
              <a:t>b</a:t>
            </a:r>
            <a:r>
              <a:rPr lang="zh-CN" altLang="en-US" dirty="0" smtClean="0">
                <a:solidFill>
                  <a:srgbClr val="FFFF00"/>
                </a:solidFill>
              </a:rPr>
              <a:t>。</a:t>
            </a:r>
            <a:endParaRPr lang="en-US" altLang="zh-CN" dirty="0">
              <a:solidFill>
                <a:srgbClr val="FFFF00"/>
              </a:solidFill>
            </a:endParaRPr>
          </a:p>
          <a:p>
            <a:r>
              <a:rPr lang="en-US" altLang="zh-CN" dirty="0" smtClean="0"/>
              <a:t>if </a:t>
            </a:r>
            <a:r>
              <a:rPr lang="en-US" altLang="zh-CN" dirty="0"/>
              <a:t>(c &gt; b) max = c;</a:t>
            </a:r>
          </a:p>
          <a:p>
            <a:r>
              <a:rPr lang="en-US" altLang="zh-CN" dirty="0" smtClean="0"/>
              <a:t>else </a:t>
            </a:r>
            <a:r>
              <a:rPr lang="en-US" altLang="zh-CN" dirty="0"/>
              <a:t>max = b; </a:t>
            </a:r>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ch4(2)</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ch4(4)</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16:51</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16:51</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14179</Words>
  <Application>Microsoft Office PowerPoint</Application>
  <PresentationFormat>全屏显示(4:3)</PresentationFormat>
  <Paragraphs>2124</Paragraphs>
  <Slides>30</Slides>
  <Notes>15</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计算机导论与C语言程序设计 上机实践（12次）</vt:lpstr>
      <vt:lpstr>第1次上机练习</vt:lpstr>
      <vt:lpstr>10.1上机训练一（DOS操作系统）</vt:lpstr>
      <vt:lpstr>10.1上机训练一（DOS操作系统）</vt:lpstr>
      <vt:lpstr>第2次上机练习</vt:lpstr>
      <vt:lpstr>饼图，单元格式是货币或数值</vt:lpstr>
      <vt:lpstr>饼图，单元格式是货币或数值</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C语言第1次上机练习答案ch2（1）</vt:lpstr>
      <vt:lpstr>C语言第1次上机练习答案ch2（2）</vt:lpstr>
      <vt:lpstr>C语言第1次上机答案ch2（3）</vt:lpstr>
      <vt:lpstr>C语言第1次上机答案ch2（4）</vt:lpstr>
      <vt:lpstr>C语言第2次上机练习ch3</vt:lpstr>
      <vt:lpstr>C语言第2次上机练习答案ch3（1）</vt:lpstr>
      <vt:lpstr>C语言第2次上机练习答案ch3（2）</vt:lpstr>
      <vt:lpstr>C语言第2次上机练习答案ch3（3）</vt:lpstr>
      <vt:lpstr>C语言第2次上机练习答案ch3（4）</vt:lpstr>
      <vt:lpstr>C语言第2次上机练习答案ch3（5）</vt:lpstr>
      <vt:lpstr>PowerPoint 演示文稿</vt:lpstr>
      <vt:lpstr>C语言第3次上机练习ch4</vt:lpstr>
      <vt:lpstr>C语言第3次上机练习答案ch4(1)</vt:lpstr>
      <vt:lpstr>C语言第3次上机练习答案ch4(2)</vt:lpstr>
      <vt:lpstr>C语言第3次上机练习答案ch4(3)</vt:lpstr>
      <vt:lpstr>C语言第3次上机练习答案ch4(3)</vt:lpstr>
      <vt:lpstr>C语言第3次上机练习答案ch4(4)</vt:lpstr>
      <vt:lpstr>C语言第4次上机练习ch5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124</cp:revision>
  <dcterms:created xsi:type="dcterms:W3CDTF">2016-09-28T13:02:27Z</dcterms:created>
  <dcterms:modified xsi:type="dcterms:W3CDTF">2016-11-14T09:28:11Z</dcterms:modified>
</cp:coreProperties>
</file>