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6.xml" ContentType="application/vnd.openxmlformats-officedocument.presentationml.notesSlide+xml"/>
  <Override PartName="/ppt/embeddings/oleObject3.bin" ContentType="application/vnd.openxmlformats-officedocument.oleObject"/>
  <Override PartName="/ppt/notesSlides/notesSlide7.xml" ContentType="application/vnd.openxmlformats-officedocument.presentationml.notesSlide+xml"/>
  <Override PartName="/ppt/embeddings/oleObject4.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7.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embeddings/oleObject8.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44.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embeddings/oleObject2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58"/>
  </p:notesMasterIdLst>
  <p:handoutMasterIdLst>
    <p:handoutMasterId r:id="rId59"/>
  </p:handoutMasterIdLst>
  <p:sldIdLst>
    <p:sldId id="367" r:id="rId2"/>
    <p:sldId id="361" r:id="rId3"/>
    <p:sldId id="375" r:id="rId4"/>
    <p:sldId id="533" r:id="rId5"/>
    <p:sldId id="376" r:id="rId6"/>
    <p:sldId id="381" r:id="rId7"/>
    <p:sldId id="463" r:id="rId8"/>
    <p:sldId id="501" r:id="rId9"/>
    <p:sldId id="495" r:id="rId10"/>
    <p:sldId id="496" r:id="rId11"/>
    <p:sldId id="497" r:id="rId12"/>
    <p:sldId id="498" r:id="rId13"/>
    <p:sldId id="499" r:id="rId14"/>
    <p:sldId id="382" r:id="rId15"/>
    <p:sldId id="267" r:id="rId16"/>
    <p:sldId id="475" r:id="rId17"/>
    <p:sldId id="486" r:id="rId18"/>
    <p:sldId id="526" r:id="rId19"/>
    <p:sldId id="388" r:id="rId20"/>
    <p:sldId id="527" r:id="rId21"/>
    <p:sldId id="528" r:id="rId22"/>
    <p:sldId id="488" r:id="rId23"/>
    <p:sldId id="272" r:id="rId24"/>
    <p:sldId id="490" r:id="rId25"/>
    <p:sldId id="408" r:id="rId26"/>
    <p:sldId id="409" r:id="rId27"/>
    <p:sldId id="411" r:id="rId28"/>
    <p:sldId id="412" r:id="rId29"/>
    <p:sldId id="413" r:id="rId30"/>
    <p:sldId id="414" r:id="rId31"/>
    <p:sldId id="415" r:id="rId32"/>
    <p:sldId id="398" r:id="rId33"/>
    <p:sldId id="399" r:id="rId34"/>
    <p:sldId id="419" r:id="rId35"/>
    <p:sldId id="508" r:id="rId36"/>
    <p:sldId id="531" r:id="rId37"/>
    <p:sldId id="530" r:id="rId38"/>
    <p:sldId id="532" r:id="rId39"/>
    <p:sldId id="529" r:id="rId40"/>
    <p:sldId id="510" r:id="rId41"/>
    <p:sldId id="512" r:id="rId42"/>
    <p:sldId id="427" r:id="rId43"/>
    <p:sldId id="513" r:id="rId44"/>
    <p:sldId id="514" r:id="rId45"/>
    <p:sldId id="431" r:id="rId46"/>
    <p:sldId id="524" r:id="rId47"/>
    <p:sldId id="523" r:id="rId48"/>
    <p:sldId id="519" r:id="rId49"/>
    <p:sldId id="521" r:id="rId50"/>
    <p:sldId id="489" r:id="rId51"/>
    <p:sldId id="439" r:id="rId52"/>
    <p:sldId id="440" r:id="rId53"/>
    <p:sldId id="443" r:id="rId54"/>
    <p:sldId id="445" r:id="rId55"/>
    <p:sldId id="403" r:id="rId56"/>
    <p:sldId id="348" r:id="rId57"/>
  </p:sldIdLst>
  <p:sldSz cx="9144000" cy="6858000" type="screen4x3"/>
  <p:notesSz cx="6797675" cy="9926638"/>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3300"/>
    <a:srgbClr val="CC0099"/>
    <a:srgbClr val="008000"/>
    <a:srgbClr val="FFFFFF"/>
    <a:srgbClr val="094140"/>
    <a:srgbClr val="777777"/>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8630" autoAdjust="0"/>
  </p:normalViewPr>
  <p:slideViewPr>
    <p:cSldViewPr>
      <p:cViewPr varScale="1">
        <p:scale>
          <a:sx n="61" d="100"/>
          <a:sy n="61" d="100"/>
        </p:scale>
        <p:origin x="-102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23" d="100"/>
          <a:sy n="23" d="100"/>
        </p:scale>
        <p:origin x="-1296" y="-8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11.xml><?xml version="1.0" encoding="utf-8"?>
<ax:ocx xmlns:ax="http://schemas.microsoft.com/office/2006/activeX" xmlns:r="http://schemas.openxmlformats.org/officeDocument/2006/relationships" ax:classid="{D27CDB6E-AE6D-11CF-96B8-444553540000}" ax:persistence="persistStorage" r:id="rId1"/>
</file>

<file path=ppt/activeX/activeX12.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2.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image" Target="../media/image53.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1203" name="Rectangle 3"/>
          <p:cNvSpPr>
            <a:spLocks noGrp="1" noChangeArrowheads="1"/>
          </p:cNvSpPr>
          <p:nvPr>
            <p:ph type="dt" sz="quarter"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1204" name="Rectangle 4"/>
          <p:cNvSpPr>
            <a:spLocks noGrp="1" noChangeArrowheads="1"/>
          </p:cNvSpPr>
          <p:nvPr>
            <p:ph type="ftr" sz="quarter" idx="2"/>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1205" name="Rectangle 5"/>
          <p:cNvSpPr>
            <a:spLocks noGrp="1" noChangeArrowheads="1"/>
          </p:cNvSpPr>
          <p:nvPr>
            <p:ph type="sldNum" sz="quarter" idx="3"/>
          </p:nvPr>
        </p:nvSpPr>
        <p:spPr bwMode="auto">
          <a:xfrm>
            <a:off x="3851275"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DE6CA40-211A-4CD8-9325-58F78287456D}" type="slidenum">
              <a:rPr lang="en-US" altLang="zh-CN"/>
              <a:pPr>
                <a:defRPr/>
              </a:pPr>
              <a:t>‹#›</a:t>
            </a:fld>
            <a:endParaRPr lang="en-US" altLang="zh-CN"/>
          </a:p>
        </p:txBody>
      </p:sp>
    </p:spTree>
    <p:extLst>
      <p:ext uri="{BB962C8B-B14F-4D97-AF65-F5344CB8AC3E}">
        <p14:creationId xmlns:p14="http://schemas.microsoft.com/office/powerpoint/2010/main" val="408974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0179" name="Rectangle 3"/>
          <p:cNvSpPr>
            <a:spLocks noGrp="1" noChangeArrowheads="1"/>
          </p:cNvSpPr>
          <p:nvPr>
            <p:ph type="dt"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3107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5"/>
          <p:cNvSpPr>
            <a:spLocks noGrp="1" noChangeArrowheads="1"/>
          </p:cNvSpPr>
          <p:nvPr>
            <p:ph type="body" sz="quarter" idx="3"/>
          </p:nvPr>
        </p:nvSpPr>
        <p:spPr bwMode="auto">
          <a:xfrm>
            <a:off x="906463" y="4714875"/>
            <a:ext cx="49847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0182"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0183" name="Rectangle 7"/>
          <p:cNvSpPr>
            <a:spLocks noGrp="1" noChangeArrowheads="1"/>
          </p:cNvSpPr>
          <p:nvPr>
            <p:ph type="sldNum" sz="quarter" idx="5"/>
          </p:nvPr>
        </p:nvSpPr>
        <p:spPr bwMode="auto">
          <a:xfrm>
            <a:off x="3851275"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5EEFD52-A3E2-4455-992B-7A4032B4B8F6}" type="slidenum">
              <a:rPr lang="en-US" altLang="zh-CN"/>
              <a:pPr>
                <a:defRPr/>
              </a:pPr>
              <a:t>‹#›</a:t>
            </a:fld>
            <a:endParaRPr lang="en-US" altLang="zh-CN"/>
          </a:p>
        </p:txBody>
      </p:sp>
    </p:spTree>
    <p:extLst>
      <p:ext uri="{BB962C8B-B14F-4D97-AF65-F5344CB8AC3E}">
        <p14:creationId xmlns:p14="http://schemas.microsoft.com/office/powerpoint/2010/main" val="6336673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81756E4-FEC3-460E-86ED-4837A58D27B5}" type="slidenum">
              <a:rPr lang="en-US" altLang="zh-CN" sz="1200" smtClean="0"/>
              <a:pPr eaLnBrk="1" hangingPunct="1"/>
              <a:t>2</a:t>
            </a:fld>
            <a:endParaRPr lang="en-US" altLang="zh-CN" sz="1200" smtClean="0"/>
          </a:p>
        </p:txBody>
      </p:sp>
      <p:sp>
        <p:nvSpPr>
          <p:cNvPr id="133123"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3312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7B74415-FF51-4DFE-8A47-58553C6834E1}" type="slidenum">
              <a:rPr lang="en-US" altLang="zh-CN" sz="1200" smtClean="0"/>
              <a:pPr eaLnBrk="1" hangingPunct="1"/>
              <a:t>14</a:t>
            </a:fld>
            <a:endParaRPr lang="en-US" altLang="zh-CN" sz="1200" smtClean="0"/>
          </a:p>
        </p:txBody>
      </p:sp>
      <p:sp>
        <p:nvSpPr>
          <p:cNvPr id="149507"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4950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39F7843-CDFF-43BA-AB1E-96639E6D11BE}" type="slidenum">
              <a:rPr lang="en-US" altLang="zh-CN" sz="1200" smtClean="0"/>
              <a:pPr eaLnBrk="1" hangingPunct="1"/>
              <a:t>15</a:t>
            </a:fld>
            <a:endParaRPr lang="en-US" altLang="zh-CN" sz="1200" smtClean="0"/>
          </a:p>
        </p:txBody>
      </p:sp>
      <p:sp>
        <p:nvSpPr>
          <p:cNvPr id="150531" name="Rectangle 2"/>
          <p:cNvSpPr>
            <a:spLocks noGrp="1" noRot="1" noChangeAspect="1" noChangeArrowheads="1" noTextEdit="1"/>
          </p:cNvSpPr>
          <p:nvPr>
            <p:ph type="sldImg"/>
          </p:nvPr>
        </p:nvSpPr>
        <p:spPr>
          <a:xfrm>
            <a:off x="917575" y="744538"/>
            <a:ext cx="4962525" cy="3722687"/>
          </a:xfrm>
          <a:ln/>
        </p:spPr>
      </p:sp>
      <p:sp>
        <p:nvSpPr>
          <p:cNvPr id="1505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370616D-72AB-4C98-9C71-3A7E1F7B66ED}" type="slidenum">
              <a:rPr lang="en-US" altLang="zh-CN" sz="1200" smtClean="0"/>
              <a:pPr eaLnBrk="1" hangingPunct="1"/>
              <a:t>16</a:t>
            </a:fld>
            <a:endParaRPr lang="en-US" altLang="zh-CN" sz="1200" smtClean="0"/>
          </a:p>
        </p:txBody>
      </p:sp>
      <p:sp>
        <p:nvSpPr>
          <p:cNvPr id="151555"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155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C184FBEE-18F8-46AF-B737-516F4498797E}" type="slidenum">
              <a:rPr lang="en-US" altLang="zh-CN" sz="1200" smtClean="0"/>
              <a:pPr eaLnBrk="1" hangingPunct="1"/>
              <a:t>17</a:t>
            </a:fld>
            <a:endParaRPr lang="en-US" altLang="zh-CN" sz="1200" smtClean="0"/>
          </a:p>
        </p:txBody>
      </p:sp>
      <p:sp>
        <p:nvSpPr>
          <p:cNvPr id="152579"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25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8618B8F-E9E6-4AFB-B90B-C02619E43CD3}" type="slidenum">
              <a:rPr lang="en-US" altLang="zh-CN" sz="1200" smtClean="0"/>
              <a:pPr eaLnBrk="1" hangingPunct="1"/>
              <a:t>18</a:t>
            </a:fld>
            <a:endParaRPr lang="en-US" altLang="zh-CN" sz="1200" smtClean="0"/>
          </a:p>
        </p:txBody>
      </p:sp>
      <p:sp>
        <p:nvSpPr>
          <p:cNvPr id="153603"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422C3BE-4E9E-4FFE-BB79-47CD86731740}" type="slidenum">
              <a:rPr lang="en-US" altLang="zh-CN" sz="1200" smtClean="0"/>
              <a:pPr eaLnBrk="1" hangingPunct="1"/>
              <a:t>19</a:t>
            </a:fld>
            <a:endParaRPr lang="en-US" altLang="zh-CN" sz="1200" smtClean="0"/>
          </a:p>
        </p:txBody>
      </p:sp>
      <p:sp>
        <p:nvSpPr>
          <p:cNvPr id="154627"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462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8618B8F-E9E6-4AFB-B90B-C02619E43CD3}" type="slidenum">
              <a:rPr lang="en-US" altLang="zh-CN" sz="1200" smtClean="0"/>
              <a:pPr eaLnBrk="1" hangingPunct="1"/>
              <a:t>20</a:t>
            </a:fld>
            <a:endParaRPr lang="en-US" altLang="zh-CN" sz="1200" smtClean="0"/>
          </a:p>
        </p:txBody>
      </p:sp>
      <p:sp>
        <p:nvSpPr>
          <p:cNvPr id="153603"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8618B8F-E9E6-4AFB-B90B-C02619E43CD3}" type="slidenum">
              <a:rPr lang="en-US" altLang="zh-CN" sz="1200" smtClean="0"/>
              <a:pPr eaLnBrk="1" hangingPunct="1"/>
              <a:t>21</a:t>
            </a:fld>
            <a:endParaRPr lang="en-US" altLang="zh-CN" sz="1200" smtClean="0"/>
          </a:p>
        </p:txBody>
      </p:sp>
      <p:sp>
        <p:nvSpPr>
          <p:cNvPr id="153603"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90C88D3-06B2-41AD-8414-6E22C75CDAD6}" type="slidenum">
              <a:rPr lang="en-US" altLang="zh-CN" sz="1200" smtClean="0"/>
              <a:pPr eaLnBrk="1" hangingPunct="1"/>
              <a:t>22</a:t>
            </a:fld>
            <a:endParaRPr lang="en-US" altLang="zh-CN" sz="1200" smtClean="0"/>
          </a:p>
        </p:txBody>
      </p:sp>
      <p:sp>
        <p:nvSpPr>
          <p:cNvPr id="155651"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565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B75A040-966B-4B36-AA47-5CCB6843CAAB}" type="slidenum">
              <a:rPr lang="en-US" altLang="zh-CN" sz="1200" smtClean="0"/>
              <a:pPr eaLnBrk="1" hangingPunct="1"/>
              <a:t>23</a:t>
            </a:fld>
            <a:endParaRPr lang="en-US" altLang="zh-CN" sz="1200" smtClean="0"/>
          </a:p>
        </p:txBody>
      </p:sp>
      <p:sp>
        <p:nvSpPr>
          <p:cNvPr id="156675" name="Rectangle 2"/>
          <p:cNvSpPr>
            <a:spLocks noGrp="1" noRot="1" noChangeAspect="1" noChangeArrowheads="1" noTextEdit="1"/>
          </p:cNvSpPr>
          <p:nvPr>
            <p:ph type="sldImg"/>
          </p:nvPr>
        </p:nvSpPr>
        <p:spPr>
          <a:xfrm>
            <a:off x="917575" y="744538"/>
            <a:ext cx="4962525" cy="3722687"/>
          </a:xfrm>
          <a:ln/>
        </p:spPr>
      </p:sp>
      <p:sp>
        <p:nvSpPr>
          <p:cNvPr id="1566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7D70E33-DCCC-44E4-8D9C-FFBD305054B2}" type="slidenum">
              <a:rPr lang="en-US" altLang="zh-CN" sz="1200" smtClean="0"/>
              <a:pPr eaLnBrk="1" hangingPunct="1"/>
              <a:t>3</a:t>
            </a:fld>
            <a:endParaRPr lang="en-US" altLang="zh-CN" sz="1200" smtClean="0"/>
          </a:p>
        </p:txBody>
      </p:sp>
      <p:sp>
        <p:nvSpPr>
          <p:cNvPr id="134147"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74BF789-8E61-4D5E-9467-D494AAFDDB5E}" type="slidenum">
              <a:rPr lang="en-US" altLang="zh-CN" sz="1200" smtClean="0"/>
              <a:pPr eaLnBrk="1" hangingPunct="1"/>
              <a:t>24</a:t>
            </a:fld>
            <a:endParaRPr lang="en-US" altLang="zh-CN" sz="1200" smtClean="0"/>
          </a:p>
        </p:txBody>
      </p:sp>
      <p:sp>
        <p:nvSpPr>
          <p:cNvPr id="157699"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5770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BE42A18-F8E2-4738-B00E-1842DAF38497}" type="slidenum">
              <a:rPr lang="en-US" altLang="zh-CN" sz="1200" smtClean="0"/>
              <a:pPr eaLnBrk="1" hangingPunct="1"/>
              <a:t>25</a:t>
            </a:fld>
            <a:endParaRPr lang="en-US" altLang="zh-CN" sz="1200" smtClean="0"/>
          </a:p>
        </p:txBody>
      </p:sp>
      <p:sp>
        <p:nvSpPr>
          <p:cNvPr id="158723"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5872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51DEF25-89A8-4E5E-8C97-D5A8D24166C2}" type="slidenum">
              <a:rPr lang="en-US" altLang="zh-CN" sz="1200" smtClean="0"/>
              <a:pPr eaLnBrk="1" hangingPunct="1"/>
              <a:t>26</a:t>
            </a:fld>
            <a:endParaRPr lang="en-US" altLang="zh-CN" sz="1200" smtClean="0"/>
          </a:p>
        </p:txBody>
      </p:sp>
      <p:sp>
        <p:nvSpPr>
          <p:cNvPr id="160771"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6077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smtClean="0"/>
              <a:t>整个文档</a:t>
            </a:r>
            <a:r>
              <a:rPr lang="en-US" altLang="zh-CN" smtClean="0"/>
              <a:t>Ctrl-A</a:t>
            </a:r>
            <a:endParaRPr lang="zh-CN"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7E24B1C-DFD3-4714-A683-8C712CDC1C94}" type="slidenum">
              <a:rPr lang="en-US" altLang="zh-CN" sz="1200" smtClean="0"/>
              <a:pPr eaLnBrk="1" hangingPunct="1"/>
              <a:t>27</a:t>
            </a:fld>
            <a:endParaRPr lang="en-US" altLang="zh-CN" sz="1200" smtClean="0"/>
          </a:p>
        </p:txBody>
      </p:sp>
      <p:sp>
        <p:nvSpPr>
          <p:cNvPr id="162819"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935FB1F-6651-4B2F-BD55-A8E3D073B233}" type="slidenum">
              <a:rPr lang="en-US" altLang="zh-CN" sz="1200" smtClean="0"/>
              <a:pPr eaLnBrk="1" hangingPunct="1"/>
              <a:t>28</a:t>
            </a:fld>
            <a:endParaRPr lang="en-US" altLang="zh-CN" sz="1200" smtClean="0"/>
          </a:p>
        </p:txBody>
      </p:sp>
      <p:sp>
        <p:nvSpPr>
          <p:cNvPr id="163843"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6384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263AC1A-BB81-4EE5-AC60-6C6BC0906973}" type="slidenum">
              <a:rPr lang="en-US" altLang="zh-CN" sz="1200" smtClean="0"/>
              <a:pPr eaLnBrk="1" hangingPunct="1"/>
              <a:t>29</a:t>
            </a:fld>
            <a:endParaRPr lang="en-US" altLang="zh-CN" sz="1200" smtClean="0"/>
          </a:p>
        </p:txBody>
      </p:sp>
      <p:sp>
        <p:nvSpPr>
          <p:cNvPr id="164867"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6486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0714BE7-E86C-40CE-90B3-50AA8C81CA92}" type="slidenum">
              <a:rPr lang="en-US" altLang="zh-CN" sz="1200" smtClean="0"/>
              <a:pPr eaLnBrk="1" hangingPunct="1"/>
              <a:t>30</a:t>
            </a:fld>
            <a:endParaRPr lang="en-US" altLang="zh-CN" sz="1200" smtClean="0"/>
          </a:p>
        </p:txBody>
      </p:sp>
      <p:sp>
        <p:nvSpPr>
          <p:cNvPr id="165891"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6589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8159F6A-63A1-45A9-B809-69BC3190576D}" type="slidenum">
              <a:rPr lang="en-US" altLang="zh-CN" sz="1200" smtClean="0"/>
              <a:pPr eaLnBrk="1" hangingPunct="1"/>
              <a:t>31</a:t>
            </a:fld>
            <a:endParaRPr lang="en-US" altLang="zh-CN" sz="1200" smtClean="0"/>
          </a:p>
        </p:txBody>
      </p:sp>
      <p:sp>
        <p:nvSpPr>
          <p:cNvPr id="166915"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6691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4F43699-6B56-4C9F-A928-75F5068ADCD1}" type="slidenum">
              <a:rPr lang="en-US" altLang="zh-CN" sz="1200" smtClean="0"/>
              <a:pPr eaLnBrk="1" hangingPunct="1"/>
              <a:t>32</a:t>
            </a:fld>
            <a:endParaRPr lang="en-US" altLang="zh-CN" sz="1200" smtClean="0"/>
          </a:p>
        </p:txBody>
      </p:sp>
      <p:sp>
        <p:nvSpPr>
          <p:cNvPr id="167939"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6794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DC9F75F-A020-47AA-AE34-C06C1FA9286C}" type="slidenum">
              <a:rPr lang="en-US" altLang="zh-CN" sz="1200" smtClean="0"/>
              <a:pPr eaLnBrk="1" hangingPunct="1"/>
              <a:t>34</a:t>
            </a:fld>
            <a:endParaRPr lang="en-US" altLang="zh-CN" sz="1200" smtClean="0"/>
          </a:p>
        </p:txBody>
      </p:sp>
      <p:sp>
        <p:nvSpPr>
          <p:cNvPr id="172035"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7203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FFA34DE-FA2B-4B53-8D44-9F88EF178251}" type="slidenum">
              <a:rPr lang="en-US" altLang="zh-CN" sz="1200" smtClean="0"/>
              <a:pPr eaLnBrk="1" hangingPunct="1"/>
              <a:t>6</a:t>
            </a:fld>
            <a:endParaRPr lang="en-US" altLang="zh-CN" sz="1200" smtClean="0"/>
          </a:p>
        </p:txBody>
      </p:sp>
      <p:sp>
        <p:nvSpPr>
          <p:cNvPr id="135171"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3517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2FFC71A-0629-4CD8-939A-AA52289D2F11}" type="slidenum">
              <a:rPr lang="en-US" altLang="zh-CN" sz="1200" smtClean="0"/>
              <a:pPr eaLnBrk="1" hangingPunct="1"/>
              <a:t>35</a:t>
            </a:fld>
            <a:endParaRPr lang="en-US" altLang="zh-CN" sz="1200" smtClean="0"/>
          </a:p>
        </p:txBody>
      </p:sp>
      <p:sp>
        <p:nvSpPr>
          <p:cNvPr id="176131" name="Rectangle 2"/>
          <p:cNvSpPr>
            <a:spLocks noGrp="1" noRot="1" noChangeAspect="1" noChangeArrowheads="1" noTextEdit="1"/>
          </p:cNvSpPr>
          <p:nvPr>
            <p:ph type="sldImg"/>
          </p:nvPr>
        </p:nvSpPr>
        <p:spPr>
          <a:xfrm>
            <a:off x="915988" y="744538"/>
            <a:ext cx="4964112" cy="3722687"/>
          </a:xfrm>
          <a:ln/>
        </p:spPr>
      </p:sp>
      <p:sp>
        <p:nvSpPr>
          <p:cNvPr id="176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2FFC71A-0629-4CD8-939A-AA52289D2F11}" type="slidenum">
              <a:rPr lang="en-US" altLang="zh-CN" sz="1200" smtClean="0"/>
              <a:pPr eaLnBrk="1" hangingPunct="1"/>
              <a:t>36</a:t>
            </a:fld>
            <a:endParaRPr lang="en-US" altLang="zh-CN" sz="1200" smtClean="0"/>
          </a:p>
        </p:txBody>
      </p:sp>
      <p:sp>
        <p:nvSpPr>
          <p:cNvPr id="176131" name="Rectangle 2"/>
          <p:cNvSpPr>
            <a:spLocks noGrp="1" noRot="1" noChangeAspect="1" noChangeArrowheads="1" noTextEdit="1"/>
          </p:cNvSpPr>
          <p:nvPr>
            <p:ph type="sldImg"/>
          </p:nvPr>
        </p:nvSpPr>
        <p:spPr>
          <a:xfrm>
            <a:off x="915988" y="744538"/>
            <a:ext cx="4964112" cy="3722687"/>
          </a:xfrm>
          <a:ln/>
        </p:spPr>
      </p:sp>
      <p:sp>
        <p:nvSpPr>
          <p:cNvPr id="176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2FFC71A-0629-4CD8-939A-AA52289D2F11}" type="slidenum">
              <a:rPr lang="en-US" altLang="zh-CN" sz="1200" smtClean="0"/>
              <a:pPr eaLnBrk="1" hangingPunct="1"/>
              <a:t>37</a:t>
            </a:fld>
            <a:endParaRPr lang="en-US" altLang="zh-CN" sz="1200" smtClean="0"/>
          </a:p>
        </p:txBody>
      </p:sp>
      <p:sp>
        <p:nvSpPr>
          <p:cNvPr id="176131" name="Rectangle 2"/>
          <p:cNvSpPr>
            <a:spLocks noGrp="1" noRot="1" noChangeAspect="1" noChangeArrowheads="1" noTextEdit="1"/>
          </p:cNvSpPr>
          <p:nvPr>
            <p:ph type="sldImg"/>
          </p:nvPr>
        </p:nvSpPr>
        <p:spPr>
          <a:xfrm>
            <a:off x="915988" y="744538"/>
            <a:ext cx="4964112" cy="3722687"/>
          </a:xfrm>
          <a:ln/>
        </p:spPr>
      </p:sp>
      <p:sp>
        <p:nvSpPr>
          <p:cNvPr id="176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2FFC71A-0629-4CD8-939A-AA52289D2F11}" type="slidenum">
              <a:rPr lang="en-US" altLang="zh-CN" sz="1200" smtClean="0"/>
              <a:pPr eaLnBrk="1" hangingPunct="1"/>
              <a:t>38</a:t>
            </a:fld>
            <a:endParaRPr lang="en-US" altLang="zh-CN" sz="1200" smtClean="0"/>
          </a:p>
        </p:txBody>
      </p:sp>
      <p:sp>
        <p:nvSpPr>
          <p:cNvPr id="176131" name="Rectangle 2"/>
          <p:cNvSpPr>
            <a:spLocks noGrp="1" noRot="1" noChangeAspect="1" noChangeArrowheads="1" noTextEdit="1"/>
          </p:cNvSpPr>
          <p:nvPr>
            <p:ph type="sldImg"/>
          </p:nvPr>
        </p:nvSpPr>
        <p:spPr>
          <a:xfrm>
            <a:off x="915988" y="744538"/>
            <a:ext cx="4964112" cy="3722687"/>
          </a:xfrm>
          <a:ln/>
        </p:spPr>
      </p:sp>
      <p:sp>
        <p:nvSpPr>
          <p:cNvPr id="176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2FFC71A-0629-4CD8-939A-AA52289D2F11}" type="slidenum">
              <a:rPr lang="en-US" altLang="zh-CN" sz="1200" smtClean="0"/>
              <a:pPr eaLnBrk="1" hangingPunct="1"/>
              <a:t>39</a:t>
            </a:fld>
            <a:endParaRPr lang="en-US" altLang="zh-CN" sz="1200" smtClean="0"/>
          </a:p>
        </p:txBody>
      </p:sp>
      <p:sp>
        <p:nvSpPr>
          <p:cNvPr id="176131" name="Rectangle 2"/>
          <p:cNvSpPr>
            <a:spLocks noGrp="1" noRot="1" noChangeAspect="1" noChangeArrowheads="1" noTextEdit="1"/>
          </p:cNvSpPr>
          <p:nvPr>
            <p:ph type="sldImg"/>
          </p:nvPr>
        </p:nvSpPr>
        <p:spPr>
          <a:xfrm>
            <a:off x="915988" y="744538"/>
            <a:ext cx="4964112" cy="3722687"/>
          </a:xfrm>
          <a:ln/>
        </p:spPr>
      </p:sp>
      <p:sp>
        <p:nvSpPr>
          <p:cNvPr id="176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6EFE012-3B37-4532-A6F5-5C3C072D19DE}" type="slidenum">
              <a:rPr lang="en-US" altLang="zh-CN" sz="1200" smtClean="0"/>
              <a:pPr eaLnBrk="1" hangingPunct="1"/>
              <a:t>40</a:t>
            </a:fld>
            <a:endParaRPr lang="en-US" altLang="zh-CN" sz="1200" smtClean="0"/>
          </a:p>
        </p:txBody>
      </p:sp>
      <p:sp>
        <p:nvSpPr>
          <p:cNvPr id="178179" name="Rectangle 2"/>
          <p:cNvSpPr>
            <a:spLocks noGrp="1" noRot="1" noChangeAspect="1" noChangeArrowheads="1" noTextEdit="1"/>
          </p:cNvSpPr>
          <p:nvPr>
            <p:ph type="sldImg"/>
          </p:nvPr>
        </p:nvSpPr>
        <p:spPr>
          <a:xfrm>
            <a:off x="915988" y="744538"/>
            <a:ext cx="4964112" cy="3722687"/>
          </a:xfrm>
          <a:ln/>
        </p:spPr>
      </p:sp>
      <p:sp>
        <p:nvSpPr>
          <p:cNvPr id="1781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2647D53-D00B-4244-B901-220F43E8AE71}" type="slidenum">
              <a:rPr lang="en-US" altLang="zh-CN" sz="1200" smtClean="0"/>
              <a:pPr eaLnBrk="1" hangingPunct="1"/>
              <a:t>41</a:t>
            </a:fld>
            <a:endParaRPr lang="en-US" altLang="zh-CN" sz="1200" smtClean="0"/>
          </a:p>
        </p:txBody>
      </p:sp>
      <p:sp>
        <p:nvSpPr>
          <p:cNvPr id="183299" name="Rectangle 2"/>
          <p:cNvSpPr>
            <a:spLocks noGrp="1" noRot="1" noChangeAspect="1" noChangeArrowheads="1" noTextEdit="1"/>
          </p:cNvSpPr>
          <p:nvPr>
            <p:ph type="sldImg"/>
          </p:nvPr>
        </p:nvSpPr>
        <p:spPr>
          <a:xfrm>
            <a:off x="917575" y="744538"/>
            <a:ext cx="4962525" cy="3722687"/>
          </a:xfrm>
          <a:ln/>
        </p:spPr>
      </p:sp>
      <p:sp>
        <p:nvSpPr>
          <p:cNvPr id="183300" name="Rectangle 3"/>
          <p:cNvSpPr>
            <a:spLocks noGrp="1" noChangeArrowheads="1"/>
          </p:cNvSpPr>
          <p:nvPr>
            <p:ph type="body" idx="1"/>
          </p:nvPr>
        </p:nvSpPr>
        <p:spPr>
          <a:noFill/>
        </p:spPr>
        <p:txBody>
          <a:bodyPr/>
          <a:lstStyle/>
          <a:p>
            <a:pPr eaLnBrk="1" hangingPunct="1"/>
            <a:r>
              <a:rPr lang="zh-CN" altLang="en-US" smtClean="0"/>
              <a:t>　　页面设置提供相关功能用于调整预览效果与最终期望的输出结果之间的差距，以达到理想的打印结果。一般在建立文档前先进行页面设置，定义好了纸的大小后在往里写字。</a:t>
            </a:r>
          </a:p>
          <a:p>
            <a:pPr eaLnBrk="1" hangingPunct="1">
              <a:buSzPct val="125000"/>
              <a:buFont typeface="Wingdings" pitchFamily="2" charset="2"/>
              <a:buChar char="§"/>
            </a:pPr>
            <a:r>
              <a:rPr lang="zh-CN" altLang="en-US" smtClean="0"/>
              <a:t>纸张大小：</a:t>
            </a:r>
            <a:r>
              <a:rPr lang="en-US" altLang="zh-CN" smtClean="0"/>
              <a:t>Word</a:t>
            </a:r>
            <a:r>
              <a:rPr lang="zh-CN" altLang="en-US" smtClean="0"/>
              <a:t>提供了多种预定义的纸型，例如常用的</a:t>
            </a:r>
            <a:r>
              <a:rPr lang="en-US" altLang="zh-CN" smtClean="0"/>
              <a:t>A4</a:t>
            </a:r>
            <a:r>
              <a:rPr lang="zh-CN" altLang="en-US" smtClean="0"/>
              <a:t>纸的大小、标准信封大小等等。还可以自定义纸张的大小，以满足特殊的需要，比如，打印请柬就需要特殊大小的纸张。</a:t>
            </a:r>
          </a:p>
          <a:p>
            <a:pPr eaLnBrk="1" hangingPunct="1">
              <a:buSzPct val="125000"/>
              <a:buFont typeface="Wingdings" pitchFamily="2" charset="2"/>
              <a:buChar char="§"/>
            </a:pPr>
            <a:r>
              <a:rPr lang="zh-CN" altLang="en-US" smtClean="0"/>
              <a:t>设置页边距和页眉页脚，达到一个美观的整体效果。页面的安排将直接影响到文档的打印效果。</a:t>
            </a:r>
          </a:p>
          <a:p>
            <a:pPr eaLnBrk="1" hangingPunct="1">
              <a:buSzPct val="125000"/>
              <a:buFont typeface="Wingdings" pitchFamily="2" charset="2"/>
              <a:buChar char="§"/>
            </a:pPr>
            <a:r>
              <a:rPr lang="zh-CN" altLang="en-US" smtClean="0"/>
              <a:t>走纸方向：比如，打印信封时就应该使用横向纸张等等。</a:t>
            </a:r>
          </a:p>
          <a:p>
            <a:pPr eaLnBrk="1" hangingPunct="1">
              <a:buSzPct val="125000"/>
              <a:buFont typeface="Wingdings" pitchFamily="2" charset="2"/>
              <a:buChar char="§"/>
            </a:pPr>
            <a:r>
              <a:rPr lang="zh-CN" altLang="en-US" smtClean="0"/>
              <a:t>分页规则：</a:t>
            </a:r>
            <a:r>
              <a:rPr lang="en-US" altLang="zh-CN" smtClean="0"/>
              <a:t>Word</a:t>
            </a:r>
            <a:r>
              <a:rPr lang="zh-CN" altLang="en-US" smtClean="0"/>
              <a:t>自动分页功能是由实际纸张大小决定的，但其“自动性”显得有些“机械”和“愚蠢” 。比如，它会把一个段落的第一句话排在一页的末尾，或者把段落的最后一句话划分到下一页的开始。所以，你需要对具体段落的分页设置规则，以改善自动分页。</a:t>
            </a:r>
          </a:p>
          <a:p>
            <a:pPr eaLnBrk="1" hangingPunct="1">
              <a:buSzPct val="125000"/>
              <a:buFont typeface="Wingdings" pitchFamily="2" charset="2"/>
              <a:buNone/>
            </a:pPr>
            <a:r>
              <a:rPr lang="zh-CN" altLang="en-US" smtClean="0"/>
              <a:t>注意：设置了分页规则的段落左边会出现一个黑点（非打印字符），表示该段落含有分页设置。</a:t>
            </a:r>
          </a:p>
          <a:p>
            <a:pPr eaLnBrk="1" hangingPunct="1">
              <a:buSzPct val="125000"/>
              <a:buFont typeface="Wingdings" pitchFamily="2" charset="2"/>
              <a:buChar char="§"/>
            </a:pPr>
            <a:r>
              <a:rPr lang="zh-CN" altLang="en-US" smtClean="0"/>
              <a:t>插入“分页符”：如果自动分页的功能确实不能满足要求，可在必需分页的位置插入“分页符”强制分页。</a:t>
            </a:r>
          </a:p>
          <a:p>
            <a:pPr eaLnBrk="1" hangingPunct="1"/>
            <a:endParaRPr lang="zh-CN" altLang="en-US" smtClean="0"/>
          </a:p>
          <a:p>
            <a:pPr eaLnBrk="1" hangingPunct="1"/>
            <a:r>
              <a:rPr lang="zh-CN" altLang="en-US" smtClean="0"/>
              <a:t>教材参考</a:t>
            </a:r>
            <a:r>
              <a:rPr lang="en-US" altLang="zh-CN" smtClean="0"/>
              <a:t>5.6.3</a:t>
            </a:r>
            <a:r>
              <a:rPr lang="zh-CN" altLang="en-US" smtClean="0"/>
              <a:t>节内容。</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B558301-D777-4D3C-AC92-252E89204871}" type="slidenum">
              <a:rPr lang="en-US" altLang="zh-CN" sz="1200" smtClean="0"/>
              <a:pPr eaLnBrk="1" hangingPunct="1"/>
              <a:t>42</a:t>
            </a:fld>
            <a:endParaRPr lang="en-US" altLang="zh-CN" sz="1200" smtClean="0"/>
          </a:p>
        </p:txBody>
      </p:sp>
      <p:sp>
        <p:nvSpPr>
          <p:cNvPr id="184323"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8432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701E02C-21F2-462C-9AC0-72727F636B78}" type="slidenum">
              <a:rPr lang="en-US" altLang="zh-CN" sz="1200" smtClean="0"/>
              <a:pPr eaLnBrk="1" hangingPunct="1"/>
              <a:t>43</a:t>
            </a:fld>
            <a:endParaRPr lang="en-US" altLang="zh-CN" sz="1200" smtClean="0"/>
          </a:p>
        </p:txBody>
      </p:sp>
      <p:sp>
        <p:nvSpPr>
          <p:cNvPr id="188419" name="Rectangle 2"/>
          <p:cNvSpPr>
            <a:spLocks noGrp="1" noRot="1" noChangeAspect="1" noChangeArrowheads="1" noTextEdit="1"/>
          </p:cNvSpPr>
          <p:nvPr>
            <p:ph type="sldImg"/>
          </p:nvPr>
        </p:nvSpPr>
        <p:spPr>
          <a:xfrm>
            <a:off x="917575" y="744538"/>
            <a:ext cx="4962525" cy="3722687"/>
          </a:xfrm>
          <a:ln/>
        </p:spPr>
      </p:sp>
      <p:sp>
        <p:nvSpPr>
          <p:cNvPr id="188420" name="Rectangle 3"/>
          <p:cNvSpPr>
            <a:spLocks noGrp="1" noChangeArrowheads="1"/>
          </p:cNvSpPr>
          <p:nvPr>
            <p:ph type="body" idx="1"/>
          </p:nvPr>
        </p:nvSpPr>
        <p:spPr>
          <a:noFill/>
        </p:spPr>
        <p:txBody>
          <a:bodyPr/>
          <a:lstStyle/>
          <a:p>
            <a:pPr eaLnBrk="1" hangingPunct="1"/>
            <a:r>
              <a:rPr lang="zh-CN" altLang="en-US" smtClean="0"/>
              <a:t>　　文档格式化工作是指对文档外观的一种处理。</a:t>
            </a:r>
            <a:r>
              <a:rPr lang="en-US" altLang="zh-CN" smtClean="0"/>
              <a:t>Word</a:t>
            </a:r>
            <a:r>
              <a:rPr lang="zh-CN" altLang="en-US" smtClean="0"/>
              <a:t>允许在字符级、段落级和文档级上改变格式。</a:t>
            </a:r>
          </a:p>
          <a:p>
            <a:pPr eaLnBrk="1" hangingPunct="1"/>
            <a:r>
              <a:rPr lang="zh-CN" altLang="en-US" smtClean="0"/>
              <a:t>字符级排版：比如文章的标题、正文的文字样式。</a:t>
            </a:r>
          </a:p>
          <a:p>
            <a:pPr eaLnBrk="1" hangingPunct="1"/>
            <a:r>
              <a:rPr lang="zh-CN" altLang="en-US" smtClean="0"/>
              <a:t>段落级排版：每个段落的首行是否缩进；左右边界的设定；是否加边框底纹等</a:t>
            </a:r>
          </a:p>
          <a:p>
            <a:pPr eaLnBrk="1" hangingPunct="1"/>
            <a:r>
              <a:rPr lang="zh-CN" altLang="en-US" smtClean="0"/>
              <a:t>文档级排版：对文档整体效果的设定。与前两者相比，文档级排版更为重要，因为它直接影响到文档的打印效果。</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B7082B1-D11D-4850-B611-76F6A55D11CD}" type="slidenum">
              <a:rPr lang="en-US" altLang="zh-CN" sz="1200" smtClean="0"/>
              <a:pPr eaLnBrk="1" hangingPunct="1"/>
              <a:t>44</a:t>
            </a:fld>
            <a:endParaRPr lang="en-US" altLang="zh-CN" sz="1200" smtClean="0"/>
          </a:p>
        </p:txBody>
      </p:sp>
      <p:sp>
        <p:nvSpPr>
          <p:cNvPr id="189443" name="Rectangle 2"/>
          <p:cNvSpPr>
            <a:spLocks noGrp="1" noRot="1" noChangeAspect="1" noChangeArrowheads="1" noTextEdit="1"/>
          </p:cNvSpPr>
          <p:nvPr>
            <p:ph type="sldImg"/>
          </p:nvPr>
        </p:nvSpPr>
        <p:spPr>
          <a:xfrm>
            <a:off x="917575" y="744538"/>
            <a:ext cx="4962525" cy="3722687"/>
          </a:xfrm>
          <a:ln/>
        </p:spPr>
      </p:sp>
      <p:sp>
        <p:nvSpPr>
          <p:cNvPr id="189444" name="Rectangle 3"/>
          <p:cNvSpPr>
            <a:spLocks noGrp="1" noChangeArrowheads="1"/>
          </p:cNvSpPr>
          <p:nvPr>
            <p:ph type="body" idx="1"/>
          </p:nvPr>
        </p:nvSpPr>
        <p:spPr>
          <a:noFill/>
        </p:spPr>
        <p:txBody>
          <a:bodyPr/>
          <a:lstStyle/>
          <a:p>
            <a:pPr eaLnBrk="1" hangingPunct="1"/>
            <a:r>
              <a:rPr lang="zh-CN" altLang="en-US" dirty="0" smtClean="0"/>
              <a:t>页眉和页脚通常用于打印文档。在页眉和页脚中可以包括页码、日期、公司徽标、文档标题、文件名或作者名等文字或图形，这些信息通常打印在文档中每页的顶部或底部。页眉打印在上页边距中，而页脚打印在下页边距中。</a:t>
            </a:r>
          </a:p>
          <a:p>
            <a:pPr eaLnBrk="1" hangingPunct="1"/>
            <a:r>
              <a:rPr lang="zh-CN" altLang="en-US" dirty="0" smtClean="0"/>
              <a:t>　　在文档中可自始至终用同一个页眉或页脚，也可在文档的不同部分用不同的页眉和页脚。例如，可以在首页上使用与众不同的页眉或页脚或者不使用页眉和页脚。还可以在奇数页和偶数页上使用不同的页眉和页脚，而且文档不同部分的页眉和页脚也可以不同。</a:t>
            </a:r>
          </a:p>
          <a:p>
            <a:pPr eaLnBrk="1" hangingPunct="1"/>
            <a:r>
              <a:rPr lang="zh-CN" altLang="en-US" dirty="0" smtClean="0"/>
              <a:t>　　要添加或修改页眉页脚，可以通过“视图”菜单中的“页眉和页脚”命令。此时屏幕上出现“页眉</a:t>
            </a:r>
            <a:r>
              <a:rPr lang="en-US" altLang="zh-CN" dirty="0" smtClean="0"/>
              <a:t>/</a:t>
            </a:r>
            <a:r>
              <a:rPr lang="zh-CN" altLang="en-US" dirty="0" smtClean="0"/>
              <a:t>页脚”工具栏和被虚线围成的编辑区。</a:t>
            </a:r>
          </a:p>
          <a:p>
            <a:pPr eaLnBrk="1" hangingPunct="1"/>
            <a:r>
              <a:rPr lang="zh-CN" altLang="en-US" dirty="0" smtClean="0"/>
              <a:t>可通过“格式”工具栏上的对齐按钮设置页眉</a:t>
            </a:r>
            <a:r>
              <a:rPr lang="en-US" altLang="zh-CN" dirty="0" smtClean="0"/>
              <a:t>/</a:t>
            </a:r>
            <a:r>
              <a:rPr lang="zh-CN" altLang="en-US" dirty="0" smtClean="0"/>
              <a:t>页脚的对齐方式，也可使用“</a:t>
            </a:r>
            <a:r>
              <a:rPr lang="en-US" altLang="zh-CN" dirty="0" smtClean="0"/>
              <a:t>TAB”</a:t>
            </a:r>
            <a:r>
              <a:rPr lang="zh-CN" altLang="en-US" dirty="0" smtClean="0"/>
              <a:t>键，尤其是不同的内容采用不同的对齐方式时。</a:t>
            </a:r>
          </a:p>
          <a:p>
            <a:pPr eaLnBrk="1" hangingPunct="1"/>
            <a:r>
              <a:rPr lang="zh-CN" altLang="en-US" dirty="0" smtClean="0"/>
              <a:t>　　单击“切换页眉和页脚”按钮，即可在页眉编辑区和页脚编辑区进行切换。</a:t>
            </a:r>
          </a:p>
          <a:p>
            <a:pPr eaLnBrk="1" hangingPunct="1"/>
            <a:r>
              <a:rPr kumimoji="0" lang="zh-CN" altLang="en-US" dirty="0" smtClean="0"/>
              <a:t>创建奇偶页不同的页眉</a:t>
            </a:r>
            <a:r>
              <a:rPr kumimoji="0" lang="en-US" altLang="zh-CN" dirty="0" smtClean="0"/>
              <a:t>/</a:t>
            </a:r>
            <a:r>
              <a:rPr kumimoji="0" lang="zh-CN" altLang="en-US" dirty="0" smtClean="0"/>
              <a:t>页脚在页眉</a:t>
            </a:r>
            <a:r>
              <a:rPr kumimoji="0" lang="en-US" altLang="zh-CN" dirty="0" smtClean="0"/>
              <a:t>/</a:t>
            </a:r>
            <a:r>
              <a:rPr kumimoji="0" lang="zh-CN" altLang="en-US" dirty="0" smtClean="0"/>
              <a:t>页脚工具栏中单击“页面设置”按钮，在打开的“页面设置”窗口的“版式”选项卡中选择“奇偶页不同”复选框，返回页眉编辑区，此时页眉编辑区左上角出现“奇数页页眉”、“偶数页页眉”，可分别进行设置。</a:t>
            </a:r>
          </a:p>
          <a:p>
            <a:pPr eaLnBrk="1" hangingPunct="1"/>
            <a:endParaRPr lang="en-US"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67FCA15-878A-446F-BF29-CF481C7DC7E9}" type="slidenum">
              <a:rPr lang="en-US" altLang="zh-CN" sz="1200" smtClean="0"/>
              <a:pPr eaLnBrk="1" hangingPunct="1"/>
              <a:t>8</a:t>
            </a:fld>
            <a:endParaRPr lang="en-US" altLang="zh-CN" sz="1200" smtClean="0"/>
          </a:p>
        </p:txBody>
      </p:sp>
      <p:sp>
        <p:nvSpPr>
          <p:cNvPr id="141315" name="Rectangle 2"/>
          <p:cNvSpPr>
            <a:spLocks noGrp="1" noRot="1" noChangeAspect="1" noChangeArrowheads="1" noTextEdit="1"/>
          </p:cNvSpPr>
          <p:nvPr>
            <p:ph type="sldImg"/>
          </p:nvPr>
        </p:nvSpPr>
        <p:spPr>
          <a:xfrm>
            <a:off x="915988" y="744538"/>
            <a:ext cx="4964112" cy="3722687"/>
          </a:xfrm>
          <a:ln/>
        </p:spPr>
      </p:sp>
      <p:sp>
        <p:nvSpPr>
          <p:cNvPr id="1413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9E25515-D2BC-4BE6-A80B-AC7D67AD4C18}" type="slidenum">
              <a:rPr lang="en-US" altLang="zh-CN" sz="1200" smtClean="0"/>
              <a:pPr eaLnBrk="1" hangingPunct="1"/>
              <a:t>45</a:t>
            </a:fld>
            <a:endParaRPr lang="en-US" altLang="zh-CN" sz="1200" smtClean="0"/>
          </a:p>
        </p:txBody>
      </p:sp>
      <p:sp>
        <p:nvSpPr>
          <p:cNvPr id="190467" name="Rectangle 1026"/>
          <p:cNvSpPr>
            <a:spLocks noGrp="1" noRot="1" noChangeAspect="1" noChangeArrowheads="1" noTextEdit="1"/>
          </p:cNvSpPr>
          <p:nvPr>
            <p:ph type="sldImg"/>
          </p:nvPr>
        </p:nvSpPr>
        <p:spPr>
          <a:xfrm>
            <a:off x="915988" y="744538"/>
            <a:ext cx="4964112" cy="3722687"/>
          </a:xfrm>
          <a:solidFill>
            <a:srgbClr val="FFFFFF"/>
          </a:solidFill>
          <a:ln/>
        </p:spPr>
      </p:sp>
      <p:sp>
        <p:nvSpPr>
          <p:cNvPr id="190468"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2E2B454-6142-4803-A24A-C1A5B9CCED7C}" type="slidenum">
              <a:rPr lang="en-US" altLang="zh-CN" sz="1200" smtClean="0"/>
              <a:pPr eaLnBrk="1" hangingPunct="1"/>
              <a:t>46</a:t>
            </a:fld>
            <a:endParaRPr lang="en-US" altLang="zh-CN" sz="1200" smtClean="0"/>
          </a:p>
        </p:txBody>
      </p:sp>
      <p:sp>
        <p:nvSpPr>
          <p:cNvPr id="194563" name="Rectangle 2"/>
          <p:cNvSpPr>
            <a:spLocks noGrp="1" noRot="1" noChangeAspect="1" noChangeArrowheads="1" noTextEdit="1"/>
          </p:cNvSpPr>
          <p:nvPr>
            <p:ph type="sldImg"/>
          </p:nvPr>
        </p:nvSpPr>
        <p:spPr>
          <a:xfrm>
            <a:off x="917575" y="744538"/>
            <a:ext cx="4962525" cy="3722687"/>
          </a:xfrm>
          <a:ln/>
        </p:spPr>
      </p:sp>
      <p:sp>
        <p:nvSpPr>
          <p:cNvPr id="194564" name="Rectangle 3"/>
          <p:cNvSpPr>
            <a:spLocks noGrp="1" noChangeArrowheads="1"/>
          </p:cNvSpPr>
          <p:nvPr>
            <p:ph type="body" idx="1"/>
          </p:nvPr>
        </p:nvSpPr>
        <p:spPr>
          <a:noFill/>
        </p:spPr>
        <p:txBody>
          <a:bodyPr/>
          <a:lstStyle/>
          <a:p>
            <a:pPr eaLnBrk="1" hangingPunct="1"/>
            <a:r>
              <a:rPr lang="zh-CN" altLang="en-US" smtClean="0"/>
              <a:t>页眉和页脚通常用于打印文档。在页眉和页脚中可以包括页码、日期、公司徽标、文档标题、文件名或作者名等文字或图形，这些信息通常打印在文档中每页的顶部或底部。页眉打印在上页边距中，而页脚打印在下页边距中。</a:t>
            </a:r>
          </a:p>
          <a:p>
            <a:pPr eaLnBrk="1" hangingPunct="1"/>
            <a:r>
              <a:rPr lang="zh-CN" altLang="en-US" smtClean="0"/>
              <a:t>　　在文档中可自始至终用同一个页眉或页脚，也可在文档的不同部分用不同的页眉和页脚。例如，可以在首页上使用与众不同的页眉或页脚或者不使用页眉和页脚。还可以在奇数页和偶数页上使用不同的页眉和页脚，而且文档不同部分的页眉和页脚也可以不同。</a:t>
            </a:r>
          </a:p>
          <a:p>
            <a:pPr eaLnBrk="1" hangingPunct="1"/>
            <a:r>
              <a:rPr lang="zh-CN" altLang="en-US" smtClean="0"/>
              <a:t>　　要添加或修改页眉页脚，可以通过“视图”菜单中的“页眉和页脚”命令。此时屏幕上出现“页眉</a:t>
            </a:r>
            <a:r>
              <a:rPr lang="en-US" altLang="zh-CN" smtClean="0"/>
              <a:t>/</a:t>
            </a:r>
            <a:r>
              <a:rPr lang="zh-CN" altLang="en-US" smtClean="0"/>
              <a:t>页脚”工具栏和被虚线围成的编辑区。</a:t>
            </a:r>
          </a:p>
          <a:p>
            <a:pPr eaLnBrk="1" hangingPunct="1"/>
            <a:r>
              <a:rPr lang="zh-CN" altLang="en-US" smtClean="0"/>
              <a:t>可通过“格式”工具栏上的对齐按钮设置页眉</a:t>
            </a:r>
            <a:r>
              <a:rPr lang="en-US" altLang="zh-CN" smtClean="0"/>
              <a:t>/</a:t>
            </a:r>
            <a:r>
              <a:rPr lang="zh-CN" altLang="en-US" smtClean="0"/>
              <a:t>页脚的对齐方式，也可使用“</a:t>
            </a:r>
            <a:r>
              <a:rPr lang="en-US" altLang="zh-CN" smtClean="0"/>
              <a:t>TAB”</a:t>
            </a:r>
            <a:r>
              <a:rPr lang="zh-CN" altLang="en-US" smtClean="0"/>
              <a:t>键，尤其是不同的内容采用不同的对齐方式时。</a:t>
            </a:r>
          </a:p>
          <a:p>
            <a:pPr eaLnBrk="1" hangingPunct="1"/>
            <a:r>
              <a:rPr lang="zh-CN" altLang="en-US" smtClean="0"/>
              <a:t>　　单击“切换页眉和页脚”按钮，即可在页眉编辑区和页脚编辑区进行切换。</a:t>
            </a:r>
          </a:p>
          <a:p>
            <a:pPr eaLnBrk="1" hangingPunct="1"/>
            <a:r>
              <a:rPr kumimoji="0" lang="zh-CN" altLang="en-US" smtClean="0"/>
              <a:t>创建奇偶页不同的页眉</a:t>
            </a:r>
            <a:r>
              <a:rPr kumimoji="0" lang="en-US" altLang="zh-CN" smtClean="0"/>
              <a:t>/</a:t>
            </a:r>
            <a:r>
              <a:rPr kumimoji="0" lang="zh-CN" altLang="en-US" smtClean="0"/>
              <a:t>页脚在页眉</a:t>
            </a:r>
            <a:r>
              <a:rPr kumimoji="0" lang="en-US" altLang="zh-CN" smtClean="0"/>
              <a:t>/</a:t>
            </a:r>
            <a:r>
              <a:rPr kumimoji="0" lang="zh-CN" altLang="en-US" smtClean="0"/>
              <a:t>页脚工具栏中单击“页面设置”按钮，在打开的“页面设置”窗口的“版式”选项卡中选择“奇偶页不同”复选框，返回页眉编辑区，此时页眉编辑区左上角出现“奇数页页眉”、“偶数页页眉”，可分别进行设置。</a:t>
            </a:r>
          </a:p>
          <a:p>
            <a:pPr eaLnBrk="1" hangingPunct="1"/>
            <a:endParaRPr lang="en-US"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B0FC8F4-1E00-4E54-AD81-504098183133}" type="slidenum">
              <a:rPr lang="en-US" altLang="zh-CN" sz="1200" smtClean="0"/>
              <a:pPr eaLnBrk="1" hangingPunct="1"/>
              <a:t>47</a:t>
            </a:fld>
            <a:endParaRPr lang="en-US" altLang="zh-CN" sz="1200" smtClean="0"/>
          </a:p>
        </p:txBody>
      </p:sp>
      <p:sp>
        <p:nvSpPr>
          <p:cNvPr id="195587" name="Rectangle 2"/>
          <p:cNvSpPr>
            <a:spLocks noGrp="1" noRot="1" noChangeAspect="1" noChangeArrowheads="1" noTextEdit="1"/>
          </p:cNvSpPr>
          <p:nvPr>
            <p:ph type="sldImg"/>
          </p:nvPr>
        </p:nvSpPr>
        <p:spPr>
          <a:xfrm>
            <a:off x="917575" y="744538"/>
            <a:ext cx="4962525" cy="3722687"/>
          </a:xfrm>
          <a:ln/>
        </p:spPr>
      </p:sp>
      <p:sp>
        <p:nvSpPr>
          <p:cNvPr id="195588" name="Rectangle 3"/>
          <p:cNvSpPr>
            <a:spLocks noGrp="1" noChangeArrowheads="1"/>
          </p:cNvSpPr>
          <p:nvPr>
            <p:ph type="body" idx="1"/>
          </p:nvPr>
        </p:nvSpPr>
        <p:spPr>
          <a:noFill/>
        </p:spPr>
        <p:txBody>
          <a:bodyPr/>
          <a:lstStyle/>
          <a:p>
            <a:pPr eaLnBrk="1" hangingPunct="1"/>
            <a:r>
              <a:rPr lang="zh-CN" altLang="en-US" smtClean="0"/>
              <a:t>页眉和页脚通常用于打印文档。在页眉和页脚中可以包括页码、日期、公司徽标、文档标题、文件名或作者名等文字或图形，这些信息通常打印在文档中每页的顶部或底部。页眉打印在上页边距中，而页脚打印在下页边距中。</a:t>
            </a:r>
          </a:p>
          <a:p>
            <a:pPr eaLnBrk="1" hangingPunct="1"/>
            <a:r>
              <a:rPr lang="zh-CN" altLang="en-US" smtClean="0"/>
              <a:t>　　在文档中可自始至终用同一个页眉或页脚，也可在文档的不同部分用不同的页眉和页脚。例如，可以在首页上使用与众不同的页眉或页脚或者不使用页眉和页脚。还可以在奇数页和偶数页上使用不同的页眉和页脚，而且文档不同部分的页眉和页脚也可以不同。</a:t>
            </a:r>
          </a:p>
          <a:p>
            <a:pPr eaLnBrk="1" hangingPunct="1"/>
            <a:r>
              <a:rPr lang="zh-CN" altLang="en-US" smtClean="0"/>
              <a:t>　　要添加或修改页眉页脚，可以通过“视图”菜单中的“页眉和页脚”命令。此时屏幕上出现“页眉</a:t>
            </a:r>
            <a:r>
              <a:rPr lang="en-US" altLang="zh-CN" smtClean="0"/>
              <a:t>/</a:t>
            </a:r>
            <a:r>
              <a:rPr lang="zh-CN" altLang="en-US" smtClean="0"/>
              <a:t>页脚”工具栏和被虚线围成的编辑区。</a:t>
            </a:r>
          </a:p>
          <a:p>
            <a:pPr eaLnBrk="1" hangingPunct="1"/>
            <a:r>
              <a:rPr lang="zh-CN" altLang="en-US" smtClean="0"/>
              <a:t>可通过“格式”工具栏上的对齐按钮设置页眉</a:t>
            </a:r>
            <a:r>
              <a:rPr lang="en-US" altLang="zh-CN" smtClean="0"/>
              <a:t>/</a:t>
            </a:r>
            <a:r>
              <a:rPr lang="zh-CN" altLang="en-US" smtClean="0"/>
              <a:t>页脚的对齐方式，也可使用“</a:t>
            </a:r>
            <a:r>
              <a:rPr lang="en-US" altLang="zh-CN" smtClean="0"/>
              <a:t>TAB”</a:t>
            </a:r>
            <a:r>
              <a:rPr lang="zh-CN" altLang="en-US" smtClean="0"/>
              <a:t>键，尤其是不同的内容采用不同的对齐方式时。</a:t>
            </a:r>
          </a:p>
          <a:p>
            <a:pPr eaLnBrk="1" hangingPunct="1"/>
            <a:r>
              <a:rPr lang="zh-CN" altLang="en-US" smtClean="0"/>
              <a:t>　　单击“切换页眉和页脚”按钮，即可在页眉编辑区和页脚编辑区进行切换。</a:t>
            </a:r>
          </a:p>
          <a:p>
            <a:pPr eaLnBrk="1" hangingPunct="1"/>
            <a:r>
              <a:rPr kumimoji="0" lang="zh-CN" altLang="en-US" smtClean="0"/>
              <a:t>创建奇偶页不同的页眉</a:t>
            </a:r>
            <a:r>
              <a:rPr kumimoji="0" lang="en-US" altLang="zh-CN" smtClean="0"/>
              <a:t>/</a:t>
            </a:r>
            <a:r>
              <a:rPr kumimoji="0" lang="zh-CN" altLang="en-US" smtClean="0"/>
              <a:t>页脚在页眉</a:t>
            </a:r>
            <a:r>
              <a:rPr kumimoji="0" lang="en-US" altLang="zh-CN" smtClean="0"/>
              <a:t>/</a:t>
            </a:r>
            <a:r>
              <a:rPr kumimoji="0" lang="zh-CN" altLang="en-US" smtClean="0"/>
              <a:t>页脚工具栏中单击“页面设置”按钮，在打开的“页面设置”窗口的“版式”选项卡中选择“奇偶页不同”复选框，返回页眉编辑区，此时页眉编辑区左上角出现“奇数页页眉”、“偶数页页眉”，可分别进行设置。</a:t>
            </a:r>
          </a:p>
          <a:p>
            <a:pPr eaLnBrk="1" hangingPunct="1"/>
            <a:endParaRPr lang="en-US"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8D36A36-8FB1-49B3-A4E1-AF0343930857}" type="slidenum">
              <a:rPr lang="en-US" altLang="zh-CN" sz="1200" smtClean="0"/>
              <a:pPr eaLnBrk="1" hangingPunct="1"/>
              <a:t>48</a:t>
            </a:fld>
            <a:endParaRPr lang="en-US" altLang="zh-CN" sz="1200" smtClean="0"/>
          </a:p>
        </p:txBody>
      </p:sp>
      <p:sp>
        <p:nvSpPr>
          <p:cNvPr id="199683" name="Rectangle 2"/>
          <p:cNvSpPr>
            <a:spLocks noGrp="1" noRot="1" noChangeAspect="1" noChangeArrowheads="1" noTextEdit="1"/>
          </p:cNvSpPr>
          <p:nvPr>
            <p:ph type="sldImg"/>
          </p:nvPr>
        </p:nvSpPr>
        <p:spPr>
          <a:xfrm>
            <a:off x="917575" y="744538"/>
            <a:ext cx="4962525" cy="3722687"/>
          </a:xfrm>
          <a:ln/>
        </p:spPr>
      </p:sp>
      <p:sp>
        <p:nvSpPr>
          <p:cNvPr id="199684" name="Rectangle 3"/>
          <p:cNvSpPr>
            <a:spLocks noGrp="1" noChangeArrowheads="1"/>
          </p:cNvSpPr>
          <p:nvPr>
            <p:ph type="body" idx="1"/>
          </p:nvPr>
        </p:nvSpPr>
        <p:spPr>
          <a:noFill/>
        </p:spPr>
        <p:txBody>
          <a:bodyPr/>
          <a:lstStyle/>
          <a:p>
            <a:pPr eaLnBrk="1" hangingPunct="1"/>
            <a:r>
              <a:rPr lang="zh-CN" altLang="en-US" smtClean="0"/>
              <a:t>　　强调图形对象在“普通视图”和“大纲视图”显示方式下是不可见的，所以应在“页面视图”或“打印预览”显示方式下进行图形对象的绘制或修改。</a:t>
            </a:r>
          </a:p>
          <a:p>
            <a:pPr eaLnBrk="1" hangingPunct="1"/>
            <a:r>
              <a:rPr lang="zh-CN" altLang="en-US" smtClean="0"/>
              <a:t>　　我们可以使用“绘图”工具栏中提供的绘图工具绘制像正方形、矩形、多边形、直线、曲线、圆、椭圆等各种图形对象。</a:t>
            </a:r>
          </a:p>
          <a:p>
            <a:pPr eaLnBrk="1" hangingPunct="1"/>
            <a:r>
              <a:rPr lang="zh-CN" altLang="en-US" smtClean="0"/>
              <a:t>主要介绍以下几方面内容：</a:t>
            </a:r>
          </a:p>
          <a:p>
            <a:pPr eaLnBrk="1" hangingPunct="1"/>
            <a:r>
              <a:rPr lang="en-US" altLang="zh-CN" smtClean="0"/>
              <a:t>1</a:t>
            </a:r>
            <a:r>
              <a:rPr lang="zh-CN" altLang="en-US" smtClean="0"/>
              <a:t>）绘制简单图形对象；</a:t>
            </a:r>
          </a:p>
          <a:p>
            <a:pPr eaLnBrk="1" hangingPunct="1"/>
            <a:r>
              <a:rPr lang="en-US" altLang="zh-CN" smtClean="0"/>
              <a:t>2</a:t>
            </a:r>
            <a:r>
              <a:rPr lang="zh-CN" altLang="en-US" smtClean="0"/>
              <a:t>）编辑图形：强调系统对绘制的图形和插入到文档中的图片或剪贴画是“一视同仁”的。具体编辑操作可包括：</a:t>
            </a:r>
          </a:p>
          <a:p>
            <a:pPr eaLnBrk="1" hangingPunct="1">
              <a:buSzPct val="125000"/>
              <a:buFont typeface="Wingdings" pitchFamily="2" charset="2"/>
              <a:buChar char="§"/>
            </a:pPr>
            <a:r>
              <a:rPr lang="zh-CN" altLang="en-US" smtClean="0"/>
              <a:t>在图形中添加文字：这是自选图形的一大特点，并可修饰所添加的文字；</a:t>
            </a:r>
          </a:p>
          <a:p>
            <a:pPr eaLnBrk="1" hangingPunct="1">
              <a:buSzPct val="125000"/>
              <a:buFont typeface="Wingdings" pitchFamily="2" charset="2"/>
              <a:buChar char="§"/>
            </a:pPr>
            <a:r>
              <a:rPr lang="zh-CN" altLang="en-US" smtClean="0"/>
              <a:t>设置图形内部填充色和边框线颜色；</a:t>
            </a:r>
          </a:p>
          <a:p>
            <a:pPr eaLnBrk="1" hangingPunct="1">
              <a:buSzPct val="125000"/>
              <a:buFont typeface="Wingdings" pitchFamily="2" charset="2"/>
              <a:buChar char="§"/>
            </a:pPr>
            <a:r>
              <a:rPr lang="zh-CN" altLang="en-US" smtClean="0"/>
              <a:t>设置阴影和三维效果；</a:t>
            </a:r>
          </a:p>
          <a:p>
            <a:pPr eaLnBrk="1" hangingPunct="1">
              <a:buSzPct val="125000"/>
              <a:buFont typeface="Wingdings" pitchFamily="2" charset="2"/>
              <a:buChar char="§"/>
            </a:pPr>
            <a:r>
              <a:rPr lang="zh-CN" altLang="en-US" smtClean="0"/>
              <a:t>旋转和翻转：强调图形里的文字不会旋转；</a:t>
            </a:r>
          </a:p>
          <a:p>
            <a:pPr eaLnBrk="1" hangingPunct="1">
              <a:buSzPct val="125000"/>
              <a:buFont typeface="Wingdings" pitchFamily="2" charset="2"/>
              <a:buChar char="§"/>
            </a:pPr>
            <a:r>
              <a:rPr lang="zh-CN" altLang="en-US" smtClean="0"/>
              <a:t>组合或取消组合图形对象。</a:t>
            </a:r>
          </a:p>
          <a:p>
            <a:pPr eaLnBrk="1" hangingPunct="1">
              <a:buSzPct val="125000"/>
              <a:buFont typeface="Wingdings" pitchFamily="2" charset="2"/>
              <a:buNone/>
            </a:pPr>
            <a:endParaRPr lang="zh-CN" altLang="en-US" smtClean="0"/>
          </a:p>
          <a:p>
            <a:pPr eaLnBrk="1" hangingPunct="1">
              <a:buSzPct val="125000"/>
              <a:buFont typeface="Wingdings" pitchFamily="2" charset="2"/>
              <a:buNone/>
            </a:pPr>
            <a:r>
              <a:rPr lang="zh-CN" altLang="en-US" smtClean="0"/>
              <a:t>教材参考</a:t>
            </a:r>
            <a:r>
              <a:rPr lang="en-US" altLang="zh-CN" smtClean="0"/>
              <a:t>5.9.3</a:t>
            </a:r>
            <a:r>
              <a:rPr lang="zh-CN" altLang="en-US" smtClean="0"/>
              <a:t>节内容。</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437D325-6D03-4A40-B13C-80A42883DEE4}" type="slidenum">
              <a:rPr lang="en-US" altLang="zh-CN" sz="1200" smtClean="0"/>
              <a:pPr eaLnBrk="1" hangingPunct="1"/>
              <a:t>49</a:t>
            </a:fld>
            <a:endParaRPr lang="en-US" altLang="zh-CN" sz="1200" smtClean="0"/>
          </a:p>
        </p:txBody>
      </p:sp>
      <p:sp>
        <p:nvSpPr>
          <p:cNvPr id="201731" name="Rectangle 2"/>
          <p:cNvSpPr>
            <a:spLocks noGrp="1" noRot="1" noChangeAspect="1" noChangeArrowheads="1" noTextEdit="1"/>
          </p:cNvSpPr>
          <p:nvPr>
            <p:ph type="sldImg"/>
          </p:nvPr>
        </p:nvSpPr>
        <p:spPr>
          <a:xfrm>
            <a:off x="917575" y="744538"/>
            <a:ext cx="4962525" cy="3722687"/>
          </a:xfrm>
          <a:ln/>
        </p:spPr>
      </p:sp>
      <p:sp>
        <p:nvSpPr>
          <p:cNvPr id="201732" name="Rectangle 3"/>
          <p:cNvSpPr>
            <a:spLocks noGrp="1" noChangeArrowheads="1"/>
          </p:cNvSpPr>
          <p:nvPr>
            <p:ph type="body" idx="1"/>
          </p:nvPr>
        </p:nvSpPr>
        <p:spPr>
          <a:noFill/>
        </p:spPr>
        <p:txBody>
          <a:bodyPr/>
          <a:lstStyle/>
          <a:p>
            <a:pPr eaLnBrk="1" hangingPunct="1"/>
            <a:r>
              <a:rPr lang="zh-CN" altLang="en-US" smtClean="0"/>
              <a:t>　　文档格式化工作是指对文档外观的一种处理。</a:t>
            </a:r>
            <a:r>
              <a:rPr lang="en-US" altLang="zh-CN" smtClean="0"/>
              <a:t>Word</a:t>
            </a:r>
            <a:r>
              <a:rPr lang="zh-CN" altLang="en-US" smtClean="0"/>
              <a:t>允许在字符级、段落级和文档级上改变格式。</a:t>
            </a:r>
          </a:p>
          <a:p>
            <a:pPr eaLnBrk="1" hangingPunct="1"/>
            <a:r>
              <a:rPr lang="zh-CN" altLang="en-US" smtClean="0"/>
              <a:t>字符级排版：比如文章的标题、正文的文字样式。</a:t>
            </a:r>
          </a:p>
          <a:p>
            <a:pPr eaLnBrk="1" hangingPunct="1"/>
            <a:r>
              <a:rPr lang="zh-CN" altLang="en-US" smtClean="0"/>
              <a:t>段落级排版：每个段落的首行是否缩进；左右边界的设定；是否加边框底纹等</a:t>
            </a:r>
          </a:p>
          <a:p>
            <a:pPr eaLnBrk="1" hangingPunct="1"/>
            <a:r>
              <a:rPr lang="zh-CN" altLang="en-US" smtClean="0"/>
              <a:t>文档级排版：对文档整体效果的设定。与前两者相比，文档级排版更为重要，因为它直接影响到文档的打印效果。</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5822137-BD93-453A-9783-F2C1A2AB2B72}" type="slidenum">
              <a:rPr lang="en-US" altLang="zh-CN" sz="1200" smtClean="0"/>
              <a:pPr eaLnBrk="1" hangingPunct="1"/>
              <a:t>50</a:t>
            </a:fld>
            <a:endParaRPr lang="en-US" altLang="zh-CN" sz="1200" smtClean="0"/>
          </a:p>
        </p:txBody>
      </p:sp>
      <p:sp>
        <p:nvSpPr>
          <p:cNvPr id="203779"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2037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9CEE0F2-468E-44B8-8C02-2ED94889F63D}" type="slidenum">
              <a:rPr lang="en-US" altLang="zh-CN" sz="1200" smtClean="0"/>
              <a:pPr eaLnBrk="1" hangingPunct="1"/>
              <a:t>51</a:t>
            </a:fld>
            <a:endParaRPr lang="en-US" altLang="zh-CN" sz="1200" smtClean="0"/>
          </a:p>
        </p:txBody>
      </p:sp>
      <p:sp>
        <p:nvSpPr>
          <p:cNvPr id="204803"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2048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55BFD06-81A8-4E2C-BC81-E86B5134C1C5}" type="slidenum">
              <a:rPr lang="en-US" altLang="zh-CN" sz="1200" smtClean="0"/>
              <a:pPr eaLnBrk="1" hangingPunct="1"/>
              <a:t>52</a:t>
            </a:fld>
            <a:endParaRPr lang="en-US" altLang="zh-CN" sz="1200" smtClean="0"/>
          </a:p>
        </p:txBody>
      </p:sp>
      <p:sp>
        <p:nvSpPr>
          <p:cNvPr id="205827"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20582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19DCA91-C465-4591-97B4-A02EBCC63069}" type="slidenum">
              <a:rPr lang="en-US" altLang="zh-CN" sz="1200" smtClean="0"/>
              <a:pPr eaLnBrk="1" hangingPunct="1"/>
              <a:t>53</a:t>
            </a:fld>
            <a:endParaRPr lang="en-US" altLang="zh-CN" sz="1200" smtClean="0"/>
          </a:p>
        </p:txBody>
      </p:sp>
      <p:sp>
        <p:nvSpPr>
          <p:cNvPr id="206851"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20685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9BA9DBD-1C97-4533-8FD6-3E09D9B5CD47}" type="slidenum">
              <a:rPr lang="en-US" altLang="zh-CN" sz="1200" smtClean="0"/>
              <a:pPr eaLnBrk="1" hangingPunct="1"/>
              <a:t>54</a:t>
            </a:fld>
            <a:endParaRPr lang="en-US" altLang="zh-CN" sz="1200" smtClean="0"/>
          </a:p>
        </p:txBody>
      </p:sp>
      <p:sp>
        <p:nvSpPr>
          <p:cNvPr id="207875"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20787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E94B216-9E8C-4CAA-9EF9-66F931FFA567}" type="slidenum">
              <a:rPr lang="en-US" altLang="zh-CN" sz="1200" smtClean="0"/>
              <a:pPr eaLnBrk="1" hangingPunct="1"/>
              <a:t>9</a:t>
            </a:fld>
            <a:endParaRPr lang="en-US" altLang="zh-CN" sz="1200" smtClean="0"/>
          </a:p>
        </p:txBody>
      </p:sp>
      <p:sp>
        <p:nvSpPr>
          <p:cNvPr id="142339" name="Rectangle 2"/>
          <p:cNvSpPr>
            <a:spLocks noGrp="1" noRot="1" noChangeAspect="1" noChangeArrowheads="1" noTextEdit="1"/>
          </p:cNvSpPr>
          <p:nvPr>
            <p:ph type="sldImg"/>
          </p:nvPr>
        </p:nvSpPr>
        <p:spPr>
          <a:xfrm>
            <a:off x="915988" y="744538"/>
            <a:ext cx="4964112" cy="3722687"/>
          </a:xfrm>
          <a:ln/>
        </p:spPr>
      </p:sp>
      <p:sp>
        <p:nvSpPr>
          <p:cNvPr id="142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B2FE229-85B8-4B8F-BFA4-58A72A6DAD5C}" type="slidenum">
              <a:rPr lang="en-US" altLang="zh-CN" sz="1200" smtClean="0"/>
              <a:pPr eaLnBrk="1" hangingPunct="1"/>
              <a:t>10</a:t>
            </a:fld>
            <a:endParaRPr lang="en-US" altLang="zh-CN" sz="1200" smtClean="0"/>
          </a:p>
        </p:txBody>
      </p:sp>
      <p:sp>
        <p:nvSpPr>
          <p:cNvPr id="143363" name="Rectangle 2"/>
          <p:cNvSpPr>
            <a:spLocks noGrp="1" noRot="1" noChangeAspect="1" noChangeArrowheads="1" noTextEdit="1"/>
          </p:cNvSpPr>
          <p:nvPr>
            <p:ph type="sldImg"/>
          </p:nvPr>
        </p:nvSpPr>
        <p:spPr>
          <a:xfrm>
            <a:off x="915988" y="744538"/>
            <a:ext cx="4964112" cy="3722687"/>
          </a:xfrm>
          <a:ln/>
        </p:spPr>
      </p:sp>
      <p:sp>
        <p:nvSpPr>
          <p:cNvPr id="1433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65F58F0-C1F1-4425-BF71-186BBA3061B7}" type="slidenum">
              <a:rPr lang="en-US" altLang="zh-CN" sz="1200" smtClean="0"/>
              <a:pPr eaLnBrk="1" hangingPunct="1"/>
              <a:t>11</a:t>
            </a:fld>
            <a:endParaRPr lang="en-US" altLang="zh-CN" sz="1200" smtClean="0"/>
          </a:p>
        </p:txBody>
      </p:sp>
      <p:sp>
        <p:nvSpPr>
          <p:cNvPr id="144387" name="Rectangle 2"/>
          <p:cNvSpPr>
            <a:spLocks noGrp="1" noRot="1" noChangeAspect="1" noChangeArrowheads="1" noTextEdit="1"/>
          </p:cNvSpPr>
          <p:nvPr>
            <p:ph type="sldImg"/>
          </p:nvPr>
        </p:nvSpPr>
        <p:spPr>
          <a:xfrm>
            <a:off x="915988" y="744538"/>
            <a:ext cx="4964112" cy="3722687"/>
          </a:xfrm>
          <a:ln/>
        </p:spPr>
      </p:sp>
      <p:sp>
        <p:nvSpPr>
          <p:cNvPr id="1443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0BF6B82-9F96-4E8B-8B8F-AF4694C1F6A6}" type="slidenum">
              <a:rPr lang="en-US" altLang="zh-CN" sz="1200" smtClean="0"/>
              <a:pPr eaLnBrk="1" hangingPunct="1"/>
              <a:t>12</a:t>
            </a:fld>
            <a:endParaRPr lang="en-US" altLang="zh-CN" sz="1200" smtClean="0"/>
          </a:p>
        </p:txBody>
      </p:sp>
      <p:sp>
        <p:nvSpPr>
          <p:cNvPr id="145411" name="Rectangle 2"/>
          <p:cNvSpPr>
            <a:spLocks noGrp="1" noRot="1" noChangeAspect="1" noChangeArrowheads="1" noTextEdit="1"/>
          </p:cNvSpPr>
          <p:nvPr>
            <p:ph type="sldImg"/>
          </p:nvPr>
        </p:nvSpPr>
        <p:spPr>
          <a:xfrm>
            <a:off x="915988" y="744538"/>
            <a:ext cx="4964112" cy="3722687"/>
          </a:xfrm>
          <a:ln/>
        </p:spPr>
      </p:sp>
      <p:sp>
        <p:nvSpPr>
          <p:cNvPr id="1454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0AC3FD0-5C4F-4178-9405-C3BFA6E57B3D}" type="slidenum">
              <a:rPr lang="en-US" altLang="zh-CN" sz="1200" smtClean="0"/>
              <a:pPr eaLnBrk="1" hangingPunct="1"/>
              <a:t>13</a:t>
            </a:fld>
            <a:endParaRPr lang="en-US" altLang="zh-CN" sz="1200" smtClean="0"/>
          </a:p>
        </p:txBody>
      </p:sp>
      <p:sp>
        <p:nvSpPr>
          <p:cNvPr id="146435" name="Rectangle 2"/>
          <p:cNvSpPr>
            <a:spLocks noGrp="1" noRot="1" noChangeAspect="1" noChangeArrowheads="1" noTextEdit="1"/>
          </p:cNvSpPr>
          <p:nvPr>
            <p:ph type="sldImg"/>
          </p:nvPr>
        </p:nvSpPr>
        <p:spPr>
          <a:xfrm>
            <a:off x="915988" y="744538"/>
            <a:ext cx="4964112" cy="3722687"/>
          </a:xfrm>
          <a:ln/>
        </p:spPr>
      </p:sp>
      <p:sp>
        <p:nvSpPr>
          <p:cNvPr id="1464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1.xml"/><Relationship Id="rId1" Type="http://schemas.openxmlformats.org/officeDocument/2006/relationships/vmlDrawing" Target="../drawings/vmlDrawing11.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2.xml"/><Relationship Id="rId1" Type="http://schemas.openxmlformats.org/officeDocument/2006/relationships/vmlDrawing" Target="../drawings/vmlDrawing12.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3.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4.xml"/><Relationship Id="rId1" Type="http://schemas.openxmlformats.org/officeDocument/2006/relationships/vmlDrawing" Target="../drawings/vmlDrawing4.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5.xml"/><Relationship Id="rId1" Type="http://schemas.openxmlformats.org/officeDocument/2006/relationships/vmlDrawing" Target="../drawings/vmlDrawing5.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6.xml"/><Relationship Id="rId1" Type="http://schemas.openxmlformats.org/officeDocument/2006/relationships/vmlDrawing" Target="../drawings/vmlDrawing6.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7.xml"/><Relationship Id="rId1" Type="http://schemas.openxmlformats.org/officeDocument/2006/relationships/vmlDrawing" Target="../drawings/vmlDrawing7.vml"/><Relationship Id="rId5" Type="http://schemas.openxmlformats.org/officeDocument/2006/relationships/image" Target="../media/image10.png"/><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8.xml"/><Relationship Id="rId1" Type="http://schemas.openxmlformats.org/officeDocument/2006/relationships/vmlDrawing" Target="../drawings/vmlDrawing8.vml"/><Relationship Id="rId5" Type="http://schemas.openxmlformats.org/officeDocument/2006/relationships/image" Target="../media/image12.png"/><Relationship Id="rId4" Type="http://schemas.openxmlformats.org/officeDocument/2006/relationships/image" Target="../media/image3.wmf"/></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9.xml"/><Relationship Id="rId1" Type="http://schemas.openxmlformats.org/officeDocument/2006/relationships/vmlDrawing" Target="../drawings/vmlDrawing9.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0.xml"/><Relationship Id="rId1" Type="http://schemas.openxmlformats.org/officeDocument/2006/relationships/vmlDrawing" Target="../drawings/vmlDrawing10.vml"/><Relationship Id="rId5" Type="http://schemas.openxmlformats.org/officeDocument/2006/relationships/image" Target="../media/image4.png"/><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C9EB4814-A60A-4417-8D52-A7A59901221D}" type="slidenum">
              <a:rPr lang="zh-CN" altLang="en-US"/>
              <a:pPr>
                <a:defRPr/>
              </a:pPr>
              <a:t>‹#›</a:t>
            </a:fld>
            <a:endParaRPr lang="zh-CN" altLang="en-US"/>
          </a:p>
        </p:txBody>
      </p:sp>
    </p:spTree>
    <p:controls>
      <mc:AlternateContent xmlns:mc="http://schemas.openxmlformats.org/markup-compatibility/2006">
        <mc:Choice xmlns:v="urn:schemas-microsoft-com:vml" Requires="v">
          <p:control spid="222217"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0826189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A1D8E45F-E8EE-4866-A29B-FE96ED12A982}" type="slidenum">
              <a:rPr lang="zh-CN" altLang="en-US"/>
              <a:pPr>
                <a:defRPr/>
              </a:pPr>
              <a:t>‹#›</a:t>
            </a:fld>
            <a:endParaRPr lang="zh-CN" altLang="en-US"/>
          </a:p>
        </p:txBody>
      </p:sp>
    </p:spTree>
    <p:controls>
      <mc:AlternateContent xmlns:mc="http://schemas.openxmlformats.org/markup-compatibility/2006">
        <mc:Choice xmlns:v="urn:schemas-microsoft-com:vml" Requires="v">
          <p:control spid="231433"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1835080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竖排标题 1"/>
          <p:cNvSpPr>
            <a:spLocks noGrp="1"/>
          </p:cNvSpPr>
          <p:nvPr>
            <p:ph type="title" orient="vert"/>
          </p:nvPr>
        </p:nvSpPr>
        <p:spPr>
          <a:xfrm>
            <a:off x="6515100" y="476250"/>
            <a:ext cx="1943100" cy="5619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76250"/>
            <a:ext cx="5676900" cy="5619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2D2BEBD1-AC78-46C1-ABE8-E73EA31C76EB}" type="slidenum">
              <a:rPr lang="zh-CN" altLang="en-US"/>
              <a:pPr>
                <a:defRPr/>
              </a:pPr>
              <a:t>‹#›</a:t>
            </a:fld>
            <a:endParaRPr lang="zh-CN" altLang="en-US"/>
          </a:p>
        </p:txBody>
      </p:sp>
    </p:spTree>
    <p:controls>
      <mc:AlternateContent xmlns:mc="http://schemas.openxmlformats.org/markup-compatibility/2006">
        <mc:Choice xmlns:v="urn:schemas-microsoft-com:vml" Requires="v">
          <p:control spid="232457"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4171175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1FC01A83-AA67-4E99-91A6-751B5CE5E53A}" type="slidenum">
              <a:rPr lang="zh-CN" altLang="en-US"/>
              <a:pPr>
                <a:defRPr/>
              </a:pPr>
              <a:t>‹#›</a:t>
            </a:fld>
            <a:endParaRPr lang="zh-CN" altLang="en-US"/>
          </a:p>
        </p:txBody>
      </p:sp>
    </p:spTree>
    <p:controls>
      <mc:AlternateContent xmlns:mc="http://schemas.openxmlformats.org/markup-compatibility/2006">
        <mc:Choice xmlns:v="urn:schemas-microsoft-com:vml" Requires="v">
          <p:control spid="223241"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3882748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2" name="灯片编号占位符 3"/>
          <p:cNvSpPr>
            <a:spLocks noGrp="1"/>
          </p:cNvSpPr>
          <p:nvPr>
            <p:ph type="sldNum" sz="quarter" idx="10"/>
          </p:nvPr>
        </p:nvSpPr>
        <p:spPr/>
        <p:txBody>
          <a:bodyPr/>
          <a:lstStyle>
            <a:lvl1pPr>
              <a:defRPr/>
            </a:lvl1pPr>
          </a:lstStyle>
          <a:p>
            <a:pPr>
              <a:defRPr/>
            </a:pPr>
            <a:fld id="{D6D45BD2-616D-4841-A407-5EB7E3D5B0DF}" type="slidenum">
              <a:rPr lang="zh-CN" altLang="en-US"/>
              <a:pPr>
                <a:defRPr/>
              </a:pPr>
              <a:t>‹#›</a:t>
            </a:fld>
            <a:endParaRPr lang="zh-CN" altLang="en-US"/>
          </a:p>
        </p:txBody>
      </p:sp>
    </p:spTree>
    <p:controls>
      <mc:AlternateContent xmlns:mc="http://schemas.openxmlformats.org/markup-compatibility/2006">
        <mc:Choice xmlns:v="urn:schemas-microsoft-com:vml" Requires="v">
          <p:control spid="224265"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28416135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grpSp>
        <p:nvGrpSpPr>
          <p:cNvPr id="5" name="Group 4"/>
          <p:cNvGrpSpPr>
            <a:grpSpLocks/>
          </p:cNvGrpSpPr>
          <p:nvPr/>
        </p:nvGrpSpPr>
        <p:grpSpPr bwMode="auto">
          <a:xfrm>
            <a:off x="212725" y="239713"/>
            <a:ext cx="1433513" cy="1666875"/>
            <a:chOff x="134" y="151"/>
            <a:chExt cx="903" cy="1050"/>
          </a:xfrm>
        </p:grpSpPr>
        <p:grpSp>
          <p:nvGrpSpPr>
            <p:cNvPr id="6" name="Group 5"/>
            <p:cNvGrpSpPr>
              <a:grpSpLocks/>
            </p:cNvGrpSpPr>
            <p:nvPr/>
          </p:nvGrpSpPr>
          <p:grpSpPr bwMode="auto">
            <a:xfrm>
              <a:off x="134" y="192"/>
              <a:ext cx="737" cy="1009"/>
              <a:chOff x="134" y="192"/>
              <a:chExt cx="737" cy="1009"/>
            </a:xfrm>
          </p:grpSpPr>
          <p:sp>
            <p:nvSpPr>
              <p:cNvPr id="8"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7"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3" name="灯片编号占位符 4"/>
          <p:cNvSpPr>
            <a:spLocks noGrp="1"/>
          </p:cNvSpPr>
          <p:nvPr>
            <p:ph type="sldNum" sz="quarter" idx="10"/>
          </p:nvPr>
        </p:nvSpPr>
        <p:spPr/>
        <p:txBody>
          <a:bodyPr/>
          <a:lstStyle>
            <a:lvl1pPr>
              <a:defRPr/>
            </a:lvl1pPr>
          </a:lstStyle>
          <a:p>
            <a:pPr>
              <a:defRPr/>
            </a:pPr>
            <a:fld id="{8B324E44-46D2-453F-8CB6-AABACB0BEC63}" type="slidenum">
              <a:rPr lang="zh-CN" altLang="en-US"/>
              <a:pPr>
                <a:defRPr/>
              </a:pPr>
              <a:t>‹#›</a:t>
            </a:fld>
            <a:endParaRPr lang="zh-CN" altLang="en-US"/>
          </a:p>
        </p:txBody>
      </p:sp>
    </p:spTree>
    <p:controls>
      <mc:AlternateContent xmlns:mc="http://schemas.openxmlformats.org/markup-compatibility/2006">
        <mc:Choice xmlns:v="urn:schemas-microsoft-com:vml" Requires="v">
          <p:control spid="225289"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9415742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grpSp>
        <p:nvGrpSpPr>
          <p:cNvPr id="7" name="Group 4"/>
          <p:cNvGrpSpPr>
            <a:grpSpLocks/>
          </p:cNvGrpSpPr>
          <p:nvPr/>
        </p:nvGrpSpPr>
        <p:grpSpPr bwMode="auto">
          <a:xfrm>
            <a:off x="212725" y="239713"/>
            <a:ext cx="1433513" cy="1666875"/>
            <a:chOff x="134" y="151"/>
            <a:chExt cx="903" cy="1050"/>
          </a:xfrm>
        </p:grpSpPr>
        <p:grpSp>
          <p:nvGrpSpPr>
            <p:cNvPr id="8" name="Group 5"/>
            <p:cNvGrpSpPr>
              <a:grpSpLocks/>
            </p:cNvGrpSpPr>
            <p:nvPr/>
          </p:nvGrpSpPr>
          <p:grpSpPr bwMode="auto">
            <a:xfrm>
              <a:off x="134" y="192"/>
              <a:ext cx="737" cy="1009"/>
              <a:chOff x="134" y="192"/>
              <a:chExt cx="737" cy="1009"/>
            </a:xfrm>
          </p:grpSpPr>
          <p:sp>
            <p:nvSpPr>
              <p:cNvPr id="10"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9"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5" name="灯片编号占位符 6"/>
          <p:cNvSpPr>
            <a:spLocks noGrp="1"/>
          </p:cNvSpPr>
          <p:nvPr>
            <p:ph type="sldNum" sz="quarter" idx="10"/>
          </p:nvPr>
        </p:nvSpPr>
        <p:spPr/>
        <p:txBody>
          <a:bodyPr/>
          <a:lstStyle>
            <a:lvl1pPr>
              <a:defRPr/>
            </a:lvl1pPr>
          </a:lstStyle>
          <a:p>
            <a:pPr>
              <a:defRPr/>
            </a:pPr>
            <a:fld id="{BAB44F16-484D-451B-9CD4-570DE638A7B3}" type="slidenum">
              <a:rPr lang="zh-CN" altLang="en-US"/>
              <a:pPr>
                <a:defRPr/>
              </a:pPr>
              <a:t>‹#›</a:t>
            </a:fld>
            <a:endParaRPr lang="zh-CN" altLang="en-US"/>
          </a:p>
        </p:txBody>
      </p:sp>
    </p:spTree>
    <p:controls>
      <mc:AlternateContent xmlns:mc="http://schemas.openxmlformats.org/markup-compatibility/2006">
        <mc:Choice xmlns:v="urn:schemas-microsoft-com:vml" Requires="v">
          <p:control spid="226313"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33456833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3" name="Group 4"/>
          <p:cNvGrpSpPr>
            <a:grpSpLocks/>
          </p:cNvGrpSpPr>
          <p:nvPr/>
        </p:nvGrpSpPr>
        <p:grpSpPr bwMode="auto">
          <a:xfrm>
            <a:off x="212725" y="239713"/>
            <a:ext cx="1433513" cy="1666875"/>
            <a:chOff x="134" y="151"/>
            <a:chExt cx="903" cy="1050"/>
          </a:xfrm>
        </p:grpSpPr>
        <p:grpSp>
          <p:nvGrpSpPr>
            <p:cNvPr id="4" name="Group 5"/>
            <p:cNvGrpSpPr>
              <a:grpSpLocks/>
            </p:cNvGrpSpPr>
            <p:nvPr/>
          </p:nvGrpSpPr>
          <p:grpSpPr bwMode="auto">
            <a:xfrm>
              <a:off x="134" y="192"/>
              <a:ext cx="737" cy="1009"/>
              <a:chOff x="134" y="192"/>
              <a:chExt cx="737" cy="1009"/>
            </a:xfrm>
          </p:grpSpPr>
          <p:sp>
            <p:nvSpPr>
              <p:cNvPr id="6"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1" name="灯片编号占位符 2"/>
          <p:cNvSpPr>
            <a:spLocks noGrp="1"/>
          </p:cNvSpPr>
          <p:nvPr>
            <p:ph type="sldNum" sz="quarter" idx="10"/>
          </p:nvPr>
        </p:nvSpPr>
        <p:spPr/>
        <p:txBody>
          <a:bodyPr/>
          <a:lstStyle>
            <a:lvl1pPr>
              <a:defRPr/>
            </a:lvl1pPr>
          </a:lstStyle>
          <a:p>
            <a:pPr>
              <a:defRPr/>
            </a:pPr>
            <a:fld id="{7017E0D1-C4A9-41AC-8C3F-C797D99C01EF}" type="slidenum">
              <a:rPr lang="zh-CN" altLang="en-US"/>
              <a:pPr>
                <a:defRPr/>
              </a:pPr>
              <a:t>‹#›</a:t>
            </a:fld>
            <a:endParaRPr lang="zh-CN" altLang="en-US"/>
          </a:p>
        </p:txBody>
      </p:sp>
    </p:spTree>
    <p:controls>
      <mc:AlternateContent xmlns:mc="http://schemas.openxmlformats.org/markup-compatibility/2006">
        <mc:Choice xmlns:v="urn:schemas-microsoft-com:vml" Requires="v">
          <p:control spid="227337"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3019595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2" name="Group 4"/>
          <p:cNvGrpSpPr>
            <a:grpSpLocks/>
          </p:cNvGrpSpPr>
          <p:nvPr/>
        </p:nvGrpSpPr>
        <p:grpSpPr bwMode="auto">
          <a:xfrm>
            <a:off x="212725" y="239713"/>
            <a:ext cx="1433513" cy="1666875"/>
            <a:chOff x="134" y="151"/>
            <a:chExt cx="903" cy="1050"/>
          </a:xfrm>
        </p:grpSpPr>
        <p:grpSp>
          <p:nvGrpSpPr>
            <p:cNvPr id="3" name="Group 5"/>
            <p:cNvGrpSpPr>
              <a:grpSpLocks/>
            </p:cNvGrpSpPr>
            <p:nvPr/>
          </p:nvGrpSpPr>
          <p:grpSpPr bwMode="auto">
            <a:xfrm>
              <a:off x="134" y="192"/>
              <a:ext cx="737" cy="1009"/>
              <a:chOff x="134" y="192"/>
              <a:chExt cx="737" cy="1009"/>
            </a:xfrm>
          </p:grpSpPr>
          <p:sp>
            <p:nvSpPr>
              <p:cNvPr id="5"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4"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灯片编号占位符 1"/>
          <p:cNvSpPr>
            <a:spLocks noGrp="1"/>
          </p:cNvSpPr>
          <p:nvPr>
            <p:ph type="sldNum" sz="quarter" idx="10"/>
          </p:nvPr>
        </p:nvSpPr>
        <p:spPr/>
        <p:txBody>
          <a:bodyPr/>
          <a:lstStyle>
            <a:lvl1pPr>
              <a:defRPr/>
            </a:lvl1pPr>
          </a:lstStyle>
          <a:p>
            <a:pPr>
              <a:defRPr/>
            </a:pPr>
            <a:fld id="{5B36B4EF-636A-42BB-A005-BD85AA8907A9}" type="slidenum">
              <a:rPr lang="zh-CN" altLang="en-US"/>
              <a:pPr>
                <a:defRPr/>
              </a:pPr>
              <a:t>‹#›</a:t>
            </a:fld>
            <a:endParaRPr lang="zh-CN" altLang="en-US"/>
          </a:p>
        </p:txBody>
      </p:sp>
    </p:spTree>
    <p:controls>
      <mc:AlternateContent xmlns:mc="http://schemas.openxmlformats.org/markup-compatibility/2006">
        <mc:Choice xmlns:v="urn:schemas-microsoft-com:vml" Requires="v">
          <p:control spid="228361"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59716373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5" name="Group 4"/>
          <p:cNvGrpSpPr>
            <a:grpSpLocks/>
          </p:cNvGrpSpPr>
          <p:nvPr/>
        </p:nvGrpSpPr>
        <p:grpSpPr bwMode="auto">
          <a:xfrm>
            <a:off x="212725" y="239713"/>
            <a:ext cx="1433513" cy="1666875"/>
            <a:chOff x="134" y="151"/>
            <a:chExt cx="903" cy="1050"/>
          </a:xfrm>
        </p:grpSpPr>
        <p:grpSp>
          <p:nvGrpSpPr>
            <p:cNvPr id="6" name="Group 5"/>
            <p:cNvGrpSpPr>
              <a:grpSpLocks/>
            </p:cNvGrpSpPr>
            <p:nvPr/>
          </p:nvGrpSpPr>
          <p:grpSpPr bwMode="auto">
            <a:xfrm>
              <a:off x="134" y="192"/>
              <a:ext cx="737" cy="1009"/>
              <a:chOff x="134" y="192"/>
              <a:chExt cx="737" cy="1009"/>
            </a:xfrm>
          </p:grpSpPr>
          <p:sp>
            <p:nvSpPr>
              <p:cNvPr id="8"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7"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3" name="灯片编号占位符 4"/>
          <p:cNvSpPr>
            <a:spLocks noGrp="1"/>
          </p:cNvSpPr>
          <p:nvPr>
            <p:ph type="sldNum" sz="quarter" idx="10"/>
          </p:nvPr>
        </p:nvSpPr>
        <p:spPr/>
        <p:txBody>
          <a:bodyPr/>
          <a:lstStyle>
            <a:lvl1pPr>
              <a:defRPr/>
            </a:lvl1pPr>
          </a:lstStyle>
          <a:p>
            <a:pPr>
              <a:defRPr/>
            </a:pPr>
            <a:fld id="{9305E85F-23D0-405F-9EDE-0A33E4136C1D}" type="slidenum">
              <a:rPr lang="zh-CN" altLang="en-US"/>
              <a:pPr>
                <a:defRPr/>
              </a:pPr>
              <a:t>‹#›</a:t>
            </a:fld>
            <a:endParaRPr lang="zh-CN" altLang="en-US"/>
          </a:p>
        </p:txBody>
      </p:sp>
    </p:spTree>
    <p:controls>
      <mc:AlternateContent xmlns:mc="http://schemas.openxmlformats.org/markup-compatibility/2006">
        <mc:Choice xmlns:v="urn:schemas-microsoft-com:vml" Requires="v">
          <p:control spid="229385"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3782037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5" name="Group 4"/>
          <p:cNvGrpSpPr>
            <a:grpSpLocks/>
          </p:cNvGrpSpPr>
          <p:nvPr/>
        </p:nvGrpSpPr>
        <p:grpSpPr bwMode="auto">
          <a:xfrm>
            <a:off x="212725" y="239713"/>
            <a:ext cx="1433513" cy="1666875"/>
            <a:chOff x="134" y="151"/>
            <a:chExt cx="903" cy="1050"/>
          </a:xfrm>
        </p:grpSpPr>
        <p:grpSp>
          <p:nvGrpSpPr>
            <p:cNvPr id="6" name="Group 5"/>
            <p:cNvGrpSpPr>
              <a:grpSpLocks/>
            </p:cNvGrpSpPr>
            <p:nvPr/>
          </p:nvGrpSpPr>
          <p:grpSpPr bwMode="auto">
            <a:xfrm>
              <a:off x="134" y="192"/>
              <a:ext cx="737" cy="1009"/>
              <a:chOff x="134" y="192"/>
              <a:chExt cx="737" cy="1009"/>
            </a:xfrm>
          </p:grpSpPr>
          <p:sp>
            <p:nvSpPr>
              <p:cNvPr id="8"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7"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3" name="灯片编号占位符 4"/>
          <p:cNvSpPr>
            <a:spLocks noGrp="1"/>
          </p:cNvSpPr>
          <p:nvPr>
            <p:ph type="sldNum" sz="quarter" idx="10"/>
          </p:nvPr>
        </p:nvSpPr>
        <p:spPr/>
        <p:txBody>
          <a:bodyPr/>
          <a:lstStyle>
            <a:lvl1pPr>
              <a:defRPr/>
            </a:lvl1pPr>
          </a:lstStyle>
          <a:p>
            <a:pPr>
              <a:defRPr/>
            </a:pPr>
            <a:fld id="{63555D45-923F-45B2-823A-7F37815C0985}" type="slidenum">
              <a:rPr lang="zh-CN" altLang="en-US"/>
              <a:pPr>
                <a:defRPr/>
              </a:pPr>
              <a:t>‹#›</a:t>
            </a:fld>
            <a:endParaRPr lang="zh-CN" altLang="en-US"/>
          </a:p>
        </p:txBody>
      </p:sp>
    </p:spTree>
    <p:controls>
      <mc:AlternateContent xmlns:mc="http://schemas.openxmlformats.org/markup-compatibility/2006">
        <mc:Choice xmlns:v="urn:schemas-microsoft-com:vml" Requires="v">
          <p:control spid="230409"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5701809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1371600" y="476250"/>
            <a:ext cx="70866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grpSp>
        <p:nvGrpSpPr>
          <p:cNvPr id="1030" name="Group 4"/>
          <p:cNvGrpSpPr>
            <a:grpSpLocks/>
          </p:cNvGrpSpPr>
          <p:nvPr/>
        </p:nvGrpSpPr>
        <p:grpSpPr bwMode="auto">
          <a:xfrm>
            <a:off x="212725" y="239713"/>
            <a:ext cx="1433513" cy="1666875"/>
            <a:chOff x="134" y="151"/>
            <a:chExt cx="903" cy="1050"/>
          </a:xfrm>
        </p:grpSpPr>
        <p:grpSp>
          <p:nvGrpSpPr>
            <p:cNvPr id="1033" name="Group 5"/>
            <p:cNvGrpSpPr>
              <a:grpSpLocks/>
            </p:cNvGrpSpPr>
            <p:nvPr/>
          </p:nvGrpSpPr>
          <p:grpSpPr bwMode="auto">
            <a:xfrm>
              <a:off x="134" y="192"/>
              <a:ext cx="737" cy="1009"/>
              <a:chOff x="134" y="192"/>
              <a:chExt cx="737" cy="1009"/>
            </a:xfrm>
          </p:grpSpPr>
          <p:sp>
            <p:nvSpPr>
              <p:cNvPr id="1035"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6"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7"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8"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034" name="Picture 11"/>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FA73CE84-B3DC-4A38-994F-61934A9808EF}" type="slidenum">
              <a:rPr lang="zh-CN" altLang="en-US"/>
              <a:pPr>
                <a:defRPr/>
              </a:pPr>
              <a:t>‹#›</a:t>
            </a:fld>
            <a:endParaRPr lang="zh-CN" altLang="en-US"/>
          </a:p>
        </p:txBody>
      </p:sp>
      <p:sp>
        <p:nvSpPr>
          <p:cNvPr id="3"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Tree>
    <p:controls>
      <mc:AlternateContent xmlns:mc="http://schemas.openxmlformats.org/markup-compatibility/2006">
        <mc:Choice xmlns:v="urn:schemas-microsoft-com:vml" Requires="v">
          <p:control spid="1033" name="ShockwaveFlash1" r:id="rId14" imgW="1143099" imgH="380872"/>
        </mc:Choice>
        <mc:Fallback>
          <p:control name="ShockwaveFlash1" r:id="rId14" imgW="1143099" imgH="380872">
            <p:pic>
              <p:nvPicPr>
                <p:cNvPr id="0" name="ShockwaveFlash1"/>
                <p:cNvPicPr preferRelativeResize="0">
                  <a:picLocks noChangeArrowheads="1" noChangeShapeType="1"/>
                </p:cNvPicPr>
                <p:nvPr/>
              </p:nvPicPr>
              <p:blipFill>
                <a:blip r:embed="rId17">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spd="med"/>
  <p:hf hdr="0" ftr="0" dt="0"/>
  <p:txStyles>
    <p:titleStyle>
      <a:lvl1pPr algn="l" rtl="0" eaLnBrk="0" fontAlgn="base" hangingPunct="0">
        <a:spcBef>
          <a:spcPct val="0"/>
        </a:spcBef>
        <a:spcAft>
          <a:spcPct val="0"/>
        </a:spcAft>
        <a:defRPr kumimoji="1" sz="4400" i="1">
          <a:solidFill>
            <a:schemeClr val="tx2"/>
          </a:solidFill>
          <a:latin typeface="+mj-lt"/>
          <a:ea typeface="+mj-ea"/>
          <a:cs typeface="+mj-cs"/>
        </a:defRPr>
      </a:lvl1pPr>
      <a:lvl2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2pPr>
      <a:lvl3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3pPr>
      <a:lvl4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4pPr>
      <a:lvl5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5pPr>
      <a:lvl6pPr marL="4572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6pPr>
      <a:lvl7pPr marL="9144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7pPr>
      <a:lvl8pPr marL="13716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8pPr>
      <a:lvl9pPr marL="18288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u"/>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Monotype Sorts" pitchFamily="2" charset="2"/>
        <a:buChar char="u"/>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u"/>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17.png"/><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5.xml"/><Relationship Id="rId7"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6.bin"/><Relationship Id="rId5" Type="http://schemas.openxmlformats.org/officeDocument/2006/relationships/image" Target="../media/image25.png"/><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33.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image" Target="../media/image41.png"/><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36.xml"/><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10.bin"/><Relationship Id="rId5" Type="http://schemas.openxmlformats.org/officeDocument/2006/relationships/image" Target="../media/image53.png"/><Relationship Id="rId4" Type="http://schemas.openxmlformats.org/officeDocument/2006/relationships/oleObject" Target="../embeddings/oleObject9.bin"/><Relationship Id="rId9" Type="http://schemas.openxmlformats.org/officeDocument/2006/relationships/oleObject" Target="../embeddings/oleObject13.bin"/></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43.xml"/><Relationship Id="rId7"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15.bin"/><Relationship Id="rId11"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oleObject" Target="../embeddings/oleObject19.bin"/><Relationship Id="rId4" Type="http://schemas.openxmlformats.org/officeDocument/2006/relationships/oleObject" Target="../embeddings/oleObject14.bin"/><Relationship Id="rId9" Type="http://schemas.openxmlformats.org/officeDocument/2006/relationships/oleObject" Target="../embeddings/oleObject18.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64.png"/><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image" Target="../media/image53.png"/><Relationship Id="rId4"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68.wmf"/></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14.png"/><Relationship Id="rId5" Type="http://schemas.openxmlformats.org/officeDocument/2006/relationships/oleObject" Target="../embeddings/oleObject1.bin"/><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7" name="Rectangle 9"/>
          <p:cNvSpPr>
            <a:spLocks noChangeArrowheads="1"/>
          </p:cNvSpPr>
          <p:nvPr/>
        </p:nvSpPr>
        <p:spPr bwMode="auto">
          <a:xfrm>
            <a:off x="1692275" y="2349500"/>
            <a:ext cx="6408738" cy="10064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buClr>
                <a:srgbClr val="FFCC00"/>
              </a:buClr>
              <a:buFont typeface="Wingdings" pitchFamily="2" charset="2"/>
              <a:buNone/>
            </a:pPr>
            <a:r>
              <a:rPr lang="zh-CN" altLang="en-US" sz="6000">
                <a:solidFill>
                  <a:srgbClr val="000066"/>
                </a:solidFill>
                <a:latin typeface="隶书" pitchFamily="49" charset="-122"/>
                <a:ea typeface="隶书" pitchFamily="49" charset="-122"/>
              </a:rPr>
              <a:t>字处理软件</a:t>
            </a:r>
            <a:r>
              <a:rPr lang="en-US" altLang="zh-CN" sz="6000">
                <a:solidFill>
                  <a:srgbClr val="000066"/>
                </a:solidFill>
                <a:latin typeface="隶书" pitchFamily="49" charset="-122"/>
                <a:ea typeface="隶书" pitchFamily="49" charset="-122"/>
              </a:rPr>
              <a:t>Word  </a:t>
            </a:r>
          </a:p>
        </p:txBody>
      </p:sp>
      <p:sp>
        <p:nvSpPr>
          <p:cNvPr id="24579"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B491A60-0BBD-46B5-8EF2-6E502C6BA513}" type="slidenum">
              <a:rPr lang="zh-CN" altLang="en-US" sz="1200" smtClean="0">
                <a:solidFill>
                  <a:schemeClr val="tx2"/>
                </a:solidFill>
              </a:rPr>
              <a:pPr eaLnBrk="1" hangingPunct="1"/>
              <a:t>1</a:t>
            </a:fld>
            <a:endParaRPr lang="zh-CN" altLang="en-US" sz="1200" smtClean="0">
              <a:solidFill>
                <a:schemeClr val="tx2"/>
              </a:solidFill>
            </a:endParaRPr>
          </a:p>
        </p:txBody>
      </p:sp>
      <p:sp>
        <p:nvSpPr>
          <p:cNvPr id="2" name="TextBox 1"/>
          <p:cNvSpPr txBox="1"/>
          <p:nvPr/>
        </p:nvSpPr>
        <p:spPr>
          <a:xfrm>
            <a:off x="3203848" y="4293096"/>
            <a:ext cx="3096344" cy="461665"/>
          </a:xfrm>
          <a:prstGeom prst="rect">
            <a:avLst/>
          </a:prstGeom>
          <a:noFill/>
        </p:spPr>
        <p:txBody>
          <a:bodyPr wrap="square" rtlCol="0">
            <a:spAutoFit/>
          </a:bodyPr>
          <a:lstStyle/>
          <a:p>
            <a:r>
              <a:rPr lang="en-US" altLang="zh-CN" dirty="0" smtClean="0"/>
              <a:t>Microsoft Word 2010</a:t>
            </a:r>
            <a:endParaRPr lang="zh-CN" alt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5867400" y="228600"/>
            <a:ext cx="3505200" cy="1143000"/>
          </a:xfrm>
          <a:solidFill>
            <a:srgbClr val="00CC99"/>
          </a:solidFill>
        </p:spPr>
        <p:txBody>
          <a:bodyPr/>
          <a:lstStyle/>
          <a:p>
            <a:r>
              <a:rPr lang="zh-CN" altLang="en-US" smtClean="0"/>
              <a:t>启动方式三</a:t>
            </a:r>
          </a:p>
        </p:txBody>
      </p:sp>
      <p:graphicFrame>
        <p:nvGraphicFramePr>
          <p:cNvPr id="41987" name="Object 3"/>
          <p:cNvGraphicFramePr>
            <a:graphicFrameLocks noChangeAspect="1"/>
          </p:cNvGraphicFramePr>
          <p:nvPr/>
        </p:nvGraphicFramePr>
        <p:xfrm>
          <a:off x="838200" y="381000"/>
          <a:ext cx="5089525" cy="5276850"/>
        </p:xfrm>
        <a:graphic>
          <a:graphicData uri="http://schemas.openxmlformats.org/presentationml/2006/ole">
            <mc:AlternateContent xmlns:mc="http://schemas.openxmlformats.org/markup-compatibility/2006">
              <mc:Choice xmlns:v="urn:schemas-microsoft-com:vml" Requires="v">
                <p:oleObj spid="_x0000_s42029" name="位图图像" r:id="rId4" imgW="7133333" imgH="5276190" progId="Paint.Picture">
                  <p:embed/>
                </p:oleObj>
              </mc:Choice>
              <mc:Fallback>
                <p:oleObj name="位图图像" r:id="rId4" imgW="7133333" imgH="527619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81000"/>
                        <a:ext cx="508952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988" name="Group 4"/>
          <p:cNvGrpSpPr>
            <a:grpSpLocks/>
          </p:cNvGrpSpPr>
          <p:nvPr/>
        </p:nvGrpSpPr>
        <p:grpSpPr bwMode="auto">
          <a:xfrm>
            <a:off x="3581400" y="5165725"/>
            <a:ext cx="3124200" cy="1692275"/>
            <a:chOff x="2256" y="3264"/>
            <a:chExt cx="1968" cy="1066"/>
          </a:xfrm>
        </p:grpSpPr>
        <p:sp>
          <p:nvSpPr>
            <p:cNvPr id="41989" name="AutoShape 5"/>
            <p:cNvSpPr>
              <a:spLocks noChangeArrowheads="1"/>
            </p:cNvSpPr>
            <p:nvPr/>
          </p:nvSpPr>
          <p:spPr bwMode="auto">
            <a:xfrm>
              <a:off x="2880" y="3264"/>
              <a:ext cx="960" cy="480"/>
            </a:xfrm>
            <a:prstGeom prst="wedgeRoundRectCallout">
              <a:avLst>
                <a:gd name="adj1" fmla="val -43750"/>
                <a:gd name="adj2" fmla="val 70000"/>
                <a:gd name="adj3" fmla="val 16667"/>
              </a:avLst>
            </a:prstGeom>
            <a:noFill/>
            <a:ln w="127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a:p>
          </p:txBody>
        </p:sp>
        <p:sp>
          <p:nvSpPr>
            <p:cNvPr id="41990" name="Text Box 6"/>
            <p:cNvSpPr txBox="1">
              <a:spLocks noChangeArrowheads="1"/>
            </p:cNvSpPr>
            <p:nvPr/>
          </p:nvSpPr>
          <p:spPr bwMode="auto">
            <a:xfrm>
              <a:off x="2256" y="3888"/>
              <a:ext cx="196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4000"/>
                <a:t>双击文件</a:t>
              </a:r>
            </a:p>
          </p:txBody>
        </p:sp>
      </p:gr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5867400" y="228600"/>
            <a:ext cx="3505200" cy="1143000"/>
          </a:xfrm>
          <a:solidFill>
            <a:srgbClr val="00CC99"/>
          </a:solidFill>
        </p:spPr>
        <p:txBody>
          <a:bodyPr/>
          <a:lstStyle/>
          <a:p>
            <a:r>
              <a:rPr lang="zh-CN" altLang="en-US" smtClean="0"/>
              <a:t>启动方式四</a:t>
            </a:r>
          </a:p>
        </p:txBody>
      </p:sp>
      <p:graphicFrame>
        <p:nvGraphicFramePr>
          <p:cNvPr id="43011" name="Object 3"/>
          <p:cNvGraphicFramePr>
            <a:graphicFrameLocks noChangeAspect="1"/>
          </p:cNvGraphicFramePr>
          <p:nvPr/>
        </p:nvGraphicFramePr>
        <p:xfrm>
          <a:off x="2057400" y="1447800"/>
          <a:ext cx="5715000" cy="4419600"/>
        </p:xfrm>
        <a:graphic>
          <a:graphicData uri="http://schemas.openxmlformats.org/presentationml/2006/ole">
            <mc:AlternateContent xmlns:mc="http://schemas.openxmlformats.org/markup-compatibility/2006">
              <mc:Choice xmlns:v="urn:schemas-microsoft-com:vml" Requires="v">
                <p:oleObj spid="_x0000_s43056" name="位图图像" r:id="rId4" imgW="4105848" imgH="3543795" progId="Paint.Picture">
                  <p:embed/>
                </p:oleObj>
              </mc:Choice>
              <mc:Fallback>
                <p:oleObj name="位图图像" r:id="rId4" imgW="4105848" imgH="3543795"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447800"/>
                        <a:ext cx="5715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2548" name="Group 4"/>
          <p:cNvGrpSpPr>
            <a:grpSpLocks/>
          </p:cNvGrpSpPr>
          <p:nvPr/>
        </p:nvGrpSpPr>
        <p:grpSpPr bwMode="auto">
          <a:xfrm>
            <a:off x="1295400" y="5157192"/>
            <a:ext cx="990600" cy="533400"/>
            <a:chOff x="240" y="1104"/>
            <a:chExt cx="624" cy="336"/>
          </a:xfrm>
        </p:grpSpPr>
        <p:pic>
          <p:nvPicPr>
            <p:cNvPr id="43016" name="Picture 5" descr="CONTEN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1104"/>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Text Box 6"/>
            <p:cNvSpPr txBox="1">
              <a:spLocks noChangeArrowheads="1"/>
            </p:cNvSpPr>
            <p:nvPr/>
          </p:nvSpPr>
          <p:spPr bwMode="auto">
            <a:xfrm>
              <a:off x="240" y="1152"/>
              <a:ext cx="212"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a:t>1</a:t>
              </a:r>
              <a:endParaRPr lang="en-US" altLang="zh-CN" b="0"/>
            </a:p>
          </p:txBody>
        </p:sp>
      </p:grpSp>
      <p:grpSp>
        <p:nvGrpSpPr>
          <p:cNvPr id="492551" name="Group 7"/>
          <p:cNvGrpSpPr>
            <a:grpSpLocks/>
          </p:cNvGrpSpPr>
          <p:nvPr/>
        </p:nvGrpSpPr>
        <p:grpSpPr bwMode="auto">
          <a:xfrm>
            <a:off x="3276600" y="2590800"/>
            <a:ext cx="990600" cy="533400"/>
            <a:chOff x="240" y="1104"/>
            <a:chExt cx="624" cy="336"/>
          </a:xfrm>
        </p:grpSpPr>
        <p:pic>
          <p:nvPicPr>
            <p:cNvPr id="43014" name="Picture 8" descr="CONTEN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1104"/>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Text Box 9"/>
            <p:cNvSpPr txBox="1">
              <a:spLocks noChangeArrowheads="1"/>
            </p:cNvSpPr>
            <p:nvPr/>
          </p:nvSpPr>
          <p:spPr bwMode="auto">
            <a:xfrm>
              <a:off x="240" y="1152"/>
              <a:ext cx="212"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a:solidFill>
                    <a:srgbClr val="FFFFFF"/>
                  </a:solidFill>
                </a:rPr>
                <a:t>2</a:t>
              </a:r>
              <a:endParaRPr lang="en-US" altLang="zh-CN" b="0">
                <a:solidFill>
                  <a:srgbClr val="FFFFFF"/>
                </a:solidFill>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92548"/>
                                        </p:tgtEl>
                                        <p:attrNameLst>
                                          <p:attrName>style.visibility</p:attrName>
                                        </p:attrNameLst>
                                      </p:cBhvr>
                                      <p:to>
                                        <p:strVal val="visible"/>
                                      </p:to>
                                    </p:set>
                                    <p:anim calcmode="lin" valueType="num">
                                      <p:cBhvr additive="base">
                                        <p:cTn id="7" dur="500" fill="hold"/>
                                        <p:tgtEl>
                                          <p:spTgt spid="492548"/>
                                        </p:tgtEl>
                                        <p:attrNameLst>
                                          <p:attrName>ppt_x</p:attrName>
                                        </p:attrNameLst>
                                      </p:cBhvr>
                                      <p:tavLst>
                                        <p:tav tm="0">
                                          <p:val>
                                            <p:strVal val="0-#ppt_w/2"/>
                                          </p:val>
                                        </p:tav>
                                        <p:tav tm="100000">
                                          <p:val>
                                            <p:strVal val="#ppt_x"/>
                                          </p:val>
                                        </p:tav>
                                      </p:tavLst>
                                    </p:anim>
                                    <p:anim calcmode="lin" valueType="num">
                                      <p:cBhvr additive="base">
                                        <p:cTn id="8" dur="500" fill="hold"/>
                                        <p:tgtEl>
                                          <p:spTgt spid="49254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92551"/>
                                        </p:tgtEl>
                                        <p:attrNameLst>
                                          <p:attrName>style.visibility</p:attrName>
                                        </p:attrNameLst>
                                      </p:cBhvr>
                                      <p:to>
                                        <p:strVal val="visible"/>
                                      </p:to>
                                    </p:set>
                                    <p:anim calcmode="lin" valueType="num">
                                      <p:cBhvr additive="base">
                                        <p:cTn id="12" dur="500" fill="hold"/>
                                        <p:tgtEl>
                                          <p:spTgt spid="492551"/>
                                        </p:tgtEl>
                                        <p:attrNameLst>
                                          <p:attrName>ppt_x</p:attrName>
                                        </p:attrNameLst>
                                      </p:cBhvr>
                                      <p:tavLst>
                                        <p:tav tm="0">
                                          <p:val>
                                            <p:strVal val="0-#ppt_w/2"/>
                                          </p:val>
                                        </p:tav>
                                        <p:tav tm="100000">
                                          <p:val>
                                            <p:strVal val="#ppt_x"/>
                                          </p:val>
                                        </p:tav>
                                      </p:tavLst>
                                    </p:anim>
                                    <p:anim calcmode="lin" valueType="num">
                                      <p:cBhvr additive="base">
                                        <p:cTn id="13" dur="500" fill="hold"/>
                                        <p:tgtEl>
                                          <p:spTgt spid="4925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5867400" y="228600"/>
            <a:ext cx="3505200" cy="1143000"/>
          </a:xfrm>
          <a:solidFill>
            <a:srgbClr val="00CC99"/>
          </a:solidFill>
        </p:spPr>
        <p:txBody>
          <a:bodyPr/>
          <a:lstStyle/>
          <a:p>
            <a:r>
              <a:rPr lang="zh-CN" altLang="en-US" smtClean="0"/>
              <a:t>退出方式一</a:t>
            </a:r>
          </a:p>
        </p:txBody>
      </p:sp>
      <p:grpSp>
        <p:nvGrpSpPr>
          <p:cNvPr id="494595" name="Group 3"/>
          <p:cNvGrpSpPr>
            <a:grpSpLocks/>
          </p:cNvGrpSpPr>
          <p:nvPr/>
        </p:nvGrpSpPr>
        <p:grpSpPr bwMode="auto">
          <a:xfrm>
            <a:off x="1835150" y="1700213"/>
            <a:ext cx="990600" cy="533400"/>
            <a:chOff x="240" y="1104"/>
            <a:chExt cx="624" cy="336"/>
          </a:xfrm>
        </p:grpSpPr>
        <p:pic>
          <p:nvPicPr>
            <p:cNvPr id="44040" name="Picture 4" descr="CONT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104"/>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Text Box 5"/>
            <p:cNvSpPr txBox="1">
              <a:spLocks noChangeArrowheads="1"/>
            </p:cNvSpPr>
            <p:nvPr/>
          </p:nvSpPr>
          <p:spPr bwMode="auto">
            <a:xfrm>
              <a:off x="240" y="1152"/>
              <a:ext cx="212"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a:t>1</a:t>
              </a:r>
              <a:endParaRPr lang="en-US" altLang="zh-CN" b="0"/>
            </a:p>
          </p:txBody>
        </p:sp>
      </p:grpSp>
      <p:grpSp>
        <p:nvGrpSpPr>
          <p:cNvPr id="494598" name="Group 6"/>
          <p:cNvGrpSpPr>
            <a:grpSpLocks/>
          </p:cNvGrpSpPr>
          <p:nvPr/>
        </p:nvGrpSpPr>
        <p:grpSpPr bwMode="auto">
          <a:xfrm>
            <a:off x="1763713" y="6092825"/>
            <a:ext cx="990600" cy="533400"/>
            <a:chOff x="240" y="1104"/>
            <a:chExt cx="624" cy="336"/>
          </a:xfrm>
        </p:grpSpPr>
        <p:pic>
          <p:nvPicPr>
            <p:cNvPr id="44038" name="Picture 7" descr="CONT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104"/>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 Box 8"/>
            <p:cNvSpPr txBox="1">
              <a:spLocks noChangeArrowheads="1"/>
            </p:cNvSpPr>
            <p:nvPr/>
          </p:nvSpPr>
          <p:spPr bwMode="auto">
            <a:xfrm>
              <a:off x="240" y="1152"/>
              <a:ext cx="212"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a:t>2</a:t>
              </a:r>
              <a:endParaRPr lang="en-US" altLang="zh-CN" b="0"/>
            </a:p>
          </p:txBody>
        </p:sp>
      </p:grpSp>
      <p:pic>
        <p:nvPicPr>
          <p:cNvPr id="2334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362794"/>
            <a:ext cx="4848225"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94595"/>
                                        </p:tgtEl>
                                        <p:attrNameLst>
                                          <p:attrName>style.visibility</p:attrName>
                                        </p:attrNameLst>
                                      </p:cBhvr>
                                      <p:to>
                                        <p:strVal val="visible"/>
                                      </p:to>
                                    </p:set>
                                    <p:anim calcmode="lin" valueType="num">
                                      <p:cBhvr additive="base">
                                        <p:cTn id="7" dur="500" fill="hold"/>
                                        <p:tgtEl>
                                          <p:spTgt spid="494595"/>
                                        </p:tgtEl>
                                        <p:attrNameLst>
                                          <p:attrName>ppt_x</p:attrName>
                                        </p:attrNameLst>
                                      </p:cBhvr>
                                      <p:tavLst>
                                        <p:tav tm="0">
                                          <p:val>
                                            <p:strVal val="0-#ppt_w/2"/>
                                          </p:val>
                                        </p:tav>
                                        <p:tav tm="100000">
                                          <p:val>
                                            <p:strVal val="#ppt_x"/>
                                          </p:val>
                                        </p:tav>
                                      </p:tavLst>
                                    </p:anim>
                                    <p:anim calcmode="lin" valueType="num">
                                      <p:cBhvr additive="base">
                                        <p:cTn id="8" dur="500" fill="hold"/>
                                        <p:tgtEl>
                                          <p:spTgt spid="49459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94598"/>
                                        </p:tgtEl>
                                        <p:attrNameLst>
                                          <p:attrName>style.visibility</p:attrName>
                                        </p:attrNameLst>
                                      </p:cBhvr>
                                      <p:to>
                                        <p:strVal val="visible"/>
                                      </p:to>
                                    </p:set>
                                    <p:anim calcmode="lin" valueType="num">
                                      <p:cBhvr additive="base">
                                        <p:cTn id="12" dur="500" fill="hold"/>
                                        <p:tgtEl>
                                          <p:spTgt spid="494598"/>
                                        </p:tgtEl>
                                        <p:attrNameLst>
                                          <p:attrName>ppt_x</p:attrName>
                                        </p:attrNameLst>
                                      </p:cBhvr>
                                      <p:tavLst>
                                        <p:tav tm="0">
                                          <p:val>
                                            <p:strVal val="0-#ppt_w/2"/>
                                          </p:val>
                                        </p:tav>
                                        <p:tav tm="100000">
                                          <p:val>
                                            <p:strVal val="#ppt_x"/>
                                          </p:val>
                                        </p:tav>
                                      </p:tavLst>
                                    </p:anim>
                                    <p:anim calcmode="lin" valueType="num">
                                      <p:cBhvr additive="base">
                                        <p:cTn id="13" dur="500" fill="hold"/>
                                        <p:tgtEl>
                                          <p:spTgt spid="4945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730" y="1978918"/>
            <a:ext cx="75247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058" name="Rectangle 2"/>
          <p:cNvSpPr>
            <a:spLocks noGrp="1" noChangeArrowheads="1"/>
          </p:cNvSpPr>
          <p:nvPr>
            <p:ph type="ctrTitle"/>
          </p:nvPr>
        </p:nvSpPr>
        <p:spPr>
          <a:xfrm>
            <a:off x="5867400" y="228600"/>
            <a:ext cx="3505200" cy="1143000"/>
          </a:xfrm>
          <a:solidFill>
            <a:srgbClr val="00CC99"/>
          </a:solidFill>
        </p:spPr>
        <p:txBody>
          <a:bodyPr/>
          <a:lstStyle/>
          <a:p>
            <a:r>
              <a:rPr lang="zh-CN" altLang="en-US" smtClean="0"/>
              <a:t>退出方式二</a:t>
            </a:r>
          </a:p>
        </p:txBody>
      </p:sp>
      <p:sp>
        <p:nvSpPr>
          <p:cNvPr id="496644" name="Freeform 4"/>
          <p:cNvSpPr>
            <a:spLocks/>
          </p:cNvSpPr>
          <p:nvPr/>
        </p:nvSpPr>
        <p:spPr bwMode="auto">
          <a:xfrm>
            <a:off x="8458200" y="1752600"/>
            <a:ext cx="381000" cy="673100"/>
          </a:xfrm>
          <a:custGeom>
            <a:avLst/>
            <a:gdLst>
              <a:gd name="T0" fmla="*/ 2147483647 w 776"/>
              <a:gd name="T1" fmla="*/ 2147483647 h 424"/>
              <a:gd name="T2" fmla="*/ 2147483647 w 776"/>
              <a:gd name="T3" fmla="*/ 2147483647 h 424"/>
              <a:gd name="T4" fmla="*/ 2147483647 w 776"/>
              <a:gd name="T5" fmla="*/ 2147483647 h 424"/>
              <a:gd name="T6" fmla="*/ 2147483647 w 776"/>
              <a:gd name="T7" fmla="*/ 2147483647 h 424"/>
              <a:gd name="T8" fmla="*/ 2147483647 w 776"/>
              <a:gd name="T9" fmla="*/ 2147483647 h 424"/>
              <a:gd name="T10" fmla="*/ 2147483647 w 776"/>
              <a:gd name="T11" fmla="*/ 2147483647 h 424"/>
              <a:gd name="T12" fmla="*/ 2147483647 w 776"/>
              <a:gd name="T13" fmla="*/ 2147483647 h 4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6" h="424">
                <a:moveTo>
                  <a:pt x="568" y="56"/>
                </a:moveTo>
                <a:cubicBezTo>
                  <a:pt x="480" y="48"/>
                  <a:pt x="304" y="8"/>
                  <a:pt x="232" y="8"/>
                </a:cubicBezTo>
                <a:cubicBezTo>
                  <a:pt x="160" y="8"/>
                  <a:pt x="160" y="16"/>
                  <a:pt x="136" y="56"/>
                </a:cubicBezTo>
                <a:cubicBezTo>
                  <a:pt x="112" y="96"/>
                  <a:pt x="0" y="192"/>
                  <a:pt x="88" y="248"/>
                </a:cubicBezTo>
                <a:cubicBezTo>
                  <a:pt x="176" y="304"/>
                  <a:pt x="552" y="424"/>
                  <a:pt x="664" y="392"/>
                </a:cubicBezTo>
                <a:cubicBezTo>
                  <a:pt x="776" y="360"/>
                  <a:pt x="776" y="112"/>
                  <a:pt x="760" y="56"/>
                </a:cubicBezTo>
                <a:cubicBezTo>
                  <a:pt x="744" y="0"/>
                  <a:pt x="656" y="64"/>
                  <a:pt x="568" y="56"/>
                </a:cubicBezTo>
                <a:close/>
              </a:path>
            </a:pathLst>
          </a:custGeom>
          <a:noFill/>
          <a:ln w="53975" cap="flat" cmpd="sng">
            <a:solidFill>
              <a:srgbClr val="FF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6645" name="Group 5"/>
          <p:cNvGrpSpPr>
            <a:grpSpLocks/>
          </p:cNvGrpSpPr>
          <p:nvPr/>
        </p:nvGrpSpPr>
        <p:grpSpPr bwMode="auto">
          <a:xfrm>
            <a:off x="7620000" y="1905000"/>
            <a:ext cx="990600" cy="533400"/>
            <a:chOff x="240" y="1104"/>
            <a:chExt cx="624" cy="336"/>
          </a:xfrm>
        </p:grpSpPr>
        <p:pic>
          <p:nvPicPr>
            <p:cNvPr id="45062" name="Picture 6" descr="CONT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104"/>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7"/>
            <p:cNvSpPr txBox="1">
              <a:spLocks noChangeArrowheads="1"/>
            </p:cNvSpPr>
            <p:nvPr/>
          </p:nvSpPr>
          <p:spPr bwMode="auto">
            <a:xfrm>
              <a:off x="240" y="1152"/>
              <a:ext cx="212"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a:t>1</a:t>
              </a:r>
              <a:endParaRPr lang="en-US" altLang="zh-CN" b="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96645"/>
                                        </p:tgtEl>
                                        <p:attrNameLst>
                                          <p:attrName>style.visibility</p:attrName>
                                        </p:attrNameLst>
                                      </p:cBhvr>
                                      <p:to>
                                        <p:strVal val="visible"/>
                                      </p:to>
                                    </p:set>
                                    <p:anim calcmode="lin" valueType="num">
                                      <p:cBhvr additive="base">
                                        <p:cTn id="7" dur="500" fill="hold"/>
                                        <p:tgtEl>
                                          <p:spTgt spid="496645"/>
                                        </p:tgtEl>
                                        <p:attrNameLst>
                                          <p:attrName>ppt_x</p:attrName>
                                        </p:attrNameLst>
                                      </p:cBhvr>
                                      <p:tavLst>
                                        <p:tav tm="0">
                                          <p:val>
                                            <p:strVal val="0-#ppt_w/2"/>
                                          </p:val>
                                        </p:tav>
                                        <p:tav tm="100000">
                                          <p:val>
                                            <p:strVal val="#ppt_x"/>
                                          </p:val>
                                        </p:tav>
                                      </p:tavLst>
                                    </p:anim>
                                    <p:anim calcmode="lin" valueType="num">
                                      <p:cBhvr additive="base">
                                        <p:cTn id="8" dur="500" fill="hold"/>
                                        <p:tgtEl>
                                          <p:spTgt spid="4966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96644"/>
                                        </p:tgtEl>
                                        <p:attrNameLst>
                                          <p:attrName>style.visibility</p:attrName>
                                        </p:attrNameLst>
                                      </p:cBhvr>
                                      <p:to>
                                        <p:strVal val="visible"/>
                                      </p:to>
                                    </p:set>
                                    <p:animEffect transition="in" filter="dissolve">
                                      <p:cBhvr>
                                        <p:cTn id="13" dur="500"/>
                                        <p:tgtEl>
                                          <p:spTgt spid="496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
          <p:cNvGrpSpPr>
            <a:grpSpLocks/>
          </p:cNvGrpSpPr>
          <p:nvPr/>
        </p:nvGrpSpPr>
        <p:grpSpPr bwMode="auto">
          <a:xfrm>
            <a:off x="1066800" y="152400"/>
            <a:ext cx="6400800" cy="6553200"/>
            <a:chOff x="672" y="0"/>
            <a:chExt cx="4032" cy="4128"/>
          </a:xfrm>
        </p:grpSpPr>
        <p:sp>
          <p:nvSpPr>
            <p:cNvPr id="48133"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的启动与退出</a:t>
              </a:r>
            </a:p>
          </p:txBody>
        </p:sp>
        <p:sp>
          <p:nvSpPr>
            <p:cNvPr id="48134"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a:t>
              </a:r>
              <a:r>
                <a:rPr lang="en-US" altLang="zh-CN" sz="3600" i="1">
                  <a:solidFill>
                    <a:schemeClr val="hlink"/>
                  </a:solidFill>
                </a:rPr>
                <a:t>Word </a:t>
              </a:r>
              <a:r>
                <a:rPr lang="zh-CN" altLang="en-US" sz="3600" i="1">
                  <a:solidFill>
                    <a:schemeClr val="hlink"/>
                  </a:solidFill>
                </a:rPr>
                <a:t>的基本操作</a:t>
              </a:r>
            </a:p>
          </p:txBody>
        </p:sp>
        <p:sp>
          <p:nvSpPr>
            <p:cNvPr id="48135"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的打印</a:t>
              </a:r>
            </a:p>
          </p:txBody>
        </p:sp>
        <p:sp>
          <p:nvSpPr>
            <p:cNvPr id="48136"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a:t>
              </a:r>
              <a:r>
                <a:rPr lang="zh-CN" altLang="en-US" sz="3600">
                  <a:solidFill>
                    <a:srgbClr val="4D4D4D"/>
                  </a:solidFill>
                </a:rPr>
                <a:t>排版－难点</a:t>
              </a:r>
            </a:p>
          </p:txBody>
        </p:sp>
        <p:sp>
          <p:nvSpPr>
            <p:cNvPr id="48137"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zh-CN" altLang="en-US" sz="3600">
                  <a:solidFill>
                    <a:srgbClr val="4D4D4D"/>
                  </a:solidFill>
                </a:rPr>
                <a:t>表格的制作、图形的应用</a:t>
              </a:r>
            </a:p>
          </p:txBody>
        </p:sp>
        <p:sp>
          <p:nvSpPr>
            <p:cNvPr id="48138" name="Rectangle 8"/>
            <p:cNvSpPr>
              <a:spLocks noChangeArrowheads="1"/>
            </p:cNvSpPr>
            <p:nvPr/>
          </p:nvSpPr>
          <p:spPr bwMode="auto">
            <a:xfrm>
              <a:off x="672" y="5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工作界面</a:t>
              </a:r>
            </a:p>
          </p:txBody>
        </p:sp>
        <p:sp>
          <p:nvSpPr>
            <p:cNvPr id="48139" name="Rectangle 9"/>
            <p:cNvSpPr>
              <a:spLocks noChangeArrowheads="1"/>
            </p:cNvSpPr>
            <p:nvPr/>
          </p:nvSpPr>
          <p:spPr bwMode="auto">
            <a:xfrm>
              <a:off x="672" y="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的概述</a:t>
              </a:r>
            </a:p>
          </p:txBody>
        </p:sp>
      </p:grpSp>
      <p:sp>
        <p:nvSpPr>
          <p:cNvPr id="48131" name="Text Box 10"/>
          <p:cNvSpPr txBox="1">
            <a:spLocks noChangeArrowheads="1"/>
          </p:cNvSpPr>
          <p:nvPr/>
        </p:nvSpPr>
        <p:spPr bwMode="auto">
          <a:xfrm>
            <a:off x="152400" y="0"/>
            <a:ext cx="684213" cy="6400800"/>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sp>
        <p:nvSpPr>
          <p:cNvPr id="232461" name="AutoShape 13" descr="信纸"/>
          <p:cNvSpPr>
            <a:spLocks noChangeArrowheads="1"/>
          </p:cNvSpPr>
          <p:nvPr/>
        </p:nvSpPr>
        <p:spPr bwMode="auto">
          <a:xfrm>
            <a:off x="5562600" y="914400"/>
            <a:ext cx="3581400" cy="5562600"/>
          </a:xfrm>
          <a:prstGeom prst="wedgeRectCallout">
            <a:avLst>
              <a:gd name="adj1" fmla="val -61394"/>
              <a:gd name="adj2" fmla="val -11444"/>
            </a:avLst>
          </a:prstGeom>
          <a:blipFill dpi="0" rotWithShape="0">
            <a:blip r:embed="rId3"/>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lnSpc>
                <a:spcPct val="120000"/>
              </a:lnSpc>
              <a:spcBef>
                <a:spcPct val="40000"/>
              </a:spcBef>
              <a:buFontTx/>
              <a:buBlip>
                <a:blip r:embed="rId4"/>
              </a:buBlip>
            </a:pPr>
            <a:r>
              <a:rPr lang="zh-CN" altLang="en-US" sz="2800">
                <a:solidFill>
                  <a:srgbClr val="3333FF"/>
                </a:solidFill>
                <a:ea typeface="楷体_GB2312" pitchFamily="49" charset="-122"/>
              </a:rPr>
              <a:t>如何创建文档</a:t>
            </a:r>
          </a:p>
          <a:p>
            <a:pPr marL="482600" indent="-482600" eaLnBrk="0" hangingPunct="0">
              <a:lnSpc>
                <a:spcPct val="120000"/>
              </a:lnSpc>
              <a:spcBef>
                <a:spcPct val="40000"/>
              </a:spcBef>
              <a:buFontTx/>
              <a:buBlip>
                <a:blip r:embed="rId4"/>
              </a:buBlip>
            </a:pPr>
            <a:r>
              <a:rPr lang="zh-CN" altLang="en-US" sz="2800">
                <a:solidFill>
                  <a:srgbClr val="3333FF"/>
                </a:solidFill>
                <a:ea typeface="楷体_GB2312" pitchFamily="49" charset="-122"/>
              </a:rPr>
              <a:t>如何进行文本的编辑</a:t>
            </a:r>
          </a:p>
          <a:p>
            <a:pPr marL="482600" indent="-482600" eaLnBrk="0" hangingPunct="0">
              <a:lnSpc>
                <a:spcPct val="120000"/>
              </a:lnSpc>
              <a:spcBef>
                <a:spcPct val="40000"/>
              </a:spcBef>
              <a:buFontTx/>
              <a:buBlip>
                <a:blip r:embed="rId4"/>
              </a:buBlip>
            </a:pPr>
            <a:r>
              <a:rPr lang="zh-CN" altLang="en-US" sz="2800">
                <a:solidFill>
                  <a:srgbClr val="3333FF"/>
                </a:solidFill>
                <a:ea typeface="楷体_GB2312" pitchFamily="49" charset="-122"/>
              </a:rPr>
              <a:t>如何进行字符修饰</a:t>
            </a:r>
          </a:p>
          <a:p>
            <a:pPr marL="482600" indent="-482600" eaLnBrk="0" hangingPunct="0">
              <a:lnSpc>
                <a:spcPct val="120000"/>
              </a:lnSpc>
              <a:spcBef>
                <a:spcPct val="40000"/>
              </a:spcBef>
              <a:buFontTx/>
              <a:buBlip>
                <a:blip r:embed="rId4"/>
              </a:buBlip>
            </a:pPr>
            <a:r>
              <a:rPr lang="zh-CN" altLang="en-US" sz="2800">
                <a:solidFill>
                  <a:srgbClr val="3333FF"/>
                </a:solidFill>
                <a:ea typeface="楷体_GB2312" pitchFamily="49" charset="-122"/>
              </a:rPr>
              <a:t>如何进行页面设计</a:t>
            </a:r>
          </a:p>
          <a:p>
            <a:pPr marL="482600" indent="-482600" eaLnBrk="0" hangingPunct="0">
              <a:lnSpc>
                <a:spcPct val="140000"/>
              </a:lnSpc>
              <a:spcBef>
                <a:spcPct val="40000"/>
              </a:spcBef>
              <a:buFontTx/>
              <a:buBlip>
                <a:blip r:embed="rId4"/>
              </a:buBlip>
            </a:pPr>
            <a:r>
              <a:rPr lang="zh-CN" altLang="en-US" sz="2800">
                <a:solidFill>
                  <a:srgbClr val="3333FF"/>
                </a:solidFill>
                <a:ea typeface="楷体_GB2312" pitchFamily="49" charset="-122"/>
              </a:rPr>
              <a:t>如何进行段落修饰</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32461"/>
                                        </p:tgtEl>
                                        <p:attrNameLst>
                                          <p:attrName>style.visibility</p:attrName>
                                        </p:attrNameLst>
                                      </p:cBhvr>
                                      <p:to>
                                        <p:strVal val="visible"/>
                                      </p:to>
                                    </p:set>
                                    <p:anim calcmode="lin" valueType="num">
                                      <p:cBhvr>
                                        <p:cTn id="7" dur="500" fill="hold"/>
                                        <p:tgtEl>
                                          <p:spTgt spid="232461"/>
                                        </p:tgtEl>
                                        <p:attrNameLst>
                                          <p:attrName>ppt_w</p:attrName>
                                        </p:attrNameLst>
                                      </p:cBhvr>
                                      <p:tavLst>
                                        <p:tav tm="0">
                                          <p:val>
                                            <p:fltVal val="0"/>
                                          </p:val>
                                        </p:tav>
                                        <p:tav tm="100000">
                                          <p:val>
                                            <p:strVal val="#ppt_w"/>
                                          </p:val>
                                        </p:tav>
                                      </p:tavLst>
                                    </p:anim>
                                    <p:anim calcmode="lin" valueType="num">
                                      <p:cBhvr>
                                        <p:cTn id="8" dur="500" fill="hold"/>
                                        <p:tgtEl>
                                          <p:spTgt spid="2324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6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1600200" y="5715000"/>
            <a:ext cx="6705600" cy="750888"/>
          </a:xfrm>
          <a:prstGeom prst="rect">
            <a:avLst/>
          </a:prstGeom>
          <a:solidFill>
            <a:srgbClr val="0099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20000"/>
              </a:spcBef>
              <a:spcAft>
                <a:spcPct val="20000"/>
              </a:spcAft>
              <a:buClr>
                <a:srgbClr val="000099"/>
              </a:buClr>
              <a:buFont typeface="Monotype Sorts" pitchFamily="2" charset="2"/>
              <a:buNone/>
              <a:defRPr/>
            </a:pPr>
            <a:r>
              <a:rPr lang="en-US" altLang="zh-CN" sz="3600" i="1">
                <a:solidFill>
                  <a:srgbClr val="FFFFFF"/>
                </a:solidFill>
                <a:latin typeface="宋体" pitchFamily="2" charset="-122"/>
              </a:rPr>
              <a:t> </a:t>
            </a:r>
            <a:r>
              <a:rPr lang="zh-CN" altLang="en-US" sz="3600">
                <a:solidFill>
                  <a:srgbClr val="FFFFFF"/>
                </a:solidFill>
                <a:effectLst>
                  <a:outerShdw blurRad="38100" dist="38100" dir="2700000" algn="tl">
                    <a:srgbClr val="000000"/>
                  </a:outerShdw>
                </a:effectLst>
                <a:latin typeface="隶书" pitchFamily="49" charset="-122"/>
                <a:ea typeface="隶书" pitchFamily="49" charset="-122"/>
              </a:rPr>
              <a:t>工具按钮 </a:t>
            </a:r>
            <a:r>
              <a:rPr lang="en-US" altLang="zh-CN" sz="3600">
                <a:solidFill>
                  <a:srgbClr val="FFFFFF"/>
                </a:solidFill>
                <a:effectLst>
                  <a:outerShdw blurRad="38100" dist="38100" dir="2700000" algn="tl">
                    <a:srgbClr val="000000"/>
                  </a:outerShdw>
                </a:effectLst>
                <a:latin typeface="隶书" pitchFamily="49" charset="-122"/>
                <a:ea typeface="隶书" pitchFamily="49" charset="-122"/>
              </a:rPr>
              <a:t>/ </a:t>
            </a:r>
            <a:r>
              <a:rPr lang="zh-CN" altLang="en-US" sz="3600">
                <a:solidFill>
                  <a:srgbClr val="FFFFFF"/>
                </a:solidFill>
                <a:effectLst>
                  <a:outerShdw blurRad="38100" dist="38100" dir="2700000" algn="tl">
                    <a:srgbClr val="000000"/>
                  </a:outerShdw>
                </a:effectLst>
                <a:latin typeface="隶书" pitchFamily="49" charset="-122"/>
                <a:ea typeface="隶书" pitchFamily="49" charset="-122"/>
              </a:rPr>
              <a:t>热键 </a:t>
            </a:r>
            <a:r>
              <a:rPr lang="en-US" altLang="zh-CN" sz="3600">
                <a:solidFill>
                  <a:srgbClr val="FFFFFF"/>
                </a:solidFill>
                <a:effectLst>
                  <a:outerShdw blurRad="38100" dist="38100" dir="2700000" algn="tl">
                    <a:srgbClr val="000000"/>
                  </a:outerShdw>
                </a:effectLst>
                <a:latin typeface="隶书" pitchFamily="49" charset="-122"/>
                <a:ea typeface="隶书" pitchFamily="49" charset="-122"/>
              </a:rPr>
              <a:t>/ </a:t>
            </a:r>
            <a:r>
              <a:rPr lang="zh-CN" altLang="en-US" sz="3600">
                <a:solidFill>
                  <a:srgbClr val="FFFFFF"/>
                </a:solidFill>
                <a:effectLst>
                  <a:outerShdw blurRad="38100" dist="38100" dir="2700000" algn="tl">
                    <a:srgbClr val="000000"/>
                  </a:outerShdw>
                </a:effectLst>
                <a:latin typeface="隶书" pitchFamily="49" charset="-122"/>
                <a:ea typeface="隶书" pitchFamily="49" charset="-122"/>
              </a:rPr>
              <a:t>菜单命令</a:t>
            </a:r>
            <a:endParaRPr lang="zh-CN" altLang="en-US" sz="3600" b="0">
              <a:solidFill>
                <a:srgbClr val="FFFFFF"/>
              </a:solidFill>
              <a:latin typeface="隶书" pitchFamily="49" charset="-122"/>
              <a:ea typeface="隶书" pitchFamily="49" charset="-122"/>
            </a:endParaRPr>
          </a:p>
        </p:txBody>
      </p:sp>
      <p:sp>
        <p:nvSpPr>
          <p:cNvPr id="49155" name="Rectangle 17"/>
          <p:cNvSpPr>
            <a:spLocks noChangeArrowheads="1"/>
          </p:cNvSpPr>
          <p:nvPr/>
        </p:nvSpPr>
        <p:spPr bwMode="auto">
          <a:xfrm>
            <a:off x="2667000" y="1676400"/>
            <a:ext cx="5638800" cy="3810000"/>
          </a:xfrm>
          <a:prstGeom prst="rect">
            <a:avLst/>
          </a:prstGeom>
          <a:solidFill>
            <a:schemeClr val="accent1"/>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nSpc>
                <a:spcPct val="120000"/>
              </a:lnSpc>
              <a:buClr>
                <a:srgbClr val="FFFF00"/>
              </a:buClr>
              <a:buSzPct val="80000"/>
              <a:buFont typeface="Symbol" pitchFamily="18" charset="2"/>
              <a:buChar char="·"/>
            </a:pPr>
            <a:r>
              <a:rPr lang="en-US" altLang="zh-CN" sz="3600" b="0">
                <a:latin typeface="隶书" pitchFamily="49" charset="-122"/>
                <a:ea typeface="隶书" pitchFamily="49" charset="-122"/>
              </a:rPr>
              <a:t> </a:t>
            </a:r>
            <a:r>
              <a:rPr lang="zh-CN" altLang="en-US" sz="3600" b="0">
                <a:latin typeface="隶书" pitchFamily="49" charset="-122"/>
                <a:ea typeface="隶书" pitchFamily="49" charset="-122"/>
              </a:rPr>
              <a:t>建立文档</a:t>
            </a:r>
            <a:r>
              <a:rPr lang="zh-CN" altLang="en-US" sz="3200" b="0">
                <a:latin typeface="隶书" pitchFamily="49" charset="-122"/>
                <a:ea typeface="隶书" pitchFamily="49" charset="-122"/>
              </a:rPr>
              <a:t>（新文档窗）</a:t>
            </a:r>
            <a:endParaRPr lang="zh-CN" altLang="en-US" sz="3600" b="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编辑文档</a:t>
            </a:r>
            <a:r>
              <a:rPr lang="zh-CN" altLang="en-US" sz="3200" b="0">
                <a:latin typeface="隶书" pitchFamily="49" charset="-122"/>
                <a:ea typeface="隶书" pitchFamily="49" charset="-122"/>
              </a:rPr>
              <a:t>（增、删、改）</a:t>
            </a: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保存文档</a:t>
            </a:r>
            <a:r>
              <a:rPr lang="zh-CN" altLang="en-US" sz="3200" b="0">
                <a:latin typeface="隶书" pitchFamily="49" charset="-122"/>
                <a:ea typeface="隶书" pitchFamily="49" charset="-122"/>
              </a:rPr>
              <a:t>（内存 </a:t>
            </a:r>
            <a:r>
              <a:rPr lang="zh-CN" altLang="en-US" sz="3200" b="0">
                <a:latin typeface="隶书" pitchFamily="49" charset="-122"/>
                <a:ea typeface="隶书" pitchFamily="49" charset="-122"/>
                <a:sym typeface="Symbol" pitchFamily="18" charset="2"/>
              </a:rPr>
              <a:t> </a:t>
            </a:r>
            <a:r>
              <a:rPr lang="zh-CN" altLang="en-US" sz="3200" b="0">
                <a:latin typeface="隶书" pitchFamily="49" charset="-122"/>
                <a:ea typeface="隶书" pitchFamily="49" charset="-122"/>
              </a:rPr>
              <a:t>外存）</a:t>
            </a:r>
            <a:endParaRPr lang="zh-CN" altLang="en-US" sz="3600" b="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打开文档</a:t>
            </a:r>
            <a:r>
              <a:rPr lang="zh-CN" altLang="en-US" sz="3200" b="0">
                <a:latin typeface="隶书" pitchFamily="49" charset="-122"/>
                <a:ea typeface="隶书" pitchFamily="49" charset="-122"/>
              </a:rPr>
              <a:t>（外存 </a:t>
            </a:r>
            <a:r>
              <a:rPr lang="zh-CN" altLang="en-US" sz="3200" b="0">
                <a:latin typeface="隶书" pitchFamily="49" charset="-122"/>
                <a:ea typeface="隶书" pitchFamily="49" charset="-122"/>
                <a:sym typeface="Symbol" pitchFamily="18" charset="2"/>
              </a:rPr>
              <a:t> </a:t>
            </a:r>
            <a:r>
              <a:rPr lang="zh-CN" altLang="en-US" sz="3200" b="0">
                <a:latin typeface="隶书" pitchFamily="49" charset="-122"/>
                <a:ea typeface="隶书" pitchFamily="49" charset="-122"/>
              </a:rPr>
              <a:t>内存）</a:t>
            </a:r>
            <a:endParaRPr lang="zh-CN" altLang="en-US" sz="3600" b="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关闭文档</a:t>
            </a:r>
            <a:r>
              <a:rPr lang="zh-CN" altLang="en-US" sz="3200" b="0">
                <a:latin typeface="隶书" pitchFamily="49" charset="-122"/>
                <a:ea typeface="隶书" pitchFamily="49" charset="-122"/>
              </a:rPr>
              <a:t>（结束文档操作）</a:t>
            </a: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多文档之间的操作</a:t>
            </a:r>
          </a:p>
        </p:txBody>
      </p:sp>
      <p:sp>
        <p:nvSpPr>
          <p:cNvPr id="49156" name="AutoShape 16"/>
          <p:cNvSpPr>
            <a:spLocks noChangeArrowheads="1"/>
          </p:cNvSpPr>
          <p:nvPr/>
        </p:nvSpPr>
        <p:spPr bwMode="auto">
          <a:xfrm>
            <a:off x="1676400" y="381000"/>
            <a:ext cx="2286000" cy="838200"/>
          </a:xfrm>
          <a:prstGeom prst="wedgeRoundRectCallout">
            <a:avLst>
              <a:gd name="adj1" fmla="val 39861"/>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a:solidFill>
                  <a:srgbClr val="FFFFFF"/>
                </a:solidFill>
              </a:rPr>
              <a:t>文档基本操作</a:t>
            </a:r>
            <a:endParaRPr lang="zh-CN" altLang="en-US">
              <a:solidFill>
                <a:srgbClr val="FFFFFF"/>
              </a:solidFill>
            </a:endParaRPr>
          </a:p>
        </p:txBody>
      </p:sp>
      <p:sp>
        <p:nvSpPr>
          <p:cNvPr id="49157" name="AutoShape 18"/>
          <p:cNvSpPr>
            <a:spLocks noChangeArrowheads="1"/>
          </p:cNvSpPr>
          <p:nvPr/>
        </p:nvSpPr>
        <p:spPr bwMode="auto">
          <a:xfrm>
            <a:off x="457200" y="4495800"/>
            <a:ext cx="1593850" cy="838200"/>
          </a:xfrm>
          <a:prstGeom prst="wedgeRoundRectCallout">
            <a:avLst>
              <a:gd name="adj1" fmla="val 78884"/>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a:solidFill>
                  <a:srgbClr val="FFFFFF"/>
                </a:solidFill>
              </a:rPr>
              <a:t>方 法</a:t>
            </a:r>
            <a:endParaRPr lang="zh-CN" altLang="en-US">
              <a:solidFill>
                <a:srgbClr val="FFFFFF"/>
              </a:solidFill>
            </a:endParaRPr>
          </a:p>
        </p:txBody>
      </p:sp>
      <p:sp>
        <p:nvSpPr>
          <p:cNvPr id="49158" name="Rectangle 25"/>
          <p:cNvSpPr>
            <a:spLocks noGrp="1" noChangeArrowheads="1"/>
          </p:cNvSpPr>
          <p:nvPr>
            <p:ph type="ctrTitle"/>
          </p:nvPr>
        </p:nvSpPr>
        <p:spPr>
          <a:xfrm>
            <a:off x="5867400" y="381000"/>
            <a:ext cx="2438400" cy="762000"/>
          </a:xfrm>
          <a:solidFill>
            <a:srgbClr val="3366FF"/>
          </a:solidFill>
        </p:spPr>
        <p:txBody>
          <a:bodyPr/>
          <a:lstStyle/>
          <a:p>
            <a:r>
              <a:rPr lang="zh-CN" altLang="en-US" smtClean="0">
                <a:solidFill>
                  <a:srgbClr val="FFFFFF"/>
                </a:solidFill>
                <a:ea typeface="隶书" pitchFamily="49" charset="-122"/>
              </a:rPr>
              <a:t>文档编辑</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24" name="AutoShape 1028"/>
          <p:cNvSpPr>
            <a:spLocks noChangeArrowheads="1"/>
          </p:cNvSpPr>
          <p:nvPr/>
        </p:nvSpPr>
        <p:spPr bwMode="auto">
          <a:xfrm>
            <a:off x="1676400" y="381000"/>
            <a:ext cx="2535238" cy="838200"/>
          </a:xfrm>
          <a:prstGeom prst="wedgeRoundRectCallout">
            <a:avLst>
              <a:gd name="adj1" fmla="val 31028"/>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a:solidFill>
                  <a:srgbClr val="FFFFFF"/>
                </a:solidFill>
              </a:rPr>
              <a:t>文档创建</a:t>
            </a:r>
            <a:endParaRPr lang="zh-CN" altLang="en-US">
              <a:solidFill>
                <a:srgbClr val="FFFFFF"/>
              </a:solidFill>
            </a:endParaRPr>
          </a:p>
        </p:txBody>
      </p:sp>
      <p:sp>
        <p:nvSpPr>
          <p:cNvPr id="2" name="标题 1"/>
          <p:cNvSpPr>
            <a:spLocks noGrp="1"/>
          </p:cNvSpPr>
          <p:nvPr>
            <p:ph type="ctrTitle"/>
          </p:nvPr>
        </p:nvSpPr>
        <p:spPr/>
        <p:txBody>
          <a:bodyPr/>
          <a:lstStyle/>
          <a:p>
            <a:endParaRPr lang="zh-CN" altLang="en-US"/>
          </a:p>
        </p:txBody>
      </p:sp>
      <p:pic>
        <p:nvPicPr>
          <p:cNvPr id="50200"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253556"/>
            <a:ext cx="7505700" cy="5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1000"/>
                                  </p:stCondLst>
                                  <p:childTnLst>
                                    <p:set>
                                      <p:cBhvr>
                                        <p:cTn id="6" dur="1" fill="hold">
                                          <p:stCondLst>
                                            <p:cond delay="0"/>
                                          </p:stCondLst>
                                        </p:cTn>
                                        <p:tgtEl>
                                          <p:spTgt spid="440324"/>
                                        </p:tgtEl>
                                        <p:attrNameLst>
                                          <p:attrName>style.visibility</p:attrName>
                                        </p:attrNameLst>
                                      </p:cBhvr>
                                      <p:to>
                                        <p:strVal val="visible"/>
                                      </p:to>
                                    </p:set>
                                    <p:animEffect transition="in" filter="slide(fromBottom)">
                                      <p:cBhvr>
                                        <p:cTn id="7" dur="500"/>
                                        <p:tgtEl>
                                          <p:spTgt spid="440324"/>
                                        </p:tgtEl>
                                      </p:cBhvr>
                                    </p:animEffect>
                                  </p:childTnLst>
                                </p:cTn>
                              </p:par>
                            </p:childTnLst>
                          </p:cTn>
                        </p:par>
                        <p:par>
                          <p:cTn id="8" fill="hold">
                            <p:stCondLst>
                              <p:cond delay="1500"/>
                            </p:stCondLst>
                            <p:childTnLst>
                              <p:par>
                                <p:cTn id="9" presetID="12" presetClass="entr" presetSubtype="4" fill="hold" nodeType="afterEffect">
                                  <p:stCondLst>
                                    <p:cond delay="0"/>
                                  </p:stCondLst>
                                  <p:childTnLst>
                                    <p:set>
                                      <p:cBhvr>
                                        <p:cTn id="10" dur="1" fill="hold">
                                          <p:stCondLst>
                                            <p:cond delay="0"/>
                                          </p:stCondLst>
                                        </p:cTn>
                                        <p:tgtEl>
                                          <p:spTgt spid="50200"/>
                                        </p:tgtEl>
                                        <p:attrNameLst>
                                          <p:attrName>style.visibility</p:attrName>
                                        </p:attrNameLst>
                                      </p:cBhvr>
                                      <p:to>
                                        <p:strVal val="visible"/>
                                      </p:to>
                                    </p:set>
                                    <p:anim calcmode="lin" valueType="num">
                                      <p:cBhvr additive="base">
                                        <p:cTn id="11" dur="500"/>
                                        <p:tgtEl>
                                          <p:spTgt spid="50200"/>
                                        </p:tgtEl>
                                        <p:attrNameLst>
                                          <p:attrName>ppt_y</p:attrName>
                                        </p:attrNameLst>
                                      </p:cBhvr>
                                      <p:tavLst>
                                        <p:tav tm="0">
                                          <p:val>
                                            <p:strVal val="#ppt_y+#ppt_h*1.125000"/>
                                          </p:val>
                                        </p:tav>
                                        <p:tav tm="100000">
                                          <p:val>
                                            <p:strVal val="#ppt_y"/>
                                          </p:val>
                                        </p:tav>
                                      </p:tavLst>
                                    </p:anim>
                                    <p:animEffect transition="in" filter="wipe(up)">
                                      <p:cBhvr>
                                        <p:cTn id="12" dur="500"/>
                                        <p:tgtEl>
                                          <p:spTgt spid="50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AutoShape 2"/>
          <p:cNvSpPr>
            <a:spLocks noChangeArrowheads="1"/>
          </p:cNvSpPr>
          <p:nvPr/>
        </p:nvSpPr>
        <p:spPr bwMode="auto">
          <a:xfrm>
            <a:off x="1676400" y="381000"/>
            <a:ext cx="2679700" cy="838200"/>
          </a:xfrm>
          <a:prstGeom prst="wedgeRoundRectCallout">
            <a:avLst>
              <a:gd name="adj1" fmla="val 26657"/>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文本输入</a:t>
            </a:r>
          </a:p>
        </p:txBody>
      </p:sp>
      <p:sp>
        <p:nvSpPr>
          <p:cNvPr id="460803" name="Rectangle 3"/>
          <p:cNvSpPr>
            <a:spLocks noChangeArrowheads="1"/>
          </p:cNvSpPr>
          <p:nvPr/>
        </p:nvSpPr>
        <p:spPr bwMode="auto">
          <a:xfrm>
            <a:off x="1752600" y="1752600"/>
            <a:ext cx="6934200" cy="3810000"/>
          </a:xfrm>
          <a:prstGeom prst="rect">
            <a:avLst/>
          </a:prstGeom>
          <a:solidFill>
            <a:schemeClr val="accent1"/>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nSpc>
                <a:spcPct val="120000"/>
              </a:lnSpc>
              <a:buClr>
                <a:srgbClr val="FFFF00"/>
              </a:buClr>
              <a:buSzPct val="80000"/>
              <a:buFont typeface="Symbol" pitchFamily="18" charset="2"/>
              <a:buChar char="·"/>
            </a:pPr>
            <a:r>
              <a:rPr lang="en-US" altLang="zh-CN" sz="3600" b="0">
                <a:latin typeface="隶书" pitchFamily="49" charset="-122"/>
                <a:ea typeface="隶书" pitchFamily="49" charset="-122"/>
              </a:rPr>
              <a:t> </a:t>
            </a:r>
            <a:r>
              <a:rPr lang="zh-CN" altLang="en-US" sz="3600" b="0">
                <a:latin typeface="隶书" pitchFamily="49" charset="-122"/>
                <a:ea typeface="隶书" pitchFamily="49" charset="-122"/>
              </a:rPr>
              <a:t>输入文本（确定插入点）</a:t>
            </a: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删除文字（</a:t>
            </a:r>
            <a:r>
              <a:rPr lang="en-US" altLang="zh-CN" sz="3600">
                <a:latin typeface="隶书" pitchFamily="49" charset="-122"/>
                <a:ea typeface="隶书" pitchFamily="49" charset="-122"/>
              </a:rPr>
              <a:t>Backspace/delete</a:t>
            </a:r>
            <a:r>
              <a:rPr lang="zh-CN" altLang="en-US" sz="3600" b="0">
                <a:latin typeface="隶书" pitchFamily="49" charset="-122"/>
                <a:ea typeface="隶书" pitchFamily="49" charset="-122"/>
              </a:rPr>
              <a:t>）</a:t>
            </a:r>
            <a:endParaRPr lang="zh-CN" altLang="en-US" sz="3200" b="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插入</a:t>
            </a:r>
            <a:r>
              <a:rPr lang="en-US" altLang="zh-CN" sz="3600" b="0">
                <a:latin typeface="隶书" pitchFamily="49" charset="-122"/>
                <a:ea typeface="隶书" pitchFamily="49" charset="-122"/>
              </a:rPr>
              <a:t>/</a:t>
            </a:r>
            <a:r>
              <a:rPr lang="zh-CN" altLang="en-US" sz="3600" b="0">
                <a:latin typeface="隶书" pitchFamily="49" charset="-122"/>
                <a:ea typeface="隶书" pitchFamily="49" charset="-122"/>
              </a:rPr>
              <a:t>改写（</a:t>
            </a:r>
            <a:r>
              <a:rPr lang="en-US" altLang="zh-CN" sz="3600">
                <a:latin typeface="隶书" pitchFamily="49" charset="-122"/>
                <a:ea typeface="隶书" pitchFamily="49" charset="-122"/>
              </a:rPr>
              <a:t>insert</a:t>
            </a:r>
            <a:r>
              <a:rPr lang="zh-CN" altLang="en-US" sz="3600" b="0">
                <a:latin typeface="隶书" pitchFamily="49" charset="-122"/>
                <a:ea typeface="隶书" pitchFamily="49" charset="-122"/>
              </a:rPr>
              <a:t>）</a:t>
            </a:r>
          </a:p>
        </p:txBody>
      </p:sp>
      <p:sp>
        <p:nvSpPr>
          <p:cNvPr id="460804" name="AutoShape 4"/>
          <p:cNvSpPr>
            <a:spLocks noChangeArrowheads="1"/>
          </p:cNvSpPr>
          <p:nvPr/>
        </p:nvSpPr>
        <p:spPr bwMode="auto">
          <a:xfrm>
            <a:off x="914400" y="1905000"/>
            <a:ext cx="2971800" cy="4191000"/>
          </a:xfrm>
          <a:prstGeom prst="wedgeRoundRectCallout">
            <a:avLst>
              <a:gd name="adj1" fmla="val 70514"/>
              <a:gd name="adj2" fmla="val 10380"/>
              <a:gd name="adj3" fmla="val 16667"/>
            </a:avLst>
          </a:prstGeom>
          <a:solidFill>
            <a:srgbClr val="0000FF"/>
          </a:solidFill>
          <a:ln w="12700">
            <a:solidFill>
              <a:schemeClr val="bg1"/>
            </a:solidFill>
            <a:miter lim="800000"/>
            <a:headEnd type="none" w="sm" len="sm"/>
            <a:tailEnd type="none" w="sm" len="sm"/>
          </a:ln>
          <a:effectLst>
            <a:outerShdw dist="35921" dir="2700000" algn="ctr" rotWithShape="0">
              <a:srgbClr val="808080"/>
            </a:outerShdw>
          </a:effectLst>
        </p:spPr>
        <p:txBody>
          <a:bodyPr lIns="0" tIns="0" rIns="0" bIns="0"/>
          <a:lstStyle/>
          <a:p>
            <a:r>
              <a:rPr lang="zh-CN" altLang="en-US" sz="3200">
                <a:solidFill>
                  <a:srgbClr val="FFFFFF"/>
                </a:solidFill>
                <a:ea typeface="楷体_GB2312" pitchFamily="49" charset="-122"/>
              </a:rPr>
              <a:t>我们经常会遇到给文档中输入文本的时候，会把后边的已经有的文字进行了覆盖，这是什么原因呢？</a:t>
            </a:r>
          </a:p>
        </p:txBody>
      </p:sp>
      <p:grpSp>
        <p:nvGrpSpPr>
          <p:cNvPr id="460805" name="Group 5"/>
          <p:cNvGrpSpPr>
            <a:grpSpLocks/>
          </p:cNvGrpSpPr>
          <p:nvPr/>
        </p:nvGrpSpPr>
        <p:grpSpPr bwMode="auto">
          <a:xfrm>
            <a:off x="251520" y="4653136"/>
            <a:ext cx="8569200" cy="1885528"/>
            <a:chOff x="288" y="2832"/>
            <a:chExt cx="4944" cy="1524"/>
          </a:xfrm>
        </p:grpSpPr>
        <p:sp>
          <p:nvSpPr>
            <p:cNvPr id="51207" name="Text Box 6"/>
            <p:cNvSpPr txBox="1">
              <a:spLocks noChangeArrowheads="1"/>
            </p:cNvSpPr>
            <p:nvPr/>
          </p:nvSpPr>
          <p:spPr bwMode="auto">
            <a:xfrm>
              <a:off x="1008" y="3600"/>
              <a:ext cx="4224" cy="756"/>
            </a:xfrm>
            <a:prstGeom prst="rect">
              <a:avLst/>
            </a:prstGeom>
            <a:solidFill>
              <a:srgbClr val="009900"/>
            </a:solidFill>
            <a:ln w="9525">
              <a:solidFill>
                <a:srgbClr val="993366"/>
              </a:solidFill>
              <a:miter lim="800000"/>
              <a:headEnd/>
              <a:tailEnd/>
            </a:ln>
            <a:effectLst>
              <a:outerShdw dist="107763" dir="2700000" algn="ctr" rotWithShape="0">
                <a:schemeClr val="bg2"/>
              </a:outerShdw>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spcAft>
                  <a:spcPct val="20000"/>
                </a:spcAft>
                <a:buClr>
                  <a:srgbClr val="000099"/>
                </a:buClr>
                <a:buFont typeface="Monotype Sorts" pitchFamily="2" charset="2"/>
                <a:buNone/>
              </a:pPr>
              <a:r>
                <a:rPr lang="zh-CN" altLang="en-US" sz="3600" b="0" dirty="0">
                  <a:solidFill>
                    <a:srgbClr val="FFFFFF"/>
                  </a:solidFill>
                  <a:latin typeface="隶书" pitchFamily="49" charset="-122"/>
                  <a:ea typeface="隶书" pitchFamily="49" charset="-122"/>
                </a:rPr>
                <a:t>把键盘上的插入</a:t>
              </a:r>
              <a:r>
                <a:rPr lang="en-US" altLang="zh-CN" sz="3600" b="0" dirty="0">
                  <a:solidFill>
                    <a:srgbClr val="FFFFFF"/>
                  </a:solidFill>
                  <a:latin typeface="隶书" pitchFamily="49" charset="-122"/>
                  <a:ea typeface="隶书" pitchFamily="49" charset="-122"/>
                </a:rPr>
                <a:t>(insert)</a:t>
              </a:r>
              <a:r>
                <a:rPr lang="zh-CN" altLang="en-US" sz="3600" b="0" dirty="0">
                  <a:solidFill>
                    <a:srgbClr val="FFFFFF"/>
                  </a:solidFill>
                  <a:latin typeface="隶书" pitchFamily="49" charset="-122"/>
                  <a:ea typeface="隶书" pitchFamily="49" charset="-122"/>
                </a:rPr>
                <a:t>键按一下</a:t>
              </a:r>
            </a:p>
          </p:txBody>
        </p:sp>
        <p:sp>
          <p:nvSpPr>
            <p:cNvPr id="51208" name="AutoShape 7"/>
            <p:cNvSpPr>
              <a:spLocks noChangeArrowheads="1"/>
            </p:cNvSpPr>
            <p:nvPr/>
          </p:nvSpPr>
          <p:spPr bwMode="auto">
            <a:xfrm>
              <a:off x="288" y="2832"/>
              <a:ext cx="816" cy="528"/>
            </a:xfrm>
            <a:prstGeom prst="wedgeRoundRectCallout">
              <a:avLst>
                <a:gd name="adj1" fmla="val 108579"/>
                <a:gd name="adj2" fmla="val 111741"/>
                <a:gd name="adj3" fmla="val 16667"/>
              </a:avLst>
            </a:prstGeom>
            <a:solidFill>
              <a:schemeClr val="folHlink"/>
            </a:solidFill>
            <a:ln w="12700">
              <a:solidFill>
                <a:srgbClr val="993366"/>
              </a:solidFill>
              <a:miter lim="800000"/>
              <a:headEnd type="none" w="sm" len="sm"/>
              <a:tailEnd type="none" w="sm" len="sm"/>
            </a:ln>
            <a:effectLst>
              <a:outerShdw dist="35921" dir="2700000" algn="ctr" rotWithShape="0">
                <a:srgbClr val="808080"/>
              </a:outerShdw>
            </a:effectLst>
          </p:spPr>
          <p:txBody>
            <a:bodyPr wrap="none" anchor="ctr"/>
            <a:lstStyle/>
            <a:p>
              <a:pPr algn="ctr"/>
              <a:r>
                <a:rPr lang="zh-CN" altLang="en-US" sz="2800">
                  <a:solidFill>
                    <a:srgbClr val="FFFFFF"/>
                  </a:solidFill>
                </a:rPr>
                <a:t>办 法</a:t>
              </a:r>
              <a:endParaRPr lang="zh-CN" altLang="en-US">
                <a:solidFill>
                  <a:srgbClr val="FFFFFF"/>
                </a:solidFill>
              </a:endParaRPr>
            </a:p>
          </p:txBody>
        </p:sp>
      </p:grpSp>
      <p:sp>
        <p:nvSpPr>
          <p:cNvPr id="51206"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58AC41F-9566-4805-9C99-41C96728C23B}" type="slidenum">
              <a:rPr lang="zh-CN" altLang="en-US" sz="1200" smtClean="0">
                <a:solidFill>
                  <a:schemeClr val="tx2"/>
                </a:solidFill>
              </a:rPr>
              <a:pPr eaLnBrk="1" hangingPunct="1"/>
              <a:t>17</a:t>
            </a:fld>
            <a:endParaRPr lang="zh-CN" altLang="en-US" sz="1200" smtClean="0">
              <a:solidFill>
                <a:schemeClr val="tx2"/>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60803"/>
                                        </p:tgtEl>
                                        <p:attrNameLst>
                                          <p:attrName>style.visibility</p:attrName>
                                        </p:attrNameLst>
                                      </p:cBhvr>
                                      <p:to>
                                        <p:strVal val="visible"/>
                                      </p:to>
                                    </p:set>
                                    <p:animEffect transition="in" filter="barn(inHorizontal)">
                                      <p:cBhvr>
                                        <p:cTn id="7" dur="500"/>
                                        <p:tgtEl>
                                          <p:spTgt spid="460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04"/>
                                        </p:tgtEl>
                                        <p:attrNameLst>
                                          <p:attrName>style.visibility</p:attrName>
                                        </p:attrNameLst>
                                      </p:cBhvr>
                                      <p:to>
                                        <p:strVal val="visible"/>
                                      </p:to>
                                    </p:set>
                                    <p:animEffect transition="in" filter="blinds(horizontal)">
                                      <p:cBhvr>
                                        <p:cTn id="12" dur="500"/>
                                        <p:tgtEl>
                                          <p:spTgt spid="460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60805"/>
                                        </p:tgtEl>
                                        <p:attrNameLst>
                                          <p:attrName>style.visibility</p:attrName>
                                        </p:attrNameLst>
                                      </p:cBhvr>
                                      <p:to>
                                        <p:strVal val="visible"/>
                                      </p:to>
                                    </p:set>
                                    <p:animEffect transition="in" filter="dissolve">
                                      <p:cBhvr>
                                        <p:cTn id="17" dur="500"/>
                                        <p:tgtEl>
                                          <p:spTgt spid="460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animBg="1" autoUpdateAnimBg="0"/>
      <p:bldP spid="46080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AutoShape 1026"/>
          <p:cNvSpPr>
            <a:spLocks noChangeArrowheads="1"/>
          </p:cNvSpPr>
          <p:nvPr/>
        </p:nvSpPr>
        <p:spPr bwMode="auto">
          <a:xfrm>
            <a:off x="1676400" y="381000"/>
            <a:ext cx="2286000" cy="838200"/>
          </a:xfrm>
          <a:prstGeom prst="wedgeRoundRectCallout">
            <a:avLst>
              <a:gd name="adj1" fmla="val 39861"/>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type="none" w="sm" len="sm"/>
                <a:tailEnd type="none" w="sm" len="sm"/>
              </a14:hiddenLine>
            </a:ext>
          </a:extLst>
        </p:spPr>
        <p:txBody>
          <a:bodyPr anchor="ctr"/>
          <a:lstStyle/>
          <a:p>
            <a:pPr algn="ctr"/>
            <a:r>
              <a:rPr lang="zh-CN" altLang="en-US">
                <a:solidFill>
                  <a:srgbClr val="FFFFFF"/>
                </a:solidFill>
              </a:rPr>
              <a:t>文本输入</a:t>
            </a:r>
          </a:p>
        </p:txBody>
      </p:sp>
      <p:sp>
        <p:nvSpPr>
          <p:cNvPr id="463875" name="Text Box 1027"/>
          <p:cNvSpPr txBox="1">
            <a:spLocks noChangeArrowheads="1"/>
          </p:cNvSpPr>
          <p:nvPr/>
        </p:nvSpPr>
        <p:spPr bwMode="auto">
          <a:xfrm>
            <a:off x="1447800" y="1828800"/>
            <a:ext cx="6400800" cy="654050"/>
          </a:xfrm>
          <a:prstGeom prst="rect">
            <a:avLst/>
          </a:prstGeom>
          <a:solidFill>
            <a:schemeClr val="accent1"/>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3600" b="0">
                <a:latin typeface="隶书" pitchFamily="49" charset="-122"/>
                <a:ea typeface="隶书" pitchFamily="49" charset="-122"/>
              </a:rPr>
              <a:t>在光标闪烁点处输入</a:t>
            </a:r>
          </a:p>
        </p:txBody>
      </p:sp>
      <p:sp>
        <p:nvSpPr>
          <p:cNvPr id="463876" name="Text Box 1028"/>
          <p:cNvSpPr txBox="1">
            <a:spLocks noChangeArrowheads="1"/>
          </p:cNvSpPr>
          <p:nvPr/>
        </p:nvSpPr>
        <p:spPr bwMode="auto">
          <a:xfrm>
            <a:off x="1447800" y="2819400"/>
            <a:ext cx="7156648" cy="646331"/>
          </a:xfrm>
          <a:prstGeom prst="rect">
            <a:avLst/>
          </a:prstGeom>
          <a:solidFill>
            <a:schemeClr val="accent1"/>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3600" b="0" dirty="0" smtClean="0">
                <a:latin typeface="隶书" pitchFamily="49" charset="-122"/>
                <a:ea typeface="隶书" pitchFamily="49" charset="-122"/>
              </a:rPr>
              <a:t>复制粘贴网络或其它文档中的信息</a:t>
            </a:r>
            <a:endParaRPr lang="zh-CN" altLang="en-US" sz="3600" b="0" dirty="0">
              <a:latin typeface="隶书" pitchFamily="49" charset="-122"/>
              <a:ea typeface="隶书" pitchFamily="49" charset="-122"/>
            </a:endParaRPr>
          </a:p>
        </p:txBody>
      </p:sp>
      <p:sp>
        <p:nvSpPr>
          <p:cNvPr id="463877" name="Text Box 1029"/>
          <p:cNvSpPr txBox="1">
            <a:spLocks noChangeArrowheads="1"/>
          </p:cNvSpPr>
          <p:nvPr/>
        </p:nvSpPr>
        <p:spPr bwMode="auto">
          <a:xfrm>
            <a:off x="1447800" y="3733800"/>
            <a:ext cx="6477000" cy="654050"/>
          </a:xfrm>
          <a:prstGeom prst="rect">
            <a:avLst/>
          </a:prstGeom>
          <a:solidFill>
            <a:schemeClr val="accent1"/>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3600" b="0">
                <a:latin typeface="隶书" pitchFamily="49" charset="-122"/>
                <a:ea typeface="隶书" pitchFamily="49" charset="-122"/>
              </a:rPr>
              <a:t>通过插入菜单</a:t>
            </a:r>
          </a:p>
        </p:txBody>
      </p:sp>
      <p:pic>
        <p:nvPicPr>
          <p:cNvPr id="2355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764" y="4821138"/>
            <a:ext cx="75057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82415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3875"/>
                                        </p:tgtEl>
                                        <p:attrNameLst>
                                          <p:attrName>style.visibility</p:attrName>
                                        </p:attrNameLst>
                                      </p:cBhvr>
                                      <p:to>
                                        <p:strVal val="visible"/>
                                      </p:to>
                                    </p:set>
                                    <p:animEffect transition="in" filter="dissolve">
                                      <p:cBhvr>
                                        <p:cTn id="7" dur="500"/>
                                        <p:tgtEl>
                                          <p:spTgt spid="463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3876"/>
                                        </p:tgtEl>
                                        <p:attrNameLst>
                                          <p:attrName>style.visibility</p:attrName>
                                        </p:attrNameLst>
                                      </p:cBhvr>
                                      <p:to>
                                        <p:strVal val="visible"/>
                                      </p:to>
                                    </p:set>
                                    <p:animEffect transition="in" filter="dissolve">
                                      <p:cBhvr>
                                        <p:cTn id="12" dur="500"/>
                                        <p:tgtEl>
                                          <p:spTgt spid="463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3877"/>
                                        </p:tgtEl>
                                        <p:attrNameLst>
                                          <p:attrName>style.visibility</p:attrName>
                                        </p:attrNameLst>
                                      </p:cBhvr>
                                      <p:to>
                                        <p:strVal val="visible"/>
                                      </p:to>
                                    </p:set>
                                    <p:animEffect transition="in" filter="dissolve">
                                      <p:cBhvr>
                                        <p:cTn id="17" dur="500"/>
                                        <p:tgtEl>
                                          <p:spTgt spid="463877"/>
                                        </p:tgtEl>
                                      </p:cBhvr>
                                    </p:animEffect>
                                  </p:childTnLst>
                                </p:cTn>
                              </p:par>
                              <p:par>
                                <p:cTn id="18" presetID="9" presetClass="entr" presetSubtype="0" fill="hold" nodeType="withEffect">
                                  <p:stCondLst>
                                    <p:cond delay="0"/>
                                  </p:stCondLst>
                                  <p:childTnLst>
                                    <p:set>
                                      <p:cBhvr>
                                        <p:cTn id="19" dur="1" fill="hold">
                                          <p:stCondLst>
                                            <p:cond delay="0"/>
                                          </p:stCondLst>
                                        </p:cTn>
                                        <p:tgtEl>
                                          <p:spTgt spid="235522"/>
                                        </p:tgtEl>
                                        <p:attrNameLst>
                                          <p:attrName>style.visibility</p:attrName>
                                        </p:attrNameLst>
                                      </p:cBhvr>
                                      <p:to>
                                        <p:strVal val="visible"/>
                                      </p:to>
                                    </p:set>
                                    <p:animEffect transition="in" filter="dissolve">
                                      <p:cBhvr>
                                        <p:cTn id="20" dur="500"/>
                                        <p:tgtEl>
                                          <p:spTgt spid="235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animBg="1" autoUpdateAnimBg="0"/>
      <p:bldP spid="463876" grpId="0" animBg="1" autoUpdateAnimBg="0"/>
      <p:bldP spid="463877"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824" name="Group 40"/>
          <p:cNvGrpSpPr>
            <a:grpSpLocks/>
          </p:cNvGrpSpPr>
          <p:nvPr/>
        </p:nvGrpSpPr>
        <p:grpSpPr bwMode="auto">
          <a:xfrm>
            <a:off x="990600" y="228600"/>
            <a:ext cx="7815263" cy="3810000"/>
            <a:chOff x="624" y="144"/>
            <a:chExt cx="4923" cy="2400"/>
          </a:xfrm>
        </p:grpSpPr>
        <p:graphicFrame>
          <p:nvGraphicFramePr>
            <p:cNvPr id="53254" name="Object 38"/>
            <p:cNvGraphicFramePr>
              <a:graphicFrameLocks noChangeAspect="1"/>
            </p:cNvGraphicFramePr>
            <p:nvPr/>
          </p:nvGraphicFramePr>
          <p:xfrm>
            <a:off x="1584" y="534"/>
            <a:ext cx="3963" cy="2010"/>
          </p:xfrm>
          <a:graphic>
            <a:graphicData uri="http://schemas.openxmlformats.org/presentationml/2006/ole">
              <mc:AlternateContent xmlns:mc="http://schemas.openxmlformats.org/markup-compatibility/2006">
                <mc:Choice xmlns:v="urn:schemas-microsoft-com:vml" Requires="v">
                  <p:oleObj spid="_x0000_s53337" name="位图图像" r:id="rId4" imgW="8466667" imgH="5161905" progId="Paint.Picture">
                    <p:embed/>
                  </p:oleObj>
                </mc:Choice>
                <mc:Fallback>
                  <p:oleObj name="位图图像" r:id="rId4" imgW="8466667" imgH="5161905" progId="Paint.Picture">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534"/>
                          <a:ext cx="3963" cy="2010"/>
                        </a:xfrm>
                        <a:prstGeom prst="rect">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a:tailEnd/>
                            </a14:hiddenLine>
                          </a:ext>
                        </a:extLst>
                      </p:spPr>
                    </p:pic>
                  </p:oleObj>
                </mc:Fallback>
              </mc:AlternateContent>
            </a:graphicData>
          </a:graphic>
        </p:graphicFrame>
        <p:sp>
          <p:nvSpPr>
            <p:cNvPr id="53255" name="AutoShape 4"/>
            <p:cNvSpPr>
              <a:spLocks noChangeArrowheads="1"/>
            </p:cNvSpPr>
            <p:nvPr/>
          </p:nvSpPr>
          <p:spPr bwMode="auto">
            <a:xfrm>
              <a:off x="624" y="144"/>
              <a:ext cx="1440" cy="528"/>
            </a:xfrm>
            <a:prstGeom prst="wedgeRoundRectCallout">
              <a:avLst>
                <a:gd name="adj1" fmla="val 39861"/>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type="none" w="sm" len="sm"/>
                  <a:tailEnd type="none" w="sm" len="sm"/>
                </a14:hiddenLine>
              </a:ext>
            </a:extLst>
          </p:spPr>
          <p:txBody>
            <a:bodyPr anchor="ctr"/>
            <a:lstStyle/>
            <a:p>
              <a:pPr algn="ctr"/>
              <a:r>
                <a:rPr lang="zh-CN" altLang="en-US">
                  <a:solidFill>
                    <a:srgbClr val="FFFFFF"/>
                  </a:solidFill>
                </a:rPr>
                <a:t>直接粘贴</a:t>
              </a:r>
            </a:p>
          </p:txBody>
        </p:sp>
      </p:grpSp>
      <p:grpSp>
        <p:nvGrpSpPr>
          <p:cNvPr id="246825" name="Group 41"/>
          <p:cNvGrpSpPr>
            <a:grpSpLocks/>
          </p:cNvGrpSpPr>
          <p:nvPr/>
        </p:nvGrpSpPr>
        <p:grpSpPr bwMode="auto">
          <a:xfrm>
            <a:off x="381000" y="3861048"/>
            <a:ext cx="8763000" cy="2895600"/>
            <a:chOff x="240" y="2496"/>
            <a:chExt cx="5520" cy="1824"/>
          </a:xfrm>
        </p:grpSpPr>
        <p:sp>
          <p:nvSpPr>
            <p:cNvPr id="53252" name="AutoShape 36"/>
            <p:cNvSpPr>
              <a:spLocks noChangeArrowheads="1"/>
            </p:cNvSpPr>
            <p:nvPr/>
          </p:nvSpPr>
          <p:spPr bwMode="auto">
            <a:xfrm>
              <a:off x="240" y="2496"/>
              <a:ext cx="1440" cy="528"/>
            </a:xfrm>
            <a:prstGeom prst="wedgeRoundRectCallout">
              <a:avLst>
                <a:gd name="adj1" fmla="val 20556"/>
                <a:gd name="adj2" fmla="val 128218"/>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type="none" w="sm" len="sm"/>
                  <a:tailEnd type="none" w="sm" len="sm"/>
                </a14:hiddenLine>
              </a:ext>
            </a:extLst>
          </p:spPr>
          <p:txBody>
            <a:bodyPr anchor="ctr"/>
            <a:lstStyle/>
            <a:p>
              <a:pPr algn="ctr"/>
              <a:r>
                <a:rPr lang="zh-CN" altLang="en-US" dirty="0">
                  <a:solidFill>
                    <a:srgbClr val="FFFFFF"/>
                  </a:solidFill>
                </a:rPr>
                <a:t>选择性粘贴</a:t>
              </a:r>
            </a:p>
            <a:p>
              <a:pPr algn="ctr"/>
              <a:r>
                <a:rPr lang="zh-CN" altLang="en-US" dirty="0">
                  <a:solidFill>
                    <a:srgbClr val="FFFFFF"/>
                  </a:solidFill>
                </a:rPr>
                <a:t>无格式文本</a:t>
              </a:r>
            </a:p>
          </p:txBody>
        </p:sp>
        <p:graphicFrame>
          <p:nvGraphicFramePr>
            <p:cNvPr id="53253" name="Object 39"/>
            <p:cNvGraphicFramePr>
              <a:graphicFrameLocks noChangeAspect="1"/>
            </p:cNvGraphicFramePr>
            <p:nvPr/>
          </p:nvGraphicFramePr>
          <p:xfrm>
            <a:off x="1452" y="2640"/>
            <a:ext cx="4308" cy="1680"/>
          </p:xfrm>
          <a:graphic>
            <a:graphicData uri="http://schemas.openxmlformats.org/presentationml/2006/ole">
              <mc:AlternateContent xmlns:mc="http://schemas.openxmlformats.org/markup-compatibility/2006">
                <mc:Choice xmlns:v="urn:schemas-microsoft-com:vml" Requires="v">
                  <p:oleObj spid="_x0000_s53338" name="位图图像" r:id="rId6" imgW="8190476" imgH="5582429" progId="Paint.Picture">
                    <p:embed/>
                  </p:oleObj>
                </mc:Choice>
                <mc:Fallback>
                  <p:oleObj name="位图图像" r:id="rId6" imgW="8190476" imgH="5582429" progId="Paint.Picture">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 y="2640"/>
                          <a:ext cx="4308" cy="1680"/>
                        </a:xfrm>
                        <a:prstGeom prst="rect">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a:tailEnd/>
                            </a14:hiddenLine>
                          </a:ext>
                        </a:extLst>
                      </p:spPr>
                    </p:pic>
                  </p:oleObj>
                </mc:Fallback>
              </mc:AlternateContent>
            </a:graphicData>
          </a:graphic>
        </p:graphicFrame>
      </p:grpSp>
      <p:pic>
        <p:nvPicPr>
          <p:cNvPr id="53266"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81" y="1371512"/>
            <a:ext cx="3011054" cy="236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6824"/>
                                        </p:tgtEl>
                                        <p:attrNameLst>
                                          <p:attrName>style.visibility</p:attrName>
                                        </p:attrNameLst>
                                      </p:cBhvr>
                                      <p:to>
                                        <p:strVal val="visible"/>
                                      </p:to>
                                    </p:set>
                                    <p:anim calcmode="lin" valueType="num">
                                      <p:cBhvr additive="base">
                                        <p:cTn id="7" dur="500" fill="hold"/>
                                        <p:tgtEl>
                                          <p:spTgt spid="246824"/>
                                        </p:tgtEl>
                                        <p:attrNameLst>
                                          <p:attrName>ppt_x</p:attrName>
                                        </p:attrNameLst>
                                      </p:cBhvr>
                                      <p:tavLst>
                                        <p:tav tm="0">
                                          <p:val>
                                            <p:strVal val="0-#ppt_w/2"/>
                                          </p:val>
                                        </p:tav>
                                        <p:tav tm="100000">
                                          <p:val>
                                            <p:strVal val="#ppt_x"/>
                                          </p:val>
                                        </p:tav>
                                      </p:tavLst>
                                    </p:anim>
                                    <p:anim calcmode="lin" valueType="num">
                                      <p:cBhvr additive="base">
                                        <p:cTn id="8" dur="500" fill="hold"/>
                                        <p:tgtEl>
                                          <p:spTgt spid="2468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46825"/>
                                        </p:tgtEl>
                                        <p:attrNameLst>
                                          <p:attrName>style.visibility</p:attrName>
                                        </p:attrNameLst>
                                      </p:cBhvr>
                                      <p:to>
                                        <p:strVal val="visible"/>
                                      </p:to>
                                    </p:set>
                                    <p:animEffect transition="in" filter="blinds(horizontal)">
                                      <p:cBhvr>
                                        <p:cTn id="13" dur="500"/>
                                        <p:tgtEl>
                                          <p:spTgt spid="246825"/>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53266"/>
                                        </p:tgtEl>
                                        <p:attrNameLst>
                                          <p:attrName>style.visibility</p:attrName>
                                        </p:attrNameLst>
                                      </p:cBhvr>
                                      <p:to>
                                        <p:strVal val="visible"/>
                                      </p:to>
                                    </p:set>
                                    <p:animEffect transition="in" filter="fade">
                                      <p:cBhvr>
                                        <p:cTn id="17" dur="1000"/>
                                        <p:tgtEl>
                                          <p:spTgt spid="53266"/>
                                        </p:tgtEl>
                                      </p:cBhvr>
                                    </p:animEffect>
                                    <p:anim calcmode="lin" valueType="num">
                                      <p:cBhvr>
                                        <p:cTn id="18" dur="1000" fill="hold"/>
                                        <p:tgtEl>
                                          <p:spTgt spid="53266"/>
                                        </p:tgtEl>
                                        <p:attrNameLst>
                                          <p:attrName>ppt_x</p:attrName>
                                        </p:attrNameLst>
                                      </p:cBhvr>
                                      <p:tavLst>
                                        <p:tav tm="0">
                                          <p:val>
                                            <p:strVal val="#ppt_x"/>
                                          </p:val>
                                        </p:tav>
                                        <p:tav tm="100000">
                                          <p:val>
                                            <p:strVal val="#ppt_x"/>
                                          </p:val>
                                        </p:tav>
                                      </p:tavLst>
                                    </p:anim>
                                    <p:anim calcmode="lin" valueType="num">
                                      <p:cBhvr>
                                        <p:cTn id="19" dur="1000" fill="hold"/>
                                        <p:tgtEl>
                                          <p:spTgt spid="53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7"/>
          <p:cNvGrpSpPr>
            <a:grpSpLocks/>
          </p:cNvGrpSpPr>
          <p:nvPr/>
        </p:nvGrpSpPr>
        <p:grpSpPr bwMode="auto">
          <a:xfrm>
            <a:off x="152400" y="228600"/>
            <a:ext cx="7315200" cy="6172200"/>
            <a:chOff x="96" y="144"/>
            <a:chExt cx="4608" cy="3888"/>
          </a:xfrm>
        </p:grpSpPr>
        <p:grpSp>
          <p:nvGrpSpPr>
            <p:cNvPr id="26627" name="Group 16"/>
            <p:cNvGrpSpPr>
              <a:grpSpLocks/>
            </p:cNvGrpSpPr>
            <p:nvPr/>
          </p:nvGrpSpPr>
          <p:grpSpPr bwMode="auto">
            <a:xfrm>
              <a:off x="672" y="432"/>
              <a:ext cx="4032" cy="3504"/>
              <a:chOff x="672" y="432"/>
              <a:chExt cx="4032" cy="3504"/>
            </a:xfrm>
          </p:grpSpPr>
          <p:sp>
            <p:nvSpPr>
              <p:cNvPr id="26629" name="Rectangle 3"/>
              <p:cNvSpPr>
                <a:spLocks noChangeArrowheads="1"/>
              </p:cNvSpPr>
              <p:nvPr/>
            </p:nvSpPr>
            <p:spPr bwMode="auto">
              <a:xfrm>
                <a:off x="672" y="1584"/>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的启动与退出</a:t>
                </a:r>
              </a:p>
            </p:txBody>
          </p:sp>
          <p:sp>
            <p:nvSpPr>
              <p:cNvPr id="26630" name="Rectangle 4"/>
              <p:cNvSpPr>
                <a:spLocks noChangeArrowheads="1"/>
              </p:cNvSpPr>
              <p:nvPr/>
            </p:nvSpPr>
            <p:spPr bwMode="auto">
              <a:xfrm>
                <a:off x="672" y="216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的基本操作</a:t>
                </a:r>
              </a:p>
            </p:txBody>
          </p:sp>
          <p:sp>
            <p:nvSpPr>
              <p:cNvPr id="26631" name="Rectangle 5"/>
              <p:cNvSpPr>
                <a:spLocks noChangeArrowheads="1"/>
              </p:cNvSpPr>
              <p:nvPr/>
            </p:nvSpPr>
            <p:spPr bwMode="auto">
              <a:xfrm>
                <a:off x="672" y="2784"/>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的高级使用</a:t>
                </a:r>
              </a:p>
            </p:txBody>
          </p:sp>
          <p:sp>
            <p:nvSpPr>
              <p:cNvPr id="26632" name="Rectangle 7"/>
              <p:cNvSpPr>
                <a:spLocks noChangeArrowheads="1"/>
              </p:cNvSpPr>
              <p:nvPr/>
            </p:nvSpPr>
            <p:spPr bwMode="auto">
              <a:xfrm>
                <a:off x="672" y="340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zh-CN" altLang="en-US" sz="3600">
                    <a:solidFill>
                      <a:srgbClr val="4D4D4D"/>
                    </a:solidFill>
                  </a:rPr>
                  <a:t>表格的制作、图形的应用</a:t>
                </a:r>
              </a:p>
            </p:txBody>
          </p:sp>
          <p:sp>
            <p:nvSpPr>
              <p:cNvPr id="26633" name="Rectangle 11"/>
              <p:cNvSpPr>
                <a:spLocks noChangeArrowheads="1"/>
              </p:cNvSpPr>
              <p:nvPr/>
            </p:nvSpPr>
            <p:spPr bwMode="auto">
              <a:xfrm>
                <a:off x="672" y="100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工作界面</a:t>
                </a:r>
              </a:p>
            </p:txBody>
          </p:sp>
          <p:sp>
            <p:nvSpPr>
              <p:cNvPr id="26634" name="Rectangle 12"/>
              <p:cNvSpPr>
                <a:spLocks noChangeArrowheads="1"/>
              </p:cNvSpPr>
              <p:nvPr/>
            </p:nvSpPr>
            <p:spPr bwMode="auto">
              <a:xfrm>
                <a:off x="672" y="43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a:t>
                </a:r>
                <a:r>
                  <a:rPr lang="en-US" altLang="zh-CN" sz="3600" i="1">
                    <a:solidFill>
                      <a:schemeClr val="hlink"/>
                    </a:solidFill>
                    <a:latin typeface="楷体_GB2312" pitchFamily="49" charset="-122"/>
                    <a:ea typeface="楷体_GB2312" pitchFamily="49" charset="-122"/>
                  </a:rPr>
                  <a:t>Word </a:t>
                </a:r>
                <a:r>
                  <a:rPr lang="zh-CN" altLang="en-US" sz="3600" i="1">
                    <a:solidFill>
                      <a:schemeClr val="hlink"/>
                    </a:solidFill>
                    <a:latin typeface="楷体_GB2312" pitchFamily="49" charset="-122"/>
                    <a:ea typeface="楷体_GB2312" pitchFamily="49" charset="-122"/>
                  </a:rPr>
                  <a:t>的概述</a:t>
                </a:r>
              </a:p>
            </p:txBody>
          </p:sp>
        </p:grpSp>
        <p:sp>
          <p:nvSpPr>
            <p:cNvPr id="26628" name="Text Box 13"/>
            <p:cNvSpPr txBox="1">
              <a:spLocks noChangeArrowheads="1"/>
            </p:cNvSpPr>
            <p:nvPr/>
          </p:nvSpPr>
          <p:spPr bwMode="auto">
            <a:xfrm>
              <a:off x="96" y="144"/>
              <a:ext cx="431" cy="3888"/>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0" name="AutoShape 1050"/>
          <p:cNvSpPr>
            <a:spLocks noChangeArrowheads="1"/>
          </p:cNvSpPr>
          <p:nvPr/>
        </p:nvSpPr>
        <p:spPr bwMode="auto">
          <a:xfrm>
            <a:off x="1835696" y="332656"/>
            <a:ext cx="1676400" cy="533400"/>
          </a:xfrm>
          <a:prstGeom prst="wedgeRoundRectCallout">
            <a:avLst>
              <a:gd name="adj1" fmla="val 58903"/>
              <a:gd name="adj2" fmla="val 147023"/>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nchor="ctr"/>
          <a:lstStyle/>
          <a:p>
            <a:pPr algn="ctr"/>
            <a:r>
              <a:rPr lang="zh-CN" altLang="en-US">
                <a:solidFill>
                  <a:srgbClr val="FFFFFF"/>
                </a:solidFill>
              </a:rPr>
              <a:t>公式输入</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463" y="1340768"/>
            <a:ext cx="8133025" cy="3687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75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893146"/>
            <a:ext cx="8856707" cy="1416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82415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7570"/>
                                        </p:tgtEl>
                                        <p:attrNameLst>
                                          <p:attrName>style.visibility</p:attrName>
                                        </p:attrNameLst>
                                      </p:cBhvr>
                                      <p:to>
                                        <p:strVal val="visible"/>
                                      </p:to>
                                    </p:set>
                                    <p:animEffect transition="in" filter="barn(inVertical)">
                                      <p:cBhvr>
                                        <p:cTn id="7" dur="500"/>
                                        <p:tgtEl>
                                          <p:spTgt spid="237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5" name="AutoShape 1051"/>
          <p:cNvSpPr>
            <a:spLocks noChangeArrowheads="1"/>
          </p:cNvSpPr>
          <p:nvPr/>
        </p:nvSpPr>
        <p:spPr bwMode="auto">
          <a:xfrm>
            <a:off x="1750640" y="413792"/>
            <a:ext cx="1905000" cy="533400"/>
          </a:xfrm>
          <a:prstGeom prst="wedgeRoundRectCallout">
            <a:avLst>
              <a:gd name="adj1" fmla="val 57833"/>
              <a:gd name="adj2" fmla="val 147023"/>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type="none" w="sm" len="sm"/>
                <a:tailEnd type="none" w="sm" len="sm"/>
              </a14:hiddenLine>
            </a:ext>
          </a:extLst>
        </p:spPr>
        <p:txBody>
          <a:bodyPr anchor="ctr"/>
          <a:lstStyle/>
          <a:p>
            <a:pPr algn="ctr"/>
            <a:r>
              <a:rPr lang="zh-CN" altLang="en-US">
                <a:solidFill>
                  <a:srgbClr val="FFFFFF"/>
                </a:solidFill>
              </a:rPr>
              <a:t>符号输入</a:t>
            </a:r>
          </a:p>
        </p:txBody>
      </p:sp>
      <p:pic>
        <p:nvPicPr>
          <p:cNvPr id="236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68760"/>
            <a:ext cx="7920880" cy="1870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65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5" y="2780928"/>
            <a:ext cx="6264696" cy="3925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148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6547"/>
                                        </p:tgtEl>
                                        <p:attrNameLst>
                                          <p:attrName>style.visibility</p:attrName>
                                        </p:attrNameLst>
                                      </p:cBhvr>
                                      <p:to>
                                        <p:strVal val="visible"/>
                                      </p:to>
                                    </p:set>
                                    <p:animEffect transition="in" filter="barn(inVertical)">
                                      <p:cBhvr>
                                        <p:cTn id="7" dur="500"/>
                                        <p:tgtEl>
                                          <p:spTgt spid="236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3" name="Text Box 3"/>
          <p:cNvSpPr txBox="1">
            <a:spLocks noChangeArrowheads="1"/>
          </p:cNvSpPr>
          <p:nvPr/>
        </p:nvSpPr>
        <p:spPr bwMode="auto">
          <a:xfrm>
            <a:off x="1447800" y="1828800"/>
            <a:ext cx="6400800" cy="654050"/>
          </a:xfrm>
          <a:prstGeom prst="rect">
            <a:avLst/>
          </a:prstGeom>
          <a:solidFill>
            <a:schemeClr val="accent1"/>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3600" b="0">
                <a:latin typeface="隶书" pitchFamily="49" charset="-122"/>
                <a:ea typeface="隶书" pitchFamily="49" charset="-122"/>
              </a:rPr>
              <a:t>鼠标拖动</a:t>
            </a:r>
          </a:p>
        </p:txBody>
      </p:sp>
      <p:sp>
        <p:nvSpPr>
          <p:cNvPr id="465924" name="Text Box 4"/>
          <p:cNvSpPr txBox="1">
            <a:spLocks noChangeArrowheads="1"/>
          </p:cNvSpPr>
          <p:nvPr/>
        </p:nvSpPr>
        <p:spPr bwMode="auto">
          <a:xfrm>
            <a:off x="1447800" y="2819400"/>
            <a:ext cx="6477000" cy="654050"/>
          </a:xfrm>
          <a:prstGeom prst="rect">
            <a:avLst/>
          </a:prstGeom>
          <a:solidFill>
            <a:schemeClr val="accent1"/>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3600" b="0">
                <a:latin typeface="隶书" pitchFamily="49" charset="-122"/>
                <a:ea typeface="隶书" pitchFamily="49" charset="-122"/>
              </a:rPr>
              <a:t>使用鼠标选取文本块</a:t>
            </a:r>
          </a:p>
        </p:txBody>
      </p:sp>
      <p:sp>
        <p:nvSpPr>
          <p:cNvPr id="465925" name="Text Box 5"/>
          <p:cNvSpPr txBox="1">
            <a:spLocks noChangeArrowheads="1"/>
          </p:cNvSpPr>
          <p:nvPr/>
        </p:nvSpPr>
        <p:spPr bwMode="auto">
          <a:xfrm>
            <a:off x="1447800" y="3733800"/>
            <a:ext cx="6477000" cy="654050"/>
          </a:xfrm>
          <a:prstGeom prst="rect">
            <a:avLst/>
          </a:prstGeom>
          <a:solidFill>
            <a:schemeClr val="accent1"/>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3600" b="0">
                <a:latin typeface="隶书" pitchFamily="49" charset="-122"/>
                <a:ea typeface="隶书" pitchFamily="49" charset="-122"/>
              </a:rPr>
              <a:t>使用光标键定义文本块</a:t>
            </a:r>
          </a:p>
        </p:txBody>
      </p:sp>
      <p:sp>
        <p:nvSpPr>
          <p:cNvPr id="465937" name="Rectangle 17"/>
          <p:cNvSpPr>
            <a:spLocks noGrp="1" noChangeArrowheads="1"/>
          </p:cNvSpPr>
          <p:nvPr>
            <p:ph type="ctrTitle"/>
          </p:nvPr>
        </p:nvSpPr>
        <p:spPr>
          <a:xfrm>
            <a:off x="1676400" y="381000"/>
            <a:ext cx="2743200" cy="762000"/>
          </a:xfrm>
        </p:spPr>
        <p:txBody>
          <a:bodyPr/>
          <a:lstStyle/>
          <a:p>
            <a:r>
              <a:rPr lang="zh-CN" altLang="en-US" i="0" smtClean="0">
                <a:ea typeface="隶书" pitchFamily="49" charset="-122"/>
              </a:rPr>
              <a:t>选取文本</a:t>
            </a:r>
          </a:p>
        </p:txBody>
      </p:sp>
      <p:sp>
        <p:nvSpPr>
          <p:cNvPr id="465941" name="AutoShape 21"/>
          <p:cNvSpPr>
            <a:spLocks noChangeArrowheads="1"/>
          </p:cNvSpPr>
          <p:nvPr/>
        </p:nvSpPr>
        <p:spPr bwMode="auto">
          <a:xfrm>
            <a:off x="3581400" y="0"/>
            <a:ext cx="4800600" cy="2514600"/>
          </a:xfrm>
          <a:prstGeom prst="wedgeRectCallout">
            <a:avLst>
              <a:gd name="adj1" fmla="val -56315"/>
              <a:gd name="adj2" fmla="val 71403"/>
            </a:avLst>
          </a:prstGeom>
          <a:solidFill>
            <a:srgbClr val="FFCC99">
              <a:alpha val="50195"/>
            </a:srgbClr>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lnSpc>
                <a:spcPct val="140000"/>
              </a:lnSpc>
              <a:spcBef>
                <a:spcPct val="40000"/>
              </a:spcBef>
            </a:pPr>
            <a:r>
              <a:rPr lang="zh-CN" altLang="en-US" sz="2800">
                <a:solidFill>
                  <a:srgbClr val="3333FF"/>
                </a:solidFill>
                <a:ea typeface="楷体_GB2312" pitchFamily="49" charset="-122"/>
              </a:rPr>
              <a:t>将光标移到第一个文本位置</a:t>
            </a:r>
          </a:p>
          <a:p>
            <a:pPr marL="482600" indent="-482600" eaLnBrk="0" hangingPunct="0">
              <a:lnSpc>
                <a:spcPct val="140000"/>
              </a:lnSpc>
              <a:spcBef>
                <a:spcPct val="40000"/>
              </a:spcBef>
            </a:pPr>
            <a:r>
              <a:rPr lang="zh-CN" altLang="en-US" sz="2800">
                <a:solidFill>
                  <a:srgbClr val="3333FF"/>
                </a:solidFill>
                <a:ea typeface="楷体_GB2312" pitchFamily="49" charset="-122"/>
              </a:rPr>
              <a:t>按住</a:t>
            </a:r>
            <a:r>
              <a:rPr lang="en-US" altLang="zh-CN" sz="2800">
                <a:solidFill>
                  <a:srgbClr val="3333FF"/>
                </a:solidFill>
                <a:ea typeface="楷体_GB2312" pitchFamily="49" charset="-122"/>
              </a:rPr>
              <a:t>shift</a:t>
            </a:r>
            <a:r>
              <a:rPr lang="zh-CN" altLang="en-US" sz="2800">
                <a:solidFill>
                  <a:srgbClr val="3333FF"/>
                </a:solidFill>
                <a:ea typeface="楷体_GB2312" pitchFamily="49" charset="-122"/>
              </a:rPr>
              <a:t>键</a:t>
            </a:r>
          </a:p>
          <a:p>
            <a:pPr marL="482600" indent="-482600" eaLnBrk="0" hangingPunct="0">
              <a:lnSpc>
                <a:spcPct val="140000"/>
              </a:lnSpc>
              <a:spcBef>
                <a:spcPct val="40000"/>
              </a:spcBef>
            </a:pPr>
            <a:r>
              <a:rPr lang="zh-CN" altLang="en-US" sz="2800">
                <a:solidFill>
                  <a:srgbClr val="3333FF"/>
                </a:solidFill>
                <a:ea typeface="楷体_GB2312" pitchFamily="49" charset="-122"/>
              </a:rPr>
              <a:t>将光标移到最后个文本位置</a:t>
            </a:r>
          </a:p>
        </p:txBody>
      </p:sp>
      <p:sp>
        <p:nvSpPr>
          <p:cNvPr id="465946" name="AutoShape 26"/>
          <p:cNvSpPr>
            <a:spLocks noChangeArrowheads="1"/>
          </p:cNvSpPr>
          <p:nvPr/>
        </p:nvSpPr>
        <p:spPr bwMode="auto">
          <a:xfrm>
            <a:off x="4419600" y="2819400"/>
            <a:ext cx="4724400" cy="2286000"/>
          </a:xfrm>
          <a:prstGeom prst="wedgeRectCallout">
            <a:avLst>
              <a:gd name="adj1" fmla="val -71907"/>
              <a:gd name="adj2" fmla="val 2917"/>
            </a:avLst>
          </a:prstGeom>
          <a:solidFill>
            <a:srgbClr val="FFCC99">
              <a:alpha val="50195"/>
            </a:srgbClr>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lnSpc>
                <a:spcPct val="140000"/>
              </a:lnSpc>
              <a:spcBef>
                <a:spcPct val="40000"/>
              </a:spcBef>
            </a:pPr>
            <a:r>
              <a:rPr lang="zh-CN" altLang="en-US" sz="2800">
                <a:solidFill>
                  <a:srgbClr val="3333FF"/>
                </a:solidFill>
                <a:ea typeface="楷体_GB2312" pitchFamily="49" charset="-122"/>
              </a:rPr>
              <a:t>将光标移到第一个文本位置</a:t>
            </a:r>
          </a:p>
          <a:p>
            <a:pPr marL="482600" indent="-482600" eaLnBrk="0" hangingPunct="0">
              <a:lnSpc>
                <a:spcPct val="140000"/>
              </a:lnSpc>
              <a:spcBef>
                <a:spcPct val="40000"/>
              </a:spcBef>
            </a:pPr>
            <a:r>
              <a:rPr lang="zh-CN" altLang="en-US" sz="2800">
                <a:solidFill>
                  <a:srgbClr val="3333FF"/>
                </a:solidFill>
                <a:ea typeface="楷体_GB2312" pitchFamily="49" charset="-122"/>
              </a:rPr>
              <a:t>按住</a:t>
            </a:r>
            <a:r>
              <a:rPr lang="en-US" altLang="zh-CN" sz="2800">
                <a:solidFill>
                  <a:srgbClr val="3333FF"/>
                </a:solidFill>
                <a:ea typeface="楷体_GB2312" pitchFamily="49" charset="-122"/>
              </a:rPr>
              <a:t>shift</a:t>
            </a:r>
            <a:r>
              <a:rPr lang="zh-CN" altLang="en-US" sz="2800">
                <a:solidFill>
                  <a:srgbClr val="3333FF"/>
                </a:solidFill>
                <a:ea typeface="楷体_GB2312" pitchFamily="49" charset="-122"/>
              </a:rPr>
              <a:t>键</a:t>
            </a:r>
          </a:p>
          <a:p>
            <a:pPr marL="482600" indent="-482600" eaLnBrk="0" hangingPunct="0">
              <a:lnSpc>
                <a:spcPct val="140000"/>
              </a:lnSpc>
              <a:spcBef>
                <a:spcPct val="40000"/>
              </a:spcBef>
            </a:pPr>
            <a:r>
              <a:rPr lang="zh-CN" altLang="en-US" sz="2800">
                <a:solidFill>
                  <a:srgbClr val="3333FF"/>
                </a:solidFill>
                <a:ea typeface="楷体_GB2312" pitchFamily="49" charset="-122"/>
              </a:rPr>
              <a:t>利用键盘上的四个箭头键</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5923"/>
                                        </p:tgtEl>
                                        <p:attrNameLst>
                                          <p:attrName>style.visibility</p:attrName>
                                        </p:attrNameLst>
                                      </p:cBhvr>
                                      <p:to>
                                        <p:strVal val="visible"/>
                                      </p:to>
                                    </p:set>
                                    <p:animEffect transition="in" filter="dissolve">
                                      <p:cBhvr>
                                        <p:cTn id="7" dur="500"/>
                                        <p:tgtEl>
                                          <p:spTgt spid="465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5924"/>
                                        </p:tgtEl>
                                        <p:attrNameLst>
                                          <p:attrName>style.visibility</p:attrName>
                                        </p:attrNameLst>
                                      </p:cBhvr>
                                      <p:to>
                                        <p:strVal val="visible"/>
                                      </p:to>
                                    </p:set>
                                    <p:animEffect transition="in" filter="dissolve">
                                      <p:cBhvr>
                                        <p:cTn id="12" dur="500"/>
                                        <p:tgtEl>
                                          <p:spTgt spid="4659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5941"/>
                                        </p:tgtEl>
                                        <p:attrNameLst>
                                          <p:attrName>style.visibility</p:attrName>
                                        </p:attrNameLst>
                                      </p:cBhvr>
                                      <p:to>
                                        <p:strVal val="visible"/>
                                      </p:to>
                                    </p:set>
                                    <p:animEffect transition="in" filter="blinds(horizontal)">
                                      <p:cBhvr>
                                        <p:cTn id="17" dur="500"/>
                                        <p:tgtEl>
                                          <p:spTgt spid="4659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5925"/>
                                        </p:tgtEl>
                                        <p:attrNameLst>
                                          <p:attrName>style.visibility</p:attrName>
                                        </p:attrNameLst>
                                      </p:cBhvr>
                                      <p:to>
                                        <p:strVal val="visible"/>
                                      </p:to>
                                    </p:set>
                                    <p:animEffect transition="in" filter="dissolve">
                                      <p:cBhvr>
                                        <p:cTn id="22" dur="500"/>
                                        <p:tgtEl>
                                          <p:spTgt spid="4659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5946"/>
                                        </p:tgtEl>
                                        <p:attrNameLst>
                                          <p:attrName>style.visibility</p:attrName>
                                        </p:attrNameLst>
                                      </p:cBhvr>
                                      <p:to>
                                        <p:strVal val="visible"/>
                                      </p:to>
                                    </p:set>
                                    <p:animEffect transition="in" filter="dissolve">
                                      <p:cBhvr>
                                        <p:cTn id="27" dur="500"/>
                                        <p:tgtEl>
                                          <p:spTgt spid="465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animBg="1" autoUpdateAnimBg="0"/>
      <p:bldP spid="465924" grpId="0" animBg="1" autoUpdateAnimBg="0"/>
      <p:bldP spid="465925" grpId="0" animBg="1" autoUpdateAnimBg="0"/>
      <p:bldP spid="465941" grpId="0" animBg="1" autoUpdateAnimBg="0"/>
      <p:bldP spid="46594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AutoShape 10"/>
          <p:cNvSpPr>
            <a:spLocks noChangeArrowheads="1"/>
          </p:cNvSpPr>
          <p:nvPr/>
        </p:nvSpPr>
        <p:spPr bwMode="auto">
          <a:xfrm>
            <a:off x="1905000" y="457200"/>
            <a:ext cx="3200400" cy="762000"/>
          </a:xfrm>
          <a:prstGeom prst="wedgeRoundRectCallout">
            <a:avLst>
              <a:gd name="adj1" fmla="val -30903"/>
              <a:gd name="adj2" fmla="val 158750"/>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a:solidFill>
                  <a:srgbClr val="FFFFFF"/>
                </a:solidFill>
              </a:rPr>
              <a:t>查找和替换字符串</a:t>
            </a:r>
          </a:p>
        </p:txBody>
      </p:sp>
      <p:sp>
        <p:nvSpPr>
          <p:cNvPr id="19467" name="Rectangle 11"/>
          <p:cNvSpPr>
            <a:spLocks noChangeArrowheads="1"/>
          </p:cNvSpPr>
          <p:nvPr/>
        </p:nvSpPr>
        <p:spPr bwMode="auto">
          <a:xfrm>
            <a:off x="990600" y="2133600"/>
            <a:ext cx="7353300" cy="579438"/>
          </a:xfrm>
          <a:prstGeom prst="rect">
            <a:avLst/>
          </a:prstGeom>
          <a:solidFill>
            <a:srgbClr val="4D4D4D"/>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r>
              <a:rPr lang="zh-CN" altLang="en-US" sz="3200">
                <a:solidFill>
                  <a:srgbClr val="FFFF00"/>
                </a:solidFill>
                <a:latin typeface="隶书" pitchFamily="49" charset="-122"/>
                <a:ea typeface="隶书" pitchFamily="49" charset="-122"/>
              </a:rPr>
              <a:t>查找</a:t>
            </a:r>
            <a:r>
              <a:rPr lang="en-US" altLang="zh-CN" sz="3200">
                <a:solidFill>
                  <a:srgbClr val="FFFF00"/>
                </a:solidFill>
                <a:latin typeface="隶书" pitchFamily="49" charset="-122"/>
                <a:ea typeface="隶书" pitchFamily="49" charset="-122"/>
              </a:rPr>
              <a:t>:</a:t>
            </a:r>
            <a:r>
              <a:rPr lang="zh-CN" altLang="en-US" sz="3200">
                <a:solidFill>
                  <a:srgbClr val="FFFFFF"/>
                </a:solidFill>
                <a:latin typeface="隶书" pitchFamily="49" charset="-122"/>
                <a:ea typeface="隶书" pitchFamily="49" charset="-122"/>
              </a:rPr>
              <a:t>从已有的文档中查找指定的字符串</a:t>
            </a:r>
            <a:endParaRPr lang="zh-CN" altLang="en-US" sz="3200">
              <a:latin typeface="隶书" pitchFamily="49" charset="-122"/>
              <a:ea typeface="隶书" pitchFamily="49" charset="-122"/>
            </a:endParaRPr>
          </a:p>
        </p:txBody>
      </p:sp>
      <p:sp>
        <p:nvSpPr>
          <p:cNvPr id="19468" name="Rectangle 12"/>
          <p:cNvSpPr>
            <a:spLocks noChangeArrowheads="1"/>
          </p:cNvSpPr>
          <p:nvPr/>
        </p:nvSpPr>
        <p:spPr bwMode="auto">
          <a:xfrm>
            <a:off x="990600" y="2895600"/>
            <a:ext cx="7353300" cy="677863"/>
          </a:xfrm>
          <a:prstGeom prst="rect">
            <a:avLst/>
          </a:prstGeom>
          <a:solidFill>
            <a:srgbClr val="4D4D4D"/>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a:lnSpc>
                <a:spcPct val="110000"/>
              </a:lnSpc>
              <a:spcBef>
                <a:spcPct val="10000"/>
              </a:spcBef>
              <a:spcAft>
                <a:spcPct val="10000"/>
              </a:spcAft>
              <a:buClr>
                <a:srgbClr val="FF0066"/>
              </a:buClr>
              <a:buFont typeface="Marlett" pitchFamily="2" charset="2"/>
              <a:buNone/>
            </a:pPr>
            <a:r>
              <a:rPr lang="zh-CN" altLang="en-US" sz="3200">
                <a:solidFill>
                  <a:srgbClr val="FFFF00"/>
                </a:solidFill>
                <a:latin typeface="隶书" pitchFamily="49" charset="-122"/>
                <a:ea typeface="隶书" pitchFamily="49" charset="-122"/>
              </a:rPr>
              <a:t>替换</a:t>
            </a:r>
            <a:r>
              <a:rPr lang="en-US" altLang="zh-CN" sz="3200">
                <a:solidFill>
                  <a:srgbClr val="FFFF00"/>
                </a:solidFill>
                <a:latin typeface="隶书" pitchFamily="49" charset="-122"/>
                <a:ea typeface="隶书" pitchFamily="49" charset="-122"/>
              </a:rPr>
              <a:t>:</a:t>
            </a:r>
            <a:r>
              <a:rPr lang="zh-CN" altLang="en-US" sz="3200">
                <a:solidFill>
                  <a:srgbClr val="FFFFFF"/>
                </a:solidFill>
                <a:latin typeface="隶书" pitchFamily="49" charset="-122"/>
                <a:ea typeface="隶书" pitchFamily="49" charset="-122"/>
              </a:rPr>
              <a:t>新字符串替换文档中已有的字符串</a:t>
            </a:r>
          </a:p>
        </p:txBody>
      </p:sp>
      <p:sp>
        <p:nvSpPr>
          <p:cNvPr id="5530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1E8A972-541C-484B-8849-8EA73F6056B3}" type="slidenum">
              <a:rPr lang="zh-CN" altLang="en-US" sz="1200" smtClean="0">
                <a:solidFill>
                  <a:schemeClr val="tx2"/>
                </a:solidFill>
              </a:rPr>
              <a:pPr eaLnBrk="1" hangingPunct="1"/>
              <a:t>23</a:t>
            </a:fld>
            <a:endParaRPr lang="zh-CN" altLang="en-US" sz="1200" smtClean="0">
              <a:solidFill>
                <a:schemeClr val="tx2"/>
              </a:solidFill>
            </a:endParaRPr>
          </a:p>
        </p:txBody>
      </p:sp>
      <p:pic>
        <p:nvPicPr>
          <p:cNvPr id="5531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264" y="4005064"/>
            <a:ext cx="7696200" cy="189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9467"/>
                                        </p:tgtEl>
                                        <p:attrNameLst>
                                          <p:attrName>style.visibility</p:attrName>
                                        </p:attrNameLst>
                                      </p:cBhvr>
                                      <p:to>
                                        <p:strVal val="visible"/>
                                      </p:to>
                                    </p:set>
                                    <p:animEffect transition="in" filter="barn(outHorizontal)">
                                      <p:cBhvr>
                                        <p:cTn id="7" dur="500"/>
                                        <p:tgtEl>
                                          <p:spTgt spid="19467"/>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9468"/>
                                        </p:tgtEl>
                                        <p:attrNameLst>
                                          <p:attrName>style.visibility</p:attrName>
                                        </p:attrNameLst>
                                      </p:cBhvr>
                                      <p:to>
                                        <p:strVal val="visible"/>
                                      </p:to>
                                    </p:set>
                                    <p:animEffect transition="in" filter="barn(outHorizontal)">
                                      <p:cBhvr>
                                        <p:cTn id="11" dur="500"/>
                                        <p:tgtEl>
                                          <p:spTgt spid="194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5313"/>
                                        </p:tgtEl>
                                        <p:attrNameLst>
                                          <p:attrName>style.visibility</p:attrName>
                                        </p:attrNameLst>
                                      </p:cBhvr>
                                      <p:to>
                                        <p:strVal val="visible"/>
                                      </p:to>
                                    </p:set>
                                    <p:animEffect transition="in" filter="wipe(down)">
                                      <p:cBhvr>
                                        <p:cTn id="16" dur="500"/>
                                        <p:tgtEl>
                                          <p:spTgt spid="55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autoUpdateAnimBg="0"/>
      <p:bldP spid="1946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050"/>
          <p:cNvGrpSpPr>
            <a:grpSpLocks/>
          </p:cNvGrpSpPr>
          <p:nvPr/>
        </p:nvGrpSpPr>
        <p:grpSpPr bwMode="auto">
          <a:xfrm>
            <a:off x="152400" y="228600"/>
            <a:ext cx="7315200" cy="6172200"/>
            <a:chOff x="96" y="144"/>
            <a:chExt cx="4608" cy="3888"/>
          </a:xfrm>
        </p:grpSpPr>
        <p:grpSp>
          <p:nvGrpSpPr>
            <p:cNvPr id="57347" name="Group 2051"/>
            <p:cNvGrpSpPr>
              <a:grpSpLocks/>
            </p:cNvGrpSpPr>
            <p:nvPr/>
          </p:nvGrpSpPr>
          <p:grpSpPr bwMode="auto">
            <a:xfrm>
              <a:off x="672" y="432"/>
              <a:ext cx="4032" cy="3504"/>
              <a:chOff x="672" y="432"/>
              <a:chExt cx="4032" cy="3504"/>
            </a:xfrm>
          </p:grpSpPr>
          <p:sp>
            <p:nvSpPr>
              <p:cNvPr id="57349" name="Rectangle 2052"/>
              <p:cNvSpPr>
                <a:spLocks noChangeArrowheads="1"/>
              </p:cNvSpPr>
              <p:nvPr/>
            </p:nvSpPr>
            <p:spPr bwMode="auto">
              <a:xfrm>
                <a:off x="672" y="1584"/>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的启动与退出</a:t>
                </a:r>
              </a:p>
            </p:txBody>
          </p:sp>
          <p:sp>
            <p:nvSpPr>
              <p:cNvPr id="57350" name="Rectangle 2053"/>
              <p:cNvSpPr>
                <a:spLocks noChangeArrowheads="1"/>
              </p:cNvSpPr>
              <p:nvPr/>
            </p:nvSpPr>
            <p:spPr bwMode="auto">
              <a:xfrm>
                <a:off x="672" y="216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的基本操作</a:t>
                </a:r>
              </a:p>
            </p:txBody>
          </p:sp>
          <p:sp>
            <p:nvSpPr>
              <p:cNvPr id="57351" name="Rectangle 2054"/>
              <p:cNvSpPr>
                <a:spLocks noChangeArrowheads="1"/>
              </p:cNvSpPr>
              <p:nvPr/>
            </p:nvSpPr>
            <p:spPr bwMode="auto">
              <a:xfrm>
                <a:off x="672" y="2784"/>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i="1">
                    <a:solidFill>
                      <a:schemeClr val="hlink"/>
                    </a:solidFill>
                    <a:latin typeface="楷体_GB2312" pitchFamily="49" charset="-122"/>
                    <a:ea typeface="楷体_GB2312" pitchFamily="49" charset="-122"/>
                  </a:rPr>
                  <a:t> Word </a:t>
                </a:r>
                <a:r>
                  <a:rPr lang="zh-CN" altLang="en-US" sz="3600" i="1">
                    <a:solidFill>
                      <a:schemeClr val="hlink"/>
                    </a:solidFill>
                    <a:latin typeface="楷体_GB2312" pitchFamily="49" charset="-122"/>
                    <a:ea typeface="楷体_GB2312" pitchFamily="49" charset="-122"/>
                  </a:rPr>
                  <a:t>的高级使用</a:t>
                </a:r>
              </a:p>
            </p:txBody>
          </p:sp>
          <p:sp>
            <p:nvSpPr>
              <p:cNvPr id="57352" name="Rectangle 2055"/>
              <p:cNvSpPr>
                <a:spLocks noChangeArrowheads="1"/>
              </p:cNvSpPr>
              <p:nvPr/>
            </p:nvSpPr>
            <p:spPr bwMode="auto">
              <a:xfrm>
                <a:off x="672" y="340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zh-CN" altLang="en-US" sz="3600">
                    <a:solidFill>
                      <a:srgbClr val="4D4D4D"/>
                    </a:solidFill>
                  </a:rPr>
                  <a:t>表格的制作、图形的应用</a:t>
                </a:r>
              </a:p>
            </p:txBody>
          </p:sp>
          <p:sp>
            <p:nvSpPr>
              <p:cNvPr id="57353" name="Rectangle 2056"/>
              <p:cNvSpPr>
                <a:spLocks noChangeArrowheads="1"/>
              </p:cNvSpPr>
              <p:nvPr/>
            </p:nvSpPr>
            <p:spPr bwMode="auto">
              <a:xfrm>
                <a:off x="672" y="100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工作界面</a:t>
                </a:r>
              </a:p>
            </p:txBody>
          </p:sp>
          <p:sp>
            <p:nvSpPr>
              <p:cNvPr id="57354" name="Rectangle 2057"/>
              <p:cNvSpPr>
                <a:spLocks noChangeArrowheads="1"/>
              </p:cNvSpPr>
              <p:nvPr/>
            </p:nvSpPr>
            <p:spPr bwMode="auto">
              <a:xfrm>
                <a:off x="672" y="43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的概述</a:t>
                </a:r>
              </a:p>
            </p:txBody>
          </p:sp>
        </p:grpSp>
        <p:sp>
          <p:nvSpPr>
            <p:cNvPr id="57348" name="Text Box 2058"/>
            <p:cNvSpPr txBox="1">
              <a:spLocks noChangeArrowheads="1"/>
            </p:cNvSpPr>
            <p:nvPr/>
          </p:nvSpPr>
          <p:spPr bwMode="auto">
            <a:xfrm>
              <a:off x="96" y="144"/>
              <a:ext cx="431" cy="3888"/>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gr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ctrTitle"/>
          </p:nvPr>
        </p:nvSpPr>
        <p:spPr>
          <a:xfrm>
            <a:off x="685800" y="152400"/>
            <a:ext cx="6858000" cy="914400"/>
          </a:xfrm>
          <a:solidFill>
            <a:srgbClr val="009999"/>
          </a:solidFill>
        </p:spPr>
        <p:txBody>
          <a:bodyPr/>
          <a:lstStyle/>
          <a:p>
            <a:r>
              <a:rPr lang="zh-CN" altLang="en-US" i="0" smtClean="0"/>
              <a:t>高级使用</a:t>
            </a:r>
          </a:p>
        </p:txBody>
      </p:sp>
      <p:graphicFrame>
        <p:nvGraphicFramePr>
          <p:cNvPr id="58371" name="Object 14"/>
          <p:cNvGraphicFramePr>
            <a:graphicFrameLocks noChangeAspect="1"/>
          </p:cNvGraphicFramePr>
          <p:nvPr/>
        </p:nvGraphicFramePr>
        <p:xfrm>
          <a:off x="2057400" y="990600"/>
          <a:ext cx="4953000" cy="5105400"/>
        </p:xfrm>
        <a:graphic>
          <a:graphicData uri="http://schemas.openxmlformats.org/presentationml/2006/ole">
            <mc:AlternateContent xmlns:mc="http://schemas.openxmlformats.org/markup-compatibility/2006">
              <mc:Choice xmlns:v="urn:schemas-microsoft-com:vml" Requires="v">
                <p:oleObj spid="_x0000_s58416" name="剪辑" r:id="rId4" imgW="3192463" imgH="3749675" progId="MS_ClipArt_Gallery.2">
                  <p:embed/>
                </p:oleObj>
              </mc:Choice>
              <mc:Fallback>
                <p:oleObj name="剪辑" r:id="rId4" imgW="3192463" imgH="3749675"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990600"/>
                        <a:ext cx="49530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2" name="Rectangle 15"/>
          <p:cNvSpPr>
            <a:spLocks noChangeArrowheads="1"/>
          </p:cNvSpPr>
          <p:nvPr/>
        </p:nvSpPr>
        <p:spPr bwMode="auto">
          <a:xfrm>
            <a:off x="7848600" y="381000"/>
            <a:ext cx="838200" cy="17399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r>
              <a:rPr lang="zh-CN" altLang="en-US" sz="3600" i="1">
                <a:latin typeface="隶书" pitchFamily="49" charset="-122"/>
                <a:ea typeface="隶书" pitchFamily="49" charset="-122"/>
              </a:rPr>
              <a:t>排</a:t>
            </a:r>
          </a:p>
          <a:p>
            <a:r>
              <a:rPr lang="zh-CN" altLang="en-US" sz="3600" i="1">
                <a:latin typeface="隶书" pitchFamily="49" charset="-122"/>
                <a:ea typeface="隶书" pitchFamily="49" charset="-122"/>
              </a:rPr>
              <a:t>版</a:t>
            </a:r>
          </a:p>
          <a:p>
            <a:endParaRPr lang="en-US" altLang="zh-CN" sz="3600">
              <a:latin typeface="隶书" pitchFamily="49" charset="-122"/>
              <a:ea typeface="隶书" pitchFamily="49" charset="-122"/>
            </a:endParaRPr>
          </a:p>
        </p:txBody>
      </p:sp>
      <p:sp>
        <p:nvSpPr>
          <p:cNvPr id="58373" name="Rectangle 17"/>
          <p:cNvSpPr>
            <a:spLocks noChangeArrowheads="1"/>
          </p:cNvSpPr>
          <p:nvPr/>
        </p:nvSpPr>
        <p:spPr bwMode="auto">
          <a:xfrm>
            <a:off x="3197225" y="1676400"/>
            <a:ext cx="2641600" cy="579438"/>
          </a:xfrm>
          <a:prstGeom prst="rect">
            <a:avLst/>
          </a:prstGeom>
          <a:solidFill>
            <a:srgbClr val="008000"/>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FF3300"/>
                </a:solidFill>
                <a:miter lim="800000"/>
                <a:headEnd/>
                <a:tailEnd/>
              </a14:hiddenLine>
            </a:ext>
          </a:extLst>
        </p:spPr>
        <p:txBody>
          <a:bodyPr wrap="none" anchor="ctr">
            <a:spAutoFit/>
          </a:bodyPr>
          <a:lstStyle/>
          <a:p>
            <a:pPr algn="ctr"/>
            <a:r>
              <a:rPr lang="zh-CN" altLang="en-US" sz="3200" noProof="1">
                <a:solidFill>
                  <a:srgbClr val="FFFFFF"/>
                </a:solidFill>
                <a:latin typeface="隶书" pitchFamily="49" charset="-122"/>
                <a:ea typeface="隶书" pitchFamily="49" charset="-122"/>
              </a:rPr>
              <a:t>文档格式</a:t>
            </a:r>
            <a:r>
              <a:rPr lang="zh-CN" altLang="en-US" sz="3200">
                <a:solidFill>
                  <a:srgbClr val="FFFFFF"/>
                </a:solidFill>
                <a:latin typeface="隶书" pitchFamily="49" charset="-122"/>
                <a:ea typeface="隶书" pitchFamily="49" charset="-122"/>
              </a:rPr>
              <a:t>编排</a:t>
            </a:r>
          </a:p>
        </p:txBody>
      </p:sp>
      <p:sp>
        <p:nvSpPr>
          <p:cNvPr id="58374" name="Rectangle 18"/>
          <p:cNvSpPr>
            <a:spLocks noChangeArrowheads="1"/>
          </p:cNvSpPr>
          <p:nvPr/>
        </p:nvSpPr>
        <p:spPr bwMode="auto">
          <a:xfrm>
            <a:off x="3200400" y="2438400"/>
            <a:ext cx="3051175" cy="579438"/>
          </a:xfrm>
          <a:prstGeom prst="rect">
            <a:avLst/>
          </a:prstGeom>
          <a:solidFill>
            <a:srgbClr val="008000"/>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FF3300"/>
                </a:solidFill>
                <a:miter lim="800000"/>
                <a:headEnd/>
                <a:tailEnd/>
              </a14:hiddenLine>
            </a:ext>
          </a:extLst>
        </p:spPr>
        <p:txBody>
          <a:bodyPr wrap="none" anchor="ctr">
            <a:spAutoFit/>
          </a:bodyPr>
          <a:lstStyle/>
          <a:p>
            <a:pPr algn="ctr"/>
            <a:r>
              <a:rPr lang="zh-CN" altLang="en-US" sz="3200" noProof="1">
                <a:solidFill>
                  <a:srgbClr val="FFFFFF"/>
                </a:solidFill>
                <a:latin typeface="隶书" pitchFamily="49" charset="-122"/>
                <a:ea typeface="隶书" pitchFamily="49" charset="-122"/>
              </a:rPr>
              <a:t>页眉和页脚设置</a:t>
            </a:r>
            <a:endParaRPr lang="zh-CN" altLang="en-US" sz="3200">
              <a:solidFill>
                <a:srgbClr val="FFFFFF"/>
              </a:solidFill>
              <a:latin typeface="隶书" pitchFamily="49" charset="-122"/>
              <a:ea typeface="隶书" pitchFamily="49" charset="-122"/>
            </a:endParaRPr>
          </a:p>
        </p:txBody>
      </p:sp>
      <p:sp>
        <p:nvSpPr>
          <p:cNvPr id="58375" name="Rectangle 19"/>
          <p:cNvSpPr>
            <a:spLocks noChangeArrowheads="1"/>
          </p:cNvSpPr>
          <p:nvPr/>
        </p:nvSpPr>
        <p:spPr bwMode="auto">
          <a:xfrm>
            <a:off x="3197225" y="3230563"/>
            <a:ext cx="1822450" cy="579437"/>
          </a:xfrm>
          <a:prstGeom prst="rect">
            <a:avLst/>
          </a:prstGeom>
          <a:solidFill>
            <a:srgbClr val="008000"/>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FF3300"/>
                </a:solidFill>
                <a:miter lim="800000"/>
                <a:headEnd/>
                <a:tailEnd/>
              </a14:hiddenLine>
            </a:ext>
          </a:extLst>
        </p:spPr>
        <p:txBody>
          <a:bodyPr wrap="none" anchor="ctr">
            <a:spAutoFit/>
          </a:bodyPr>
          <a:lstStyle/>
          <a:p>
            <a:pPr algn="ctr"/>
            <a:r>
              <a:rPr lang="zh-CN" altLang="en-US" sz="3200" noProof="1">
                <a:solidFill>
                  <a:srgbClr val="FFFFFF"/>
                </a:solidFill>
                <a:latin typeface="隶书" pitchFamily="49" charset="-122"/>
                <a:ea typeface="隶书" pitchFamily="49" charset="-122"/>
              </a:rPr>
              <a:t>页面设置</a:t>
            </a:r>
            <a:endParaRPr lang="zh-CN" altLang="en-US" sz="3200">
              <a:solidFill>
                <a:srgbClr val="FFFFFF"/>
              </a:solidFill>
              <a:latin typeface="隶书" pitchFamily="49" charset="-122"/>
              <a:ea typeface="隶书" pitchFamily="49" charset="-122"/>
            </a:endParaRPr>
          </a:p>
        </p:txBody>
      </p:sp>
      <p:sp>
        <p:nvSpPr>
          <p:cNvPr id="58376" name="Rectangle 20"/>
          <p:cNvSpPr>
            <a:spLocks noChangeArrowheads="1"/>
          </p:cNvSpPr>
          <p:nvPr/>
        </p:nvSpPr>
        <p:spPr bwMode="auto">
          <a:xfrm>
            <a:off x="3197225" y="3992563"/>
            <a:ext cx="1822450" cy="579437"/>
          </a:xfrm>
          <a:prstGeom prst="rect">
            <a:avLst/>
          </a:prstGeom>
          <a:solidFill>
            <a:srgbClr val="008000"/>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FF3300"/>
                </a:solidFill>
                <a:miter lim="800000"/>
                <a:headEnd/>
                <a:tailEnd/>
              </a14:hiddenLine>
            </a:ext>
          </a:extLst>
        </p:spPr>
        <p:txBody>
          <a:bodyPr wrap="none" anchor="ctr">
            <a:spAutoFit/>
          </a:bodyPr>
          <a:lstStyle/>
          <a:p>
            <a:pPr algn="ctr"/>
            <a:r>
              <a:rPr lang="zh-CN" altLang="en-US" sz="3200">
                <a:solidFill>
                  <a:srgbClr val="FFFFFF"/>
                </a:solidFill>
                <a:latin typeface="隶书" pitchFamily="49" charset="-122"/>
                <a:ea typeface="隶书" pitchFamily="49" charset="-122"/>
              </a:rPr>
              <a:t>打印预览</a:t>
            </a:r>
          </a:p>
        </p:txBody>
      </p:sp>
      <p:sp>
        <p:nvSpPr>
          <p:cNvPr id="58377" name="Rectangle 21"/>
          <p:cNvSpPr>
            <a:spLocks noChangeArrowheads="1"/>
          </p:cNvSpPr>
          <p:nvPr/>
        </p:nvSpPr>
        <p:spPr bwMode="auto">
          <a:xfrm>
            <a:off x="3197225" y="4754563"/>
            <a:ext cx="1003300" cy="579437"/>
          </a:xfrm>
          <a:prstGeom prst="rect">
            <a:avLst/>
          </a:prstGeom>
          <a:solidFill>
            <a:srgbClr val="008000"/>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FF3300"/>
                </a:solidFill>
                <a:miter lim="800000"/>
                <a:headEnd/>
                <a:tailEnd/>
              </a14:hiddenLine>
            </a:ext>
          </a:extLst>
        </p:spPr>
        <p:txBody>
          <a:bodyPr wrap="none" anchor="ctr">
            <a:spAutoFit/>
          </a:bodyPr>
          <a:lstStyle/>
          <a:p>
            <a:pPr algn="ctr"/>
            <a:r>
              <a:rPr lang="zh-CN" altLang="en-US" sz="3200" noProof="1">
                <a:solidFill>
                  <a:srgbClr val="FFFFFF"/>
                </a:solidFill>
                <a:latin typeface="隶书" pitchFamily="49" charset="-122"/>
                <a:ea typeface="隶书" pitchFamily="49" charset="-122"/>
              </a:rPr>
              <a:t>打印</a:t>
            </a:r>
            <a:endParaRPr lang="zh-CN" altLang="en-US" sz="3200">
              <a:solidFill>
                <a:srgbClr val="FFFFFF"/>
              </a:solidFill>
              <a:latin typeface="隶书" pitchFamily="49" charset="-122"/>
              <a:ea typeface="隶书" pitchFamily="49" charset="-122"/>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52400" y="0"/>
            <a:ext cx="684213" cy="6400800"/>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sp>
        <p:nvSpPr>
          <p:cNvPr id="60419"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文档排版</a:t>
            </a:r>
          </a:p>
        </p:txBody>
      </p:sp>
      <p:sp>
        <p:nvSpPr>
          <p:cNvPr id="60420" name="Text Box 13"/>
          <p:cNvSpPr txBox="1">
            <a:spLocks noChangeArrowheads="1"/>
          </p:cNvSpPr>
          <p:nvPr/>
        </p:nvSpPr>
        <p:spPr bwMode="auto">
          <a:xfrm>
            <a:off x="1219200" y="1295400"/>
            <a:ext cx="7696200" cy="2738438"/>
          </a:xfrm>
          <a:prstGeom prst="rect">
            <a:avLst/>
          </a:prstGeom>
          <a:solidFill>
            <a:srgbClr val="0099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lnSpc>
                <a:spcPct val="140000"/>
              </a:lnSpc>
              <a:buClr>
                <a:srgbClr val="FF3300"/>
              </a:buClr>
              <a:buFont typeface="Marlett" pitchFamily="2" charset="2"/>
              <a:buChar char="5"/>
            </a:pPr>
            <a:r>
              <a:rPr lang="zh-CN" altLang="en-US" sz="3200">
                <a:solidFill>
                  <a:srgbClr val="FFFFFF"/>
                </a:solidFill>
                <a:latin typeface="隶书" pitchFamily="49" charset="-122"/>
                <a:ea typeface="隶书" pitchFamily="49" charset="-122"/>
              </a:rPr>
              <a:t>对文档进行总体设置</a:t>
            </a:r>
          </a:p>
          <a:p>
            <a:pPr algn="just" eaLnBrk="1" hangingPunct="1">
              <a:lnSpc>
                <a:spcPct val="140000"/>
              </a:lnSpc>
              <a:buClr>
                <a:srgbClr val="FF3300"/>
              </a:buClr>
              <a:buFont typeface="Marlett" pitchFamily="2" charset="2"/>
              <a:buChar char="5"/>
            </a:pPr>
            <a:r>
              <a:rPr lang="zh-CN" altLang="en-US" sz="3200">
                <a:solidFill>
                  <a:srgbClr val="FFFFFF"/>
                </a:solidFill>
                <a:latin typeface="隶书" pitchFamily="49" charset="-122"/>
                <a:ea typeface="隶书" pitchFamily="49" charset="-122"/>
              </a:rPr>
              <a:t>对相应的段落进行设置</a:t>
            </a:r>
          </a:p>
          <a:p>
            <a:pPr algn="just" eaLnBrk="1" hangingPunct="1">
              <a:lnSpc>
                <a:spcPct val="140000"/>
              </a:lnSpc>
              <a:buClr>
                <a:srgbClr val="FF3300"/>
              </a:buClr>
              <a:buFont typeface="Marlett" pitchFamily="2" charset="2"/>
              <a:buChar char="5"/>
            </a:pPr>
            <a:r>
              <a:rPr lang="zh-CN" altLang="en-US" sz="3200">
                <a:solidFill>
                  <a:srgbClr val="FFFFFF"/>
                </a:solidFill>
                <a:latin typeface="隶书" pitchFamily="49" charset="-122"/>
                <a:ea typeface="隶书" pitchFamily="49" charset="-122"/>
              </a:rPr>
              <a:t>对个别字符或多个字符进行设置</a:t>
            </a:r>
          </a:p>
          <a:p>
            <a:pPr algn="just" eaLnBrk="1" hangingPunct="1">
              <a:lnSpc>
                <a:spcPct val="140000"/>
              </a:lnSpc>
              <a:buClr>
                <a:srgbClr val="FF3300"/>
              </a:buClr>
              <a:buFont typeface="Marlett" pitchFamily="2" charset="2"/>
              <a:buNone/>
            </a:pPr>
            <a:r>
              <a:rPr lang="zh-CN" altLang="en-US" sz="2800" b="0">
                <a:solidFill>
                  <a:srgbClr val="FFFFFF"/>
                </a:solidFill>
                <a:latin typeface="隶书" pitchFamily="49" charset="-122"/>
                <a:ea typeface="隶书" pitchFamily="49" charset="-122"/>
              </a:rPr>
              <a:t> （艺术字、字母大小写、字符的上标</a:t>
            </a:r>
            <a:r>
              <a:rPr lang="en-US" altLang="zh-CN" sz="2800" b="0">
                <a:solidFill>
                  <a:srgbClr val="FFFFFF"/>
                </a:solidFill>
                <a:latin typeface="隶书" pitchFamily="49" charset="-122"/>
                <a:ea typeface="隶书" pitchFamily="49" charset="-122"/>
              </a:rPr>
              <a:t>/</a:t>
            </a:r>
            <a:r>
              <a:rPr lang="zh-CN" altLang="en-US" sz="2800" b="0">
                <a:solidFill>
                  <a:srgbClr val="FFFFFF"/>
                </a:solidFill>
                <a:latin typeface="隶书" pitchFamily="49" charset="-122"/>
                <a:ea typeface="隶书" pitchFamily="49" charset="-122"/>
              </a:rPr>
              <a:t>下标等）</a:t>
            </a:r>
            <a:endParaRPr lang="zh-CN" altLang="en-US" b="0">
              <a:solidFill>
                <a:srgbClr val="FF33CC"/>
              </a:solidFill>
              <a:latin typeface="隶书" pitchFamily="49" charset="-122"/>
              <a:ea typeface="隶书" pitchFamily="49" charset="-122"/>
            </a:endParaRPr>
          </a:p>
        </p:txBody>
      </p:sp>
      <p:sp>
        <p:nvSpPr>
          <p:cNvPr id="285710" name="AutoShape 14"/>
          <p:cNvSpPr>
            <a:spLocks noChangeArrowheads="1"/>
          </p:cNvSpPr>
          <p:nvPr/>
        </p:nvSpPr>
        <p:spPr bwMode="auto">
          <a:xfrm>
            <a:off x="1371600" y="5105400"/>
            <a:ext cx="1447800" cy="609600"/>
          </a:xfrm>
          <a:prstGeom prst="roundRect">
            <a:avLst>
              <a:gd name="adj" fmla="val 16667"/>
            </a:avLst>
          </a:prstGeom>
          <a:solidFill>
            <a:srgbClr val="4D4D4D"/>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rgbClr val="FFFFFF"/>
                </a:solidFill>
              </a:rPr>
              <a:t>选定文档</a:t>
            </a:r>
          </a:p>
        </p:txBody>
      </p:sp>
      <p:sp>
        <p:nvSpPr>
          <p:cNvPr id="285712" name="AutoShape 16"/>
          <p:cNvSpPr>
            <a:spLocks noChangeArrowheads="1"/>
          </p:cNvSpPr>
          <p:nvPr/>
        </p:nvSpPr>
        <p:spPr bwMode="auto">
          <a:xfrm rot="20754390">
            <a:off x="2971800" y="5257800"/>
            <a:ext cx="838200" cy="381000"/>
          </a:xfrm>
          <a:prstGeom prst="rightArrow">
            <a:avLst>
              <a:gd name="adj1" fmla="val 50000"/>
              <a:gd name="adj2" fmla="val 55000"/>
            </a:avLst>
          </a:prstGeom>
          <a:solidFill>
            <a:schemeClr val="tx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285713" name="AutoShape 17"/>
          <p:cNvSpPr>
            <a:spLocks noChangeArrowheads="1"/>
          </p:cNvSpPr>
          <p:nvPr/>
        </p:nvSpPr>
        <p:spPr bwMode="auto">
          <a:xfrm>
            <a:off x="381000" y="4267200"/>
            <a:ext cx="1295400" cy="609600"/>
          </a:xfrm>
          <a:prstGeom prst="wedgeRoundRectCallout">
            <a:avLst>
              <a:gd name="adj1" fmla="val 48898"/>
              <a:gd name="adj2" fmla="val 83856"/>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dirty="0">
                <a:solidFill>
                  <a:srgbClr val="FFFFFF"/>
                </a:solidFill>
              </a:rPr>
              <a:t>方 法</a:t>
            </a:r>
            <a:endParaRPr lang="zh-CN" altLang="en-US" dirty="0">
              <a:solidFill>
                <a:srgbClr val="FFFFFF"/>
              </a:solidFill>
            </a:endParaRPr>
          </a:p>
        </p:txBody>
      </p:sp>
      <p:sp>
        <p:nvSpPr>
          <p:cNvPr id="285714" name="AutoShape 18"/>
          <p:cNvSpPr>
            <a:spLocks noChangeArrowheads="1"/>
          </p:cNvSpPr>
          <p:nvPr/>
        </p:nvSpPr>
        <p:spPr bwMode="auto">
          <a:xfrm>
            <a:off x="2209800" y="6096000"/>
            <a:ext cx="1447800" cy="609600"/>
          </a:xfrm>
          <a:prstGeom prst="roundRect">
            <a:avLst>
              <a:gd name="adj" fmla="val 16667"/>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整个文档</a:t>
            </a:r>
          </a:p>
        </p:txBody>
      </p:sp>
      <p:sp>
        <p:nvSpPr>
          <p:cNvPr id="285715" name="AutoShape 19"/>
          <p:cNvSpPr>
            <a:spLocks noChangeArrowheads="1"/>
          </p:cNvSpPr>
          <p:nvPr/>
        </p:nvSpPr>
        <p:spPr bwMode="auto">
          <a:xfrm>
            <a:off x="4419600" y="6096000"/>
            <a:ext cx="1447800" cy="609600"/>
          </a:xfrm>
          <a:prstGeom prst="roundRect">
            <a:avLst>
              <a:gd name="adj" fmla="val 16667"/>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某些段落</a:t>
            </a:r>
          </a:p>
        </p:txBody>
      </p:sp>
      <p:sp>
        <p:nvSpPr>
          <p:cNvPr id="285716" name="AutoShape 20"/>
          <p:cNvSpPr>
            <a:spLocks noChangeArrowheads="1"/>
          </p:cNvSpPr>
          <p:nvPr/>
        </p:nvSpPr>
        <p:spPr bwMode="auto">
          <a:xfrm>
            <a:off x="7391400" y="6096000"/>
            <a:ext cx="1447800" cy="609600"/>
          </a:xfrm>
          <a:prstGeom prst="roundRect">
            <a:avLst>
              <a:gd name="adj" fmla="val 16667"/>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一个字符</a:t>
            </a:r>
          </a:p>
        </p:txBody>
      </p:sp>
      <p:sp>
        <p:nvSpPr>
          <p:cNvPr id="285717" name="AutoShape 21"/>
          <p:cNvSpPr>
            <a:spLocks noChangeArrowheads="1"/>
          </p:cNvSpPr>
          <p:nvPr/>
        </p:nvSpPr>
        <p:spPr bwMode="auto">
          <a:xfrm>
            <a:off x="3810000" y="6248400"/>
            <a:ext cx="533400" cy="304800"/>
          </a:xfrm>
          <a:prstGeom prst="rightArrow">
            <a:avLst>
              <a:gd name="adj1" fmla="val 50000"/>
              <a:gd name="adj2" fmla="val 43750"/>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18" name="AutoShape 22"/>
          <p:cNvSpPr>
            <a:spLocks noChangeArrowheads="1"/>
          </p:cNvSpPr>
          <p:nvPr/>
        </p:nvSpPr>
        <p:spPr bwMode="auto">
          <a:xfrm>
            <a:off x="6781800" y="6248400"/>
            <a:ext cx="533400" cy="304800"/>
          </a:xfrm>
          <a:prstGeom prst="rightArrow">
            <a:avLst>
              <a:gd name="adj1" fmla="val 50000"/>
              <a:gd name="adj2" fmla="val 43750"/>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19" name="Rectangle 23"/>
          <p:cNvSpPr>
            <a:spLocks noChangeArrowheads="1"/>
          </p:cNvSpPr>
          <p:nvPr/>
        </p:nvSpPr>
        <p:spPr bwMode="auto">
          <a:xfrm>
            <a:off x="6096000" y="6172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solidFill>
                <a:srgbClr val="FFFFFF"/>
              </a:solidFill>
            </a:endParaRPr>
          </a:p>
        </p:txBody>
      </p:sp>
      <p:sp>
        <p:nvSpPr>
          <p:cNvPr id="285720" name="AutoShape 24"/>
          <p:cNvSpPr>
            <a:spLocks noChangeArrowheads="1"/>
          </p:cNvSpPr>
          <p:nvPr/>
        </p:nvSpPr>
        <p:spPr bwMode="auto">
          <a:xfrm>
            <a:off x="2362200" y="5715000"/>
            <a:ext cx="228600" cy="381000"/>
          </a:xfrm>
          <a:prstGeom prst="downArrow">
            <a:avLst>
              <a:gd name="adj1" fmla="val 50000"/>
              <a:gd name="adj2" fmla="val 41667"/>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pic>
        <p:nvPicPr>
          <p:cNvPr id="238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568" y="4149081"/>
            <a:ext cx="6400848" cy="1023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5713"/>
                                        </p:tgtEl>
                                        <p:attrNameLst>
                                          <p:attrName>style.visibility</p:attrName>
                                        </p:attrNameLst>
                                      </p:cBhvr>
                                      <p:to>
                                        <p:strVal val="visible"/>
                                      </p:to>
                                    </p:set>
                                    <p:animEffect transition="in" filter="slide(fromBottom)">
                                      <p:cBhvr>
                                        <p:cTn id="7" dur="500"/>
                                        <p:tgtEl>
                                          <p:spTgt spid="285713"/>
                                        </p:tgtEl>
                                      </p:cBhvr>
                                    </p:animEffect>
                                  </p:childTnLst>
                                </p:cTn>
                              </p:par>
                            </p:childTnLst>
                          </p:cTn>
                        </p:par>
                        <p:par>
                          <p:cTn id="8" fill="hold" nodeType="afterGroup">
                            <p:stCondLst>
                              <p:cond delay="500"/>
                            </p:stCondLst>
                            <p:childTnLst>
                              <p:par>
                                <p:cTn id="9" presetID="24" presetClass="entr" presetSubtype="0" fill="hold" grpId="0" nodeType="afterEffect">
                                  <p:stCondLst>
                                    <p:cond delay="1000"/>
                                  </p:stCondLst>
                                  <p:childTnLst>
                                    <p:set>
                                      <p:cBhvr>
                                        <p:cTn id="10" dur="1" fill="hold">
                                          <p:stCondLst>
                                            <p:cond delay="499"/>
                                          </p:stCondLst>
                                        </p:cTn>
                                        <p:tgtEl>
                                          <p:spTgt spid="285710"/>
                                        </p:tgtEl>
                                        <p:attrNameLst>
                                          <p:attrName>style.visibility</p:attrName>
                                        </p:attrNameLst>
                                      </p:cBhvr>
                                      <p:to>
                                        <p:strVal val="visible"/>
                                      </p:to>
                                    </p:set>
                                    <p:anim to="" calcmode="lin" valueType="num">
                                      <p:cBhvr>
                                        <p:cTn id="11" dur="1" fill="hold"/>
                                        <p:tgtEl>
                                          <p:spTgt spid="285710"/>
                                        </p:tgtEl>
                                        <p:attrNameLst>
                                          <p:attrName/>
                                        </p:attrNameLst>
                                      </p:cBhvr>
                                    </p:anim>
                                  </p:childTnLst>
                                </p:cTn>
                              </p:par>
                            </p:childTnLst>
                          </p:cTn>
                        </p:par>
                        <p:par>
                          <p:cTn id="12" fill="hold" nodeType="afterGroup">
                            <p:stCondLst>
                              <p:cond delay="2000"/>
                            </p:stCondLst>
                            <p:childTnLst>
                              <p:par>
                                <p:cTn id="13" presetID="2" presetClass="entr" presetSubtype="1" fill="hold" grpId="0" nodeType="afterEffect">
                                  <p:stCondLst>
                                    <p:cond delay="1000"/>
                                  </p:stCondLst>
                                  <p:childTnLst>
                                    <p:set>
                                      <p:cBhvr>
                                        <p:cTn id="14" dur="1" fill="hold">
                                          <p:stCondLst>
                                            <p:cond delay="0"/>
                                          </p:stCondLst>
                                        </p:cTn>
                                        <p:tgtEl>
                                          <p:spTgt spid="285720"/>
                                        </p:tgtEl>
                                        <p:attrNameLst>
                                          <p:attrName>style.visibility</p:attrName>
                                        </p:attrNameLst>
                                      </p:cBhvr>
                                      <p:to>
                                        <p:strVal val="visible"/>
                                      </p:to>
                                    </p:set>
                                    <p:anim calcmode="lin" valueType="num">
                                      <p:cBhvr additive="base">
                                        <p:cTn id="15" dur="500" fill="hold"/>
                                        <p:tgtEl>
                                          <p:spTgt spid="285720"/>
                                        </p:tgtEl>
                                        <p:attrNameLst>
                                          <p:attrName>ppt_x</p:attrName>
                                        </p:attrNameLst>
                                      </p:cBhvr>
                                      <p:tavLst>
                                        <p:tav tm="0">
                                          <p:val>
                                            <p:strVal val="#ppt_x"/>
                                          </p:val>
                                        </p:tav>
                                        <p:tav tm="100000">
                                          <p:val>
                                            <p:strVal val="#ppt_x"/>
                                          </p:val>
                                        </p:tav>
                                      </p:tavLst>
                                    </p:anim>
                                    <p:anim calcmode="lin" valueType="num">
                                      <p:cBhvr additive="base">
                                        <p:cTn id="16" dur="500" fill="hold"/>
                                        <p:tgtEl>
                                          <p:spTgt spid="285720"/>
                                        </p:tgtEl>
                                        <p:attrNameLst>
                                          <p:attrName>ppt_y</p:attrName>
                                        </p:attrNameLst>
                                      </p:cBhvr>
                                      <p:tavLst>
                                        <p:tav tm="0">
                                          <p:val>
                                            <p:strVal val="0-#ppt_h/2"/>
                                          </p:val>
                                        </p:tav>
                                        <p:tav tm="100000">
                                          <p:val>
                                            <p:strVal val="#ppt_y"/>
                                          </p:val>
                                        </p:tav>
                                      </p:tavLst>
                                    </p:anim>
                                  </p:childTnLst>
                                </p:cTn>
                              </p:par>
                            </p:childTnLst>
                          </p:cTn>
                        </p:par>
                        <p:par>
                          <p:cTn id="17" fill="hold" nodeType="afterGroup">
                            <p:stCondLst>
                              <p:cond delay="3500"/>
                            </p:stCondLst>
                            <p:childTnLst>
                              <p:par>
                                <p:cTn id="18" presetID="24" presetClass="entr" presetSubtype="0" fill="hold" grpId="0" nodeType="afterEffect">
                                  <p:stCondLst>
                                    <p:cond delay="1000"/>
                                  </p:stCondLst>
                                  <p:childTnLst>
                                    <p:set>
                                      <p:cBhvr>
                                        <p:cTn id="19" dur="1" fill="hold">
                                          <p:stCondLst>
                                            <p:cond delay="499"/>
                                          </p:stCondLst>
                                        </p:cTn>
                                        <p:tgtEl>
                                          <p:spTgt spid="285714"/>
                                        </p:tgtEl>
                                        <p:attrNameLst>
                                          <p:attrName>style.visibility</p:attrName>
                                        </p:attrNameLst>
                                      </p:cBhvr>
                                      <p:to>
                                        <p:strVal val="visible"/>
                                      </p:to>
                                    </p:set>
                                    <p:anim to="" calcmode="lin" valueType="num">
                                      <p:cBhvr>
                                        <p:cTn id="20" dur="1" fill="hold"/>
                                        <p:tgtEl>
                                          <p:spTgt spid="285714"/>
                                        </p:tgtEl>
                                        <p:attrNameLst>
                                          <p:attrName/>
                                        </p:attrNameLst>
                                      </p:cBhvr>
                                    </p:anim>
                                  </p:childTnLst>
                                </p:cTn>
                              </p:par>
                            </p:childTnLst>
                          </p:cTn>
                        </p:par>
                        <p:par>
                          <p:cTn id="21" fill="hold" nodeType="afterGroup">
                            <p:stCondLst>
                              <p:cond delay="5000"/>
                            </p:stCondLst>
                            <p:childTnLst>
                              <p:par>
                                <p:cTn id="22" presetID="2" presetClass="entr" presetSubtype="8" fill="hold" grpId="0" nodeType="afterEffect">
                                  <p:stCondLst>
                                    <p:cond delay="1000"/>
                                  </p:stCondLst>
                                  <p:childTnLst>
                                    <p:set>
                                      <p:cBhvr>
                                        <p:cTn id="23" dur="1" fill="hold">
                                          <p:stCondLst>
                                            <p:cond delay="0"/>
                                          </p:stCondLst>
                                        </p:cTn>
                                        <p:tgtEl>
                                          <p:spTgt spid="285717"/>
                                        </p:tgtEl>
                                        <p:attrNameLst>
                                          <p:attrName>style.visibility</p:attrName>
                                        </p:attrNameLst>
                                      </p:cBhvr>
                                      <p:to>
                                        <p:strVal val="visible"/>
                                      </p:to>
                                    </p:set>
                                    <p:anim calcmode="lin" valueType="num">
                                      <p:cBhvr additive="base">
                                        <p:cTn id="24" dur="500" fill="hold"/>
                                        <p:tgtEl>
                                          <p:spTgt spid="285717"/>
                                        </p:tgtEl>
                                        <p:attrNameLst>
                                          <p:attrName>ppt_x</p:attrName>
                                        </p:attrNameLst>
                                      </p:cBhvr>
                                      <p:tavLst>
                                        <p:tav tm="0">
                                          <p:val>
                                            <p:strVal val="0-#ppt_w/2"/>
                                          </p:val>
                                        </p:tav>
                                        <p:tav tm="100000">
                                          <p:val>
                                            <p:strVal val="#ppt_x"/>
                                          </p:val>
                                        </p:tav>
                                      </p:tavLst>
                                    </p:anim>
                                    <p:anim calcmode="lin" valueType="num">
                                      <p:cBhvr additive="base">
                                        <p:cTn id="25" dur="500" fill="hold"/>
                                        <p:tgtEl>
                                          <p:spTgt spid="285717"/>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6500"/>
                            </p:stCondLst>
                            <p:childTnLst>
                              <p:par>
                                <p:cTn id="27" presetID="24" presetClass="entr" presetSubtype="0" fill="hold" grpId="0" nodeType="afterEffect">
                                  <p:stCondLst>
                                    <p:cond delay="1000"/>
                                  </p:stCondLst>
                                  <p:childTnLst>
                                    <p:set>
                                      <p:cBhvr>
                                        <p:cTn id="28" dur="1" fill="hold">
                                          <p:stCondLst>
                                            <p:cond delay="499"/>
                                          </p:stCondLst>
                                        </p:cTn>
                                        <p:tgtEl>
                                          <p:spTgt spid="285715"/>
                                        </p:tgtEl>
                                        <p:attrNameLst>
                                          <p:attrName>style.visibility</p:attrName>
                                        </p:attrNameLst>
                                      </p:cBhvr>
                                      <p:to>
                                        <p:strVal val="visible"/>
                                      </p:to>
                                    </p:set>
                                    <p:anim to="" calcmode="lin" valueType="num">
                                      <p:cBhvr>
                                        <p:cTn id="29" dur="1" fill="hold"/>
                                        <p:tgtEl>
                                          <p:spTgt spid="285715"/>
                                        </p:tgtEl>
                                        <p:attrNameLst>
                                          <p:attrName/>
                                        </p:attrNameLst>
                                      </p:cBhvr>
                                    </p:anim>
                                  </p:childTnLst>
                                </p:cTn>
                              </p:par>
                            </p:childTnLst>
                          </p:cTn>
                        </p:par>
                        <p:par>
                          <p:cTn id="30" fill="hold" nodeType="afterGroup">
                            <p:stCondLst>
                              <p:cond delay="8000"/>
                            </p:stCondLst>
                            <p:childTnLst>
                              <p:par>
                                <p:cTn id="31" presetID="2" presetClass="entr" presetSubtype="8" fill="hold" grpId="0" nodeType="afterEffect">
                                  <p:stCondLst>
                                    <p:cond delay="1000"/>
                                  </p:stCondLst>
                                  <p:childTnLst>
                                    <p:set>
                                      <p:cBhvr>
                                        <p:cTn id="32" dur="1" fill="hold">
                                          <p:stCondLst>
                                            <p:cond delay="0"/>
                                          </p:stCondLst>
                                        </p:cTn>
                                        <p:tgtEl>
                                          <p:spTgt spid="285719"/>
                                        </p:tgtEl>
                                        <p:attrNameLst>
                                          <p:attrName>style.visibility</p:attrName>
                                        </p:attrNameLst>
                                      </p:cBhvr>
                                      <p:to>
                                        <p:strVal val="visible"/>
                                      </p:to>
                                    </p:set>
                                    <p:anim calcmode="lin" valueType="num">
                                      <p:cBhvr additive="base">
                                        <p:cTn id="33" dur="500" fill="hold"/>
                                        <p:tgtEl>
                                          <p:spTgt spid="285719"/>
                                        </p:tgtEl>
                                        <p:attrNameLst>
                                          <p:attrName>ppt_x</p:attrName>
                                        </p:attrNameLst>
                                      </p:cBhvr>
                                      <p:tavLst>
                                        <p:tav tm="0">
                                          <p:val>
                                            <p:strVal val="0-#ppt_w/2"/>
                                          </p:val>
                                        </p:tav>
                                        <p:tav tm="100000">
                                          <p:val>
                                            <p:strVal val="#ppt_x"/>
                                          </p:val>
                                        </p:tav>
                                      </p:tavLst>
                                    </p:anim>
                                    <p:anim calcmode="lin" valueType="num">
                                      <p:cBhvr additive="base">
                                        <p:cTn id="34" dur="500" fill="hold"/>
                                        <p:tgtEl>
                                          <p:spTgt spid="285719"/>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9500"/>
                            </p:stCondLst>
                            <p:childTnLst>
                              <p:par>
                                <p:cTn id="36" presetID="2" presetClass="entr" presetSubtype="8" fill="hold" grpId="0" nodeType="afterEffect">
                                  <p:stCondLst>
                                    <p:cond delay="1000"/>
                                  </p:stCondLst>
                                  <p:childTnLst>
                                    <p:set>
                                      <p:cBhvr>
                                        <p:cTn id="37" dur="1" fill="hold">
                                          <p:stCondLst>
                                            <p:cond delay="0"/>
                                          </p:stCondLst>
                                        </p:cTn>
                                        <p:tgtEl>
                                          <p:spTgt spid="285718"/>
                                        </p:tgtEl>
                                        <p:attrNameLst>
                                          <p:attrName>style.visibility</p:attrName>
                                        </p:attrNameLst>
                                      </p:cBhvr>
                                      <p:to>
                                        <p:strVal val="visible"/>
                                      </p:to>
                                    </p:set>
                                    <p:anim calcmode="lin" valueType="num">
                                      <p:cBhvr additive="base">
                                        <p:cTn id="38" dur="500" fill="hold"/>
                                        <p:tgtEl>
                                          <p:spTgt spid="285718"/>
                                        </p:tgtEl>
                                        <p:attrNameLst>
                                          <p:attrName>ppt_x</p:attrName>
                                        </p:attrNameLst>
                                      </p:cBhvr>
                                      <p:tavLst>
                                        <p:tav tm="0">
                                          <p:val>
                                            <p:strVal val="0-#ppt_w/2"/>
                                          </p:val>
                                        </p:tav>
                                        <p:tav tm="100000">
                                          <p:val>
                                            <p:strVal val="#ppt_x"/>
                                          </p:val>
                                        </p:tav>
                                      </p:tavLst>
                                    </p:anim>
                                    <p:anim calcmode="lin" valueType="num">
                                      <p:cBhvr additive="base">
                                        <p:cTn id="39" dur="500" fill="hold"/>
                                        <p:tgtEl>
                                          <p:spTgt spid="285718"/>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1000"/>
                            </p:stCondLst>
                            <p:childTnLst>
                              <p:par>
                                <p:cTn id="41" presetID="24" presetClass="entr" presetSubtype="0" fill="hold" grpId="0" nodeType="afterEffect">
                                  <p:stCondLst>
                                    <p:cond delay="1000"/>
                                  </p:stCondLst>
                                  <p:childTnLst>
                                    <p:set>
                                      <p:cBhvr>
                                        <p:cTn id="42" dur="1" fill="hold">
                                          <p:stCondLst>
                                            <p:cond delay="499"/>
                                          </p:stCondLst>
                                        </p:cTn>
                                        <p:tgtEl>
                                          <p:spTgt spid="285716"/>
                                        </p:tgtEl>
                                        <p:attrNameLst>
                                          <p:attrName>style.visibility</p:attrName>
                                        </p:attrNameLst>
                                      </p:cBhvr>
                                      <p:to>
                                        <p:strVal val="visible"/>
                                      </p:to>
                                    </p:set>
                                    <p:anim to="" calcmode="lin" valueType="num">
                                      <p:cBhvr>
                                        <p:cTn id="43" dur="1" fill="hold"/>
                                        <p:tgtEl>
                                          <p:spTgt spid="285716"/>
                                        </p:tgtEl>
                                        <p:attrNameLst>
                                          <p:attrName/>
                                        </p:attrNameLst>
                                      </p:cBhvr>
                                    </p:anim>
                                  </p:childTnLst>
                                </p:cTn>
                              </p:par>
                            </p:childTnLst>
                          </p:cTn>
                        </p:par>
                        <p:par>
                          <p:cTn id="44" fill="hold">
                            <p:stCondLst>
                              <p:cond delay="12500"/>
                            </p:stCondLst>
                            <p:childTnLst>
                              <p:par>
                                <p:cTn id="45" presetID="2" presetClass="entr" presetSubtype="8" fill="hold" grpId="0" nodeType="afterEffect">
                                  <p:stCondLst>
                                    <p:cond delay="0"/>
                                  </p:stCondLst>
                                  <p:childTnLst>
                                    <p:set>
                                      <p:cBhvr>
                                        <p:cTn id="46" dur="1" fill="hold">
                                          <p:stCondLst>
                                            <p:cond delay="0"/>
                                          </p:stCondLst>
                                        </p:cTn>
                                        <p:tgtEl>
                                          <p:spTgt spid="285712"/>
                                        </p:tgtEl>
                                        <p:attrNameLst>
                                          <p:attrName>style.visibility</p:attrName>
                                        </p:attrNameLst>
                                      </p:cBhvr>
                                      <p:to>
                                        <p:strVal val="visible"/>
                                      </p:to>
                                    </p:set>
                                    <p:anim calcmode="lin" valueType="num">
                                      <p:cBhvr additive="base">
                                        <p:cTn id="47" dur="500" fill="hold"/>
                                        <p:tgtEl>
                                          <p:spTgt spid="285712"/>
                                        </p:tgtEl>
                                        <p:attrNameLst>
                                          <p:attrName>ppt_x</p:attrName>
                                        </p:attrNameLst>
                                      </p:cBhvr>
                                      <p:tavLst>
                                        <p:tav tm="0">
                                          <p:val>
                                            <p:strVal val="0-#ppt_w/2"/>
                                          </p:val>
                                        </p:tav>
                                        <p:tav tm="100000">
                                          <p:val>
                                            <p:strVal val="#ppt_x"/>
                                          </p:val>
                                        </p:tav>
                                      </p:tavLst>
                                    </p:anim>
                                    <p:anim calcmode="lin" valueType="num">
                                      <p:cBhvr additive="base">
                                        <p:cTn id="48" dur="500" fill="hold"/>
                                        <p:tgtEl>
                                          <p:spTgt spid="2857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38594"/>
                                        </p:tgtEl>
                                        <p:attrNameLst>
                                          <p:attrName>style.visibility</p:attrName>
                                        </p:attrNameLst>
                                      </p:cBhvr>
                                      <p:to>
                                        <p:strVal val="visible"/>
                                      </p:to>
                                    </p:set>
                                    <p:anim calcmode="lin" valueType="num">
                                      <p:cBhvr additive="base">
                                        <p:cTn id="53" dur="500" fill="hold"/>
                                        <p:tgtEl>
                                          <p:spTgt spid="238594"/>
                                        </p:tgtEl>
                                        <p:attrNameLst>
                                          <p:attrName>ppt_x</p:attrName>
                                        </p:attrNameLst>
                                      </p:cBhvr>
                                      <p:tavLst>
                                        <p:tav tm="0">
                                          <p:val>
                                            <p:strVal val="#ppt_x"/>
                                          </p:val>
                                        </p:tav>
                                        <p:tav tm="100000">
                                          <p:val>
                                            <p:strVal val="#ppt_x"/>
                                          </p:val>
                                        </p:tav>
                                      </p:tavLst>
                                    </p:anim>
                                    <p:anim calcmode="lin" valueType="num">
                                      <p:cBhvr additive="base">
                                        <p:cTn id="54" dur="500" fill="hold"/>
                                        <p:tgtEl>
                                          <p:spTgt spid="2385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0" grpId="0" animBg="1" autoUpdateAnimBg="0"/>
      <p:bldP spid="285712" grpId="0" animBg="1"/>
      <p:bldP spid="285713" grpId="0" animBg="1" autoUpdateAnimBg="0"/>
      <p:bldP spid="285714" grpId="0" animBg="1" autoUpdateAnimBg="0"/>
      <p:bldP spid="285715" grpId="0" animBg="1" autoUpdateAnimBg="0"/>
      <p:bldP spid="285716" grpId="0" animBg="1" autoUpdateAnimBg="0"/>
      <p:bldP spid="285717" grpId="0" animBg="1"/>
      <p:bldP spid="285718" grpId="0" animBg="1"/>
      <p:bldP spid="285719" grpId="0" autoUpdateAnimBg="0"/>
      <p:bldP spid="2857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52400" y="0"/>
            <a:ext cx="684213" cy="6400800"/>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sp>
        <p:nvSpPr>
          <p:cNvPr id="62467"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文档排版</a:t>
            </a:r>
          </a:p>
        </p:txBody>
      </p:sp>
      <p:sp>
        <p:nvSpPr>
          <p:cNvPr id="62468" name="AutoShape 4"/>
          <p:cNvSpPr>
            <a:spLocks noChangeArrowheads="1"/>
          </p:cNvSpPr>
          <p:nvPr/>
        </p:nvSpPr>
        <p:spPr bwMode="auto">
          <a:xfrm>
            <a:off x="3886200" y="39624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字符属性设置</a:t>
            </a:r>
          </a:p>
        </p:txBody>
      </p:sp>
      <p:sp>
        <p:nvSpPr>
          <p:cNvPr id="62469" name="AutoShape 5"/>
          <p:cNvSpPr>
            <a:spLocks noChangeArrowheads="1"/>
          </p:cNvSpPr>
          <p:nvPr/>
        </p:nvSpPr>
        <p:spPr bwMode="auto">
          <a:xfrm>
            <a:off x="4191000" y="48006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字符位置与间距调整</a:t>
            </a:r>
          </a:p>
        </p:txBody>
      </p:sp>
      <p:sp>
        <p:nvSpPr>
          <p:cNvPr id="62470" name="AutoShape 6"/>
          <p:cNvSpPr>
            <a:spLocks noChangeArrowheads="1"/>
          </p:cNvSpPr>
          <p:nvPr/>
        </p:nvSpPr>
        <p:spPr bwMode="auto">
          <a:xfrm>
            <a:off x="3048000" y="2286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字符格式的设置</a:t>
            </a:r>
          </a:p>
        </p:txBody>
      </p:sp>
      <p:sp>
        <p:nvSpPr>
          <p:cNvPr id="62471" name="AutoShape 7"/>
          <p:cNvSpPr>
            <a:spLocks noChangeArrowheads="1"/>
          </p:cNvSpPr>
          <p:nvPr/>
        </p:nvSpPr>
        <p:spPr bwMode="auto">
          <a:xfrm>
            <a:off x="3429000" y="31242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字体设置</a:t>
            </a:r>
          </a:p>
        </p:txBody>
      </p:sp>
      <p:sp>
        <p:nvSpPr>
          <p:cNvPr id="62472" name="AutoShape 8"/>
          <p:cNvSpPr>
            <a:spLocks noChangeArrowheads="1"/>
          </p:cNvSpPr>
          <p:nvPr/>
        </p:nvSpPr>
        <p:spPr bwMode="auto">
          <a:xfrm>
            <a:off x="2209800" y="1524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i="1">
                <a:solidFill>
                  <a:schemeClr val="hlink"/>
                </a:solidFill>
                <a:ea typeface="幼圆" pitchFamily="49" charset="-122"/>
              </a:rPr>
              <a:t>查看字符格式</a:t>
            </a:r>
          </a:p>
        </p:txBody>
      </p:sp>
      <p:sp>
        <p:nvSpPr>
          <p:cNvPr id="289802" name="AutoShape 10"/>
          <p:cNvSpPr>
            <a:spLocks noChangeArrowheads="1"/>
          </p:cNvSpPr>
          <p:nvPr/>
        </p:nvSpPr>
        <p:spPr bwMode="auto">
          <a:xfrm>
            <a:off x="1042988" y="1341438"/>
            <a:ext cx="3124200" cy="2667000"/>
          </a:xfrm>
          <a:prstGeom prst="wedgeRectCallout">
            <a:avLst>
              <a:gd name="adj1" fmla="val 56810"/>
              <a:gd name="adj2" fmla="val -25833"/>
            </a:avLst>
          </a:prstGeom>
          <a:solidFill>
            <a:srgbClr val="FFCC99">
              <a:alpha val="50195"/>
            </a:srgbClr>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lnSpc>
                <a:spcPct val="140000"/>
              </a:lnSpc>
              <a:spcBef>
                <a:spcPct val="40000"/>
              </a:spcBef>
            </a:pPr>
            <a:endParaRPr lang="zh-CN" altLang="zh-CN" sz="2800">
              <a:solidFill>
                <a:srgbClr val="3333FF"/>
              </a:solidFill>
              <a:ea typeface="楷体_GB2312" pitchFamily="49" charset="-122"/>
            </a:endParaRPr>
          </a:p>
        </p:txBody>
      </p:sp>
      <p:sp>
        <p:nvSpPr>
          <p:cNvPr id="289804" name="Text Box 12"/>
          <p:cNvSpPr txBox="1">
            <a:spLocks noChangeArrowheads="1"/>
          </p:cNvSpPr>
          <p:nvPr/>
        </p:nvSpPr>
        <p:spPr bwMode="auto">
          <a:xfrm>
            <a:off x="1066800" y="1752600"/>
            <a:ext cx="2514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把光标移到要查看字符的后面</a:t>
            </a:r>
          </a:p>
        </p:txBody>
      </p:sp>
      <p:sp>
        <p:nvSpPr>
          <p:cNvPr id="289805" name="Text Box 13"/>
          <p:cNvSpPr txBox="1">
            <a:spLocks noChangeArrowheads="1"/>
          </p:cNvSpPr>
          <p:nvPr/>
        </p:nvSpPr>
        <p:spPr bwMode="auto">
          <a:xfrm>
            <a:off x="1066800" y="2590800"/>
            <a:ext cx="2514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工具栏上会显示字体格式，大小</a:t>
            </a:r>
            <a:r>
              <a:rPr lang="en-US" altLang="zh-CN"/>
              <a:t>,</a:t>
            </a:r>
            <a:r>
              <a:rPr lang="zh-CN" altLang="en-US"/>
              <a:t>是否加粗等</a:t>
            </a:r>
          </a:p>
        </p:txBody>
      </p:sp>
      <p:pic>
        <p:nvPicPr>
          <p:cNvPr id="233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407" y="4509120"/>
            <a:ext cx="35623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802"/>
                                        </p:tgtEl>
                                        <p:attrNameLst>
                                          <p:attrName>style.visibility</p:attrName>
                                        </p:attrNameLst>
                                      </p:cBhvr>
                                      <p:to>
                                        <p:strVal val="visible"/>
                                      </p:to>
                                    </p:set>
                                    <p:animEffect transition="in" filter="blinds(horizontal)">
                                      <p:cBhvr>
                                        <p:cTn id="7" dur="500"/>
                                        <p:tgtEl>
                                          <p:spTgt spid="28980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9804"/>
                                        </p:tgtEl>
                                        <p:attrNameLst>
                                          <p:attrName>style.visibility</p:attrName>
                                        </p:attrNameLst>
                                      </p:cBhvr>
                                      <p:to>
                                        <p:strVal val="visible"/>
                                      </p:to>
                                    </p:set>
                                    <p:animEffect transition="in" filter="dissolve">
                                      <p:cBhvr>
                                        <p:cTn id="10" dur="500"/>
                                        <p:tgtEl>
                                          <p:spTgt spid="28980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9805"/>
                                        </p:tgtEl>
                                        <p:attrNameLst>
                                          <p:attrName>style.visibility</p:attrName>
                                        </p:attrNameLst>
                                      </p:cBhvr>
                                      <p:to>
                                        <p:strVal val="visible"/>
                                      </p:to>
                                    </p:set>
                                    <p:animEffect transition="in" filter="dissolve">
                                      <p:cBhvr>
                                        <p:cTn id="13" dur="500"/>
                                        <p:tgtEl>
                                          <p:spTgt spid="289805"/>
                                        </p:tgtEl>
                                      </p:cBhvr>
                                    </p:animEffect>
                                  </p:childTnLst>
                                </p:cTn>
                              </p:par>
                            </p:childTnLst>
                          </p:cTn>
                        </p:par>
                        <p:par>
                          <p:cTn id="14" fill="hold">
                            <p:stCondLst>
                              <p:cond delay="500"/>
                            </p:stCondLst>
                            <p:childTnLst>
                              <p:par>
                                <p:cTn id="15" presetID="16" presetClass="entr" presetSubtype="21" fill="hold" nodeType="afterEffect">
                                  <p:stCondLst>
                                    <p:cond delay="0"/>
                                  </p:stCondLst>
                                  <p:childTnLst>
                                    <p:set>
                                      <p:cBhvr>
                                        <p:cTn id="16" dur="1" fill="hold">
                                          <p:stCondLst>
                                            <p:cond delay="0"/>
                                          </p:stCondLst>
                                        </p:cTn>
                                        <p:tgtEl>
                                          <p:spTgt spid="233474"/>
                                        </p:tgtEl>
                                        <p:attrNameLst>
                                          <p:attrName>style.visibility</p:attrName>
                                        </p:attrNameLst>
                                      </p:cBhvr>
                                      <p:to>
                                        <p:strVal val="visible"/>
                                      </p:to>
                                    </p:set>
                                    <p:animEffect transition="in" filter="barn(inVertical)">
                                      <p:cBhvr>
                                        <p:cTn id="17" dur="500"/>
                                        <p:tgtEl>
                                          <p:spTgt spid="233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2" grpId="0" animBg="1" autoUpdateAnimBg="0"/>
      <p:bldP spid="289804" grpId="0" autoUpdateAnimBg="0"/>
      <p:bldP spid="28980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1"/>
          <p:cNvSpPr>
            <a:spLocks noGrp="1" noChangeArrowheads="1"/>
          </p:cNvSpPr>
          <p:nvPr>
            <p:ph type="ctrTitle"/>
          </p:nvPr>
        </p:nvSpPr>
        <p:spPr>
          <a:xfrm>
            <a:off x="685800" y="152400"/>
            <a:ext cx="6858000" cy="914400"/>
          </a:xfrm>
          <a:solidFill>
            <a:srgbClr val="009999"/>
          </a:solidFill>
        </p:spPr>
        <p:txBody>
          <a:bodyPr/>
          <a:lstStyle/>
          <a:p>
            <a:r>
              <a:rPr lang="zh-CN" altLang="en-US" smtClean="0"/>
              <a:t>文档排版</a:t>
            </a:r>
          </a:p>
        </p:txBody>
      </p:sp>
      <p:sp>
        <p:nvSpPr>
          <p:cNvPr id="63491" name="AutoShape 2052"/>
          <p:cNvSpPr>
            <a:spLocks noChangeArrowheads="1"/>
          </p:cNvSpPr>
          <p:nvPr/>
        </p:nvSpPr>
        <p:spPr bwMode="auto">
          <a:xfrm>
            <a:off x="3886200" y="39624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字符属性设置</a:t>
            </a:r>
          </a:p>
        </p:txBody>
      </p:sp>
      <p:sp>
        <p:nvSpPr>
          <p:cNvPr id="63492" name="AutoShape 2053"/>
          <p:cNvSpPr>
            <a:spLocks noChangeArrowheads="1"/>
          </p:cNvSpPr>
          <p:nvPr/>
        </p:nvSpPr>
        <p:spPr bwMode="auto">
          <a:xfrm>
            <a:off x="4191000" y="48006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字符位置与间距调整</a:t>
            </a:r>
          </a:p>
        </p:txBody>
      </p:sp>
      <p:sp>
        <p:nvSpPr>
          <p:cNvPr id="63493" name="AutoShape 2054"/>
          <p:cNvSpPr>
            <a:spLocks noChangeArrowheads="1"/>
          </p:cNvSpPr>
          <p:nvPr/>
        </p:nvSpPr>
        <p:spPr bwMode="auto">
          <a:xfrm>
            <a:off x="3048000" y="2286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i="1">
                <a:solidFill>
                  <a:schemeClr val="hlink"/>
                </a:solidFill>
                <a:ea typeface="幼圆" pitchFamily="49" charset="-122"/>
              </a:rPr>
              <a:t>字符格式的设置</a:t>
            </a:r>
          </a:p>
        </p:txBody>
      </p:sp>
      <p:sp>
        <p:nvSpPr>
          <p:cNvPr id="63494" name="AutoShape 2055"/>
          <p:cNvSpPr>
            <a:spLocks noChangeArrowheads="1"/>
          </p:cNvSpPr>
          <p:nvPr/>
        </p:nvSpPr>
        <p:spPr bwMode="auto">
          <a:xfrm>
            <a:off x="3429000" y="31242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字体设置</a:t>
            </a:r>
          </a:p>
        </p:txBody>
      </p:sp>
      <p:sp>
        <p:nvSpPr>
          <p:cNvPr id="63495" name="AutoShape 2056"/>
          <p:cNvSpPr>
            <a:spLocks noChangeArrowheads="1"/>
          </p:cNvSpPr>
          <p:nvPr/>
        </p:nvSpPr>
        <p:spPr bwMode="auto">
          <a:xfrm>
            <a:off x="2209800" y="1524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查看字符格式</a:t>
            </a:r>
          </a:p>
        </p:txBody>
      </p:sp>
      <p:sp>
        <p:nvSpPr>
          <p:cNvPr id="291849" name="AutoShape 2057"/>
          <p:cNvSpPr>
            <a:spLocks noChangeArrowheads="1"/>
          </p:cNvSpPr>
          <p:nvPr/>
        </p:nvSpPr>
        <p:spPr bwMode="auto">
          <a:xfrm>
            <a:off x="914400" y="1066800"/>
            <a:ext cx="3124200" cy="5257800"/>
          </a:xfrm>
          <a:prstGeom prst="wedgeRectCallout">
            <a:avLst>
              <a:gd name="adj1" fmla="val 63921"/>
              <a:gd name="adj2" fmla="val -23579"/>
            </a:avLst>
          </a:prstGeom>
          <a:solidFill>
            <a:srgbClr val="FFCC99">
              <a:alpha val="50195"/>
            </a:srgbClr>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lnSpc>
                <a:spcPct val="140000"/>
              </a:lnSpc>
              <a:spcBef>
                <a:spcPct val="40000"/>
              </a:spcBef>
            </a:pPr>
            <a:endParaRPr lang="zh-CN" altLang="zh-CN" sz="2800">
              <a:solidFill>
                <a:srgbClr val="3333FF"/>
              </a:solidFill>
              <a:ea typeface="楷体_GB2312" pitchFamily="49" charset="-122"/>
            </a:endParaRPr>
          </a:p>
        </p:txBody>
      </p:sp>
      <p:sp>
        <p:nvSpPr>
          <p:cNvPr id="291850" name="Text Box 2058"/>
          <p:cNvSpPr txBox="1">
            <a:spLocks noChangeArrowheads="1"/>
          </p:cNvSpPr>
          <p:nvPr/>
        </p:nvSpPr>
        <p:spPr bwMode="auto">
          <a:xfrm>
            <a:off x="1143000" y="1600200"/>
            <a:ext cx="2514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ea typeface="楷体_GB2312" pitchFamily="49" charset="-122"/>
              </a:rPr>
              <a:t>如果目标段落和前边的字符格式相同，不必采取任何操作</a:t>
            </a:r>
          </a:p>
        </p:txBody>
      </p:sp>
      <p:sp>
        <p:nvSpPr>
          <p:cNvPr id="291851" name="Text Box 2059"/>
          <p:cNvSpPr txBox="1">
            <a:spLocks noChangeArrowheads="1"/>
          </p:cNvSpPr>
          <p:nvPr/>
        </p:nvSpPr>
        <p:spPr bwMode="auto">
          <a:xfrm>
            <a:off x="1143000" y="3200400"/>
            <a:ext cx="2514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ea typeface="楷体_GB2312" pitchFamily="49" charset="-122"/>
              </a:rPr>
              <a:t>设置新的格式用格式菜单修改字符格式</a:t>
            </a:r>
          </a:p>
        </p:txBody>
      </p:sp>
      <p:sp>
        <p:nvSpPr>
          <p:cNvPr id="291853" name="Text Box 2061"/>
          <p:cNvSpPr txBox="1">
            <a:spLocks noChangeArrowheads="1"/>
          </p:cNvSpPr>
          <p:nvPr/>
        </p:nvSpPr>
        <p:spPr bwMode="auto">
          <a:xfrm>
            <a:off x="1143000" y="4419600"/>
            <a:ext cx="2514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a:ea typeface="楷体_GB2312" pitchFamily="49" charset="-122"/>
              </a:rPr>
              <a:t>如果后边的某一部分字符需要用到和前边字符相同的格式，请用格式刷</a:t>
            </a:r>
          </a:p>
        </p:txBody>
      </p:sp>
      <p:pic>
        <p:nvPicPr>
          <p:cNvPr id="2344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324616"/>
            <a:ext cx="35623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44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832032"/>
            <a:ext cx="131445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849"/>
                                        </p:tgtEl>
                                        <p:attrNameLst>
                                          <p:attrName>style.visibility</p:attrName>
                                        </p:attrNameLst>
                                      </p:cBhvr>
                                      <p:to>
                                        <p:strVal val="visible"/>
                                      </p:to>
                                    </p:set>
                                    <p:animEffect transition="in" filter="blinds(horizontal)">
                                      <p:cBhvr>
                                        <p:cTn id="7" dur="500"/>
                                        <p:tgtEl>
                                          <p:spTgt spid="2918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1850"/>
                                        </p:tgtEl>
                                        <p:attrNameLst>
                                          <p:attrName>style.visibility</p:attrName>
                                        </p:attrNameLst>
                                      </p:cBhvr>
                                      <p:to>
                                        <p:strVal val="visible"/>
                                      </p:to>
                                    </p:set>
                                    <p:animEffect transition="in" filter="dissolve">
                                      <p:cBhvr>
                                        <p:cTn id="12" dur="500"/>
                                        <p:tgtEl>
                                          <p:spTgt spid="2918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1851"/>
                                        </p:tgtEl>
                                        <p:attrNameLst>
                                          <p:attrName>style.visibility</p:attrName>
                                        </p:attrNameLst>
                                      </p:cBhvr>
                                      <p:to>
                                        <p:strVal val="visible"/>
                                      </p:to>
                                    </p:set>
                                    <p:animEffect transition="in" filter="dissolve">
                                      <p:cBhvr>
                                        <p:cTn id="17" dur="500"/>
                                        <p:tgtEl>
                                          <p:spTgt spid="291851"/>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234498"/>
                                        </p:tgtEl>
                                        <p:attrNameLst>
                                          <p:attrName>style.visibility</p:attrName>
                                        </p:attrNameLst>
                                      </p:cBhvr>
                                      <p:to>
                                        <p:strVal val="visible"/>
                                      </p:to>
                                    </p:set>
                                    <p:animEffect transition="in" filter="wipe(down)">
                                      <p:cBhvr>
                                        <p:cTn id="21" dur="500"/>
                                        <p:tgtEl>
                                          <p:spTgt spid="2344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91853"/>
                                        </p:tgtEl>
                                        <p:attrNameLst>
                                          <p:attrName>style.visibility</p:attrName>
                                        </p:attrNameLst>
                                      </p:cBhvr>
                                      <p:to>
                                        <p:strVal val="visible"/>
                                      </p:to>
                                    </p:set>
                                    <p:animEffect transition="in" filter="dissolve">
                                      <p:cBhvr>
                                        <p:cTn id="26" dur="500"/>
                                        <p:tgtEl>
                                          <p:spTgt spid="291853"/>
                                        </p:tgtEl>
                                      </p:cBhvr>
                                    </p:animEffect>
                                  </p:childTnLst>
                                </p:cTn>
                              </p:par>
                              <p:par>
                                <p:cTn id="27" presetID="22" presetClass="entr" presetSubtype="4" fill="hold" nodeType="withEffect">
                                  <p:stCondLst>
                                    <p:cond delay="0"/>
                                  </p:stCondLst>
                                  <p:childTnLst>
                                    <p:set>
                                      <p:cBhvr>
                                        <p:cTn id="28" dur="1" fill="hold">
                                          <p:stCondLst>
                                            <p:cond delay="0"/>
                                          </p:stCondLst>
                                        </p:cTn>
                                        <p:tgtEl>
                                          <p:spTgt spid="234499"/>
                                        </p:tgtEl>
                                        <p:attrNameLst>
                                          <p:attrName>style.visibility</p:attrName>
                                        </p:attrNameLst>
                                      </p:cBhvr>
                                      <p:to>
                                        <p:strVal val="visible"/>
                                      </p:to>
                                    </p:set>
                                    <p:animEffect transition="in" filter="wipe(down)">
                                      <p:cBhvr>
                                        <p:cTn id="29" dur="500"/>
                                        <p:tgtEl>
                                          <p:spTgt spid="234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9" grpId="0" animBg="1" autoUpdateAnimBg="0"/>
      <p:bldP spid="291850" grpId="0" autoUpdateAnimBg="0"/>
      <p:bldP spid="291851" grpId="0" autoUpdateAnimBg="0"/>
      <p:bldP spid="29185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文档排版</a:t>
            </a:r>
          </a:p>
        </p:txBody>
      </p:sp>
      <p:sp>
        <p:nvSpPr>
          <p:cNvPr id="64515" name="AutoShape 4"/>
          <p:cNvSpPr>
            <a:spLocks noChangeArrowheads="1"/>
          </p:cNvSpPr>
          <p:nvPr/>
        </p:nvSpPr>
        <p:spPr bwMode="auto">
          <a:xfrm>
            <a:off x="3886200" y="39624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字符属性设置</a:t>
            </a:r>
          </a:p>
        </p:txBody>
      </p:sp>
      <p:sp>
        <p:nvSpPr>
          <p:cNvPr id="64516" name="AutoShape 5"/>
          <p:cNvSpPr>
            <a:spLocks noChangeArrowheads="1"/>
          </p:cNvSpPr>
          <p:nvPr/>
        </p:nvSpPr>
        <p:spPr bwMode="auto">
          <a:xfrm>
            <a:off x="4191000" y="48006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字符位置与间距调整</a:t>
            </a:r>
          </a:p>
        </p:txBody>
      </p:sp>
      <p:sp>
        <p:nvSpPr>
          <p:cNvPr id="64517" name="AutoShape 6"/>
          <p:cNvSpPr>
            <a:spLocks noChangeArrowheads="1"/>
          </p:cNvSpPr>
          <p:nvPr/>
        </p:nvSpPr>
        <p:spPr bwMode="auto">
          <a:xfrm>
            <a:off x="2971800" y="2286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幼圆" pitchFamily="49" charset="-122"/>
              </a:rPr>
              <a:t>字符格式的设置</a:t>
            </a:r>
          </a:p>
        </p:txBody>
      </p:sp>
      <p:sp>
        <p:nvSpPr>
          <p:cNvPr id="64518" name="AutoShape 7"/>
          <p:cNvSpPr>
            <a:spLocks noChangeArrowheads="1"/>
          </p:cNvSpPr>
          <p:nvPr/>
        </p:nvSpPr>
        <p:spPr bwMode="auto">
          <a:xfrm>
            <a:off x="3429000" y="31242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i="1">
                <a:solidFill>
                  <a:schemeClr val="hlink"/>
                </a:solidFill>
                <a:ea typeface="幼圆" pitchFamily="49" charset="-122"/>
              </a:rPr>
              <a:t>字体设置</a:t>
            </a:r>
          </a:p>
        </p:txBody>
      </p:sp>
      <p:sp>
        <p:nvSpPr>
          <p:cNvPr id="64519" name="AutoShape 8"/>
          <p:cNvSpPr>
            <a:spLocks noChangeArrowheads="1"/>
          </p:cNvSpPr>
          <p:nvPr/>
        </p:nvSpPr>
        <p:spPr bwMode="auto">
          <a:xfrm>
            <a:off x="2209800" y="1524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查看字符格式</a:t>
            </a:r>
          </a:p>
        </p:txBody>
      </p:sp>
      <p:grpSp>
        <p:nvGrpSpPr>
          <p:cNvPr id="293905" name="Group 17"/>
          <p:cNvGrpSpPr>
            <a:grpSpLocks/>
          </p:cNvGrpSpPr>
          <p:nvPr/>
        </p:nvGrpSpPr>
        <p:grpSpPr bwMode="auto">
          <a:xfrm>
            <a:off x="914400" y="1143000"/>
            <a:ext cx="3124200" cy="4114800"/>
            <a:chOff x="576" y="720"/>
            <a:chExt cx="1968" cy="2592"/>
          </a:xfrm>
        </p:grpSpPr>
        <p:sp>
          <p:nvSpPr>
            <p:cNvPr id="64521" name="AutoShape 9"/>
            <p:cNvSpPr>
              <a:spLocks noChangeArrowheads="1"/>
            </p:cNvSpPr>
            <p:nvPr/>
          </p:nvSpPr>
          <p:spPr bwMode="auto">
            <a:xfrm>
              <a:off x="576" y="768"/>
              <a:ext cx="1968" cy="2544"/>
            </a:xfrm>
            <a:prstGeom prst="wedgeRectCallout">
              <a:avLst>
                <a:gd name="adj1" fmla="val 84856"/>
                <a:gd name="adj2" fmla="val 9435"/>
              </a:avLst>
            </a:prstGeom>
            <a:solidFill>
              <a:srgbClr val="FFCC99">
                <a:alpha val="50195"/>
              </a:srgbClr>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lnSpc>
                  <a:spcPct val="140000"/>
                </a:lnSpc>
                <a:spcBef>
                  <a:spcPct val="40000"/>
                </a:spcBef>
              </a:pPr>
              <a:endParaRPr lang="zh-CN" altLang="zh-CN" sz="2800">
                <a:solidFill>
                  <a:srgbClr val="3333FF"/>
                </a:solidFill>
                <a:ea typeface="楷体_GB2312" pitchFamily="49" charset="-122"/>
              </a:endParaRPr>
            </a:p>
          </p:txBody>
        </p:sp>
        <p:sp>
          <p:nvSpPr>
            <p:cNvPr id="64522" name="Text Box 10"/>
            <p:cNvSpPr txBox="1">
              <a:spLocks noChangeArrowheads="1"/>
            </p:cNvSpPr>
            <p:nvPr/>
          </p:nvSpPr>
          <p:spPr bwMode="auto">
            <a:xfrm>
              <a:off x="720" y="1008"/>
              <a:ext cx="158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ea typeface="隶书" pitchFamily="49" charset="-122"/>
                </a:rPr>
                <a:t>即设置文字的不同形体</a:t>
              </a:r>
            </a:p>
          </p:txBody>
        </p:sp>
        <p:sp>
          <p:nvSpPr>
            <p:cNvPr id="64523" name="Text Box 11"/>
            <p:cNvSpPr txBox="1">
              <a:spLocks noChangeArrowheads="1"/>
            </p:cNvSpPr>
            <p:nvPr/>
          </p:nvSpPr>
          <p:spPr bwMode="auto">
            <a:xfrm>
              <a:off x="720" y="1776"/>
              <a:ext cx="15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ea typeface="隶书" pitchFamily="49" charset="-122"/>
                </a:rPr>
                <a:t>用格式菜单中的字体命令</a:t>
              </a:r>
            </a:p>
          </p:txBody>
        </p:sp>
        <p:sp>
          <p:nvSpPr>
            <p:cNvPr id="64524" name="Rectangle 15"/>
            <p:cNvSpPr>
              <a:spLocks noChangeArrowheads="1"/>
            </p:cNvSpPr>
            <p:nvPr/>
          </p:nvSpPr>
          <p:spPr bwMode="auto">
            <a:xfrm>
              <a:off x="720" y="720"/>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a:solidFill>
                    <a:srgbClr val="3333FF"/>
                  </a:solidFill>
                  <a:ea typeface="楷体_GB2312" pitchFamily="49" charset="-122"/>
                </a:rPr>
                <a:t>概念</a:t>
              </a:r>
            </a:p>
          </p:txBody>
        </p:sp>
        <p:sp>
          <p:nvSpPr>
            <p:cNvPr id="64525" name="Rectangle 16"/>
            <p:cNvSpPr>
              <a:spLocks noChangeArrowheads="1"/>
            </p:cNvSpPr>
            <p:nvPr/>
          </p:nvSpPr>
          <p:spPr bwMode="auto">
            <a:xfrm>
              <a:off x="720" y="1536"/>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a:solidFill>
                    <a:srgbClr val="3333FF"/>
                  </a:solidFill>
                  <a:ea typeface="楷体_GB2312" pitchFamily="49" charset="-122"/>
                </a:rPr>
                <a:t>操作</a:t>
              </a:r>
            </a:p>
          </p:txBody>
        </p:sp>
      </p:grpSp>
      <p:pic>
        <p:nvPicPr>
          <p:cNvPr id="2355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241" y="4005064"/>
            <a:ext cx="35337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3905"/>
                                        </p:tgtEl>
                                        <p:attrNameLst>
                                          <p:attrName>style.visibility</p:attrName>
                                        </p:attrNameLst>
                                      </p:cBhvr>
                                      <p:to>
                                        <p:strVal val="visible"/>
                                      </p:to>
                                    </p:set>
                                    <p:anim calcmode="lin" valueType="num">
                                      <p:cBhvr additive="base">
                                        <p:cTn id="7" dur="500" fill="hold"/>
                                        <p:tgtEl>
                                          <p:spTgt spid="293905"/>
                                        </p:tgtEl>
                                        <p:attrNameLst>
                                          <p:attrName>ppt_x</p:attrName>
                                        </p:attrNameLst>
                                      </p:cBhvr>
                                      <p:tavLst>
                                        <p:tav tm="0">
                                          <p:val>
                                            <p:strVal val="0-#ppt_w/2"/>
                                          </p:val>
                                        </p:tav>
                                        <p:tav tm="100000">
                                          <p:val>
                                            <p:strVal val="#ppt_x"/>
                                          </p:val>
                                        </p:tav>
                                      </p:tavLst>
                                    </p:anim>
                                    <p:anim calcmode="lin" valueType="num">
                                      <p:cBhvr additive="base">
                                        <p:cTn id="8" dur="500" fill="hold"/>
                                        <p:tgtEl>
                                          <p:spTgt spid="293905"/>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235522"/>
                                        </p:tgtEl>
                                        <p:attrNameLst>
                                          <p:attrName>style.visibility</p:attrName>
                                        </p:attrNameLst>
                                      </p:cBhvr>
                                      <p:to>
                                        <p:strVal val="visible"/>
                                      </p:to>
                                    </p:set>
                                    <p:animEffect transition="in" filter="wipe(down)">
                                      <p:cBhvr>
                                        <p:cTn id="11" dur="500"/>
                                        <p:tgtEl>
                                          <p:spTgt spid="235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ChangeArrowheads="1"/>
          </p:cNvSpPr>
          <p:nvPr/>
        </p:nvSpPr>
        <p:spPr bwMode="auto">
          <a:xfrm>
            <a:off x="1911350" y="914400"/>
            <a:ext cx="4108450" cy="641350"/>
          </a:xfrm>
          <a:prstGeom prst="rect">
            <a:avLst/>
          </a:prstGeom>
          <a:solidFill>
            <a:srgbClr val="33CC33"/>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algn="ctr">
              <a:buClr>
                <a:srgbClr val="FF0066"/>
              </a:buClr>
              <a:buFont typeface="Marlett" pitchFamily="2" charset="2"/>
              <a:buNone/>
              <a:defRPr/>
            </a:pPr>
            <a:r>
              <a:rPr lang="zh-CN" altLang="en-US" sz="3600" i="1" u="sng">
                <a:solidFill>
                  <a:schemeClr val="hlink"/>
                </a:solidFill>
                <a:effectLst>
                  <a:outerShdw blurRad="38100" dist="38100" dir="2700000" algn="tl">
                    <a:srgbClr val="000000"/>
                  </a:outerShdw>
                </a:effectLst>
                <a:latin typeface="隶书" pitchFamily="49" charset="-122"/>
                <a:ea typeface="隶书" pitchFamily="49" charset="-122"/>
              </a:rPr>
              <a:t>字处理软件的功能</a:t>
            </a:r>
          </a:p>
        </p:txBody>
      </p:sp>
      <p:grpSp>
        <p:nvGrpSpPr>
          <p:cNvPr id="219147" name="Group 11"/>
          <p:cNvGrpSpPr>
            <a:grpSpLocks/>
          </p:cNvGrpSpPr>
          <p:nvPr/>
        </p:nvGrpSpPr>
        <p:grpSpPr bwMode="auto">
          <a:xfrm>
            <a:off x="457200" y="2057400"/>
            <a:ext cx="8229600" cy="4419600"/>
            <a:chOff x="288" y="1296"/>
            <a:chExt cx="5184" cy="2784"/>
          </a:xfrm>
        </p:grpSpPr>
        <p:sp>
          <p:nvSpPr>
            <p:cNvPr id="29701" name="AutoShape 2"/>
            <p:cNvSpPr>
              <a:spLocks noChangeArrowheads="1"/>
            </p:cNvSpPr>
            <p:nvPr/>
          </p:nvSpPr>
          <p:spPr bwMode="auto">
            <a:xfrm>
              <a:off x="288" y="1296"/>
              <a:ext cx="1344" cy="816"/>
            </a:xfrm>
            <a:prstGeom prst="flowChartDocumen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r>
                <a:rPr lang="zh-CN" altLang="en-US" sz="3200"/>
                <a:t>建立文档</a:t>
              </a:r>
            </a:p>
          </p:txBody>
        </p:sp>
        <p:sp>
          <p:nvSpPr>
            <p:cNvPr id="29702" name="AutoShape 3"/>
            <p:cNvSpPr>
              <a:spLocks noChangeArrowheads="1"/>
            </p:cNvSpPr>
            <p:nvPr/>
          </p:nvSpPr>
          <p:spPr bwMode="auto">
            <a:xfrm>
              <a:off x="1008" y="1776"/>
              <a:ext cx="1344" cy="816"/>
            </a:xfrm>
            <a:prstGeom prst="flowChartDocumen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r>
                <a:rPr lang="zh-CN" altLang="en-US" sz="3200"/>
                <a:t>编辑文档</a:t>
              </a:r>
            </a:p>
          </p:txBody>
        </p:sp>
        <p:sp>
          <p:nvSpPr>
            <p:cNvPr id="29703" name="Rectangle 5"/>
            <p:cNvSpPr>
              <a:spLocks noChangeArrowheads="1"/>
            </p:cNvSpPr>
            <p:nvPr/>
          </p:nvSpPr>
          <p:spPr bwMode="auto">
            <a:xfrm>
              <a:off x="5040" y="1824"/>
              <a:ext cx="432" cy="1530"/>
            </a:xfrm>
            <a:prstGeom prst="rect">
              <a:avLst/>
            </a:prstGeom>
            <a:solidFill>
              <a:srgbClr val="0080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8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nSpc>
                  <a:spcPct val="120000"/>
                </a:lnSpc>
              </a:pPr>
              <a:r>
                <a:rPr lang="zh-CN" altLang="en-US" sz="3200">
                  <a:solidFill>
                    <a:srgbClr val="FFFF00"/>
                  </a:solidFill>
                  <a:latin typeface="宋体" pitchFamily="2" charset="-122"/>
                </a:rPr>
                <a:t>基</a:t>
              </a:r>
            </a:p>
            <a:p>
              <a:pPr>
                <a:lnSpc>
                  <a:spcPct val="120000"/>
                </a:lnSpc>
              </a:pPr>
              <a:r>
                <a:rPr lang="zh-CN" altLang="en-US" sz="3200">
                  <a:solidFill>
                    <a:srgbClr val="FFFF00"/>
                  </a:solidFill>
                  <a:latin typeface="宋体" pitchFamily="2" charset="-122"/>
                </a:rPr>
                <a:t>本</a:t>
              </a:r>
            </a:p>
            <a:p>
              <a:pPr>
                <a:lnSpc>
                  <a:spcPct val="120000"/>
                </a:lnSpc>
              </a:pPr>
              <a:r>
                <a:rPr lang="zh-CN" altLang="en-US" sz="3200">
                  <a:solidFill>
                    <a:srgbClr val="FFFF00"/>
                  </a:solidFill>
                  <a:latin typeface="宋体" pitchFamily="2" charset="-122"/>
                </a:rPr>
                <a:t>功</a:t>
              </a:r>
            </a:p>
            <a:p>
              <a:pPr>
                <a:lnSpc>
                  <a:spcPct val="120000"/>
                </a:lnSpc>
              </a:pPr>
              <a:r>
                <a:rPr lang="zh-CN" altLang="en-US" sz="3200">
                  <a:solidFill>
                    <a:srgbClr val="FFFF00"/>
                  </a:solidFill>
                  <a:latin typeface="宋体" pitchFamily="2" charset="-122"/>
                </a:rPr>
                <a:t>能</a:t>
              </a:r>
            </a:p>
          </p:txBody>
        </p:sp>
        <p:sp>
          <p:nvSpPr>
            <p:cNvPr id="29704" name="AutoShape 6"/>
            <p:cNvSpPr>
              <a:spLocks noChangeArrowheads="1"/>
            </p:cNvSpPr>
            <p:nvPr/>
          </p:nvSpPr>
          <p:spPr bwMode="auto">
            <a:xfrm>
              <a:off x="1728" y="2256"/>
              <a:ext cx="1344" cy="816"/>
            </a:xfrm>
            <a:prstGeom prst="flowChartDocumen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r>
                <a:rPr lang="zh-CN" altLang="en-US" sz="3200">
                  <a:latin typeface="宋体" pitchFamily="2" charset="-122"/>
                </a:rPr>
                <a:t>保存文档</a:t>
              </a:r>
              <a:endParaRPr lang="zh-CN" altLang="en-US" sz="3200" b="0">
                <a:latin typeface="隶书" pitchFamily="49" charset="-122"/>
                <a:ea typeface="隶书" pitchFamily="49" charset="-122"/>
              </a:endParaRPr>
            </a:p>
          </p:txBody>
        </p:sp>
        <p:sp>
          <p:nvSpPr>
            <p:cNvPr id="29705" name="AutoShape 7"/>
            <p:cNvSpPr>
              <a:spLocks noChangeArrowheads="1"/>
            </p:cNvSpPr>
            <p:nvPr/>
          </p:nvSpPr>
          <p:spPr bwMode="auto">
            <a:xfrm>
              <a:off x="2400" y="2736"/>
              <a:ext cx="1296" cy="816"/>
            </a:xfrm>
            <a:prstGeom prst="flowChartDocumen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r>
                <a:rPr lang="zh-CN" altLang="en-US" sz="3200">
                  <a:latin typeface="宋体" pitchFamily="2" charset="-122"/>
                </a:rPr>
                <a:t>打开文档</a:t>
              </a:r>
              <a:endParaRPr lang="zh-CN" altLang="en-US" sz="3200" b="0">
                <a:latin typeface="隶书" pitchFamily="49" charset="-122"/>
                <a:ea typeface="隶书" pitchFamily="49" charset="-122"/>
              </a:endParaRPr>
            </a:p>
          </p:txBody>
        </p:sp>
        <p:sp>
          <p:nvSpPr>
            <p:cNvPr id="29706" name="AutoShape 8"/>
            <p:cNvSpPr>
              <a:spLocks noChangeArrowheads="1"/>
            </p:cNvSpPr>
            <p:nvPr/>
          </p:nvSpPr>
          <p:spPr bwMode="auto">
            <a:xfrm>
              <a:off x="3120" y="3264"/>
              <a:ext cx="1344" cy="816"/>
            </a:xfrm>
            <a:prstGeom prst="flowChartDocument">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r>
                <a:rPr lang="zh-CN" altLang="en-US" sz="3200">
                  <a:latin typeface="宋体" pitchFamily="2" charset="-122"/>
                </a:rPr>
                <a:t>关闭文档</a:t>
              </a:r>
              <a:endParaRPr lang="zh-CN" altLang="en-US" sz="3200" b="0">
                <a:latin typeface="隶书" pitchFamily="49" charset="-122"/>
                <a:ea typeface="隶书" pitchFamily="49" charset="-122"/>
              </a:endParaRPr>
            </a:p>
          </p:txBody>
        </p:sp>
        <p:sp>
          <p:nvSpPr>
            <p:cNvPr id="29707" name="AutoShape 9"/>
            <p:cNvSpPr>
              <a:spLocks/>
            </p:cNvSpPr>
            <p:nvPr/>
          </p:nvSpPr>
          <p:spPr bwMode="auto">
            <a:xfrm>
              <a:off x="4512" y="1440"/>
              <a:ext cx="336" cy="2352"/>
            </a:xfrm>
            <a:prstGeom prst="rightBrace">
              <a:avLst>
                <a:gd name="adj1" fmla="val 58333"/>
                <a:gd name="adj2" fmla="val 50000"/>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700"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8372588-944A-4BB6-8609-6D70ABFA05A7}" type="slidenum">
              <a:rPr lang="zh-CN" altLang="en-US" sz="1200" smtClean="0">
                <a:solidFill>
                  <a:schemeClr val="tx2"/>
                </a:solidFill>
              </a:rPr>
              <a:pPr eaLnBrk="1" hangingPunct="1"/>
              <a:t>3</a:t>
            </a:fld>
            <a:endParaRPr lang="zh-CN" altLang="en-US" sz="1200" smtClean="0">
              <a:solidFill>
                <a:schemeClr val="tx2"/>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9147"/>
                                        </p:tgtEl>
                                        <p:attrNameLst>
                                          <p:attrName>style.visibility</p:attrName>
                                        </p:attrNameLst>
                                      </p:cBhvr>
                                      <p:to>
                                        <p:strVal val="visible"/>
                                      </p:to>
                                    </p:set>
                                    <p:animEffect transition="in" filter="blinds(horizontal)">
                                      <p:cBhvr>
                                        <p:cTn id="7" dur="500"/>
                                        <p:tgtEl>
                                          <p:spTgt spid="219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文档排版</a:t>
            </a:r>
          </a:p>
        </p:txBody>
      </p:sp>
      <p:sp>
        <p:nvSpPr>
          <p:cNvPr id="65539" name="AutoShape 4"/>
          <p:cNvSpPr>
            <a:spLocks noChangeArrowheads="1"/>
          </p:cNvSpPr>
          <p:nvPr/>
        </p:nvSpPr>
        <p:spPr bwMode="auto">
          <a:xfrm>
            <a:off x="3886200" y="39624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i="1">
                <a:solidFill>
                  <a:schemeClr val="hlink"/>
                </a:solidFill>
                <a:ea typeface="幼圆" pitchFamily="49" charset="-122"/>
              </a:rPr>
              <a:t>字符属性设置</a:t>
            </a:r>
          </a:p>
        </p:txBody>
      </p:sp>
      <p:sp>
        <p:nvSpPr>
          <p:cNvPr id="65540" name="AutoShape 5"/>
          <p:cNvSpPr>
            <a:spLocks noChangeArrowheads="1"/>
          </p:cNvSpPr>
          <p:nvPr/>
        </p:nvSpPr>
        <p:spPr bwMode="auto">
          <a:xfrm>
            <a:off x="4191000" y="48006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字符位置与间距调整</a:t>
            </a:r>
          </a:p>
        </p:txBody>
      </p:sp>
      <p:sp>
        <p:nvSpPr>
          <p:cNvPr id="65541" name="AutoShape 6"/>
          <p:cNvSpPr>
            <a:spLocks noChangeArrowheads="1"/>
          </p:cNvSpPr>
          <p:nvPr/>
        </p:nvSpPr>
        <p:spPr bwMode="auto">
          <a:xfrm>
            <a:off x="3048000" y="2286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字符格式的设置</a:t>
            </a:r>
          </a:p>
        </p:txBody>
      </p:sp>
      <p:sp>
        <p:nvSpPr>
          <p:cNvPr id="65542" name="AutoShape 7"/>
          <p:cNvSpPr>
            <a:spLocks noChangeArrowheads="1"/>
          </p:cNvSpPr>
          <p:nvPr/>
        </p:nvSpPr>
        <p:spPr bwMode="auto">
          <a:xfrm>
            <a:off x="3429000" y="31242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字体设置</a:t>
            </a:r>
          </a:p>
        </p:txBody>
      </p:sp>
      <p:sp>
        <p:nvSpPr>
          <p:cNvPr id="65543" name="AutoShape 8"/>
          <p:cNvSpPr>
            <a:spLocks noChangeArrowheads="1"/>
          </p:cNvSpPr>
          <p:nvPr/>
        </p:nvSpPr>
        <p:spPr bwMode="auto">
          <a:xfrm>
            <a:off x="2209800" y="1524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查看字符格式</a:t>
            </a:r>
          </a:p>
        </p:txBody>
      </p:sp>
      <p:grpSp>
        <p:nvGrpSpPr>
          <p:cNvPr id="295951" name="Group 15"/>
          <p:cNvGrpSpPr>
            <a:grpSpLocks/>
          </p:cNvGrpSpPr>
          <p:nvPr/>
        </p:nvGrpSpPr>
        <p:grpSpPr bwMode="auto">
          <a:xfrm>
            <a:off x="914400" y="1219200"/>
            <a:ext cx="3124200" cy="4343400"/>
            <a:chOff x="576" y="768"/>
            <a:chExt cx="1968" cy="2736"/>
          </a:xfrm>
        </p:grpSpPr>
        <p:sp>
          <p:nvSpPr>
            <p:cNvPr id="65545" name="AutoShape 9"/>
            <p:cNvSpPr>
              <a:spLocks noChangeArrowheads="1"/>
            </p:cNvSpPr>
            <p:nvPr/>
          </p:nvSpPr>
          <p:spPr bwMode="auto">
            <a:xfrm>
              <a:off x="576" y="864"/>
              <a:ext cx="1968" cy="2640"/>
            </a:xfrm>
            <a:prstGeom prst="wedgeRectCallout">
              <a:avLst>
                <a:gd name="adj1" fmla="val 87398"/>
                <a:gd name="adj2" fmla="val 24093"/>
              </a:avLst>
            </a:prstGeom>
            <a:solidFill>
              <a:srgbClr val="FFCC99">
                <a:alpha val="50195"/>
              </a:srgbClr>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lnSpc>
                  <a:spcPct val="140000"/>
                </a:lnSpc>
                <a:spcBef>
                  <a:spcPct val="40000"/>
                </a:spcBef>
              </a:pPr>
              <a:endParaRPr lang="zh-CN" altLang="zh-CN" sz="2800">
                <a:solidFill>
                  <a:srgbClr val="3333FF"/>
                </a:solidFill>
                <a:ea typeface="楷体_GB2312" pitchFamily="49" charset="-122"/>
              </a:endParaRPr>
            </a:p>
          </p:txBody>
        </p:sp>
        <p:sp>
          <p:nvSpPr>
            <p:cNvPr id="65546" name="Text Box 10"/>
            <p:cNvSpPr txBox="1">
              <a:spLocks noChangeArrowheads="1"/>
            </p:cNvSpPr>
            <p:nvPr/>
          </p:nvSpPr>
          <p:spPr bwMode="auto">
            <a:xfrm>
              <a:off x="624" y="1152"/>
              <a:ext cx="15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a:ea typeface="楷体_GB2312" pitchFamily="49" charset="-122"/>
                </a:rPr>
                <a:t>设置粗体、斜体、下划线、上下标</a:t>
              </a:r>
            </a:p>
          </p:txBody>
        </p:sp>
        <p:sp>
          <p:nvSpPr>
            <p:cNvPr id="65547" name="Text Box 11"/>
            <p:cNvSpPr txBox="1">
              <a:spLocks noChangeArrowheads="1"/>
            </p:cNvSpPr>
            <p:nvPr/>
          </p:nvSpPr>
          <p:spPr bwMode="auto">
            <a:xfrm>
              <a:off x="816" y="2208"/>
              <a:ext cx="158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a:ea typeface="楷体_GB2312" pitchFamily="49" charset="-122"/>
                </a:rPr>
                <a:t>用格式菜单中的字体命令</a:t>
              </a:r>
            </a:p>
          </p:txBody>
        </p:sp>
        <p:sp>
          <p:nvSpPr>
            <p:cNvPr id="65548" name="Rectangle 13"/>
            <p:cNvSpPr>
              <a:spLocks noChangeArrowheads="1"/>
            </p:cNvSpPr>
            <p:nvPr/>
          </p:nvSpPr>
          <p:spPr bwMode="auto">
            <a:xfrm>
              <a:off x="624" y="76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a:solidFill>
                    <a:srgbClr val="3333FF"/>
                  </a:solidFill>
                  <a:ea typeface="楷体_GB2312" pitchFamily="49" charset="-122"/>
                </a:rPr>
                <a:t>概念</a:t>
              </a:r>
            </a:p>
          </p:txBody>
        </p:sp>
        <p:sp>
          <p:nvSpPr>
            <p:cNvPr id="65549" name="Rectangle 14"/>
            <p:cNvSpPr>
              <a:spLocks noChangeArrowheads="1"/>
            </p:cNvSpPr>
            <p:nvPr/>
          </p:nvSpPr>
          <p:spPr bwMode="auto">
            <a:xfrm>
              <a:off x="623" y="1776"/>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a:solidFill>
                    <a:srgbClr val="3333FF"/>
                  </a:solidFill>
                  <a:ea typeface="楷体_GB2312" pitchFamily="49" charset="-122"/>
                </a:rPr>
                <a:t>操作</a:t>
              </a:r>
            </a:p>
          </p:txBody>
        </p:sp>
      </p:grpSp>
      <p:pic>
        <p:nvPicPr>
          <p:cNvPr id="236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09" y="4522440"/>
            <a:ext cx="35337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5951"/>
                                        </p:tgtEl>
                                        <p:attrNameLst>
                                          <p:attrName>style.visibility</p:attrName>
                                        </p:attrNameLst>
                                      </p:cBhvr>
                                      <p:to>
                                        <p:strVal val="visible"/>
                                      </p:to>
                                    </p:set>
                                    <p:animEffect transition="in" filter="blinds(horizontal)">
                                      <p:cBhvr>
                                        <p:cTn id="7" dur="500"/>
                                        <p:tgtEl>
                                          <p:spTgt spid="29595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36546"/>
                                        </p:tgtEl>
                                        <p:attrNameLst>
                                          <p:attrName>style.visibility</p:attrName>
                                        </p:attrNameLst>
                                      </p:cBhvr>
                                      <p:to>
                                        <p:strVal val="visible"/>
                                      </p:to>
                                    </p:set>
                                    <p:animEffect transition="in" filter="wipe(down)">
                                      <p:cBhvr>
                                        <p:cTn id="11" dur="500"/>
                                        <p:tgtEl>
                                          <p:spTgt spid="236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文档排版</a:t>
            </a:r>
          </a:p>
        </p:txBody>
      </p:sp>
      <p:sp>
        <p:nvSpPr>
          <p:cNvPr id="66563" name="AutoShape 4"/>
          <p:cNvSpPr>
            <a:spLocks noChangeArrowheads="1"/>
          </p:cNvSpPr>
          <p:nvPr/>
        </p:nvSpPr>
        <p:spPr bwMode="auto">
          <a:xfrm>
            <a:off x="3886200" y="39624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字符属性设置</a:t>
            </a:r>
          </a:p>
        </p:txBody>
      </p:sp>
      <p:sp>
        <p:nvSpPr>
          <p:cNvPr id="66564" name="AutoShape 5"/>
          <p:cNvSpPr>
            <a:spLocks noChangeArrowheads="1"/>
          </p:cNvSpPr>
          <p:nvPr/>
        </p:nvSpPr>
        <p:spPr bwMode="auto">
          <a:xfrm>
            <a:off x="4191000" y="48006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i="1">
                <a:solidFill>
                  <a:schemeClr val="hlink"/>
                </a:solidFill>
                <a:ea typeface="幼圆" pitchFamily="49" charset="-122"/>
              </a:rPr>
              <a:t>字符位置与间距调整</a:t>
            </a:r>
          </a:p>
        </p:txBody>
      </p:sp>
      <p:sp>
        <p:nvSpPr>
          <p:cNvPr id="66565" name="AutoShape 6"/>
          <p:cNvSpPr>
            <a:spLocks noChangeArrowheads="1"/>
          </p:cNvSpPr>
          <p:nvPr/>
        </p:nvSpPr>
        <p:spPr bwMode="auto">
          <a:xfrm>
            <a:off x="3048000" y="2286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ea typeface="幼圆" pitchFamily="49" charset="-122"/>
              </a:rPr>
              <a:t>字符格式的设置</a:t>
            </a:r>
          </a:p>
        </p:txBody>
      </p:sp>
      <p:sp>
        <p:nvSpPr>
          <p:cNvPr id="66566" name="AutoShape 7"/>
          <p:cNvSpPr>
            <a:spLocks noChangeArrowheads="1"/>
          </p:cNvSpPr>
          <p:nvPr/>
        </p:nvSpPr>
        <p:spPr bwMode="auto">
          <a:xfrm>
            <a:off x="3429000" y="31242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字体设置</a:t>
            </a:r>
          </a:p>
        </p:txBody>
      </p:sp>
      <p:sp>
        <p:nvSpPr>
          <p:cNvPr id="66567" name="AutoShape 8"/>
          <p:cNvSpPr>
            <a:spLocks noChangeArrowheads="1"/>
          </p:cNvSpPr>
          <p:nvPr/>
        </p:nvSpPr>
        <p:spPr bwMode="auto">
          <a:xfrm>
            <a:off x="2209800" y="1524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查看字符格式</a:t>
            </a:r>
          </a:p>
        </p:txBody>
      </p:sp>
      <p:grpSp>
        <p:nvGrpSpPr>
          <p:cNvPr id="297998" name="Group 14"/>
          <p:cNvGrpSpPr>
            <a:grpSpLocks/>
          </p:cNvGrpSpPr>
          <p:nvPr/>
        </p:nvGrpSpPr>
        <p:grpSpPr bwMode="auto">
          <a:xfrm>
            <a:off x="989013" y="1371600"/>
            <a:ext cx="3125787" cy="5257800"/>
            <a:chOff x="623" y="864"/>
            <a:chExt cx="1969" cy="3312"/>
          </a:xfrm>
        </p:grpSpPr>
        <p:sp>
          <p:nvSpPr>
            <p:cNvPr id="66569" name="AutoShape 9"/>
            <p:cNvSpPr>
              <a:spLocks noChangeArrowheads="1"/>
            </p:cNvSpPr>
            <p:nvPr/>
          </p:nvSpPr>
          <p:spPr bwMode="auto">
            <a:xfrm>
              <a:off x="624" y="864"/>
              <a:ext cx="1968" cy="3312"/>
            </a:xfrm>
            <a:prstGeom prst="wedgeRectCallout">
              <a:avLst>
                <a:gd name="adj1" fmla="val 66819"/>
                <a:gd name="adj2" fmla="val 24093"/>
              </a:avLst>
            </a:prstGeom>
            <a:solidFill>
              <a:srgbClr val="FFCC99">
                <a:alpha val="50195"/>
              </a:srgbClr>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lnSpc>
                  <a:spcPct val="140000"/>
                </a:lnSpc>
                <a:spcBef>
                  <a:spcPct val="40000"/>
                </a:spcBef>
              </a:pPr>
              <a:endParaRPr lang="zh-CN" altLang="zh-CN" sz="2800">
                <a:solidFill>
                  <a:srgbClr val="3333FF"/>
                </a:solidFill>
                <a:ea typeface="楷体_GB2312" pitchFamily="49" charset="-122"/>
              </a:endParaRPr>
            </a:p>
          </p:txBody>
        </p:sp>
        <p:sp>
          <p:nvSpPr>
            <p:cNvPr id="66570" name="Text Box 10"/>
            <p:cNvSpPr txBox="1">
              <a:spLocks noChangeArrowheads="1"/>
            </p:cNvSpPr>
            <p:nvPr/>
          </p:nvSpPr>
          <p:spPr bwMode="auto">
            <a:xfrm>
              <a:off x="624" y="1296"/>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a:ea typeface="楷体_GB2312" pitchFamily="49" charset="-122"/>
                </a:rPr>
                <a:t>字符之间的距离</a:t>
              </a:r>
            </a:p>
          </p:txBody>
        </p:sp>
        <p:sp>
          <p:nvSpPr>
            <p:cNvPr id="66571" name="Text Box 11"/>
            <p:cNvSpPr txBox="1">
              <a:spLocks noChangeArrowheads="1"/>
            </p:cNvSpPr>
            <p:nvPr/>
          </p:nvSpPr>
          <p:spPr bwMode="auto">
            <a:xfrm>
              <a:off x="816" y="2208"/>
              <a:ext cx="158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dirty="0">
                  <a:ea typeface="楷体_GB2312" pitchFamily="49" charset="-122"/>
                </a:rPr>
                <a:t>用格式菜单中</a:t>
              </a:r>
              <a:r>
                <a:rPr lang="zh-CN" altLang="en-US" dirty="0" smtClean="0">
                  <a:ea typeface="楷体_GB2312" pitchFamily="49" charset="-122"/>
                </a:rPr>
                <a:t>的段落命令</a:t>
              </a:r>
              <a:endParaRPr lang="zh-CN" altLang="en-US" dirty="0">
                <a:ea typeface="楷体_GB2312" pitchFamily="49" charset="-122"/>
              </a:endParaRPr>
            </a:p>
          </p:txBody>
        </p:sp>
        <p:sp>
          <p:nvSpPr>
            <p:cNvPr id="66572" name="Rectangle 12"/>
            <p:cNvSpPr>
              <a:spLocks noChangeArrowheads="1"/>
            </p:cNvSpPr>
            <p:nvPr/>
          </p:nvSpPr>
          <p:spPr bwMode="auto">
            <a:xfrm>
              <a:off x="624" y="912"/>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a:solidFill>
                    <a:srgbClr val="3333FF"/>
                  </a:solidFill>
                  <a:ea typeface="楷体_GB2312" pitchFamily="49" charset="-122"/>
                </a:rPr>
                <a:t>概念</a:t>
              </a:r>
            </a:p>
          </p:txBody>
        </p:sp>
        <p:sp>
          <p:nvSpPr>
            <p:cNvPr id="66573" name="Rectangle 13"/>
            <p:cNvSpPr>
              <a:spLocks noChangeArrowheads="1"/>
            </p:cNvSpPr>
            <p:nvPr/>
          </p:nvSpPr>
          <p:spPr bwMode="auto">
            <a:xfrm>
              <a:off x="623" y="1776"/>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a:solidFill>
                    <a:srgbClr val="3333FF"/>
                  </a:solidFill>
                  <a:ea typeface="楷体_GB2312" pitchFamily="49" charset="-122"/>
                </a:rPr>
                <a:t>操作</a:t>
              </a:r>
            </a:p>
          </p:txBody>
        </p:sp>
      </p:grpSp>
      <p:pic>
        <p:nvPicPr>
          <p:cNvPr id="237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597" y="4869160"/>
            <a:ext cx="29337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998"/>
                                        </p:tgtEl>
                                        <p:attrNameLst>
                                          <p:attrName>style.visibility</p:attrName>
                                        </p:attrNameLst>
                                      </p:cBhvr>
                                      <p:to>
                                        <p:strVal val="visible"/>
                                      </p:to>
                                    </p:set>
                                    <p:animEffect transition="in" filter="blinds(horizontal)">
                                      <p:cBhvr>
                                        <p:cTn id="7" dur="500"/>
                                        <p:tgtEl>
                                          <p:spTgt spid="297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533400" y="2498725"/>
            <a:ext cx="762000" cy="3749675"/>
          </a:xfrm>
          <a:prstGeom prst="rect">
            <a:avLst/>
          </a:prstGeom>
          <a:solidFill>
            <a:srgbClr val="6600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003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buClr>
                <a:srgbClr val="FF0066"/>
              </a:buClr>
              <a:buFont typeface="Marlett" pitchFamily="2" charset="2"/>
              <a:buNone/>
            </a:pPr>
            <a:r>
              <a:rPr lang="zh-CN" altLang="en-US" sz="4000">
                <a:solidFill>
                  <a:srgbClr val="FFFFFF"/>
                </a:solidFill>
                <a:latin typeface="隶书" pitchFamily="49" charset="-122"/>
                <a:ea typeface="隶书" pitchFamily="49" charset="-122"/>
              </a:rPr>
              <a:t>字</a:t>
            </a:r>
          </a:p>
          <a:p>
            <a:pPr>
              <a:buClr>
                <a:srgbClr val="FF0066"/>
              </a:buClr>
              <a:buFont typeface="Marlett" pitchFamily="2" charset="2"/>
              <a:buNone/>
            </a:pPr>
            <a:r>
              <a:rPr lang="zh-CN" altLang="en-US" sz="4000">
                <a:solidFill>
                  <a:srgbClr val="FFFFFF"/>
                </a:solidFill>
                <a:latin typeface="隶书" pitchFamily="49" charset="-122"/>
                <a:ea typeface="隶书" pitchFamily="49" charset="-122"/>
              </a:rPr>
              <a:t>符</a:t>
            </a:r>
          </a:p>
          <a:p>
            <a:pPr>
              <a:buClr>
                <a:srgbClr val="FF0066"/>
              </a:buClr>
              <a:buFont typeface="Marlett" pitchFamily="2" charset="2"/>
              <a:buNone/>
            </a:pPr>
            <a:r>
              <a:rPr lang="zh-CN" altLang="en-US" sz="4000">
                <a:solidFill>
                  <a:srgbClr val="FFFFFF"/>
                </a:solidFill>
                <a:latin typeface="隶书" pitchFamily="49" charset="-122"/>
                <a:ea typeface="隶书" pitchFamily="49" charset="-122"/>
              </a:rPr>
              <a:t>格</a:t>
            </a:r>
          </a:p>
          <a:p>
            <a:pPr>
              <a:buClr>
                <a:srgbClr val="FF0066"/>
              </a:buClr>
              <a:buFont typeface="Marlett" pitchFamily="2" charset="2"/>
              <a:buNone/>
            </a:pPr>
            <a:r>
              <a:rPr lang="zh-CN" altLang="en-US" sz="4000">
                <a:solidFill>
                  <a:srgbClr val="FFFFFF"/>
                </a:solidFill>
                <a:latin typeface="隶书" pitchFamily="49" charset="-122"/>
                <a:ea typeface="隶书" pitchFamily="49" charset="-122"/>
              </a:rPr>
              <a:t>式</a:t>
            </a:r>
          </a:p>
          <a:p>
            <a:pPr>
              <a:buClr>
                <a:srgbClr val="FF0066"/>
              </a:buClr>
              <a:buFont typeface="Marlett" pitchFamily="2" charset="2"/>
              <a:buNone/>
            </a:pPr>
            <a:r>
              <a:rPr lang="zh-CN" altLang="en-US" sz="4000">
                <a:solidFill>
                  <a:srgbClr val="FFFFFF"/>
                </a:solidFill>
                <a:latin typeface="隶书" pitchFamily="49" charset="-122"/>
                <a:ea typeface="隶书" pitchFamily="49" charset="-122"/>
              </a:rPr>
              <a:t>编</a:t>
            </a:r>
          </a:p>
          <a:p>
            <a:pPr>
              <a:buClr>
                <a:srgbClr val="FF0066"/>
              </a:buClr>
              <a:buFont typeface="Marlett" pitchFamily="2" charset="2"/>
              <a:buNone/>
            </a:pPr>
            <a:r>
              <a:rPr lang="zh-CN" altLang="en-US" sz="4000">
                <a:solidFill>
                  <a:srgbClr val="FFFFFF"/>
                </a:solidFill>
                <a:latin typeface="隶书" pitchFamily="49" charset="-122"/>
                <a:ea typeface="隶书" pitchFamily="49" charset="-122"/>
              </a:rPr>
              <a:t>排</a:t>
            </a:r>
            <a:endParaRPr lang="zh-CN" altLang="en-US" sz="3200">
              <a:solidFill>
                <a:srgbClr val="FFFFFF"/>
              </a:solidFill>
              <a:latin typeface="隶书" pitchFamily="49" charset="-122"/>
              <a:ea typeface="隶书" pitchFamily="49" charset="-122"/>
            </a:endParaRPr>
          </a:p>
        </p:txBody>
      </p:sp>
      <p:sp>
        <p:nvSpPr>
          <p:cNvPr id="67589"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FDA5C91-AB5E-4615-919B-1CB77D076F5A}" type="slidenum">
              <a:rPr lang="zh-CN" altLang="en-US" sz="1200" smtClean="0">
                <a:solidFill>
                  <a:schemeClr val="tx2"/>
                </a:solidFill>
              </a:rPr>
              <a:pPr eaLnBrk="1" hangingPunct="1"/>
              <a:t>32</a:t>
            </a:fld>
            <a:endParaRPr lang="zh-CN" altLang="en-US" sz="1200" smtClean="0">
              <a:solidFill>
                <a:schemeClr val="tx2"/>
              </a:solidFill>
            </a:endParaRPr>
          </a:p>
        </p:txBody>
      </p:sp>
      <p:pic>
        <p:nvPicPr>
          <p:cNvPr id="238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42081"/>
            <a:ext cx="5600700"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63688" y="6021288"/>
            <a:ext cx="6624736" cy="461665"/>
          </a:xfrm>
          <a:prstGeom prst="rect">
            <a:avLst/>
          </a:prstGeom>
          <a:noFill/>
        </p:spPr>
        <p:txBody>
          <a:bodyPr wrap="square" rtlCol="0">
            <a:spAutoFit/>
          </a:bodyPr>
          <a:lstStyle/>
          <a:p>
            <a:r>
              <a:rPr lang="zh-CN" altLang="en-US" dirty="0" smtClean="0"/>
              <a:t>选取文本对象，右键下拉菜单选择“字体”命令</a:t>
            </a:r>
            <a:endParaRPr lang="zh-CN" altLang="en-US"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ChangeArrowheads="1"/>
          </p:cNvSpPr>
          <p:nvPr/>
        </p:nvSpPr>
        <p:spPr bwMode="auto">
          <a:xfrm>
            <a:off x="609600" y="2590800"/>
            <a:ext cx="762000" cy="3749675"/>
          </a:xfrm>
          <a:prstGeom prst="rect">
            <a:avLst/>
          </a:prstGeom>
          <a:solidFill>
            <a:srgbClr val="11111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11111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buClr>
                <a:srgbClr val="FF0066"/>
              </a:buClr>
              <a:buFont typeface="Marlett" pitchFamily="2" charset="2"/>
              <a:buNone/>
            </a:pPr>
            <a:r>
              <a:rPr lang="zh-CN" altLang="en-US" sz="4000">
                <a:solidFill>
                  <a:schemeClr val="folHlink"/>
                </a:solidFill>
                <a:latin typeface="隶书" pitchFamily="49" charset="-122"/>
                <a:ea typeface="隶书" pitchFamily="49" charset="-122"/>
              </a:rPr>
              <a:t>段落</a:t>
            </a:r>
          </a:p>
          <a:p>
            <a:pPr>
              <a:buClr>
                <a:srgbClr val="FF0066"/>
              </a:buClr>
              <a:buFont typeface="Marlett" pitchFamily="2" charset="2"/>
              <a:buNone/>
            </a:pPr>
            <a:r>
              <a:rPr lang="zh-CN" altLang="en-US" sz="4000">
                <a:solidFill>
                  <a:schemeClr val="folHlink"/>
                </a:solidFill>
                <a:latin typeface="隶书" pitchFamily="49" charset="-122"/>
                <a:ea typeface="隶书" pitchFamily="49" charset="-122"/>
              </a:rPr>
              <a:t>格</a:t>
            </a:r>
          </a:p>
          <a:p>
            <a:pPr>
              <a:buClr>
                <a:srgbClr val="FF0066"/>
              </a:buClr>
              <a:buFont typeface="Marlett" pitchFamily="2" charset="2"/>
              <a:buNone/>
            </a:pPr>
            <a:r>
              <a:rPr lang="zh-CN" altLang="en-US" sz="4000">
                <a:solidFill>
                  <a:schemeClr val="folHlink"/>
                </a:solidFill>
                <a:latin typeface="隶书" pitchFamily="49" charset="-122"/>
                <a:ea typeface="隶书" pitchFamily="49" charset="-122"/>
              </a:rPr>
              <a:t>式</a:t>
            </a:r>
          </a:p>
          <a:p>
            <a:pPr>
              <a:buClr>
                <a:srgbClr val="FF0066"/>
              </a:buClr>
              <a:buFont typeface="Marlett" pitchFamily="2" charset="2"/>
              <a:buNone/>
            </a:pPr>
            <a:r>
              <a:rPr lang="zh-CN" altLang="en-US" sz="4000">
                <a:solidFill>
                  <a:schemeClr val="folHlink"/>
                </a:solidFill>
                <a:latin typeface="隶书" pitchFamily="49" charset="-122"/>
                <a:ea typeface="隶书" pitchFamily="49" charset="-122"/>
              </a:rPr>
              <a:t>编</a:t>
            </a:r>
          </a:p>
          <a:p>
            <a:pPr>
              <a:buClr>
                <a:srgbClr val="FF0066"/>
              </a:buClr>
              <a:buFont typeface="Marlett" pitchFamily="2" charset="2"/>
              <a:buNone/>
            </a:pPr>
            <a:r>
              <a:rPr lang="zh-CN" altLang="en-US" sz="4000">
                <a:solidFill>
                  <a:schemeClr val="folHlink"/>
                </a:solidFill>
                <a:latin typeface="隶书" pitchFamily="49" charset="-122"/>
                <a:ea typeface="隶书" pitchFamily="49" charset="-122"/>
              </a:rPr>
              <a:t>排</a:t>
            </a:r>
            <a:endParaRPr lang="zh-CN" altLang="en-US" sz="3200">
              <a:solidFill>
                <a:schemeClr val="folHlink"/>
              </a:solidFill>
              <a:latin typeface="隶书" pitchFamily="49" charset="-122"/>
              <a:ea typeface="隶书" pitchFamily="49" charset="-122"/>
            </a:endParaRPr>
          </a:p>
        </p:txBody>
      </p:sp>
      <p:sp>
        <p:nvSpPr>
          <p:cNvPr id="6861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E59B829-336E-416C-92C0-7E6FF57E4709}" type="slidenum">
              <a:rPr lang="zh-CN" altLang="en-US" sz="1200" smtClean="0">
                <a:solidFill>
                  <a:schemeClr val="tx2"/>
                </a:solidFill>
              </a:rPr>
              <a:pPr eaLnBrk="1" hangingPunct="1"/>
              <a:t>33</a:t>
            </a:fld>
            <a:endParaRPr lang="zh-CN" altLang="en-US" sz="1200" smtClean="0">
              <a:solidFill>
                <a:schemeClr val="tx2"/>
              </a:solidFill>
            </a:endParaRPr>
          </a:p>
        </p:txBody>
      </p:sp>
      <p:sp>
        <p:nvSpPr>
          <p:cNvPr id="6" name="TextBox 5"/>
          <p:cNvSpPr txBox="1"/>
          <p:nvPr/>
        </p:nvSpPr>
        <p:spPr>
          <a:xfrm>
            <a:off x="1475656" y="6341258"/>
            <a:ext cx="7560840" cy="400110"/>
          </a:xfrm>
          <a:prstGeom prst="rect">
            <a:avLst/>
          </a:prstGeom>
          <a:noFill/>
        </p:spPr>
        <p:txBody>
          <a:bodyPr wrap="square" rtlCol="0">
            <a:spAutoFit/>
          </a:bodyPr>
          <a:lstStyle/>
          <a:p>
            <a:r>
              <a:rPr lang="zh-CN" altLang="en-US" sz="2000" dirty="0" smtClean="0"/>
              <a:t>选取文档中的段落，右键下拉菜单选择“段落”命令</a:t>
            </a:r>
            <a:endParaRPr lang="zh-CN" altLang="en-US" sz="2000" dirty="0"/>
          </a:p>
        </p:txBody>
      </p:sp>
      <p:pic>
        <p:nvPicPr>
          <p:cNvPr id="6862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85739"/>
            <a:ext cx="5464646" cy="6066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段落缩进</a:t>
            </a:r>
            <a:r>
              <a:rPr lang="en-US" altLang="zh-CN" smtClean="0"/>
              <a:t>-</a:t>
            </a:r>
            <a:r>
              <a:rPr lang="zh-CN" altLang="en-US" smtClean="0"/>
              <a:t>使用标尺</a:t>
            </a:r>
          </a:p>
        </p:txBody>
      </p:sp>
      <p:sp>
        <p:nvSpPr>
          <p:cNvPr id="72707" name="Text Box 6"/>
          <p:cNvSpPr txBox="1">
            <a:spLocks noChangeArrowheads="1"/>
          </p:cNvSpPr>
          <p:nvPr/>
        </p:nvSpPr>
        <p:spPr bwMode="auto">
          <a:xfrm>
            <a:off x="3276600" y="12192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endParaRPr lang="zh-CN" altLang="zh-CN"/>
          </a:p>
        </p:txBody>
      </p:sp>
      <p:grpSp>
        <p:nvGrpSpPr>
          <p:cNvPr id="72708" name="Group 27"/>
          <p:cNvGrpSpPr>
            <a:grpSpLocks/>
          </p:cNvGrpSpPr>
          <p:nvPr/>
        </p:nvGrpSpPr>
        <p:grpSpPr bwMode="auto">
          <a:xfrm>
            <a:off x="1295400" y="1066800"/>
            <a:ext cx="7848600" cy="5562600"/>
            <a:chOff x="816" y="672"/>
            <a:chExt cx="4944" cy="3504"/>
          </a:xfrm>
        </p:grpSpPr>
        <p:sp>
          <p:nvSpPr>
            <p:cNvPr id="72709" name="AutoShape 15"/>
            <p:cNvSpPr>
              <a:spLocks noChangeArrowheads="1"/>
            </p:cNvSpPr>
            <p:nvPr/>
          </p:nvSpPr>
          <p:spPr bwMode="auto">
            <a:xfrm>
              <a:off x="816" y="672"/>
              <a:ext cx="4944" cy="3504"/>
            </a:xfrm>
            <a:prstGeom prst="wedgeRectCallout">
              <a:avLst>
                <a:gd name="adj1" fmla="val -54694"/>
                <a:gd name="adj2" fmla="val 10444"/>
              </a:avLst>
            </a:prstGeom>
            <a:solidFill>
              <a:srgbClr val="CCFFFF"/>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lnSpc>
                  <a:spcPct val="140000"/>
                </a:lnSpc>
                <a:spcBef>
                  <a:spcPct val="40000"/>
                </a:spcBef>
              </a:pPr>
              <a:endParaRPr lang="zh-CN" altLang="zh-CN" sz="2800">
                <a:solidFill>
                  <a:srgbClr val="3333FF"/>
                </a:solidFill>
                <a:ea typeface="楷体_GB2312" pitchFamily="49" charset="-122"/>
              </a:endParaRPr>
            </a:p>
          </p:txBody>
        </p:sp>
        <p:graphicFrame>
          <p:nvGraphicFramePr>
            <p:cNvPr id="72710" name="Object 14"/>
            <p:cNvGraphicFramePr>
              <a:graphicFrameLocks noChangeAspect="1"/>
            </p:cNvGraphicFramePr>
            <p:nvPr/>
          </p:nvGraphicFramePr>
          <p:xfrm>
            <a:off x="816" y="1008"/>
            <a:ext cx="4835" cy="2514"/>
          </p:xfrm>
          <a:graphic>
            <a:graphicData uri="http://schemas.openxmlformats.org/presentationml/2006/ole">
              <mc:AlternateContent xmlns:mc="http://schemas.openxmlformats.org/markup-compatibility/2006">
                <mc:Choice xmlns:v="urn:schemas-microsoft-com:vml" Requires="v">
                  <p:oleObj spid="_x0000_s72758" name="位图图像" r:id="rId4" imgW="7676190" imgH="3990476" progId="Paint.Picture">
                    <p:embed/>
                  </p:oleObj>
                </mc:Choice>
                <mc:Fallback>
                  <p:oleObj name="位图图像" r:id="rId4" imgW="7676190" imgH="3990476" progId="Paint.Picture">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 y="1008"/>
                          <a:ext cx="4835" cy="2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2711" name="Group 23"/>
            <p:cNvGrpSpPr>
              <a:grpSpLocks/>
            </p:cNvGrpSpPr>
            <p:nvPr/>
          </p:nvGrpSpPr>
          <p:grpSpPr bwMode="auto">
            <a:xfrm>
              <a:off x="2256" y="1536"/>
              <a:ext cx="768" cy="480"/>
              <a:chOff x="2256" y="1536"/>
              <a:chExt cx="768" cy="480"/>
            </a:xfrm>
          </p:grpSpPr>
          <p:sp>
            <p:nvSpPr>
              <p:cNvPr id="72718" name="Line 16"/>
              <p:cNvSpPr>
                <a:spLocks noChangeShapeType="1"/>
              </p:cNvSpPr>
              <p:nvPr/>
            </p:nvSpPr>
            <p:spPr bwMode="auto">
              <a:xfrm flipV="1">
                <a:off x="2352" y="1536"/>
                <a:ext cx="0" cy="48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9" name="Text Box 17"/>
              <p:cNvSpPr txBox="1">
                <a:spLocks noChangeArrowheads="1"/>
              </p:cNvSpPr>
              <p:nvPr/>
            </p:nvSpPr>
            <p:spPr bwMode="auto">
              <a:xfrm>
                <a:off x="2256" y="177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spcBef>
                    <a:spcPct val="50000"/>
                  </a:spcBef>
                </a:pPr>
                <a:r>
                  <a:rPr lang="zh-CN" altLang="en-US" sz="2000"/>
                  <a:t>首行缩进 </a:t>
                </a:r>
              </a:p>
            </p:txBody>
          </p:sp>
        </p:grpSp>
        <p:grpSp>
          <p:nvGrpSpPr>
            <p:cNvPr id="72712" name="Group 22"/>
            <p:cNvGrpSpPr>
              <a:grpSpLocks/>
            </p:cNvGrpSpPr>
            <p:nvPr/>
          </p:nvGrpSpPr>
          <p:grpSpPr bwMode="auto">
            <a:xfrm>
              <a:off x="1488" y="1584"/>
              <a:ext cx="768" cy="672"/>
              <a:chOff x="1488" y="1584"/>
              <a:chExt cx="768" cy="672"/>
            </a:xfrm>
          </p:grpSpPr>
          <p:sp>
            <p:nvSpPr>
              <p:cNvPr id="72716" name="Line 18"/>
              <p:cNvSpPr>
                <a:spLocks noChangeShapeType="1"/>
              </p:cNvSpPr>
              <p:nvPr/>
            </p:nvSpPr>
            <p:spPr bwMode="auto">
              <a:xfrm flipV="1">
                <a:off x="2208" y="1584"/>
                <a:ext cx="0" cy="480"/>
              </a:xfrm>
              <a:prstGeom prst="line">
                <a:avLst/>
              </a:prstGeom>
              <a:noFill/>
              <a:ln w="38100">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7" name="Text Box 19"/>
              <p:cNvSpPr txBox="1">
                <a:spLocks noChangeArrowheads="1"/>
              </p:cNvSpPr>
              <p:nvPr/>
            </p:nvSpPr>
            <p:spPr bwMode="auto">
              <a:xfrm>
                <a:off x="1488" y="1872"/>
                <a:ext cx="7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spcBef>
                    <a:spcPct val="50000"/>
                  </a:spcBef>
                </a:pPr>
                <a:r>
                  <a:rPr lang="zh-CN" altLang="en-US" sz="2000"/>
                  <a:t>用于段落首行缩进 </a:t>
                </a:r>
              </a:p>
            </p:txBody>
          </p:sp>
        </p:grpSp>
        <p:grpSp>
          <p:nvGrpSpPr>
            <p:cNvPr id="72713" name="Group 24"/>
            <p:cNvGrpSpPr>
              <a:grpSpLocks/>
            </p:cNvGrpSpPr>
            <p:nvPr/>
          </p:nvGrpSpPr>
          <p:grpSpPr bwMode="auto">
            <a:xfrm>
              <a:off x="4896" y="1584"/>
              <a:ext cx="768" cy="576"/>
              <a:chOff x="4896" y="1584"/>
              <a:chExt cx="768" cy="576"/>
            </a:xfrm>
          </p:grpSpPr>
          <p:sp>
            <p:nvSpPr>
              <p:cNvPr id="72714" name="Line 20"/>
              <p:cNvSpPr>
                <a:spLocks noChangeShapeType="1"/>
              </p:cNvSpPr>
              <p:nvPr/>
            </p:nvSpPr>
            <p:spPr bwMode="auto">
              <a:xfrm flipV="1">
                <a:off x="5520" y="1584"/>
                <a:ext cx="0" cy="48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5" name="Text Box 21"/>
              <p:cNvSpPr txBox="1">
                <a:spLocks noChangeArrowheads="1"/>
              </p:cNvSpPr>
              <p:nvPr/>
            </p:nvSpPr>
            <p:spPr bwMode="auto">
              <a:xfrm>
                <a:off x="4896" y="1968"/>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spcBef>
                    <a:spcPct val="50000"/>
                  </a:spcBef>
                </a:pPr>
                <a:r>
                  <a:rPr lang="zh-CN" altLang="en-US" sz="2000"/>
                  <a:t>右缩进 </a:t>
                </a:r>
              </a:p>
            </p:txBody>
          </p:sp>
        </p:grpSp>
      </p:gr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85800" y="152400"/>
            <a:ext cx="6858000" cy="914400"/>
          </a:xfrm>
          <a:solidFill>
            <a:srgbClr val="009999"/>
          </a:solidFill>
        </p:spPr>
        <p:txBody>
          <a:bodyPr/>
          <a:lstStyle/>
          <a:p>
            <a:r>
              <a:rPr lang="zh-CN" altLang="en-US" dirty="0" smtClean="0">
                <a:solidFill>
                  <a:srgbClr val="FFFF00"/>
                </a:solidFill>
              </a:rPr>
              <a:t>多级列表</a:t>
            </a:r>
          </a:p>
        </p:txBody>
      </p:sp>
      <p:pic>
        <p:nvPicPr>
          <p:cNvPr id="13"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115" y="1669282"/>
            <a:ext cx="6806885" cy="4072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85800" y="152400"/>
            <a:ext cx="6858000" cy="914400"/>
          </a:xfrm>
          <a:solidFill>
            <a:srgbClr val="009999"/>
          </a:solidFill>
        </p:spPr>
        <p:txBody>
          <a:bodyPr/>
          <a:lstStyle/>
          <a:p>
            <a:r>
              <a:rPr lang="zh-CN" altLang="en-US" dirty="0" smtClean="0">
                <a:solidFill>
                  <a:srgbClr val="FFFF00"/>
                </a:solidFill>
              </a:rPr>
              <a:t>定义多级列表</a:t>
            </a:r>
          </a:p>
        </p:txBody>
      </p:sp>
      <p:pic>
        <p:nvPicPr>
          <p:cNvPr id="2334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76672"/>
            <a:ext cx="3536801" cy="6185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标注 1"/>
          <p:cNvSpPr/>
          <p:nvPr/>
        </p:nvSpPr>
        <p:spPr bwMode="auto">
          <a:xfrm>
            <a:off x="1115616" y="2276872"/>
            <a:ext cx="2520280" cy="648072"/>
          </a:xfrm>
          <a:prstGeom prst="wedgeRectCallout">
            <a:avLst>
              <a:gd name="adj1" fmla="val 116740"/>
              <a:gd name="adj2" fmla="val -285406"/>
            </a:avLst>
          </a:prstGeom>
          <a:noFill/>
          <a:ln w="127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1. </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选取多级列表</a:t>
            </a:r>
          </a:p>
        </p:txBody>
      </p:sp>
      <p:sp>
        <p:nvSpPr>
          <p:cNvPr id="6" name="矩形标注 5"/>
          <p:cNvSpPr/>
          <p:nvPr/>
        </p:nvSpPr>
        <p:spPr bwMode="auto">
          <a:xfrm>
            <a:off x="1141268" y="3861048"/>
            <a:ext cx="2998684" cy="648072"/>
          </a:xfrm>
          <a:prstGeom prst="wedgeRectCallout">
            <a:avLst>
              <a:gd name="adj1" fmla="val 93025"/>
              <a:gd name="adj2" fmla="val 290573"/>
            </a:avLst>
          </a:prstGeom>
          <a:noFill/>
          <a:ln w="127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 </a:t>
            </a:r>
            <a:r>
              <a:rPr lang="zh-CN" altLang="en-US" dirty="0" smtClean="0"/>
              <a:t>定义新的</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多级列表</a:t>
            </a:r>
          </a:p>
        </p:txBody>
      </p:sp>
      <p:pic>
        <p:nvPicPr>
          <p:cNvPr id="2344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6505" y="2204864"/>
            <a:ext cx="955045" cy="737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46554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234498"/>
                                        </p:tgtEl>
                                        <p:attrNameLst>
                                          <p:attrName>style.visibility</p:attrName>
                                        </p:attrNameLst>
                                      </p:cBhvr>
                                      <p:to>
                                        <p:strVal val="visible"/>
                                      </p:to>
                                    </p:set>
                                    <p:animEffect transition="in" filter="circle(in)">
                                      <p:cBhvr>
                                        <p:cTn id="10" dur="2000"/>
                                        <p:tgtEl>
                                          <p:spTgt spid="23449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85800" y="152400"/>
            <a:ext cx="6858000" cy="914400"/>
          </a:xfrm>
          <a:solidFill>
            <a:srgbClr val="009999"/>
          </a:solidFill>
        </p:spPr>
        <p:txBody>
          <a:bodyPr/>
          <a:lstStyle/>
          <a:p>
            <a:r>
              <a:rPr lang="zh-CN" altLang="en-US" dirty="0">
                <a:solidFill>
                  <a:srgbClr val="FFFF00"/>
                </a:solidFill>
              </a:rPr>
              <a:t>定义多级列表</a:t>
            </a:r>
            <a:endParaRPr lang="zh-CN" altLang="en-US" dirty="0" smtClean="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492896"/>
            <a:ext cx="5480957"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椭圆形标注 1"/>
          <p:cNvSpPr/>
          <p:nvPr/>
        </p:nvSpPr>
        <p:spPr bwMode="auto">
          <a:xfrm>
            <a:off x="323528" y="2204864"/>
            <a:ext cx="2016224" cy="648072"/>
          </a:xfrm>
          <a:prstGeom prst="wedgeEllipseCallout">
            <a:avLst>
              <a:gd name="adj1" fmla="val 83539"/>
              <a:gd name="adj2" fmla="val 60015"/>
            </a:avLst>
          </a:prstGeom>
          <a:noFill/>
          <a:ln w="127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选取级别</a:t>
            </a:r>
            <a:r>
              <a:rPr kumimoji="1" lang="en-US" altLang="zh-CN" sz="2400" b="1" i="0" u="none" strike="noStrike" cap="none" normalizeH="0" baseline="0" dirty="0" smtClean="0">
                <a:ln>
                  <a:noFill/>
                </a:ln>
                <a:solidFill>
                  <a:schemeClr val="accent2"/>
                </a:solidFill>
                <a:effectLst/>
                <a:latin typeface="Times New Roman" pitchFamily="18" charset="0"/>
                <a:ea typeface="宋体" pitchFamily="2" charset="-122"/>
              </a:rPr>
              <a:t>1</a:t>
            </a:r>
            <a:endParaRPr kumimoji="1" lang="zh-CN" altLang="en-US" sz="2400" b="1" i="0" u="none" strike="noStrike" cap="none" normalizeH="0" baseline="0" dirty="0" smtClean="0">
              <a:ln>
                <a:noFill/>
              </a:ln>
              <a:solidFill>
                <a:schemeClr val="accent2"/>
              </a:solidFill>
              <a:effectLst/>
              <a:latin typeface="Times New Roman" pitchFamily="18" charset="0"/>
              <a:ea typeface="宋体" pitchFamily="2" charset="-122"/>
            </a:endParaRPr>
          </a:p>
        </p:txBody>
      </p:sp>
      <p:sp>
        <p:nvSpPr>
          <p:cNvPr id="11" name="椭圆形标注 10"/>
          <p:cNvSpPr/>
          <p:nvPr/>
        </p:nvSpPr>
        <p:spPr bwMode="auto">
          <a:xfrm>
            <a:off x="216024" y="3501008"/>
            <a:ext cx="2411760" cy="1008112"/>
          </a:xfrm>
          <a:prstGeom prst="wedgeEllipseCallout">
            <a:avLst>
              <a:gd name="adj1" fmla="val 49839"/>
              <a:gd name="adj2" fmla="val 53664"/>
            </a:avLst>
          </a:prstGeom>
          <a:noFill/>
          <a:ln w="127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输入编号格式</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accent2"/>
                </a:solidFill>
              </a:rPr>
              <a:t>第</a:t>
            </a:r>
            <a:r>
              <a:rPr lang="en-US" altLang="zh-CN" dirty="0" smtClean="0">
                <a:solidFill>
                  <a:schemeClr val="accent2"/>
                </a:solidFill>
              </a:rPr>
              <a:t>1</a:t>
            </a:r>
            <a:r>
              <a:rPr lang="zh-CN" altLang="en-US" dirty="0" smtClean="0">
                <a:solidFill>
                  <a:schemeClr val="accent2"/>
                </a:solidFill>
              </a:rPr>
              <a:t>章</a:t>
            </a:r>
            <a:endParaRPr kumimoji="1" lang="zh-CN" altLang="en-US" sz="2400" b="1" i="0" u="none" strike="noStrike" cap="none" normalizeH="0" baseline="0" dirty="0" smtClean="0">
              <a:ln>
                <a:noFill/>
              </a:ln>
              <a:solidFill>
                <a:schemeClr val="accent2"/>
              </a:solidFill>
              <a:effectLst/>
            </a:endParaRPr>
          </a:p>
        </p:txBody>
      </p:sp>
      <p:sp>
        <p:nvSpPr>
          <p:cNvPr id="12" name="椭圆形标注 11"/>
          <p:cNvSpPr/>
          <p:nvPr/>
        </p:nvSpPr>
        <p:spPr bwMode="auto">
          <a:xfrm>
            <a:off x="3347864" y="1340768"/>
            <a:ext cx="2808312" cy="997096"/>
          </a:xfrm>
          <a:prstGeom prst="wedgeEllipseCallout">
            <a:avLst>
              <a:gd name="adj1" fmla="val 54705"/>
              <a:gd name="adj2" fmla="val 142259"/>
            </a:avLst>
          </a:prstGeom>
          <a:noFill/>
          <a:ln w="127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t>3</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lang="zh-CN" altLang="en-US" dirty="0"/>
              <a:t>将</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级别</a:t>
            </a:r>
            <a:r>
              <a:rPr lang="zh-CN" altLang="en-US" dirty="0" smtClean="0"/>
              <a:t>链接到样式</a:t>
            </a:r>
            <a:endParaRPr lang="en-US" altLang="zh-CN" dirty="0" smtClean="0"/>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accent2"/>
                </a:solidFill>
                <a:effectLst/>
                <a:latin typeface="Times New Roman" pitchFamily="18" charset="0"/>
                <a:ea typeface="宋体" pitchFamily="2" charset="-122"/>
              </a:rPr>
              <a:t>标题</a:t>
            </a:r>
            <a:r>
              <a:rPr kumimoji="1" lang="en-US" altLang="zh-CN" sz="2400" b="1" i="0" u="none" strike="noStrike" cap="none" normalizeH="0" baseline="0" dirty="0" smtClean="0">
                <a:ln>
                  <a:noFill/>
                </a:ln>
                <a:solidFill>
                  <a:schemeClr val="accent2"/>
                </a:solidFill>
                <a:effectLst/>
                <a:latin typeface="Times New Roman" pitchFamily="18" charset="0"/>
                <a:ea typeface="宋体" pitchFamily="2" charset="-122"/>
              </a:rPr>
              <a:t>1</a:t>
            </a:r>
            <a:endParaRPr kumimoji="1" lang="zh-CN" altLang="en-US" sz="2400" b="1" i="0" u="none" strike="noStrike" cap="none" normalizeH="0" baseline="0" dirty="0" smtClean="0">
              <a:ln>
                <a:noFill/>
              </a:ln>
              <a:solidFill>
                <a:schemeClr val="accent2"/>
              </a:solidFill>
              <a:effectLst/>
              <a:latin typeface="Times New Roman" pitchFamily="18" charset="0"/>
              <a:ea typeface="宋体" pitchFamily="2" charset="-122"/>
            </a:endParaRPr>
          </a:p>
        </p:txBody>
      </p:sp>
      <p:sp>
        <p:nvSpPr>
          <p:cNvPr id="14" name="椭圆形标注 13"/>
          <p:cNvSpPr/>
          <p:nvPr/>
        </p:nvSpPr>
        <p:spPr bwMode="auto">
          <a:xfrm>
            <a:off x="6139769" y="1290409"/>
            <a:ext cx="2808312" cy="997096"/>
          </a:xfrm>
          <a:prstGeom prst="wedgeEllipseCallout">
            <a:avLst>
              <a:gd name="adj1" fmla="val -26027"/>
              <a:gd name="adj2" fmla="val 188740"/>
            </a:avLst>
          </a:prstGeom>
          <a:noFill/>
          <a:ln w="127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4</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lang="zh-CN" altLang="en-US" dirty="0" smtClean="0"/>
              <a:t>在库中显示的级别</a:t>
            </a:r>
            <a:endParaRPr lang="en-US" altLang="zh-CN" dirty="0" smtClean="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solidFill>
                  <a:schemeClr val="accent2"/>
                </a:solidFill>
              </a:rPr>
              <a:t>级别</a:t>
            </a:r>
            <a:r>
              <a:rPr kumimoji="1" lang="en-US" altLang="zh-CN" sz="2400" b="1" i="0" u="none" strike="noStrike" cap="none" normalizeH="0" baseline="0" dirty="0" smtClean="0">
                <a:ln>
                  <a:noFill/>
                </a:ln>
                <a:solidFill>
                  <a:schemeClr val="accent2"/>
                </a:solidFill>
                <a:effectLst/>
                <a:latin typeface="Times New Roman" pitchFamily="18" charset="0"/>
                <a:ea typeface="宋体" pitchFamily="2" charset="-122"/>
              </a:rPr>
              <a:t>1</a:t>
            </a:r>
            <a:endParaRPr kumimoji="1" lang="zh-CN" altLang="en-US" sz="2400" b="1" i="0" u="none" strike="noStrike" cap="none" normalizeH="0" baseline="0" dirty="0" smtClean="0">
              <a:ln>
                <a:noFill/>
              </a:ln>
              <a:solidFill>
                <a:schemeClr val="accent2"/>
              </a:solidFill>
              <a:effectLst/>
              <a:latin typeface="Times New Roman" pitchFamily="18" charset="0"/>
              <a:ea typeface="宋体" pitchFamily="2" charset="-122"/>
            </a:endParaRPr>
          </a:p>
        </p:txBody>
      </p:sp>
    </p:spTree>
    <p:extLst>
      <p:ext uri="{BB962C8B-B14F-4D97-AF65-F5344CB8AC3E}">
        <p14:creationId xmlns:p14="http://schemas.microsoft.com/office/powerpoint/2010/main" val="3544890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00" y="2204864"/>
            <a:ext cx="6152356" cy="4203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802" name="Rectangle 2"/>
          <p:cNvSpPr>
            <a:spLocks noGrp="1" noChangeArrowheads="1"/>
          </p:cNvSpPr>
          <p:nvPr>
            <p:ph type="ctrTitle"/>
          </p:nvPr>
        </p:nvSpPr>
        <p:spPr>
          <a:xfrm>
            <a:off x="685800" y="152400"/>
            <a:ext cx="6858000" cy="914400"/>
          </a:xfrm>
          <a:solidFill>
            <a:srgbClr val="009999"/>
          </a:solidFill>
        </p:spPr>
        <p:txBody>
          <a:bodyPr/>
          <a:lstStyle/>
          <a:p>
            <a:r>
              <a:rPr lang="zh-CN" altLang="en-US" dirty="0">
                <a:solidFill>
                  <a:srgbClr val="FFFF00"/>
                </a:solidFill>
              </a:rPr>
              <a:t>定义多级列表</a:t>
            </a:r>
            <a:endParaRPr lang="zh-CN" altLang="en-US" dirty="0" smtClean="0"/>
          </a:p>
        </p:txBody>
      </p:sp>
      <p:sp>
        <p:nvSpPr>
          <p:cNvPr id="2" name="椭圆形标注 1"/>
          <p:cNvSpPr/>
          <p:nvPr/>
        </p:nvSpPr>
        <p:spPr bwMode="auto">
          <a:xfrm>
            <a:off x="185075" y="2204864"/>
            <a:ext cx="2016224" cy="648072"/>
          </a:xfrm>
          <a:prstGeom prst="wedgeEllipseCallout">
            <a:avLst>
              <a:gd name="adj1" fmla="val 69871"/>
              <a:gd name="adj2" fmla="val 38754"/>
            </a:avLst>
          </a:prstGeom>
          <a:noFill/>
          <a:ln w="127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选取级别</a:t>
            </a:r>
            <a:r>
              <a:rPr lang="en-US" altLang="zh-CN" dirty="0">
                <a:solidFill>
                  <a:schemeClr val="accent6"/>
                </a:solidFill>
              </a:rPr>
              <a:t>2</a:t>
            </a:r>
            <a:endParaRPr kumimoji="1" lang="zh-CN" altLang="en-US" sz="2400" b="1" i="0" u="none" strike="noStrike" cap="none" normalizeH="0" baseline="0" dirty="0" smtClean="0">
              <a:ln>
                <a:noFill/>
              </a:ln>
              <a:solidFill>
                <a:schemeClr val="accent6"/>
              </a:solidFill>
              <a:effectLst/>
            </a:endParaRPr>
          </a:p>
        </p:txBody>
      </p:sp>
      <p:sp>
        <p:nvSpPr>
          <p:cNvPr id="11" name="椭圆形标注 10"/>
          <p:cNvSpPr/>
          <p:nvPr/>
        </p:nvSpPr>
        <p:spPr bwMode="auto">
          <a:xfrm>
            <a:off x="216024" y="3501008"/>
            <a:ext cx="2411760" cy="1008112"/>
          </a:xfrm>
          <a:prstGeom prst="wedgeEllipseCallout">
            <a:avLst>
              <a:gd name="adj1" fmla="val 49839"/>
              <a:gd name="adj2" fmla="val 53664"/>
            </a:avLst>
          </a:prstGeom>
          <a:noFill/>
          <a:ln w="127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输入编号格式</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solidFill>
                  <a:schemeClr val="accent6"/>
                </a:solidFill>
              </a:rPr>
              <a:t>1.1</a:t>
            </a:r>
            <a:endParaRPr kumimoji="1" lang="zh-CN" altLang="en-US" sz="2400" b="1" i="0" u="none" strike="noStrike" cap="none" normalizeH="0" baseline="0" dirty="0" smtClean="0">
              <a:ln>
                <a:noFill/>
              </a:ln>
              <a:solidFill>
                <a:schemeClr val="accent6"/>
              </a:solidFill>
              <a:effectLst/>
            </a:endParaRPr>
          </a:p>
        </p:txBody>
      </p:sp>
      <p:sp>
        <p:nvSpPr>
          <p:cNvPr id="12" name="椭圆形标注 11"/>
          <p:cNvSpPr/>
          <p:nvPr/>
        </p:nvSpPr>
        <p:spPr bwMode="auto">
          <a:xfrm>
            <a:off x="3347864" y="1340768"/>
            <a:ext cx="2808312" cy="997096"/>
          </a:xfrm>
          <a:prstGeom prst="wedgeEllipseCallout">
            <a:avLst>
              <a:gd name="adj1" fmla="val 74777"/>
              <a:gd name="adj2" fmla="val 124672"/>
            </a:avLst>
          </a:prstGeom>
          <a:noFill/>
          <a:ln w="127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t>3</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lang="zh-CN" altLang="en-US" dirty="0"/>
              <a:t>将</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级别</a:t>
            </a:r>
            <a:r>
              <a:rPr lang="zh-CN" altLang="en-US" dirty="0" smtClean="0"/>
              <a:t>链接到样式</a:t>
            </a:r>
            <a:endParaRPr lang="en-US" altLang="zh-CN" dirty="0" smtClean="0"/>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accent6"/>
                </a:solidFill>
                <a:effectLst/>
                <a:latin typeface="Times New Roman" pitchFamily="18" charset="0"/>
                <a:ea typeface="宋体" pitchFamily="2" charset="-122"/>
              </a:rPr>
              <a:t>标题</a:t>
            </a:r>
            <a:r>
              <a:rPr lang="en-US" altLang="zh-CN" dirty="0">
                <a:solidFill>
                  <a:schemeClr val="accent6"/>
                </a:solidFill>
              </a:rPr>
              <a:t>2</a:t>
            </a:r>
            <a:endParaRPr kumimoji="1" lang="zh-CN" altLang="en-US" sz="2400" b="1" i="0" u="none" strike="noStrike" cap="none" normalizeH="0" baseline="0" dirty="0" smtClean="0">
              <a:ln>
                <a:noFill/>
              </a:ln>
              <a:solidFill>
                <a:schemeClr val="accent6"/>
              </a:solidFill>
              <a:effectLst/>
            </a:endParaRPr>
          </a:p>
        </p:txBody>
      </p:sp>
      <p:sp>
        <p:nvSpPr>
          <p:cNvPr id="14" name="椭圆形标注 13"/>
          <p:cNvSpPr/>
          <p:nvPr/>
        </p:nvSpPr>
        <p:spPr bwMode="auto">
          <a:xfrm>
            <a:off x="6139769" y="1290409"/>
            <a:ext cx="2808312" cy="997096"/>
          </a:xfrm>
          <a:prstGeom prst="wedgeEllipseCallout">
            <a:avLst>
              <a:gd name="adj1" fmla="val -5955"/>
              <a:gd name="adj2" fmla="val 167384"/>
            </a:avLst>
          </a:prstGeom>
          <a:noFill/>
          <a:ln w="127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4</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lang="zh-CN" altLang="en-US" dirty="0" smtClean="0"/>
              <a:t>在库中显示的级别</a:t>
            </a:r>
            <a:endParaRPr lang="en-US" altLang="zh-CN" dirty="0" smtClean="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accent6"/>
                </a:solidFill>
              </a:rPr>
              <a:t>级别</a:t>
            </a:r>
            <a:r>
              <a:rPr lang="en-US" altLang="zh-CN" dirty="0">
                <a:solidFill>
                  <a:schemeClr val="accent6"/>
                </a:solidFill>
              </a:rPr>
              <a:t>2</a:t>
            </a:r>
            <a:endParaRPr kumimoji="1" lang="zh-CN" altLang="en-US" sz="2400" b="1" i="0" u="none" strike="noStrike" cap="none" normalizeH="0" baseline="0" dirty="0" smtClean="0">
              <a:ln>
                <a:noFill/>
              </a:ln>
              <a:solidFill>
                <a:schemeClr val="accent6"/>
              </a:solidFill>
              <a:effectLst/>
            </a:endParaRPr>
          </a:p>
        </p:txBody>
      </p:sp>
    </p:spTree>
    <p:extLst>
      <p:ext uri="{BB962C8B-B14F-4D97-AF65-F5344CB8AC3E}">
        <p14:creationId xmlns:p14="http://schemas.microsoft.com/office/powerpoint/2010/main" val="1596762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85800" y="152400"/>
            <a:ext cx="6858000" cy="914400"/>
          </a:xfrm>
          <a:solidFill>
            <a:srgbClr val="009999"/>
          </a:solidFill>
        </p:spPr>
        <p:txBody>
          <a:bodyPr/>
          <a:lstStyle/>
          <a:p>
            <a:r>
              <a:rPr lang="zh-CN" altLang="en-US" dirty="0" smtClean="0"/>
              <a:t>定义多级列表后的样式</a:t>
            </a:r>
          </a:p>
        </p:txBody>
      </p:sp>
      <p:pic>
        <p:nvPicPr>
          <p:cNvPr id="236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695" y="1628800"/>
            <a:ext cx="5975680" cy="1282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65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284984"/>
            <a:ext cx="372427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65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3284984"/>
            <a:ext cx="32289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标注 1"/>
          <p:cNvSpPr/>
          <p:nvPr/>
        </p:nvSpPr>
        <p:spPr bwMode="auto">
          <a:xfrm>
            <a:off x="2051720" y="5949280"/>
            <a:ext cx="5904656" cy="504056"/>
          </a:xfrm>
          <a:prstGeom prst="wedgeRoundRectCallout">
            <a:avLst>
              <a:gd name="adj1" fmla="val 26931"/>
              <a:gd name="adj2" fmla="val -368090"/>
              <a:gd name="adj3" fmla="val 16667"/>
            </a:avLst>
          </a:prstGeom>
          <a:noFill/>
          <a:ln w="12700"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可进一步修改标题的样式，如对齐方式等。</a:t>
            </a:r>
          </a:p>
        </p:txBody>
      </p:sp>
    </p:spTree>
    <p:extLst>
      <p:ext uri="{BB962C8B-B14F-4D97-AF65-F5344CB8AC3E}">
        <p14:creationId xmlns:p14="http://schemas.microsoft.com/office/powerpoint/2010/main" val="30047401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6548"/>
                                        </p:tgtEl>
                                        <p:attrNameLst>
                                          <p:attrName>style.visibility</p:attrName>
                                        </p:attrNameLst>
                                      </p:cBhvr>
                                      <p:to>
                                        <p:strVal val="visible"/>
                                      </p:to>
                                    </p:set>
                                    <p:animEffect transition="in" filter="fade">
                                      <p:cBhvr>
                                        <p:cTn id="7" dur="1000"/>
                                        <p:tgtEl>
                                          <p:spTgt spid="236548"/>
                                        </p:tgtEl>
                                      </p:cBhvr>
                                    </p:animEffect>
                                    <p:anim calcmode="lin" valueType="num">
                                      <p:cBhvr>
                                        <p:cTn id="8" dur="1000" fill="hold"/>
                                        <p:tgtEl>
                                          <p:spTgt spid="236548"/>
                                        </p:tgtEl>
                                        <p:attrNameLst>
                                          <p:attrName>ppt_x</p:attrName>
                                        </p:attrNameLst>
                                      </p:cBhvr>
                                      <p:tavLst>
                                        <p:tav tm="0">
                                          <p:val>
                                            <p:strVal val="#ppt_x"/>
                                          </p:val>
                                        </p:tav>
                                        <p:tav tm="100000">
                                          <p:val>
                                            <p:strVal val="#ppt_x"/>
                                          </p:val>
                                        </p:tav>
                                      </p:tavLst>
                                    </p:anim>
                                    <p:anim calcmode="lin" valueType="num">
                                      <p:cBhvr>
                                        <p:cTn id="9" dur="1000" fill="hold"/>
                                        <p:tgtEl>
                                          <p:spTgt spid="2365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B36B4EF-636A-42BB-A005-BD85AA8907A9}" type="slidenum">
              <a:rPr lang="zh-CN" altLang="en-US" smtClean="0"/>
              <a:pPr>
                <a:defRPr/>
              </a:pPr>
              <a:t>4</a:t>
            </a:fld>
            <a:endParaRPr lang="zh-CN" altLang="en-US"/>
          </a:p>
        </p:txBody>
      </p:sp>
      <p:sp>
        <p:nvSpPr>
          <p:cNvPr id="3" name="TextBox 2"/>
          <p:cNvSpPr txBox="1"/>
          <p:nvPr/>
        </p:nvSpPr>
        <p:spPr>
          <a:xfrm>
            <a:off x="1403648" y="476672"/>
            <a:ext cx="6552728" cy="584775"/>
          </a:xfrm>
          <a:prstGeom prst="rect">
            <a:avLst/>
          </a:prstGeom>
          <a:noFill/>
        </p:spPr>
        <p:txBody>
          <a:bodyPr wrap="square" rtlCol="0">
            <a:spAutoFit/>
          </a:bodyPr>
          <a:lstStyle/>
          <a:p>
            <a:r>
              <a:rPr lang="en-US" altLang="zh-CN" sz="3200" dirty="0" smtClean="0"/>
              <a:t>Microsoft Office 2010</a:t>
            </a:r>
            <a:r>
              <a:rPr lang="zh-CN" altLang="en-US" sz="3200" dirty="0" smtClean="0"/>
              <a:t>文档扩展名</a:t>
            </a:r>
            <a:endParaRPr lang="zh-CN" altLang="en-US" sz="3200" dirty="0"/>
          </a:p>
        </p:txBody>
      </p:sp>
      <p:graphicFrame>
        <p:nvGraphicFramePr>
          <p:cNvPr id="5" name="表格 4"/>
          <p:cNvGraphicFramePr>
            <a:graphicFrameLocks noGrp="1"/>
          </p:cNvGraphicFramePr>
          <p:nvPr>
            <p:extLst>
              <p:ext uri="{D42A27DB-BD31-4B8C-83A1-F6EECF244321}">
                <p14:modId xmlns:p14="http://schemas.microsoft.com/office/powerpoint/2010/main" val="1199888180"/>
              </p:ext>
            </p:extLst>
          </p:nvPr>
        </p:nvGraphicFramePr>
        <p:xfrm>
          <a:off x="1403647" y="2636912"/>
          <a:ext cx="6120681" cy="1443608"/>
        </p:xfrm>
        <a:graphic>
          <a:graphicData uri="http://schemas.openxmlformats.org/drawingml/2006/table">
            <a:tbl>
              <a:tblPr firstRow="1" bandRow="1">
                <a:tableStyleId>{5C22544A-7EE6-4342-B048-85BDC9FD1C3A}</a:tableStyleId>
              </a:tblPr>
              <a:tblGrid>
                <a:gridCol w="1224137"/>
                <a:gridCol w="1530170"/>
                <a:gridCol w="1377153"/>
                <a:gridCol w="1989221"/>
              </a:tblGrid>
              <a:tr h="529208">
                <a:tc>
                  <a:txBody>
                    <a:bodyPr/>
                    <a:lstStyle/>
                    <a:p>
                      <a:r>
                        <a:rPr lang="zh-CN" altLang="en-US" sz="2400" dirty="0" smtClean="0">
                          <a:solidFill>
                            <a:schemeClr val="tx1"/>
                          </a:solidFill>
                        </a:rPr>
                        <a:t>版本</a:t>
                      </a:r>
                      <a:endParaRPr lang="zh-CN" altLang="en-US" sz="2400" dirty="0">
                        <a:solidFill>
                          <a:schemeClr val="tx1"/>
                        </a:solidFill>
                      </a:endParaRPr>
                    </a:p>
                  </a:txBody>
                  <a:tcPr/>
                </a:tc>
                <a:tc>
                  <a:txBody>
                    <a:bodyPr/>
                    <a:lstStyle/>
                    <a:p>
                      <a:r>
                        <a:rPr lang="en-US" altLang="zh-CN" sz="2400" dirty="0" smtClean="0">
                          <a:solidFill>
                            <a:schemeClr val="tx1"/>
                          </a:solidFill>
                        </a:rPr>
                        <a:t>Word</a:t>
                      </a:r>
                      <a:endParaRPr lang="zh-CN" altLang="en-US" sz="2400" dirty="0">
                        <a:solidFill>
                          <a:schemeClr val="tx1"/>
                        </a:solidFill>
                      </a:endParaRPr>
                    </a:p>
                  </a:txBody>
                  <a:tcPr/>
                </a:tc>
                <a:tc>
                  <a:txBody>
                    <a:bodyPr/>
                    <a:lstStyle/>
                    <a:p>
                      <a:r>
                        <a:rPr lang="en-US" altLang="zh-CN" sz="2400" dirty="0" smtClean="0">
                          <a:solidFill>
                            <a:schemeClr val="tx1"/>
                          </a:solidFill>
                        </a:rPr>
                        <a:t>Excel</a:t>
                      </a:r>
                      <a:endParaRPr lang="zh-CN" altLang="en-US" sz="2400" dirty="0">
                        <a:solidFill>
                          <a:schemeClr val="tx1"/>
                        </a:solidFill>
                      </a:endParaRPr>
                    </a:p>
                  </a:txBody>
                  <a:tcPr/>
                </a:tc>
                <a:tc>
                  <a:txBody>
                    <a:bodyPr/>
                    <a:lstStyle/>
                    <a:p>
                      <a:r>
                        <a:rPr lang="en-US" altLang="zh-CN" sz="2400" dirty="0" smtClean="0">
                          <a:solidFill>
                            <a:schemeClr val="tx1"/>
                          </a:solidFill>
                        </a:rPr>
                        <a:t>PowerPoint</a:t>
                      </a:r>
                      <a:endParaRPr lang="zh-CN" altLang="en-US" sz="2400" dirty="0">
                        <a:solidFill>
                          <a:schemeClr val="tx1"/>
                        </a:solidFill>
                      </a:endParaRPr>
                    </a:p>
                  </a:txBody>
                  <a:tcPr/>
                </a:tc>
              </a:tr>
              <a:tr h="370840">
                <a:tc>
                  <a:txBody>
                    <a:bodyPr/>
                    <a:lstStyle/>
                    <a:p>
                      <a:r>
                        <a:rPr lang="en-US" altLang="zh-CN" sz="2400" dirty="0" smtClean="0">
                          <a:solidFill>
                            <a:schemeClr val="tx1"/>
                          </a:solidFill>
                        </a:rPr>
                        <a:t>2010</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docx</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xlsx</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pptx</a:t>
                      </a:r>
                      <a:endParaRPr lang="zh-CN" altLang="en-US" sz="2400" dirty="0">
                        <a:solidFill>
                          <a:schemeClr val="tx1"/>
                        </a:solidFill>
                      </a:endParaRPr>
                    </a:p>
                  </a:txBody>
                  <a:tcPr/>
                </a:tc>
              </a:tr>
              <a:tr h="370840">
                <a:tc>
                  <a:txBody>
                    <a:bodyPr/>
                    <a:lstStyle/>
                    <a:p>
                      <a:r>
                        <a:rPr lang="en-US" altLang="zh-CN" sz="2400" dirty="0" smtClean="0">
                          <a:solidFill>
                            <a:schemeClr val="tx1"/>
                          </a:solidFill>
                        </a:rPr>
                        <a:t>97-2003</a:t>
                      </a:r>
                      <a:endParaRPr lang="zh-CN" altLang="en-US" sz="2400" dirty="0">
                        <a:solidFill>
                          <a:schemeClr val="tx1"/>
                        </a:solidFill>
                      </a:endParaRPr>
                    </a:p>
                  </a:txBody>
                  <a:tcPr/>
                </a:tc>
                <a:tc>
                  <a:txBody>
                    <a:bodyPr/>
                    <a:lstStyle/>
                    <a:p>
                      <a:r>
                        <a:rPr lang="en-US" altLang="zh-CN" sz="2400" dirty="0" smtClean="0">
                          <a:solidFill>
                            <a:schemeClr val="tx1"/>
                          </a:solidFill>
                        </a:rPr>
                        <a:t>.doc</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xls</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ppt</a:t>
                      </a:r>
                      <a:endParaRPr lang="zh-CN" altLang="en-US" sz="2400" dirty="0">
                        <a:solidFill>
                          <a:schemeClr val="tx1"/>
                        </a:solidFill>
                      </a:endParaRPr>
                    </a:p>
                  </a:txBody>
                  <a:tcPr/>
                </a:tc>
              </a:tr>
            </a:tbl>
          </a:graphicData>
        </a:graphic>
      </p:graphicFrame>
    </p:spTree>
    <p:extLst>
      <p:ext uri="{BB962C8B-B14F-4D97-AF65-F5344CB8AC3E}">
        <p14:creationId xmlns:p14="http://schemas.microsoft.com/office/powerpoint/2010/main" val="318057629"/>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685800" y="152400"/>
            <a:ext cx="6858000" cy="914400"/>
          </a:xfrm>
          <a:solidFill>
            <a:srgbClr val="009999"/>
          </a:solidFill>
        </p:spPr>
        <p:txBody>
          <a:bodyPr/>
          <a:lstStyle/>
          <a:p>
            <a:r>
              <a:rPr lang="zh-CN" altLang="en-US" dirty="0" smtClean="0">
                <a:solidFill>
                  <a:srgbClr val="FFFF00"/>
                </a:solidFill>
              </a:rPr>
              <a:t>项目编号</a:t>
            </a:r>
          </a:p>
        </p:txBody>
      </p:sp>
      <p:pic>
        <p:nvPicPr>
          <p:cNvPr id="78883"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59" y="1340768"/>
            <a:ext cx="73247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884"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16632"/>
            <a:ext cx="3286125" cy="661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标注 1"/>
          <p:cNvSpPr/>
          <p:nvPr/>
        </p:nvSpPr>
        <p:spPr bwMode="auto">
          <a:xfrm>
            <a:off x="2051720" y="5517232"/>
            <a:ext cx="2314301" cy="720080"/>
          </a:xfrm>
          <a:prstGeom prst="wedgeRoundRectCallout">
            <a:avLst>
              <a:gd name="adj1" fmla="val 97699"/>
              <a:gd name="adj2" fmla="val 45104"/>
              <a:gd name="adj3" fmla="val 16667"/>
            </a:avLst>
          </a:prstGeom>
          <a:noFill/>
          <a:ln w="12700"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定义新编号样式</a:t>
            </a:r>
          </a:p>
        </p:txBody>
      </p:sp>
      <p:pic>
        <p:nvPicPr>
          <p:cNvPr id="2334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926182"/>
            <a:ext cx="3733800"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884"/>
                                        </p:tgtEl>
                                        <p:attrNameLst>
                                          <p:attrName>style.visibility</p:attrName>
                                        </p:attrNameLst>
                                      </p:cBhvr>
                                      <p:to>
                                        <p:strVal val="visible"/>
                                      </p:to>
                                    </p:set>
                                    <p:anim calcmode="lin" valueType="num">
                                      <p:cBhvr additive="base">
                                        <p:cTn id="11" dur="500" fill="hold"/>
                                        <p:tgtEl>
                                          <p:spTgt spid="78884"/>
                                        </p:tgtEl>
                                        <p:attrNameLst>
                                          <p:attrName>ppt_x</p:attrName>
                                        </p:attrNameLst>
                                      </p:cBhvr>
                                      <p:tavLst>
                                        <p:tav tm="0">
                                          <p:val>
                                            <p:strVal val="#ppt_x"/>
                                          </p:val>
                                        </p:tav>
                                        <p:tav tm="100000">
                                          <p:val>
                                            <p:strVal val="#ppt_x"/>
                                          </p:val>
                                        </p:tav>
                                      </p:tavLst>
                                    </p:anim>
                                    <p:anim calcmode="lin" valueType="num">
                                      <p:cBhvr additive="base">
                                        <p:cTn id="12" dur="500" fill="hold"/>
                                        <p:tgtEl>
                                          <p:spTgt spid="7888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3474"/>
                                        </p:tgtEl>
                                        <p:attrNameLst>
                                          <p:attrName>style.visibility</p:attrName>
                                        </p:attrNameLst>
                                      </p:cBhvr>
                                      <p:to>
                                        <p:strVal val="visible"/>
                                      </p:to>
                                    </p:set>
                                    <p:animEffect transition="in" filter="wipe(down)">
                                      <p:cBhvr>
                                        <p:cTn id="17" dur="500"/>
                                        <p:tgtEl>
                                          <p:spTgt spid="233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116013" y="188913"/>
            <a:ext cx="7620000" cy="6858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lstStyle/>
          <a:p>
            <a:r>
              <a:rPr lang="en-US" altLang="zh-CN" smtClean="0">
                <a:ea typeface="华文行楷" pitchFamily="2" charset="-122"/>
              </a:rPr>
              <a:t>  </a:t>
            </a:r>
            <a:r>
              <a:rPr lang="zh-CN" altLang="en-US" smtClean="0">
                <a:ea typeface="华文行楷" pitchFamily="2" charset="-122"/>
              </a:rPr>
              <a:t>页面设置</a:t>
            </a:r>
          </a:p>
        </p:txBody>
      </p:sp>
      <p:sp>
        <p:nvSpPr>
          <p:cNvPr id="83971" name="Rectangle 3"/>
          <p:cNvSpPr>
            <a:spLocks noChangeArrowheads="1"/>
          </p:cNvSpPr>
          <p:nvPr/>
        </p:nvSpPr>
        <p:spPr bwMode="auto">
          <a:xfrm>
            <a:off x="1522413" y="2563813"/>
            <a:ext cx="2328862"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465138" indent="-465138" eaLnBrk="0" hangingPunct="0">
              <a:lnSpc>
                <a:spcPct val="130000"/>
              </a:lnSpc>
              <a:buClr>
                <a:srgbClr val="FF66FF"/>
              </a:buClr>
              <a:buFont typeface="Wingdings" pitchFamily="2" charset="2"/>
              <a:buNone/>
            </a:pPr>
            <a:r>
              <a:rPr kumimoji="0" lang="zh-CN" altLang="en-US">
                <a:ea typeface="幼圆" pitchFamily="49" charset="-122"/>
              </a:rPr>
              <a:t>纸张大小</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走纸方向</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页眉、页脚位置</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页边距</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装订线位置</a:t>
            </a:r>
          </a:p>
        </p:txBody>
      </p:sp>
      <p:graphicFrame>
        <p:nvGraphicFramePr>
          <p:cNvPr id="83972" name="Object 4"/>
          <p:cNvGraphicFramePr>
            <a:graphicFrameLocks noChangeAspect="1"/>
          </p:cNvGraphicFramePr>
          <p:nvPr/>
        </p:nvGraphicFramePr>
        <p:xfrm>
          <a:off x="763588" y="2792413"/>
          <a:ext cx="346075" cy="341312"/>
        </p:xfrm>
        <a:graphic>
          <a:graphicData uri="http://schemas.openxmlformats.org/presentationml/2006/ole">
            <mc:AlternateContent xmlns:mc="http://schemas.openxmlformats.org/markup-compatibility/2006">
              <mc:Choice xmlns:v="urn:schemas-microsoft-com:vml" Requires="v">
                <p:oleObj spid="_x0000_s84198" name="BMP 图象" r:id="rId4" imgW="685714" imgH="676369" progId="Paint.Picture">
                  <p:embed/>
                </p:oleObj>
              </mc:Choice>
              <mc:Fallback>
                <p:oleObj name="BMP 图象" r:id="rId4" imgW="685714" imgH="676369" progId="Paint.Picture">
                  <p:embed/>
                  <p:pic>
                    <p:nvPicPr>
                      <p:cNvPr id="0" name="Object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279241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763588" y="3255963"/>
          <a:ext cx="346075" cy="341312"/>
        </p:xfrm>
        <a:graphic>
          <a:graphicData uri="http://schemas.openxmlformats.org/presentationml/2006/ole">
            <mc:AlternateContent xmlns:mc="http://schemas.openxmlformats.org/markup-compatibility/2006">
              <mc:Choice xmlns:v="urn:schemas-microsoft-com:vml" Requires="v">
                <p:oleObj spid="_x0000_s84199" name="BMP 图象" r:id="rId6" imgW="685714" imgH="676369" progId="Paint.Picture">
                  <p:embed/>
                </p:oleObj>
              </mc:Choice>
              <mc:Fallback>
                <p:oleObj name="BMP 图象" r:id="rId6" imgW="685714" imgH="676369" progId="Paint.Picture">
                  <p:embed/>
                  <p:pic>
                    <p:nvPicPr>
                      <p:cNvPr id="0" name="Object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325596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4" name="Object 6"/>
          <p:cNvGraphicFramePr>
            <a:graphicFrameLocks noChangeAspect="1"/>
          </p:cNvGraphicFramePr>
          <p:nvPr/>
        </p:nvGraphicFramePr>
        <p:xfrm>
          <a:off x="763588" y="3719513"/>
          <a:ext cx="346075" cy="341312"/>
        </p:xfrm>
        <a:graphic>
          <a:graphicData uri="http://schemas.openxmlformats.org/presentationml/2006/ole">
            <mc:AlternateContent xmlns:mc="http://schemas.openxmlformats.org/markup-compatibility/2006">
              <mc:Choice xmlns:v="urn:schemas-microsoft-com:vml" Requires="v">
                <p:oleObj spid="_x0000_s84200" name="BMP 图象" r:id="rId7" imgW="685714" imgH="676369" progId="Paint.Picture">
                  <p:embed/>
                </p:oleObj>
              </mc:Choice>
              <mc:Fallback>
                <p:oleObj name="BMP 图象" r:id="rId7" imgW="685714" imgH="676369" progId="Paint.Picture">
                  <p:embed/>
                  <p:pic>
                    <p:nvPicPr>
                      <p:cNvPr id="0" name="Object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371951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5" name="Object 7"/>
          <p:cNvGraphicFramePr>
            <a:graphicFrameLocks noChangeAspect="1"/>
          </p:cNvGraphicFramePr>
          <p:nvPr/>
        </p:nvGraphicFramePr>
        <p:xfrm>
          <a:off x="763588" y="4183063"/>
          <a:ext cx="346075" cy="341312"/>
        </p:xfrm>
        <a:graphic>
          <a:graphicData uri="http://schemas.openxmlformats.org/presentationml/2006/ole">
            <mc:AlternateContent xmlns:mc="http://schemas.openxmlformats.org/markup-compatibility/2006">
              <mc:Choice xmlns:v="urn:schemas-microsoft-com:vml" Requires="v">
                <p:oleObj spid="_x0000_s84201" name="BMP 图象" r:id="rId8" imgW="685714" imgH="676369" progId="Paint.Picture">
                  <p:embed/>
                </p:oleObj>
              </mc:Choice>
              <mc:Fallback>
                <p:oleObj name="BMP 图象" r:id="rId8" imgW="685714" imgH="676369" progId="Paint.Picture">
                  <p:embed/>
                  <p:pic>
                    <p:nvPicPr>
                      <p:cNvPr id="0" name="Object 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418306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6" name="Object 8"/>
          <p:cNvGraphicFramePr>
            <a:graphicFrameLocks noChangeAspect="1"/>
          </p:cNvGraphicFramePr>
          <p:nvPr/>
        </p:nvGraphicFramePr>
        <p:xfrm>
          <a:off x="763588" y="4646613"/>
          <a:ext cx="346075" cy="341312"/>
        </p:xfrm>
        <a:graphic>
          <a:graphicData uri="http://schemas.openxmlformats.org/presentationml/2006/ole">
            <mc:AlternateContent xmlns:mc="http://schemas.openxmlformats.org/markup-compatibility/2006">
              <mc:Choice xmlns:v="urn:schemas-microsoft-com:vml" Requires="v">
                <p:oleObj spid="_x0000_s84202" name="BMP 图象" r:id="rId9" imgW="685714" imgH="676369" progId="Paint.Picture">
                  <p:embed/>
                </p:oleObj>
              </mc:Choice>
              <mc:Fallback>
                <p:oleObj name="BMP 图象" r:id="rId9" imgW="685714" imgH="676369" progId="Paint.Picture">
                  <p:embed/>
                  <p:pic>
                    <p:nvPicPr>
                      <p:cNvPr id="0" name="Object 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464661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3977" name="Group 9"/>
          <p:cNvGrpSpPr>
            <a:grpSpLocks/>
          </p:cNvGrpSpPr>
          <p:nvPr/>
        </p:nvGrpSpPr>
        <p:grpSpPr bwMode="auto">
          <a:xfrm>
            <a:off x="2209800" y="1600200"/>
            <a:ext cx="6940550" cy="4876800"/>
            <a:chOff x="1384" y="1104"/>
            <a:chExt cx="4372" cy="3072"/>
          </a:xfrm>
        </p:grpSpPr>
        <p:grpSp>
          <p:nvGrpSpPr>
            <p:cNvPr id="83982" name="Group 10"/>
            <p:cNvGrpSpPr>
              <a:grpSpLocks/>
            </p:cNvGrpSpPr>
            <p:nvPr/>
          </p:nvGrpSpPr>
          <p:grpSpPr bwMode="auto">
            <a:xfrm>
              <a:off x="2507" y="1129"/>
              <a:ext cx="2265" cy="2572"/>
              <a:chOff x="2343" y="1028"/>
              <a:chExt cx="2265" cy="2572"/>
            </a:xfrm>
          </p:grpSpPr>
          <p:sp>
            <p:nvSpPr>
              <p:cNvPr id="83993" name="Line 11"/>
              <p:cNvSpPr>
                <a:spLocks noChangeAspect="1" noChangeShapeType="1"/>
              </p:cNvSpPr>
              <p:nvPr/>
            </p:nvSpPr>
            <p:spPr bwMode="auto">
              <a:xfrm>
                <a:off x="2343" y="3370"/>
                <a:ext cx="2265"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4" name="Line 12"/>
              <p:cNvSpPr>
                <a:spLocks noChangeAspect="1" noChangeShapeType="1"/>
              </p:cNvSpPr>
              <p:nvPr/>
            </p:nvSpPr>
            <p:spPr bwMode="auto">
              <a:xfrm>
                <a:off x="2343" y="3139"/>
                <a:ext cx="2265"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5" name="Rectangle 13"/>
              <p:cNvSpPr>
                <a:spLocks noChangeAspect="1" noChangeArrowheads="1"/>
              </p:cNvSpPr>
              <p:nvPr/>
            </p:nvSpPr>
            <p:spPr bwMode="auto">
              <a:xfrm>
                <a:off x="2347" y="1031"/>
                <a:ext cx="2258" cy="2566"/>
              </a:xfrm>
              <a:prstGeom prst="rect">
                <a:avLst/>
              </a:prstGeom>
              <a:solidFill>
                <a:srgbClr val="DADADA"/>
              </a:solidFill>
              <a:ln w="12700">
                <a:solidFill>
                  <a:srgbClr val="DADAD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Line 14"/>
              <p:cNvSpPr>
                <a:spLocks noChangeAspect="1" noChangeShapeType="1"/>
              </p:cNvSpPr>
              <p:nvPr/>
            </p:nvSpPr>
            <p:spPr bwMode="auto">
              <a:xfrm>
                <a:off x="2343" y="1220"/>
                <a:ext cx="226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7" name="Line 15"/>
              <p:cNvSpPr>
                <a:spLocks noChangeAspect="1" noChangeShapeType="1"/>
              </p:cNvSpPr>
              <p:nvPr/>
            </p:nvSpPr>
            <p:spPr bwMode="auto">
              <a:xfrm>
                <a:off x="2343" y="1450"/>
                <a:ext cx="226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8" name="Rectangle 16"/>
              <p:cNvSpPr>
                <a:spLocks noChangeAspect="1" noChangeArrowheads="1"/>
              </p:cNvSpPr>
              <p:nvPr/>
            </p:nvSpPr>
            <p:spPr bwMode="auto">
              <a:xfrm>
                <a:off x="2577" y="1223"/>
                <a:ext cx="1798" cy="224"/>
              </a:xfrm>
              <a:prstGeom prst="rect">
                <a:avLst/>
              </a:prstGeom>
              <a:solidFill>
                <a:schemeClr val="tx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9" name="Rectangle 17"/>
              <p:cNvSpPr>
                <a:spLocks noChangeAspect="1" noChangeArrowheads="1"/>
              </p:cNvSpPr>
              <p:nvPr/>
            </p:nvSpPr>
            <p:spPr bwMode="auto">
              <a:xfrm>
                <a:off x="2577" y="3143"/>
                <a:ext cx="1798" cy="223"/>
              </a:xfrm>
              <a:prstGeom prst="rect">
                <a:avLst/>
              </a:prstGeom>
              <a:solidFill>
                <a:schemeClr val="tx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0" name="Rectangle 18"/>
              <p:cNvSpPr>
                <a:spLocks noChangeAspect="1" noChangeArrowheads="1"/>
              </p:cNvSpPr>
              <p:nvPr/>
            </p:nvSpPr>
            <p:spPr bwMode="auto">
              <a:xfrm>
                <a:off x="2577" y="1440"/>
                <a:ext cx="1798" cy="1683"/>
              </a:xfrm>
              <a:prstGeom prst="rect">
                <a:avLst/>
              </a:prstGeom>
              <a:solidFill>
                <a:srgbClr val="91919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1" name="Rectangle 19"/>
              <p:cNvSpPr>
                <a:spLocks noChangeAspect="1" noChangeArrowheads="1"/>
              </p:cNvSpPr>
              <p:nvPr/>
            </p:nvSpPr>
            <p:spPr bwMode="auto">
              <a:xfrm>
                <a:off x="3024" y="1200"/>
                <a:ext cx="9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zh-CN" altLang="en-US" sz="2000">
                    <a:solidFill>
                      <a:srgbClr val="FFFF99"/>
                    </a:solidFill>
                  </a:rPr>
                  <a:t>页眉 </a:t>
                </a:r>
                <a:r>
                  <a:rPr lang="en-US" altLang="zh-CN" sz="2000">
                    <a:solidFill>
                      <a:srgbClr val="FFFF99"/>
                    </a:solidFill>
                  </a:rPr>
                  <a:t>Header</a:t>
                </a:r>
                <a:endParaRPr lang="en-US" altLang="zh-CN" sz="2000">
                  <a:solidFill>
                    <a:schemeClr val="bg2"/>
                  </a:solidFill>
                </a:endParaRPr>
              </a:p>
            </p:txBody>
          </p:sp>
          <p:sp>
            <p:nvSpPr>
              <p:cNvPr id="84002" name="Rectangle 20"/>
              <p:cNvSpPr>
                <a:spLocks noChangeAspect="1" noChangeArrowheads="1"/>
              </p:cNvSpPr>
              <p:nvPr/>
            </p:nvSpPr>
            <p:spPr bwMode="auto">
              <a:xfrm>
                <a:off x="3072" y="3120"/>
                <a:ext cx="9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zh-CN" altLang="en-US" sz="2000">
                    <a:solidFill>
                      <a:srgbClr val="FFFF99"/>
                    </a:solidFill>
                  </a:rPr>
                  <a:t>页脚 </a:t>
                </a:r>
                <a:r>
                  <a:rPr lang="en-US" altLang="zh-CN" sz="2000">
                    <a:solidFill>
                      <a:srgbClr val="FFFF99"/>
                    </a:solidFill>
                  </a:rPr>
                  <a:t>Footer</a:t>
                </a:r>
                <a:endParaRPr lang="en-US" altLang="zh-CN" sz="2000">
                  <a:solidFill>
                    <a:schemeClr val="bg2"/>
                  </a:solidFill>
                </a:endParaRPr>
              </a:p>
            </p:txBody>
          </p:sp>
          <p:sp>
            <p:nvSpPr>
              <p:cNvPr id="522261" name="Rectangle 21"/>
              <p:cNvSpPr>
                <a:spLocks noChangeAspect="1" noChangeArrowheads="1"/>
              </p:cNvSpPr>
              <p:nvPr/>
            </p:nvSpPr>
            <p:spPr bwMode="auto">
              <a:xfrm>
                <a:off x="3103" y="2095"/>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en-US" altLang="zh-CN" sz="2000">
                    <a:effectLst>
                      <a:outerShdw blurRad="38100" dist="38100" dir="2700000" algn="tl">
                        <a:srgbClr val="000000"/>
                      </a:outerShdw>
                    </a:effectLst>
                  </a:rPr>
                  <a:t>Page Size</a:t>
                </a:r>
                <a:endParaRPr lang="en-US" altLang="zh-CN" sz="2000">
                  <a:solidFill>
                    <a:schemeClr val="bg2"/>
                  </a:solidFill>
                </a:endParaRPr>
              </a:p>
            </p:txBody>
          </p:sp>
          <p:sp>
            <p:nvSpPr>
              <p:cNvPr id="84004" name="Line 22"/>
              <p:cNvSpPr>
                <a:spLocks noChangeAspect="1" noChangeShapeType="1"/>
              </p:cNvSpPr>
              <p:nvPr/>
            </p:nvSpPr>
            <p:spPr bwMode="auto">
              <a:xfrm flipH="1">
                <a:off x="2353" y="3133"/>
                <a:ext cx="225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5" name="Line 23"/>
              <p:cNvSpPr>
                <a:spLocks noChangeAspect="1" noChangeShapeType="1"/>
              </p:cNvSpPr>
              <p:nvPr/>
            </p:nvSpPr>
            <p:spPr bwMode="auto">
              <a:xfrm flipH="1">
                <a:off x="2353" y="3360"/>
                <a:ext cx="225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6" name="Line 24"/>
              <p:cNvSpPr>
                <a:spLocks noChangeAspect="1" noChangeShapeType="1"/>
              </p:cNvSpPr>
              <p:nvPr/>
            </p:nvSpPr>
            <p:spPr bwMode="auto">
              <a:xfrm>
                <a:off x="2592" y="1028"/>
                <a:ext cx="0" cy="2572"/>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7" name="Line 25"/>
              <p:cNvSpPr>
                <a:spLocks noChangeAspect="1" noChangeShapeType="1"/>
              </p:cNvSpPr>
              <p:nvPr/>
            </p:nvSpPr>
            <p:spPr bwMode="auto">
              <a:xfrm>
                <a:off x="4378" y="1028"/>
                <a:ext cx="0" cy="2572"/>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3983" name="Group 26"/>
            <p:cNvGrpSpPr>
              <a:grpSpLocks/>
            </p:cNvGrpSpPr>
            <p:nvPr/>
          </p:nvGrpSpPr>
          <p:grpSpPr bwMode="auto">
            <a:xfrm>
              <a:off x="2132" y="3701"/>
              <a:ext cx="888" cy="475"/>
              <a:chOff x="1334" y="3844"/>
              <a:chExt cx="888" cy="475"/>
            </a:xfrm>
          </p:grpSpPr>
          <p:sp>
            <p:nvSpPr>
              <p:cNvPr id="522267" name="Rectangle 27"/>
              <p:cNvSpPr>
                <a:spLocks noChangeArrowheads="1"/>
              </p:cNvSpPr>
              <p:nvPr/>
            </p:nvSpPr>
            <p:spPr bwMode="auto">
              <a:xfrm>
                <a:off x="1334" y="4031"/>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左页边距</a:t>
                </a:r>
                <a:endParaRPr lang="zh-CN" altLang="en-US">
                  <a:solidFill>
                    <a:srgbClr val="6666FF"/>
                  </a:solidFill>
                  <a:effectLst>
                    <a:outerShdw blurRad="38100" dist="38100" dir="2700000" algn="tl">
                      <a:srgbClr val="000000"/>
                    </a:outerShdw>
                  </a:effectLst>
                </a:endParaRPr>
              </a:p>
            </p:txBody>
          </p:sp>
          <p:sp>
            <p:nvSpPr>
              <p:cNvPr id="83992" name="AutoShape 28"/>
              <p:cNvSpPr>
                <a:spLocks noChangeArrowheads="1"/>
              </p:cNvSpPr>
              <p:nvPr/>
            </p:nvSpPr>
            <p:spPr bwMode="auto">
              <a:xfrm>
                <a:off x="1684" y="3844"/>
                <a:ext cx="280" cy="184"/>
              </a:xfrm>
              <a:prstGeom prst="upArrow">
                <a:avLst>
                  <a:gd name="adj1" fmla="val 75009"/>
                  <a:gd name="adj2" fmla="val 49995"/>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83984" name="Group 29"/>
            <p:cNvGrpSpPr>
              <a:grpSpLocks/>
            </p:cNvGrpSpPr>
            <p:nvPr/>
          </p:nvGrpSpPr>
          <p:grpSpPr bwMode="auto">
            <a:xfrm>
              <a:off x="4100" y="3701"/>
              <a:ext cx="888" cy="466"/>
              <a:chOff x="3830" y="3844"/>
              <a:chExt cx="888" cy="466"/>
            </a:xfrm>
          </p:grpSpPr>
          <p:sp>
            <p:nvSpPr>
              <p:cNvPr id="522270" name="Rectangle 30"/>
              <p:cNvSpPr>
                <a:spLocks noChangeArrowheads="1"/>
              </p:cNvSpPr>
              <p:nvPr/>
            </p:nvSpPr>
            <p:spPr bwMode="auto">
              <a:xfrm>
                <a:off x="3830" y="402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右页边距</a:t>
                </a:r>
              </a:p>
            </p:txBody>
          </p:sp>
          <p:sp>
            <p:nvSpPr>
              <p:cNvPr id="83990" name="AutoShape 31"/>
              <p:cNvSpPr>
                <a:spLocks noChangeArrowheads="1"/>
              </p:cNvSpPr>
              <p:nvPr/>
            </p:nvSpPr>
            <p:spPr bwMode="auto">
              <a:xfrm>
                <a:off x="4228" y="3844"/>
                <a:ext cx="280" cy="136"/>
              </a:xfrm>
              <a:prstGeom prst="upArrow">
                <a:avLst>
                  <a:gd name="adj1" fmla="val 75009"/>
                  <a:gd name="adj2" fmla="val 49995"/>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522272" name="Rectangle 32"/>
            <p:cNvSpPr>
              <a:spLocks noChangeArrowheads="1"/>
            </p:cNvSpPr>
            <p:nvPr/>
          </p:nvSpPr>
          <p:spPr bwMode="auto">
            <a:xfrm>
              <a:off x="4868" y="110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顶页边距</a:t>
              </a:r>
              <a:endParaRPr lang="zh-CN" altLang="en-US">
                <a:solidFill>
                  <a:srgbClr val="6666FF"/>
                </a:solidFill>
                <a:effectLst>
                  <a:outerShdw blurRad="38100" dist="38100" dir="2700000" algn="tl">
                    <a:srgbClr val="000000"/>
                  </a:outerShdw>
                </a:effectLst>
              </a:endParaRPr>
            </a:p>
          </p:txBody>
        </p:sp>
        <p:sp>
          <p:nvSpPr>
            <p:cNvPr id="83986" name="AutoShape 33"/>
            <p:cNvSpPr>
              <a:spLocks noChangeArrowheads="1"/>
            </p:cNvSpPr>
            <p:nvPr/>
          </p:nvSpPr>
          <p:spPr bwMode="auto">
            <a:xfrm>
              <a:off x="4636" y="1160"/>
              <a:ext cx="232" cy="184"/>
            </a:xfrm>
            <a:prstGeom prst="leftArrow">
              <a:avLst>
                <a:gd name="adj1" fmla="val 75009"/>
                <a:gd name="adj2" fmla="val 63038"/>
              </a:avLst>
            </a:prstGeom>
            <a:solidFill>
              <a:srgbClr val="EAEC5E"/>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274" name="Rectangle 34"/>
            <p:cNvSpPr>
              <a:spLocks noChangeArrowheads="1"/>
            </p:cNvSpPr>
            <p:nvPr/>
          </p:nvSpPr>
          <p:spPr bwMode="auto">
            <a:xfrm>
              <a:off x="1384" y="3461"/>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底页边距</a:t>
              </a:r>
              <a:endParaRPr lang="zh-CN" altLang="en-US" b="0">
                <a:solidFill>
                  <a:srgbClr val="6666FF"/>
                </a:solidFill>
                <a:effectLst>
                  <a:outerShdw blurRad="38100" dist="38100" dir="2700000" algn="tl">
                    <a:srgbClr val="000000"/>
                  </a:outerShdw>
                </a:effectLst>
              </a:endParaRPr>
            </a:p>
          </p:txBody>
        </p:sp>
        <p:sp>
          <p:nvSpPr>
            <p:cNvPr id="83988" name="AutoShape 35"/>
            <p:cNvSpPr>
              <a:spLocks noChangeArrowheads="1"/>
            </p:cNvSpPr>
            <p:nvPr/>
          </p:nvSpPr>
          <p:spPr bwMode="auto">
            <a:xfrm>
              <a:off x="2290" y="3523"/>
              <a:ext cx="232" cy="184"/>
            </a:xfrm>
            <a:prstGeom prst="rightArrow">
              <a:avLst>
                <a:gd name="adj1" fmla="val 75009"/>
                <a:gd name="adj2" fmla="val 63049"/>
              </a:avLst>
            </a:prstGeom>
            <a:solidFill>
              <a:srgbClr val="EAEC5E"/>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978" name="Text Box 36"/>
          <p:cNvSpPr txBox="1">
            <a:spLocks noChangeArrowheads="1"/>
          </p:cNvSpPr>
          <p:nvPr/>
        </p:nvSpPr>
        <p:spPr bwMode="auto">
          <a:xfrm>
            <a:off x="6202363" y="6324600"/>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kumimoji="0" lang="zh-CN" altLang="en-US">
                <a:solidFill>
                  <a:srgbClr val="5F5F5F"/>
                </a:solidFill>
                <a:latin typeface="幼圆" pitchFamily="49" charset="-122"/>
                <a:ea typeface="幼圆" pitchFamily="49" charset="-122"/>
              </a:rPr>
              <a:t>创建文档的基本操作</a:t>
            </a:r>
          </a:p>
        </p:txBody>
      </p:sp>
      <p:sp>
        <p:nvSpPr>
          <p:cNvPr id="83979" name="Text Box 37"/>
          <p:cNvSpPr txBox="1">
            <a:spLocks noChangeArrowheads="1"/>
          </p:cNvSpPr>
          <p:nvPr/>
        </p:nvSpPr>
        <p:spPr bwMode="auto">
          <a:xfrm>
            <a:off x="1547813" y="1052513"/>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FF0000"/>
                </a:solidFill>
                <a:latin typeface="华文新魏" pitchFamily="2" charset="-122"/>
                <a:ea typeface="华文新魏" pitchFamily="2" charset="-122"/>
              </a:rPr>
              <a:t>菜单位置：</a:t>
            </a:r>
            <a:r>
              <a:rPr lang="zh-CN" altLang="en-US" sz="2800">
                <a:solidFill>
                  <a:srgbClr val="0000FF"/>
                </a:solidFill>
                <a:latin typeface="华文新魏" pitchFamily="2" charset="-122"/>
                <a:ea typeface="华文新魏" pitchFamily="2" charset="-122"/>
              </a:rPr>
              <a:t>文件</a:t>
            </a:r>
            <a:r>
              <a:rPr lang="en-US" altLang="zh-CN" sz="2800">
                <a:solidFill>
                  <a:srgbClr val="0000FF"/>
                </a:solidFill>
                <a:latin typeface="华文新魏" pitchFamily="2" charset="-122"/>
                <a:ea typeface="华文新魏" pitchFamily="2" charset="-122"/>
              </a:rPr>
              <a:t>/</a:t>
            </a:r>
            <a:r>
              <a:rPr lang="zh-CN" altLang="en-US" sz="2800">
                <a:solidFill>
                  <a:srgbClr val="0000FF"/>
                </a:solidFill>
                <a:latin typeface="华文新魏" pitchFamily="2" charset="-122"/>
                <a:ea typeface="华文新魏" pitchFamily="2" charset="-122"/>
              </a:rPr>
              <a:t>页面设置</a:t>
            </a:r>
          </a:p>
        </p:txBody>
      </p:sp>
      <p:sp>
        <p:nvSpPr>
          <p:cNvPr id="83980" name="Text Box 38"/>
          <p:cNvSpPr txBox="1">
            <a:spLocks noChangeArrowheads="1"/>
          </p:cNvSpPr>
          <p:nvPr/>
        </p:nvSpPr>
        <p:spPr bwMode="auto">
          <a:xfrm>
            <a:off x="890588" y="1995488"/>
            <a:ext cx="243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FF0000"/>
                </a:solidFill>
                <a:latin typeface="华文新魏" pitchFamily="2" charset="-122"/>
                <a:ea typeface="华文新魏" pitchFamily="2" charset="-122"/>
              </a:rPr>
              <a:t>主要内容：</a:t>
            </a:r>
            <a:endParaRPr lang="zh-CN" altLang="en-US" sz="2800">
              <a:solidFill>
                <a:srgbClr val="0000FF"/>
              </a:solidFill>
              <a:latin typeface="华文新魏" pitchFamily="2" charset="-122"/>
              <a:ea typeface="华文新魏" pitchFamily="2" charset="-122"/>
            </a:endParaRPr>
          </a:p>
        </p:txBody>
      </p:sp>
      <p:sp>
        <p:nvSpPr>
          <p:cNvPr id="83981"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69D6D1E-CB74-480A-ADE9-4132FD6EFDF1}" type="slidenum">
              <a:rPr lang="zh-CN" altLang="en-US" sz="1200" smtClean="0">
                <a:solidFill>
                  <a:schemeClr val="tx2"/>
                </a:solidFill>
              </a:rPr>
              <a:pPr eaLnBrk="1" hangingPunct="1"/>
              <a:t>41</a:t>
            </a:fld>
            <a:endParaRPr lang="zh-CN" altLang="en-US" sz="1200" smtClean="0">
              <a:solidFill>
                <a:schemeClr val="tx2"/>
              </a:solidFill>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3" name="Rectangle 3"/>
          <p:cNvSpPr>
            <a:spLocks noGrp="1" noChangeArrowheads="1"/>
          </p:cNvSpPr>
          <p:nvPr>
            <p:ph type="ctrTitle"/>
          </p:nvPr>
        </p:nvSpPr>
        <p:spPr>
          <a:xfrm>
            <a:off x="685800" y="152400"/>
            <a:ext cx="6858000" cy="914400"/>
          </a:xfrm>
          <a:solidFill>
            <a:srgbClr val="009999"/>
          </a:solidFill>
        </p:spPr>
        <p:txBody>
          <a:bodyPr/>
          <a:lstStyle/>
          <a:p>
            <a:r>
              <a:rPr lang="zh-CN" altLang="en-US" dirty="0" smtClean="0"/>
              <a:t>页面</a:t>
            </a:r>
            <a:r>
              <a:rPr lang="zh-CN" altLang="en-US" dirty="0"/>
              <a:t>布局</a:t>
            </a:r>
            <a:endParaRPr lang="zh-CN" altLang="en-US" dirty="0" smtClean="0"/>
          </a:p>
        </p:txBody>
      </p:sp>
      <p:pic>
        <p:nvPicPr>
          <p:cNvPr id="85064"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139" y="1052736"/>
            <a:ext cx="72771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065"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197" y="2772562"/>
            <a:ext cx="3502185" cy="3896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064"/>
                                        </p:tgtEl>
                                        <p:attrNameLst>
                                          <p:attrName>style.visibility</p:attrName>
                                        </p:attrNameLst>
                                      </p:cBhvr>
                                      <p:to>
                                        <p:strVal val="visible"/>
                                      </p:to>
                                    </p:set>
                                    <p:anim calcmode="lin" valueType="num">
                                      <p:cBhvr additive="base">
                                        <p:cTn id="7" dur="500" fill="hold"/>
                                        <p:tgtEl>
                                          <p:spTgt spid="85064"/>
                                        </p:tgtEl>
                                        <p:attrNameLst>
                                          <p:attrName>ppt_x</p:attrName>
                                        </p:attrNameLst>
                                      </p:cBhvr>
                                      <p:tavLst>
                                        <p:tav tm="0">
                                          <p:val>
                                            <p:strVal val="#ppt_x"/>
                                          </p:val>
                                        </p:tav>
                                        <p:tav tm="100000">
                                          <p:val>
                                            <p:strVal val="#ppt_x"/>
                                          </p:val>
                                        </p:tav>
                                      </p:tavLst>
                                    </p:anim>
                                    <p:anim calcmode="lin" valueType="num">
                                      <p:cBhvr additive="base">
                                        <p:cTn id="8" dur="500" fill="hold"/>
                                        <p:tgtEl>
                                          <p:spTgt spid="850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065"/>
                                        </p:tgtEl>
                                        <p:attrNameLst>
                                          <p:attrName>style.visibility</p:attrName>
                                        </p:attrNameLst>
                                      </p:cBhvr>
                                      <p:to>
                                        <p:strVal val="visible"/>
                                      </p:to>
                                    </p:set>
                                    <p:anim calcmode="lin" valueType="num">
                                      <p:cBhvr additive="base">
                                        <p:cTn id="13" dur="500" fill="hold"/>
                                        <p:tgtEl>
                                          <p:spTgt spid="85065"/>
                                        </p:tgtEl>
                                        <p:attrNameLst>
                                          <p:attrName>ppt_x</p:attrName>
                                        </p:attrNameLst>
                                      </p:cBhvr>
                                      <p:tavLst>
                                        <p:tav tm="0">
                                          <p:val>
                                            <p:strVal val="#ppt_x"/>
                                          </p:val>
                                        </p:tav>
                                        <p:tav tm="100000">
                                          <p:val>
                                            <p:strVal val="#ppt_x"/>
                                          </p:val>
                                        </p:tav>
                                      </p:tavLst>
                                    </p:anim>
                                    <p:anim calcmode="lin" valueType="num">
                                      <p:cBhvr additive="base">
                                        <p:cTn id="14" dur="500" fill="hold"/>
                                        <p:tgtEl>
                                          <p:spTgt spid="850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lstStyle/>
          <a:p>
            <a:r>
              <a:rPr lang="zh-CN" altLang="en-US" dirty="0" smtClean="0">
                <a:ea typeface="华文行楷" pitchFamily="2" charset="-122"/>
              </a:rPr>
              <a:t>页眉和页脚</a:t>
            </a:r>
          </a:p>
        </p:txBody>
      </p:sp>
      <p:sp>
        <p:nvSpPr>
          <p:cNvPr id="89092" name="Text Box 4"/>
          <p:cNvSpPr txBox="1">
            <a:spLocks noChangeArrowheads="1"/>
          </p:cNvSpPr>
          <p:nvPr/>
        </p:nvSpPr>
        <p:spPr bwMode="auto">
          <a:xfrm>
            <a:off x="676275" y="1430338"/>
            <a:ext cx="8000181" cy="47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kumimoji="0" lang="zh-CN" altLang="en-US" dirty="0">
                <a:latin typeface="宋体" pitchFamily="2" charset="-122"/>
              </a:rPr>
              <a:t>在</a:t>
            </a:r>
            <a:r>
              <a:rPr kumimoji="0" lang="zh-CN" altLang="en-US" dirty="0" smtClean="0">
                <a:latin typeface="宋体" pitchFamily="2" charset="-122"/>
              </a:rPr>
              <a:t>页眉</a:t>
            </a:r>
            <a:r>
              <a:rPr kumimoji="0" lang="zh-CN" altLang="en-US" dirty="0">
                <a:latin typeface="宋体" pitchFamily="2" charset="-122"/>
              </a:rPr>
              <a:t>或</a:t>
            </a:r>
            <a:r>
              <a:rPr kumimoji="0" lang="zh-CN" altLang="en-US" dirty="0" smtClean="0">
                <a:latin typeface="宋体" pitchFamily="2" charset="-122"/>
              </a:rPr>
              <a:t>页脚部位双击左键，出现页眉、页脚编辑工具栏</a:t>
            </a:r>
            <a:endParaRPr kumimoji="0" lang="zh-CN" altLang="en-US" dirty="0">
              <a:latin typeface="宋体" pitchFamily="2" charset="-122"/>
            </a:endParaRPr>
          </a:p>
        </p:txBody>
      </p:sp>
      <p:sp>
        <p:nvSpPr>
          <p:cNvPr id="89095" name="Rectangle 7"/>
          <p:cNvSpPr>
            <a:spLocks noChangeArrowheads="1"/>
          </p:cNvSpPr>
          <p:nvPr/>
        </p:nvSpPr>
        <p:spPr bwMode="auto">
          <a:xfrm>
            <a:off x="2009775" y="27289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89098"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DF04DE1-7A6E-4D30-96C1-765CFB498116}" type="slidenum">
              <a:rPr lang="zh-CN" altLang="en-US" sz="1200" smtClean="0">
                <a:solidFill>
                  <a:schemeClr val="tx2"/>
                </a:solidFill>
              </a:rPr>
              <a:pPr eaLnBrk="1" hangingPunct="1"/>
              <a:t>43</a:t>
            </a:fld>
            <a:endParaRPr lang="zh-CN" altLang="en-US" sz="1200" smtClean="0">
              <a:solidFill>
                <a:schemeClr val="tx2"/>
              </a:solidFill>
            </a:endParaRPr>
          </a:p>
        </p:txBody>
      </p:sp>
      <p:pic>
        <p:nvPicPr>
          <p:cNvPr id="8912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1907007"/>
            <a:ext cx="8166100" cy="394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95536" y="5856707"/>
            <a:ext cx="8748463" cy="904863"/>
          </a:xfrm>
          <a:prstGeom prst="rect">
            <a:avLst/>
          </a:prstGeom>
        </p:spPr>
        <p:txBody>
          <a:bodyPr wrap="square">
            <a:spAutoFit/>
          </a:bodyPr>
          <a:lstStyle/>
          <a:p>
            <a:pPr>
              <a:lnSpc>
                <a:spcPct val="110000"/>
              </a:lnSpc>
              <a:defRPr/>
            </a:pPr>
            <a:r>
              <a:rPr kumimoji="0" lang="zh-CN" altLang="en-US" dirty="0" smtClean="0">
                <a:latin typeface="华文新魏" pitchFamily="2" charset="-122"/>
                <a:ea typeface="华文新魏" pitchFamily="2" charset="-122"/>
              </a:rPr>
              <a:t>奇偶页设置不同的页眉</a:t>
            </a:r>
            <a:r>
              <a:rPr kumimoji="0" lang="zh-CN" altLang="en-US" dirty="0">
                <a:latin typeface="华文新魏" pitchFamily="2" charset="-122"/>
                <a:ea typeface="华文新魏" pitchFamily="2" charset="-122"/>
              </a:rPr>
              <a:t>页脚</a:t>
            </a:r>
            <a:r>
              <a:rPr kumimoji="0" lang="zh-CN" altLang="en-US" dirty="0" smtClean="0">
                <a:latin typeface="华文新魏" pitchFamily="2" charset="-122"/>
                <a:ea typeface="华文新魏" pitchFamily="2" charset="-122"/>
              </a:rPr>
              <a:t>（如，</a:t>
            </a:r>
            <a:r>
              <a:rPr kumimoji="0" lang="zh-CN" altLang="en-US" dirty="0" smtClean="0">
                <a:solidFill>
                  <a:srgbClr val="0000FF"/>
                </a:solidFill>
                <a:latin typeface="华文新魏" pitchFamily="2" charset="-122"/>
                <a:ea typeface="华文新魏" pitchFamily="2" charset="-122"/>
              </a:rPr>
              <a:t>奇数</a:t>
            </a:r>
            <a:r>
              <a:rPr kumimoji="0" lang="zh-CN" altLang="en-US" dirty="0">
                <a:solidFill>
                  <a:srgbClr val="0000FF"/>
                </a:solidFill>
                <a:latin typeface="华文新魏" pitchFamily="2" charset="-122"/>
                <a:ea typeface="华文新魏" pitchFamily="2" charset="-122"/>
              </a:rPr>
              <a:t>页显示章的名称，偶数页显示文档的名称</a:t>
            </a:r>
            <a:r>
              <a:rPr kumimoji="0" lang="zh-CN" altLang="en-US" dirty="0">
                <a:latin typeface="华文新魏" pitchFamily="2" charset="-122"/>
                <a:ea typeface="华文新魏" pitchFamily="2" charset="-122"/>
              </a:rPr>
              <a:t>）。</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71913"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15" name="Rectangle 3"/>
          <p:cNvSpPr>
            <a:spLocks noChangeArrowheads="1"/>
          </p:cNvSpPr>
          <p:nvPr/>
        </p:nvSpPr>
        <p:spPr bwMode="auto">
          <a:xfrm>
            <a:off x="2886075" y="31861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6" name="Rectangle 4"/>
          <p:cNvSpPr>
            <a:spLocks noChangeArrowheads="1"/>
          </p:cNvSpPr>
          <p:nvPr/>
        </p:nvSpPr>
        <p:spPr bwMode="auto">
          <a:xfrm>
            <a:off x="3467100" y="2257425"/>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7" name="Rectangle 5"/>
          <p:cNvSpPr>
            <a:spLocks noChangeArrowheads="1"/>
          </p:cNvSpPr>
          <p:nvPr/>
        </p:nvSpPr>
        <p:spPr bwMode="auto">
          <a:xfrm>
            <a:off x="3148013"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8" name="Rectangle 6"/>
          <p:cNvSpPr>
            <a:spLocks noChangeArrowheads="1"/>
          </p:cNvSpPr>
          <p:nvPr/>
        </p:nvSpPr>
        <p:spPr bwMode="auto">
          <a:xfrm>
            <a:off x="3143250"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9" name="Rectangle 7"/>
          <p:cNvSpPr>
            <a:spLocks noChangeArrowheads="1"/>
          </p:cNvSpPr>
          <p:nvPr/>
        </p:nvSpPr>
        <p:spPr bwMode="auto">
          <a:xfrm>
            <a:off x="3233738" y="25003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20" name="Rectangle 8"/>
          <p:cNvSpPr>
            <a:spLocks noChangeArrowheads="1"/>
          </p:cNvSpPr>
          <p:nvPr/>
        </p:nvSpPr>
        <p:spPr bwMode="auto">
          <a:xfrm>
            <a:off x="3681413" y="2838450"/>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21" name="Rectangle 9"/>
          <p:cNvSpPr>
            <a:spLocks noGrp="1" noChangeArrowheads="1"/>
          </p:cNvSpPr>
          <p:nvPr>
            <p:ph type="title"/>
          </p:nvPr>
        </p:nvSpPr>
        <p:spPr>
          <a:xfrm>
            <a:off x="838200" y="228600"/>
            <a:ext cx="7620000" cy="914400"/>
          </a:xfrm>
        </p:spPr>
        <p:txBody>
          <a:bodyPr/>
          <a:lstStyle/>
          <a:p>
            <a:r>
              <a:rPr lang="zh-CN" altLang="en-US" smtClean="0">
                <a:ea typeface="华文行楷" pitchFamily="2" charset="-122"/>
              </a:rPr>
              <a:t>分节设置页眉与页脚</a:t>
            </a:r>
          </a:p>
        </p:txBody>
      </p:sp>
      <p:sp>
        <p:nvSpPr>
          <p:cNvPr id="526346" name="Rectangle 10"/>
          <p:cNvSpPr>
            <a:spLocks noGrp="1" noChangeArrowheads="1"/>
          </p:cNvSpPr>
          <p:nvPr>
            <p:ph type="body" idx="1"/>
          </p:nvPr>
        </p:nvSpPr>
        <p:spPr>
          <a:xfrm>
            <a:off x="971600" y="1556792"/>
            <a:ext cx="7989887" cy="4953000"/>
          </a:xfrm>
        </p:spPr>
        <p:txBody>
          <a:bodyPr/>
          <a:lstStyle/>
          <a:p>
            <a:pPr>
              <a:lnSpc>
                <a:spcPct val="110000"/>
              </a:lnSpc>
              <a:spcBef>
                <a:spcPct val="0"/>
              </a:spcBef>
              <a:buFont typeface="Monotype Sorts" pitchFamily="2" charset="2"/>
              <a:buNone/>
              <a:defRPr/>
            </a:pPr>
            <a:r>
              <a:rPr kumimoji="0" lang="zh-CN" altLang="en-US" b="1" dirty="0" smtClean="0">
                <a:solidFill>
                  <a:srgbClr val="FF0000"/>
                </a:solidFill>
                <a:effectLst>
                  <a:outerShdw blurRad="38100" dist="38100" dir="2700000" algn="tl">
                    <a:srgbClr val="000000"/>
                  </a:outerShdw>
                </a:effectLst>
                <a:latin typeface="华文新魏" pitchFamily="2" charset="-122"/>
                <a:ea typeface="华文新魏" pitchFamily="2" charset="-122"/>
              </a:rPr>
              <a:t>分节</a:t>
            </a:r>
            <a:r>
              <a:rPr kumimoji="0" lang="zh-CN" altLang="en-US" dirty="0" smtClean="0">
                <a:latin typeface="华文新魏" pitchFamily="2" charset="-122"/>
                <a:ea typeface="华文新魏" pitchFamily="2" charset="-122"/>
              </a:rPr>
              <a:t>就是把一篇文档分成几个相对独立的部分，分别设置各自不同的格式。</a:t>
            </a:r>
            <a:endParaRPr kumimoji="0" lang="en-US" altLang="zh-CN" dirty="0" smtClean="0">
              <a:latin typeface="华文新魏" pitchFamily="2" charset="-122"/>
              <a:ea typeface="华文新魏" pitchFamily="2" charset="-122"/>
            </a:endParaRPr>
          </a:p>
          <a:p>
            <a:pPr>
              <a:lnSpc>
                <a:spcPct val="110000"/>
              </a:lnSpc>
              <a:spcBef>
                <a:spcPct val="0"/>
              </a:spcBef>
              <a:buFont typeface="Monotype Sorts" pitchFamily="2" charset="2"/>
              <a:buNone/>
              <a:defRPr/>
            </a:pPr>
            <a:endParaRPr kumimoji="0" lang="zh-CN" altLang="en-US" sz="2800" b="1" dirty="0" smtClean="0">
              <a:solidFill>
                <a:srgbClr val="5F5F5F"/>
              </a:solidFill>
              <a:latin typeface="华文新魏" pitchFamily="2" charset="-122"/>
              <a:ea typeface="华文新魏" pitchFamily="2" charset="-122"/>
            </a:endParaRPr>
          </a:p>
          <a:p>
            <a:pPr>
              <a:lnSpc>
                <a:spcPct val="110000"/>
              </a:lnSpc>
              <a:spcBef>
                <a:spcPct val="0"/>
              </a:spcBef>
              <a:buFont typeface="Monotype Sorts" pitchFamily="2" charset="2"/>
              <a:buNone/>
              <a:defRPr/>
            </a:pPr>
            <a:r>
              <a:rPr kumimoji="0" lang="zh-CN" altLang="en-US" sz="2800" b="1" dirty="0" smtClean="0">
                <a:solidFill>
                  <a:srgbClr val="FF0000"/>
                </a:solidFill>
                <a:effectLst>
                  <a:outerShdw blurRad="38100" dist="38100" dir="2700000" algn="tl">
                    <a:srgbClr val="000000"/>
                  </a:outerShdw>
                </a:effectLst>
                <a:latin typeface="华文新魏" pitchFamily="2" charset="-122"/>
                <a:ea typeface="华文新魏" pitchFamily="2" charset="-122"/>
              </a:rPr>
              <a:t>分节的作用</a:t>
            </a:r>
            <a:r>
              <a:rPr kumimoji="0" lang="zh-CN" altLang="en-US" sz="2800" b="1" dirty="0" smtClean="0">
                <a:solidFill>
                  <a:srgbClr val="FF0000"/>
                </a:solidFill>
                <a:latin typeface="华文新魏" pitchFamily="2" charset="-122"/>
                <a:ea typeface="华文新魏" pitchFamily="2" charset="-122"/>
              </a:rPr>
              <a:t>：</a:t>
            </a:r>
          </a:p>
          <a:p>
            <a:pPr>
              <a:lnSpc>
                <a:spcPct val="110000"/>
              </a:lnSpc>
              <a:spcBef>
                <a:spcPct val="0"/>
              </a:spcBef>
              <a:buFont typeface="Monotype Sorts" pitchFamily="2" charset="2"/>
              <a:buNone/>
              <a:defRPr/>
            </a:pPr>
            <a:r>
              <a:rPr kumimoji="0" lang="zh-CN" altLang="en-US" sz="2800" b="1" dirty="0" smtClean="0">
                <a:latin typeface="华文新魏" pitchFamily="2" charset="-122"/>
                <a:ea typeface="华文新魏" pitchFamily="2" charset="-122"/>
              </a:rPr>
              <a:t>分别编排封面、序言、目录、正文的页码。</a:t>
            </a:r>
            <a:br>
              <a:rPr kumimoji="0" lang="zh-CN" altLang="en-US" sz="2800" b="1" dirty="0" smtClean="0">
                <a:latin typeface="华文新魏" pitchFamily="2" charset="-122"/>
                <a:ea typeface="华文新魏" pitchFamily="2" charset="-122"/>
              </a:rPr>
            </a:br>
            <a:r>
              <a:rPr kumimoji="0" lang="zh-CN" altLang="en-US" sz="2800" b="1" dirty="0" smtClean="0">
                <a:latin typeface="华文新魏" pitchFamily="2" charset="-122"/>
                <a:ea typeface="华文新魏" pitchFamily="2" charset="-122"/>
              </a:rPr>
              <a:t> （</a:t>
            </a:r>
            <a:r>
              <a:rPr kumimoji="0" lang="zh-CN" altLang="en-US" sz="2800" b="1" dirty="0" smtClean="0">
                <a:solidFill>
                  <a:srgbClr val="0000FF"/>
                </a:solidFill>
                <a:latin typeface="华文新魏" pitchFamily="2" charset="-122"/>
                <a:ea typeface="华文新魏" pitchFamily="2" charset="-122"/>
              </a:rPr>
              <a:t>封面不显示页码</a:t>
            </a:r>
            <a:r>
              <a:rPr kumimoji="0" lang="en-US" altLang="zh-CN" sz="2800" b="1" dirty="0" smtClean="0">
                <a:solidFill>
                  <a:srgbClr val="0000FF"/>
                </a:solidFill>
                <a:latin typeface="华文新魏" pitchFamily="2" charset="-122"/>
                <a:ea typeface="华文新魏" pitchFamily="2" charset="-122"/>
              </a:rPr>
              <a:t>; </a:t>
            </a:r>
            <a:r>
              <a:rPr kumimoji="0" lang="zh-CN" altLang="en-US" sz="2800" b="1" dirty="0" smtClean="0">
                <a:solidFill>
                  <a:srgbClr val="0000FF"/>
                </a:solidFill>
                <a:latin typeface="华文新魏" pitchFamily="2" charset="-122"/>
                <a:ea typeface="华文新魏" pitchFamily="2" charset="-122"/>
              </a:rPr>
              <a:t>序言和目录用罗马数字编码</a:t>
            </a:r>
            <a:r>
              <a:rPr kumimoji="0" lang="en-US" altLang="zh-CN" sz="2800" b="1" dirty="0" err="1" smtClean="0">
                <a:solidFill>
                  <a:srgbClr val="0000FF"/>
                </a:solidFill>
                <a:latin typeface="华文新魏" pitchFamily="2" charset="-122"/>
                <a:ea typeface="华文新魏" pitchFamily="2" charset="-122"/>
              </a:rPr>
              <a:t>I,ii,iii,iv</a:t>
            </a:r>
            <a:r>
              <a:rPr kumimoji="0" lang="zh-CN" altLang="en-US" sz="2800" b="1" dirty="0" smtClean="0">
                <a:solidFill>
                  <a:srgbClr val="0000FF"/>
                </a:solidFill>
                <a:latin typeface="华文新魏" pitchFamily="2" charset="-122"/>
                <a:ea typeface="华文新魏" pitchFamily="2" charset="-122"/>
              </a:rPr>
              <a:t>；正文从第</a:t>
            </a:r>
            <a:r>
              <a:rPr kumimoji="0" lang="en-US" altLang="zh-CN" sz="2800" b="1" dirty="0" smtClean="0">
                <a:solidFill>
                  <a:srgbClr val="0000FF"/>
                </a:solidFill>
                <a:latin typeface="华文新魏" pitchFamily="2" charset="-122"/>
                <a:ea typeface="华文新魏" pitchFamily="2" charset="-122"/>
              </a:rPr>
              <a:t>1</a:t>
            </a:r>
            <a:r>
              <a:rPr kumimoji="0" lang="zh-CN" altLang="en-US" sz="2800" b="1" dirty="0" smtClean="0">
                <a:solidFill>
                  <a:srgbClr val="0000FF"/>
                </a:solidFill>
                <a:latin typeface="华文新魏" pitchFamily="2" charset="-122"/>
                <a:ea typeface="华文新魏" pitchFamily="2" charset="-122"/>
              </a:rPr>
              <a:t>页开始</a:t>
            </a:r>
            <a:r>
              <a:rPr kumimoji="0" lang="zh-CN" altLang="en-US" sz="2800" b="1" dirty="0" smtClean="0">
                <a:latin typeface="华文新魏" pitchFamily="2" charset="-122"/>
                <a:ea typeface="华文新魏" pitchFamily="2" charset="-122"/>
              </a:rPr>
              <a:t>）。</a:t>
            </a:r>
          </a:p>
          <a:p>
            <a:pPr>
              <a:lnSpc>
                <a:spcPct val="110000"/>
              </a:lnSpc>
              <a:spcBef>
                <a:spcPct val="0"/>
              </a:spcBef>
              <a:buFont typeface="Monotype Sorts" pitchFamily="2" charset="2"/>
              <a:buNone/>
              <a:defRPr/>
            </a:pPr>
            <a:endParaRPr kumimoji="0" lang="en-US" altLang="zh-CN" sz="2800" b="1" dirty="0" smtClean="0">
              <a:latin typeface="华文新魏" pitchFamily="2" charset="-122"/>
              <a:ea typeface="华文新魏" pitchFamily="2" charset="-122"/>
            </a:endParaRPr>
          </a:p>
        </p:txBody>
      </p:sp>
      <p:sp>
        <p:nvSpPr>
          <p:cNvPr id="9012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9061358-5DA3-4570-827D-8100D80BE306}" type="slidenum">
              <a:rPr lang="zh-CN" altLang="en-US" sz="1200" smtClean="0">
                <a:solidFill>
                  <a:schemeClr val="tx2"/>
                </a:solidFill>
              </a:rPr>
              <a:pPr eaLnBrk="1" hangingPunct="1"/>
              <a:t>44</a:t>
            </a:fld>
            <a:endParaRPr lang="zh-CN" altLang="en-US" sz="1200" smtClean="0">
              <a:solidFill>
                <a:schemeClr val="tx2"/>
              </a:solidFill>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插入分隔符</a:t>
            </a:r>
          </a:p>
        </p:txBody>
      </p:sp>
      <p:pic>
        <p:nvPicPr>
          <p:cNvPr id="91176"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496111"/>
            <a:ext cx="5010150" cy="605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0"/>
          <p:cNvSpPr txBox="1">
            <a:spLocks noChangeArrowheads="1"/>
          </p:cNvSpPr>
          <p:nvPr/>
        </p:nvSpPr>
        <p:spPr bwMode="auto">
          <a:xfrm>
            <a:off x="251521" y="1412875"/>
            <a:ext cx="367240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0" algn="ctr" rtl="0" eaLnBrk="0" fontAlgn="base" hangingPunct="0">
              <a:spcBef>
                <a:spcPct val="20000"/>
              </a:spcBef>
              <a:spcAft>
                <a:spcPct val="0"/>
              </a:spcAft>
              <a:buClr>
                <a:schemeClr val="tx2"/>
              </a:buClr>
              <a:buSzPct val="75000"/>
              <a:buFont typeface="Monotype Sorts" pitchFamily="2" charset="2"/>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1"/>
              </a:buClr>
              <a:buSzPct val="75000"/>
              <a:buFont typeface="Monotype Sorts" pitchFamily="2" charset="2"/>
              <a:buNone/>
              <a:defRPr kumimoji="1" sz="2800">
                <a:solidFill>
                  <a:schemeClr val="tx1"/>
                </a:solidFill>
                <a:latin typeface="+mn-lt"/>
                <a:ea typeface="+mn-ea"/>
              </a:defRPr>
            </a:lvl2pPr>
            <a:lvl3pPr marL="914400" indent="0" algn="ctr" rtl="0" eaLnBrk="0" fontAlgn="base" hangingPunct="0">
              <a:spcBef>
                <a:spcPct val="20000"/>
              </a:spcBef>
              <a:spcAft>
                <a:spcPct val="0"/>
              </a:spcAft>
              <a:buClr>
                <a:schemeClr val="tx2"/>
              </a:buClr>
              <a:buSzPct val="65000"/>
              <a:buFont typeface="Monotype Sorts" pitchFamily="2" charset="2"/>
              <a:buNone/>
              <a:defRPr kumimoji="1" sz="2400">
                <a:solidFill>
                  <a:schemeClr val="tx1"/>
                </a:solidFill>
                <a:latin typeface="+mn-lt"/>
                <a:ea typeface="+mn-ea"/>
              </a:defRPr>
            </a:lvl3pPr>
            <a:lvl4pPr marL="13716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4pPr>
            <a:lvl5pPr marL="18288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5pPr>
            <a:lvl6pPr marL="22860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6pPr>
            <a:lvl7pPr marL="27432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7pPr>
            <a:lvl8pPr marL="32004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8pPr>
            <a:lvl9pPr marL="36576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9pPr>
          </a:lstStyle>
          <a:p>
            <a:pPr algn="l">
              <a:lnSpc>
                <a:spcPct val="110000"/>
              </a:lnSpc>
              <a:spcBef>
                <a:spcPct val="0"/>
              </a:spcBef>
              <a:defRPr/>
            </a:pPr>
            <a:r>
              <a:rPr kumimoji="0" lang="zh-CN" altLang="en-US" sz="2800" dirty="0" smtClean="0">
                <a:latin typeface="华文新魏" pitchFamily="2" charset="-122"/>
                <a:ea typeface="华文新魏" pitchFamily="2" charset="-122"/>
              </a:rPr>
              <a:t>通过插入分节符将文档分为：封面</a:t>
            </a:r>
            <a:r>
              <a:rPr kumimoji="0" lang="zh-CN" altLang="en-US" sz="2800" dirty="0">
                <a:latin typeface="华文新魏" pitchFamily="2" charset="-122"/>
                <a:ea typeface="华文新魏" pitchFamily="2" charset="-122"/>
              </a:rPr>
              <a:t>、序言、目录、</a:t>
            </a:r>
            <a:r>
              <a:rPr kumimoji="0" lang="zh-CN" altLang="en-US" sz="2800" dirty="0" smtClean="0">
                <a:latin typeface="华文新魏" pitchFamily="2" charset="-122"/>
                <a:ea typeface="华文新魏" pitchFamily="2" charset="-122"/>
              </a:rPr>
              <a:t>正文等几个部分，使其每个部分的页眉页脚采用不同的格式。</a:t>
            </a:r>
            <a:r>
              <a:rPr kumimoji="0" lang="zh-CN" altLang="en-US" sz="2800" dirty="0">
                <a:latin typeface="华文新魏" pitchFamily="2" charset="-122"/>
                <a:ea typeface="华文新魏" pitchFamily="2" charset="-122"/>
              </a:rPr>
              <a:t/>
            </a:r>
            <a:br>
              <a:rPr kumimoji="0" lang="zh-CN" altLang="en-US" sz="2800" dirty="0">
                <a:latin typeface="华文新魏" pitchFamily="2" charset="-122"/>
                <a:ea typeface="华文新魏" pitchFamily="2" charset="-122"/>
              </a:rPr>
            </a:br>
            <a:endParaRPr kumimoji="0" lang="en-US" altLang="zh-CN" sz="2800" b="1" kern="0" dirty="0" smtClean="0">
              <a:latin typeface="华文新魏" pitchFamily="2" charset="-122"/>
              <a:ea typeface="华文新魏" pitchFamily="2" charset="-122"/>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71913"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8868" name="Text Box 4"/>
          <p:cNvSpPr txBox="1">
            <a:spLocks noChangeArrowheads="1"/>
          </p:cNvSpPr>
          <p:nvPr/>
        </p:nvSpPr>
        <p:spPr bwMode="auto">
          <a:xfrm>
            <a:off x="1042988" y="981075"/>
            <a:ext cx="78581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kumimoji="0" lang="zh-CN" altLang="en-US" sz="3200" dirty="0">
                <a:solidFill>
                  <a:srgbClr val="FF0000"/>
                </a:solidFill>
                <a:effectLst>
                  <a:outerShdw blurRad="38100" dist="38100" dir="2700000" algn="tl">
                    <a:srgbClr val="000000"/>
                  </a:outerShdw>
                </a:effectLst>
                <a:latin typeface="华文新魏" pitchFamily="2" charset="-122"/>
                <a:ea typeface="华文新魏" pitchFamily="2" charset="-122"/>
              </a:rPr>
              <a:t>前提条件：</a:t>
            </a:r>
            <a:r>
              <a:rPr kumimoji="0" lang="zh-CN" altLang="en-US" sz="3200" dirty="0">
                <a:solidFill>
                  <a:schemeClr val="accent2"/>
                </a:solidFill>
                <a:latin typeface="华文新魏" pitchFamily="2" charset="-122"/>
                <a:ea typeface="华文新魏" pitchFamily="2" charset="-122"/>
              </a:rPr>
              <a:t>文中已经设置好分级的标题</a:t>
            </a:r>
          </a:p>
        </p:txBody>
      </p:sp>
      <p:sp>
        <p:nvSpPr>
          <p:cNvPr id="95237" name="Rectangle 5"/>
          <p:cNvSpPr>
            <a:spLocks noChangeArrowheads="1"/>
          </p:cNvSpPr>
          <p:nvPr/>
        </p:nvSpPr>
        <p:spPr bwMode="auto">
          <a:xfrm>
            <a:off x="2886075" y="31861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38" name="Rectangle 6"/>
          <p:cNvSpPr>
            <a:spLocks noChangeArrowheads="1"/>
          </p:cNvSpPr>
          <p:nvPr/>
        </p:nvSpPr>
        <p:spPr bwMode="auto">
          <a:xfrm>
            <a:off x="3467100" y="2257425"/>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39" name="Rectangle 7"/>
          <p:cNvSpPr>
            <a:spLocks noChangeArrowheads="1"/>
          </p:cNvSpPr>
          <p:nvPr/>
        </p:nvSpPr>
        <p:spPr bwMode="auto">
          <a:xfrm>
            <a:off x="3148013"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0" name="Rectangle 8"/>
          <p:cNvSpPr>
            <a:spLocks noChangeArrowheads="1"/>
          </p:cNvSpPr>
          <p:nvPr/>
        </p:nvSpPr>
        <p:spPr bwMode="auto">
          <a:xfrm>
            <a:off x="3143250"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3" name="Rectangle 11"/>
          <p:cNvSpPr>
            <a:spLocks noChangeArrowheads="1"/>
          </p:cNvSpPr>
          <p:nvPr/>
        </p:nvSpPr>
        <p:spPr bwMode="auto">
          <a:xfrm>
            <a:off x="3233738" y="25003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5" name="Rectangle 13"/>
          <p:cNvSpPr>
            <a:spLocks noChangeArrowheads="1"/>
          </p:cNvSpPr>
          <p:nvPr/>
        </p:nvSpPr>
        <p:spPr bwMode="auto">
          <a:xfrm>
            <a:off x="3681413" y="2838450"/>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7" name="Rectangle 15"/>
          <p:cNvSpPr>
            <a:spLocks noChangeArrowheads="1"/>
          </p:cNvSpPr>
          <p:nvPr/>
        </p:nvSpPr>
        <p:spPr bwMode="auto">
          <a:xfrm>
            <a:off x="2924175" y="31099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548884" name="Text Box 20"/>
          <p:cNvSpPr txBox="1">
            <a:spLocks noChangeArrowheads="1"/>
          </p:cNvSpPr>
          <p:nvPr/>
        </p:nvSpPr>
        <p:spPr bwMode="auto">
          <a:xfrm>
            <a:off x="381000" y="5562600"/>
            <a:ext cx="4921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defRPr/>
            </a:pPr>
            <a:r>
              <a:rPr kumimoji="0" lang="en-US" altLang="zh-CN" dirty="0">
                <a:solidFill>
                  <a:srgbClr val="FF0000"/>
                </a:solidFill>
                <a:effectLst>
                  <a:outerShdw blurRad="38100" dist="38100" dir="2700000" algn="tl">
                    <a:srgbClr val="000000"/>
                  </a:outerShdw>
                </a:effectLst>
                <a:latin typeface="Arial" pitchFamily="34" charset="0"/>
              </a:rPr>
              <a:t>①</a:t>
            </a:r>
          </a:p>
        </p:txBody>
      </p:sp>
      <p:sp>
        <p:nvSpPr>
          <p:cNvPr id="95253" name="Rectangle 21"/>
          <p:cNvSpPr>
            <a:spLocks noGrp="1" noChangeArrowheads="1"/>
          </p:cNvSpPr>
          <p:nvPr>
            <p:ph type="title"/>
          </p:nvPr>
        </p:nvSpPr>
        <p:spPr>
          <a:xfrm>
            <a:off x="1143000" y="304800"/>
            <a:ext cx="7620000" cy="762000"/>
          </a:xfrm>
        </p:spPr>
        <p:txBody>
          <a:bodyPr/>
          <a:lstStyle/>
          <a:p>
            <a:r>
              <a:rPr lang="zh-CN" altLang="en-US" smtClean="0">
                <a:ea typeface="华文行楷" pitchFamily="2" charset="-122"/>
              </a:rPr>
              <a:t>自动生成文档目录</a:t>
            </a:r>
          </a:p>
        </p:txBody>
      </p:sp>
      <p:sp>
        <p:nvSpPr>
          <p:cNvPr id="95255"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EB96C3B-9779-4916-9CE5-96A16C6C4243}" type="slidenum">
              <a:rPr lang="zh-CN" altLang="en-US" sz="1200" smtClean="0">
                <a:solidFill>
                  <a:schemeClr val="tx2"/>
                </a:solidFill>
              </a:rPr>
              <a:pPr eaLnBrk="1" hangingPunct="1"/>
              <a:t>46</a:t>
            </a:fld>
            <a:endParaRPr lang="zh-CN" altLang="en-US" sz="1200" smtClean="0">
              <a:solidFill>
                <a:schemeClr val="tx2"/>
              </a:solidFill>
            </a:endParaRPr>
          </a:p>
        </p:txBody>
      </p:sp>
      <p:pic>
        <p:nvPicPr>
          <p:cNvPr id="237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00808"/>
            <a:ext cx="311785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75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945" y="1798917"/>
            <a:ext cx="6095168" cy="3973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7570"/>
                                        </p:tgtEl>
                                        <p:attrNameLst>
                                          <p:attrName>style.visibility</p:attrName>
                                        </p:attrNameLst>
                                      </p:cBhvr>
                                      <p:to>
                                        <p:strVal val="visible"/>
                                      </p:to>
                                    </p:set>
                                    <p:anim calcmode="lin" valueType="num">
                                      <p:cBhvr additive="base">
                                        <p:cTn id="7" dur="500" fill="hold"/>
                                        <p:tgtEl>
                                          <p:spTgt spid="237570"/>
                                        </p:tgtEl>
                                        <p:attrNameLst>
                                          <p:attrName>ppt_x</p:attrName>
                                        </p:attrNameLst>
                                      </p:cBhvr>
                                      <p:tavLst>
                                        <p:tav tm="0">
                                          <p:val>
                                            <p:strVal val="#ppt_x"/>
                                          </p:val>
                                        </p:tav>
                                        <p:tav tm="100000">
                                          <p:val>
                                            <p:strVal val="#ppt_x"/>
                                          </p:val>
                                        </p:tav>
                                      </p:tavLst>
                                    </p:anim>
                                    <p:anim calcmode="lin" valueType="num">
                                      <p:cBhvr additive="base">
                                        <p:cTn id="8" dur="500" fill="hold"/>
                                        <p:tgtEl>
                                          <p:spTgt spid="2375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37571"/>
                                        </p:tgtEl>
                                        <p:attrNameLst>
                                          <p:attrName>style.visibility</p:attrName>
                                        </p:attrNameLst>
                                      </p:cBhvr>
                                      <p:to>
                                        <p:strVal val="visible"/>
                                      </p:to>
                                    </p:set>
                                    <p:animEffect transition="in" filter="barn(inVertical)">
                                      <p:cBhvr>
                                        <p:cTn id="13"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71913"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6260" name="Text Box 4"/>
          <p:cNvSpPr txBox="1">
            <a:spLocks noChangeArrowheads="1"/>
          </p:cNvSpPr>
          <p:nvPr/>
        </p:nvSpPr>
        <p:spPr bwMode="auto">
          <a:xfrm>
            <a:off x="457200" y="2333625"/>
            <a:ext cx="542925"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10000"/>
              </a:lnSpc>
            </a:pPr>
            <a:r>
              <a:rPr kumimoji="0" lang="zh-CN" altLang="en-US">
                <a:solidFill>
                  <a:srgbClr val="5F5F5F"/>
                </a:solidFill>
                <a:latin typeface="幼圆" pitchFamily="49" charset="-122"/>
                <a:ea typeface="幼圆" pitchFamily="49" charset="-122"/>
              </a:rPr>
              <a:t>生</a:t>
            </a:r>
          </a:p>
          <a:p>
            <a:pPr eaLnBrk="1" hangingPunct="1">
              <a:lnSpc>
                <a:spcPct val="110000"/>
              </a:lnSpc>
            </a:pPr>
            <a:r>
              <a:rPr kumimoji="0" lang="zh-CN" altLang="en-US">
                <a:solidFill>
                  <a:srgbClr val="5F5F5F"/>
                </a:solidFill>
                <a:latin typeface="幼圆" pitchFamily="49" charset="-122"/>
                <a:ea typeface="幼圆" pitchFamily="49" charset="-122"/>
              </a:rPr>
              <a:t>成</a:t>
            </a:r>
          </a:p>
          <a:p>
            <a:pPr eaLnBrk="1" hangingPunct="1">
              <a:lnSpc>
                <a:spcPct val="110000"/>
              </a:lnSpc>
            </a:pPr>
            <a:r>
              <a:rPr kumimoji="0" lang="zh-CN" altLang="en-US">
                <a:solidFill>
                  <a:srgbClr val="5F5F5F"/>
                </a:solidFill>
                <a:latin typeface="幼圆" pitchFamily="49" charset="-122"/>
                <a:ea typeface="幼圆" pitchFamily="49" charset="-122"/>
              </a:rPr>
              <a:t>目</a:t>
            </a:r>
          </a:p>
          <a:p>
            <a:pPr eaLnBrk="1" hangingPunct="1">
              <a:lnSpc>
                <a:spcPct val="110000"/>
              </a:lnSpc>
            </a:pPr>
            <a:r>
              <a:rPr kumimoji="0" lang="zh-CN" altLang="en-US">
                <a:solidFill>
                  <a:srgbClr val="5F5F5F"/>
                </a:solidFill>
                <a:latin typeface="幼圆" pitchFamily="49" charset="-122"/>
                <a:ea typeface="幼圆" pitchFamily="49" charset="-122"/>
              </a:rPr>
              <a:t>录</a:t>
            </a:r>
          </a:p>
          <a:p>
            <a:pPr eaLnBrk="1" hangingPunct="1">
              <a:lnSpc>
                <a:spcPct val="110000"/>
              </a:lnSpc>
            </a:pPr>
            <a:r>
              <a:rPr kumimoji="0" lang="zh-CN" altLang="en-US">
                <a:solidFill>
                  <a:srgbClr val="5F5F5F"/>
                </a:solidFill>
                <a:latin typeface="幼圆" pitchFamily="49" charset="-122"/>
                <a:ea typeface="幼圆" pitchFamily="49" charset="-122"/>
              </a:rPr>
              <a:t>示例</a:t>
            </a:r>
          </a:p>
        </p:txBody>
      </p:sp>
      <p:sp>
        <p:nvSpPr>
          <p:cNvPr id="96261" name="Rectangle 5"/>
          <p:cNvSpPr>
            <a:spLocks noChangeArrowheads="1"/>
          </p:cNvSpPr>
          <p:nvPr/>
        </p:nvSpPr>
        <p:spPr bwMode="auto">
          <a:xfrm>
            <a:off x="2886075" y="31861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2" name="Rectangle 6"/>
          <p:cNvSpPr>
            <a:spLocks noChangeArrowheads="1"/>
          </p:cNvSpPr>
          <p:nvPr/>
        </p:nvSpPr>
        <p:spPr bwMode="auto">
          <a:xfrm>
            <a:off x="3467100" y="2257425"/>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3" name="Rectangle 7"/>
          <p:cNvSpPr>
            <a:spLocks noChangeArrowheads="1"/>
          </p:cNvSpPr>
          <p:nvPr/>
        </p:nvSpPr>
        <p:spPr bwMode="auto">
          <a:xfrm>
            <a:off x="3148013"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4" name="Rectangle 8"/>
          <p:cNvSpPr>
            <a:spLocks noChangeArrowheads="1"/>
          </p:cNvSpPr>
          <p:nvPr/>
        </p:nvSpPr>
        <p:spPr bwMode="auto">
          <a:xfrm>
            <a:off x="3143250"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5" name="Rectangle 9"/>
          <p:cNvSpPr>
            <a:spLocks noChangeArrowheads="1"/>
          </p:cNvSpPr>
          <p:nvPr/>
        </p:nvSpPr>
        <p:spPr bwMode="auto">
          <a:xfrm>
            <a:off x="3233738" y="25003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6" name="Rectangle 10"/>
          <p:cNvSpPr>
            <a:spLocks noChangeArrowheads="1"/>
          </p:cNvSpPr>
          <p:nvPr/>
        </p:nvSpPr>
        <p:spPr bwMode="auto">
          <a:xfrm>
            <a:off x="3681413" y="2838450"/>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7" name="Rectangle 11"/>
          <p:cNvSpPr>
            <a:spLocks noChangeArrowheads="1"/>
          </p:cNvSpPr>
          <p:nvPr/>
        </p:nvSpPr>
        <p:spPr bwMode="auto">
          <a:xfrm>
            <a:off x="2924175" y="31099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8" name="Rectangle 12"/>
          <p:cNvSpPr>
            <a:spLocks noChangeArrowheads="1"/>
          </p:cNvSpPr>
          <p:nvPr/>
        </p:nvSpPr>
        <p:spPr bwMode="auto">
          <a:xfrm>
            <a:off x="2800350" y="1652588"/>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70" name="Rectangle 14"/>
          <p:cNvSpPr>
            <a:spLocks noChangeArrowheads="1"/>
          </p:cNvSpPr>
          <p:nvPr/>
        </p:nvSpPr>
        <p:spPr bwMode="auto">
          <a:xfrm>
            <a:off x="3286125" y="28241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72" name="Rectangle 16"/>
          <p:cNvSpPr>
            <a:spLocks noGrp="1" noChangeArrowheads="1"/>
          </p:cNvSpPr>
          <p:nvPr>
            <p:ph type="title"/>
          </p:nvPr>
        </p:nvSpPr>
        <p:spPr/>
        <p:txBody>
          <a:bodyPr/>
          <a:lstStyle/>
          <a:p>
            <a:r>
              <a:rPr lang="zh-CN" altLang="en-US" smtClean="0">
                <a:ea typeface="华文行楷" pitchFamily="2" charset="-122"/>
              </a:rPr>
              <a:t>目录的更新</a:t>
            </a:r>
          </a:p>
        </p:txBody>
      </p:sp>
      <p:sp>
        <p:nvSpPr>
          <p:cNvPr id="9627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6F4DBD2-6CEE-4E8A-A077-BB118C27D77E}" type="slidenum">
              <a:rPr lang="zh-CN" altLang="en-US" sz="1200" smtClean="0">
                <a:solidFill>
                  <a:schemeClr val="tx2"/>
                </a:solidFill>
              </a:rPr>
              <a:pPr eaLnBrk="1" hangingPunct="1"/>
              <a:t>47</a:t>
            </a:fld>
            <a:endParaRPr lang="zh-CN" altLang="en-US" sz="1200" smtClean="0">
              <a:solidFill>
                <a:schemeClr val="tx2"/>
              </a:solidFill>
            </a:endParaRPr>
          </a:p>
        </p:txBody>
      </p:sp>
      <p:pic>
        <p:nvPicPr>
          <p:cNvPr id="238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96604"/>
            <a:ext cx="5872309" cy="3936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85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2175" y="3764930"/>
            <a:ext cx="29718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8594"/>
                                        </p:tgtEl>
                                        <p:attrNameLst>
                                          <p:attrName>style.visibility</p:attrName>
                                        </p:attrNameLst>
                                      </p:cBhvr>
                                      <p:to>
                                        <p:strVal val="visible"/>
                                      </p:to>
                                    </p:set>
                                    <p:anim calcmode="lin" valueType="num">
                                      <p:cBhvr additive="base">
                                        <p:cTn id="7" dur="500" fill="hold"/>
                                        <p:tgtEl>
                                          <p:spTgt spid="238594"/>
                                        </p:tgtEl>
                                        <p:attrNameLst>
                                          <p:attrName>ppt_x</p:attrName>
                                        </p:attrNameLst>
                                      </p:cBhvr>
                                      <p:tavLst>
                                        <p:tav tm="0">
                                          <p:val>
                                            <p:strVal val="#ppt_x"/>
                                          </p:val>
                                        </p:tav>
                                        <p:tav tm="100000">
                                          <p:val>
                                            <p:strVal val="#ppt_x"/>
                                          </p:val>
                                        </p:tav>
                                      </p:tavLst>
                                    </p:anim>
                                    <p:anim calcmode="lin" valueType="num">
                                      <p:cBhvr additive="base">
                                        <p:cTn id="8" dur="500" fill="hold"/>
                                        <p:tgtEl>
                                          <p:spTgt spid="2385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Effect transition="in" filter="barn(inVertical)">
                                      <p:cBhvr>
                                        <p:cTn id="13"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lstStyle/>
          <a:p>
            <a:r>
              <a:rPr lang="zh-CN" altLang="en-US" smtClean="0">
                <a:latin typeface="华文行楷" pitchFamily="2" charset="-122"/>
                <a:ea typeface="华文行楷" pitchFamily="2" charset="-122"/>
              </a:rPr>
              <a:t>绘制图形</a:t>
            </a:r>
          </a:p>
        </p:txBody>
      </p:sp>
      <p:grpSp>
        <p:nvGrpSpPr>
          <p:cNvPr id="100357" name="Group 5"/>
          <p:cNvGrpSpPr>
            <a:grpSpLocks/>
          </p:cNvGrpSpPr>
          <p:nvPr/>
        </p:nvGrpSpPr>
        <p:grpSpPr bwMode="auto">
          <a:xfrm>
            <a:off x="708025" y="1697038"/>
            <a:ext cx="4851400" cy="2282825"/>
            <a:chOff x="446" y="1069"/>
            <a:chExt cx="3056" cy="1438"/>
          </a:xfrm>
        </p:grpSpPr>
        <p:sp>
          <p:nvSpPr>
            <p:cNvPr id="100361" name="Text Box 6"/>
            <p:cNvSpPr txBox="1">
              <a:spLocks noChangeArrowheads="1"/>
            </p:cNvSpPr>
            <p:nvPr/>
          </p:nvSpPr>
          <p:spPr bwMode="auto">
            <a:xfrm>
              <a:off x="476" y="1069"/>
              <a:ext cx="3026"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kumimoji="0" lang="zh-CN" altLang="en-US" dirty="0">
                  <a:solidFill>
                    <a:schemeClr val="hlink"/>
                  </a:solidFill>
                  <a:ea typeface="幼圆" pitchFamily="49" charset="-122"/>
                </a:rPr>
                <a:t>绘制自选图形</a:t>
              </a:r>
            </a:p>
            <a:p>
              <a:pPr eaLnBrk="1" hangingPunct="1"/>
              <a:r>
                <a:rPr kumimoji="0" lang="zh-CN" altLang="en-US" dirty="0">
                  <a:solidFill>
                    <a:schemeClr val="hlink"/>
                  </a:solidFill>
                  <a:ea typeface="幼圆" pitchFamily="49" charset="-122"/>
                </a:rPr>
                <a:t>在图形中添加文字</a:t>
              </a:r>
            </a:p>
            <a:p>
              <a:pPr eaLnBrk="1" hangingPunct="1"/>
              <a:r>
                <a:rPr kumimoji="0" lang="zh-CN" altLang="en-US" dirty="0">
                  <a:solidFill>
                    <a:schemeClr val="hlink"/>
                  </a:solidFill>
                  <a:ea typeface="幼圆" pitchFamily="49" charset="-122"/>
                </a:rPr>
                <a:t>设置图形内部填充色和边框线颜色</a:t>
              </a:r>
            </a:p>
            <a:p>
              <a:pPr eaLnBrk="1" hangingPunct="1"/>
              <a:r>
                <a:rPr kumimoji="0" lang="zh-CN" altLang="en-US" dirty="0">
                  <a:solidFill>
                    <a:schemeClr val="hlink"/>
                  </a:solidFill>
                  <a:ea typeface="幼圆" pitchFamily="49" charset="-122"/>
                </a:rPr>
                <a:t>设置阴影和三维效果</a:t>
              </a:r>
            </a:p>
            <a:p>
              <a:pPr eaLnBrk="1" hangingPunct="1"/>
              <a:r>
                <a:rPr kumimoji="0" lang="zh-CN" altLang="en-US" dirty="0">
                  <a:solidFill>
                    <a:schemeClr val="hlink"/>
                  </a:solidFill>
                  <a:ea typeface="幼圆" pitchFamily="49" charset="-122"/>
                </a:rPr>
                <a:t>旋转和翻转图形</a:t>
              </a:r>
            </a:p>
            <a:p>
              <a:pPr eaLnBrk="1" hangingPunct="1"/>
              <a:r>
                <a:rPr kumimoji="0" lang="zh-CN" altLang="en-US" dirty="0">
                  <a:solidFill>
                    <a:schemeClr val="hlink"/>
                  </a:solidFill>
                  <a:ea typeface="幼圆" pitchFamily="49" charset="-122"/>
                </a:rPr>
                <a:t>组合和取消组合图形对象</a:t>
              </a:r>
            </a:p>
          </p:txBody>
        </p:sp>
        <p:grpSp>
          <p:nvGrpSpPr>
            <p:cNvPr id="100362" name="Group 7"/>
            <p:cNvGrpSpPr>
              <a:grpSpLocks/>
            </p:cNvGrpSpPr>
            <p:nvPr/>
          </p:nvGrpSpPr>
          <p:grpSpPr bwMode="auto">
            <a:xfrm>
              <a:off x="446" y="1127"/>
              <a:ext cx="172" cy="1321"/>
              <a:chOff x="240" y="1127"/>
              <a:chExt cx="172" cy="1321"/>
            </a:xfrm>
          </p:grpSpPr>
          <p:graphicFrame>
            <p:nvGraphicFramePr>
              <p:cNvPr id="100363" name="Object 8"/>
              <p:cNvGraphicFramePr>
                <a:graphicFrameLocks noChangeAspect="1"/>
              </p:cNvGraphicFramePr>
              <p:nvPr/>
            </p:nvGraphicFramePr>
            <p:xfrm>
              <a:off x="240" y="1127"/>
              <a:ext cx="172" cy="169"/>
            </p:xfrm>
            <a:graphic>
              <a:graphicData uri="http://schemas.openxmlformats.org/presentationml/2006/ole">
                <mc:AlternateContent xmlns:mc="http://schemas.openxmlformats.org/markup-compatibility/2006">
                  <mc:Choice xmlns:v="urn:schemas-microsoft-com:vml" Requires="v">
                    <p:oleObj spid="_x0000_s100629" name="BMP 图象" r:id="rId4" imgW="685714" imgH="676369" progId="Paint.Picture">
                      <p:embed/>
                    </p:oleObj>
                  </mc:Choice>
                  <mc:Fallback>
                    <p:oleObj name="BMP 图象" r:id="rId4" imgW="685714" imgH="676369" progId="Paint.Picture">
                      <p:embed/>
                      <p:pic>
                        <p:nvPicPr>
                          <p:cNvPr id="0" name="Object 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 y="1127"/>
                            <a:ext cx="17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64" name="Object 9"/>
              <p:cNvGraphicFramePr>
                <a:graphicFrameLocks noChangeAspect="1"/>
              </p:cNvGraphicFramePr>
              <p:nvPr/>
            </p:nvGraphicFramePr>
            <p:xfrm>
              <a:off x="240" y="1367"/>
              <a:ext cx="172" cy="169"/>
            </p:xfrm>
            <a:graphic>
              <a:graphicData uri="http://schemas.openxmlformats.org/presentationml/2006/ole">
                <mc:AlternateContent xmlns:mc="http://schemas.openxmlformats.org/markup-compatibility/2006">
                  <mc:Choice xmlns:v="urn:schemas-microsoft-com:vml" Requires="v">
                    <p:oleObj spid="_x0000_s100630" name="BMP 图象" r:id="rId6" imgW="685714" imgH="676369" progId="Paint.Picture">
                      <p:embed/>
                    </p:oleObj>
                  </mc:Choice>
                  <mc:Fallback>
                    <p:oleObj name="BMP 图象" r:id="rId6" imgW="685714" imgH="676369" progId="Paint.Picture">
                      <p:embed/>
                      <p:pic>
                        <p:nvPicPr>
                          <p:cNvPr id="0" name="Object 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 y="1367"/>
                            <a:ext cx="17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65" name="Object 10"/>
              <p:cNvGraphicFramePr>
                <a:graphicFrameLocks noChangeAspect="1"/>
              </p:cNvGraphicFramePr>
              <p:nvPr/>
            </p:nvGraphicFramePr>
            <p:xfrm>
              <a:off x="240" y="1607"/>
              <a:ext cx="172" cy="169"/>
            </p:xfrm>
            <a:graphic>
              <a:graphicData uri="http://schemas.openxmlformats.org/presentationml/2006/ole">
                <mc:AlternateContent xmlns:mc="http://schemas.openxmlformats.org/markup-compatibility/2006">
                  <mc:Choice xmlns:v="urn:schemas-microsoft-com:vml" Requires="v">
                    <p:oleObj spid="_x0000_s100631" name="BMP 图象" r:id="rId7" imgW="685714" imgH="676369" progId="Paint.Picture">
                      <p:embed/>
                    </p:oleObj>
                  </mc:Choice>
                  <mc:Fallback>
                    <p:oleObj name="BMP 图象" r:id="rId7" imgW="685714" imgH="676369" progId="Paint.Picture">
                      <p:embed/>
                      <p:pic>
                        <p:nvPicPr>
                          <p:cNvPr id="0" name="Object 1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 y="1607"/>
                            <a:ext cx="17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66" name="Object 11"/>
              <p:cNvGraphicFramePr>
                <a:graphicFrameLocks noChangeAspect="1"/>
              </p:cNvGraphicFramePr>
              <p:nvPr/>
            </p:nvGraphicFramePr>
            <p:xfrm>
              <a:off x="240" y="1824"/>
              <a:ext cx="172" cy="169"/>
            </p:xfrm>
            <a:graphic>
              <a:graphicData uri="http://schemas.openxmlformats.org/presentationml/2006/ole">
                <mc:AlternateContent xmlns:mc="http://schemas.openxmlformats.org/markup-compatibility/2006">
                  <mc:Choice xmlns:v="urn:schemas-microsoft-com:vml" Requires="v">
                    <p:oleObj spid="_x0000_s100632" name="BMP 图象" r:id="rId8" imgW="685714" imgH="676369" progId="Paint.Picture">
                      <p:embed/>
                    </p:oleObj>
                  </mc:Choice>
                  <mc:Fallback>
                    <p:oleObj name="BMP 图象" r:id="rId8" imgW="685714" imgH="676369" progId="Paint.Picture">
                      <p:embed/>
                      <p:pic>
                        <p:nvPicPr>
                          <p:cNvPr id="0" name="Object 1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 y="1824"/>
                            <a:ext cx="17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67" name="Object 12"/>
              <p:cNvGraphicFramePr>
                <a:graphicFrameLocks noChangeAspect="1"/>
              </p:cNvGraphicFramePr>
              <p:nvPr/>
            </p:nvGraphicFramePr>
            <p:xfrm>
              <a:off x="240" y="2039"/>
              <a:ext cx="172" cy="169"/>
            </p:xfrm>
            <a:graphic>
              <a:graphicData uri="http://schemas.openxmlformats.org/presentationml/2006/ole">
                <mc:AlternateContent xmlns:mc="http://schemas.openxmlformats.org/markup-compatibility/2006">
                  <mc:Choice xmlns:v="urn:schemas-microsoft-com:vml" Requires="v">
                    <p:oleObj spid="_x0000_s100633" name="BMP 图象" r:id="rId9" imgW="685714" imgH="676369" progId="Paint.Picture">
                      <p:embed/>
                    </p:oleObj>
                  </mc:Choice>
                  <mc:Fallback>
                    <p:oleObj name="BMP 图象" r:id="rId9" imgW="685714" imgH="676369" progId="Paint.Picture">
                      <p:embed/>
                      <p:pic>
                        <p:nvPicPr>
                          <p:cNvPr id="0" name="Object 1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 y="2039"/>
                            <a:ext cx="17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68" name="Object 13"/>
              <p:cNvGraphicFramePr>
                <a:graphicFrameLocks noChangeAspect="1"/>
              </p:cNvGraphicFramePr>
              <p:nvPr/>
            </p:nvGraphicFramePr>
            <p:xfrm>
              <a:off x="240" y="2279"/>
              <a:ext cx="172" cy="169"/>
            </p:xfrm>
            <a:graphic>
              <a:graphicData uri="http://schemas.openxmlformats.org/presentationml/2006/ole">
                <mc:AlternateContent xmlns:mc="http://schemas.openxmlformats.org/markup-compatibility/2006">
                  <mc:Choice xmlns:v="urn:schemas-microsoft-com:vml" Requires="v">
                    <p:oleObj spid="_x0000_s100634" name="BMP 图象" r:id="rId10" imgW="685714" imgH="676369" progId="Paint.Picture">
                      <p:embed/>
                    </p:oleObj>
                  </mc:Choice>
                  <mc:Fallback>
                    <p:oleObj name="BMP 图象" r:id="rId10" imgW="685714" imgH="676369" progId="Paint.Picture">
                      <p:embed/>
                      <p:pic>
                        <p:nvPicPr>
                          <p:cNvPr id="0" name="Object 1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 y="2279"/>
                            <a:ext cx="17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100360"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C2A3A13-4927-476C-9BBE-B3F0E41FD52F}" type="slidenum">
              <a:rPr lang="zh-CN" altLang="en-US" sz="1200" smtClean="0">
                <a:solidFill>
                  <a:schemeClr val="tx2"/>
                </a:solidFill>
              </a:rPr>
              <a:pPr eaLnBrk="1" hangingPunct="1"/>
              <a:t>48</a:t>
            </a:fld>
            <a:endParaRPr lang="zh-CN" altLang="en-US" sz="1200" smtClean="0">
              <a:solidFill>
                <a:schemeClr val="tx2"/>
              </a:solidFill>
            </a:endParaRPr>
          </a:p>
        </p:txBody>
      </p:sp>
      <p:pic>
        <p:nvPicPr>
          <p:cNvPr id="100544" name="Picture 19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9272" y="1350963"/>
            <a:ext cx="32512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371600" y="476250"/>
            <a:ext cx="7086600" cy="850900"/>
          </a:xfrm>
        </p:spPr>
        <p:txBody>
          <a:bodyPr/>
          <a:lstStyle/>
          <a:p>
            <a:r>
              <a:rPr lang="en-US" altLang="zh-CN" smtClean="0">
                <a:latin typeface="华文行楷" pitchFamily="2" charset="-122"/>
                <a:ea typeface="华文行楷" pitchFamily="2" charset="-122"/>
              </a:rPr>
              <a:t>  </a:t>
            </a:r>
            <a:r>
              <a:rPr lang="zh-CN" altLang="en-US" smtClean="0">
                <a:latin typeface="华文行楷" pitchFamily="2" charset="-122"/>
                <a:ea typeface="华文行楷" pitchFamily="2" charset="-122"/>
              </a:rPr>
              <a:t>插入图片的类型</a:t>
            </a:r>
          </a:p>
        </p:txBody>
      </p:sp>
      <p:graphicFrame>
        <p:nvGraphicFramePr>
          <p:cNvPr id="102403" name="Object 3"/>
          <p:cNvGraphicFramePr>
            <a:graphicFrameLocks noChangeAspect="1"/>
          </p:cNvGraphicFramePr>
          <p:nvPr/>
        </p:nvGraphicFramePr>
        <p:xfrm>
          <a:off x="685800" y="1371600"/>
          <a:ext cx="346075" cy="341313"/>
        </p:xfrm>
        <a:graphic>
          <a:graphicData uri="http://schemas.openxmlformats.org/presentationml/2006/ole">
            <mc:AlternateContent xmlns:mc="http://schemas.openxmlformats.org/markup-compatibility/2006">
              <mc:Choice xmlns:v="urn:schemas-microsoft-com:vml" Requires="v">
                <p:oleObj spid="_x0000_s102485" name="BMP 图象" r:id="rId4" imgW="685714" imgH="676369" progId="Paint.Picture">
                  <p:embed/>
                </p:oleObj>
              </mc:Choice>
              <mc:Fallback>
                <p:oleObj name="BMP 图象" r:id="rId4" imgW="685714" imgH="676369" progId="Paint.Picture">
                  <p:embed/>
                  <p:pic>
                    <p:nvPicPr>
                      <p:cNvPr id="0" name="Object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3716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4" name="Text Box 4"/>
          <p:cNvSpPr txBox="1">
            <a:spLocks noChangeArrowheads="1"/>
          </p:cNvSpPr>
          <p:nvPr/>
        </p:nvSpPr>
        <p:spPr bwMode="auto">
          <a:xfrm>
            <a:off x="1143000" y="1066800"/>
            <a:ext cx="7229475" cy="309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30000"/>
              </a:lnSpc>
            </a:pPr>
            <a:r>
              <a:rPr kumimoji="0" lang="zh-CN" altLang="en-GB" sz="3200">
                <a:latin typeface="幼圆" pitchFamily="49" charset="-122"/>
                <a:ea typeface="幼圆" pitchFamily="49" charset="-122"/>
              </a:rPr>
              <a:t>插入图片</a:t>
            </a:r>
          </a:p>
          <a:p>
            <a:pPr eaLnBrk="1" hangingPunct="1">
              <a:lnSpc>
                <a:spcPct val="130000"/>
              </a:lnSpc>
              <a:buClr>
                <a:srgbClr val="6666FF"/>
              </a:buClr>
              <a:buFont typeface="Webdings" pitchFamily="18" charset="2"/>
              <a:buChar char="8"/>
            </a:pPr>
            <a:r>
              <a:rPr kumimoji="0" lang="zh-CN" altLang="en-US">
                <a:latin typeface="幼圆" pitchFamily="49" charset="-122"/>
                <a:ea typeface="幼圆" pitchFamily="49" charset="-122"/>
              </a:rPr>
              <a:t>从图片剪辑库中插入剪贴画或图片；</a:t>
            </a:r>
          </a:p>
          <a:p>
            <a:pPr eaLnBrk="1" hangingPunct="1">
              <a:lnSpc>
                <a:spcPct val="130000"/>
              </a:lnSpc>
              <a:buClr>
                <a:srgbClr val="6666FF"/>
              </a:buClr>
              <a:buFont typeface="Webdings" pitchFamily="18" charset="2"/>
              <a:buChar char="8"/>
            </a:pPr>
            <a:r>
              <a:rPr kumimoji="0" lang="zh-CN" altLang="en-US">
                <a:latin typeface="幼圆" pitchFamily="49" charset="-122"/>
                <a:ea typeface="幼圆" pitchFamily="49" charset="-122"/>
              </a:rPr>
              <a:t>通过扫描仪获取出版物上的图像或一些私人相片；</a:t>
            </a:r>
          </a:p>
          <a:p>
            <a:pPr eaLnBrk="1" hangingPunct="1">
              <a:lnSpc>
                <a:spcPct val="130000"/>
              </a:lnSpc>
              <a:buClr>
                <a:srgbClr val="6666FF"/>
              </a:buClr>
              <a:buFont typeface="Webdings" pitchFamily="18" charset="2"/>
              <a:buChar char="8"/>
            </a:pPr>
            <a:r>
              <a:rPr kumimoji="0" lang="zh-CN" altLang="en-US">
                <a:latin typeface="幼圆" pitchFamily="49" charset="-122"/>
                <a:ea typeface="幼圆" pitchFamily="49" charset="-122"/>
              </a:rPr>
              <a:t>来自于数字相机；</a:t>
            </a:r>
          </a:p>
          <a:p>
            <a:pPr eaLnBrk="1" hangingPunct="1">
              <a:lnSpc>
                <a:spcPct val="130000"/>
              </a:lnSpc>
              <a:buClr>
                <a:srgbClr val="6666FF"/>
              </a:buClr>
              <a:buFont typeface="Webdings" pitchFamily="18" charset="2"/>
              <a:buChar char="8"/>
            </a:pPr>
            <a:r>
              <a:rPr kumimoji="0" lang="zh-CN" altLang="en-US">
                <a:latin typeface="幼圆" pitchFamily="49" charset="-122"/>
                <a:ea typeface="幼圆" pitchFamily="49" charset="-122"/>
              </a:rPr>
              <a:t>通过因特网下载所需图片；</a:t>
            </a:r>
          </a:p>
          <a:p>
            <a:pPr eaLnBrk="1" hangingPunct="1">
              <a:lnSpc>
                <a:spcPct val="130000"/>
              </a:lnSpc>
              <a:buClr>
                <a:srgbClr val="6666FF"/>
              </a:buClr>
              <a:buFont typeface="Webdings" pitchFamily="18" charset="2"/>
              <a:buChar char="8"/>
            </a:pPr>
            <a:r>
              <a:rPr kumimoji="0" lang="zh-CN" altLang="en-US">
                <a:latin typeface="幼圆" pitchFamily="49" charset="-122"/>
                <a:ea typeface="幼圆" pitchFamily="49" charset="-122"/>
              </a:rPr>
              <a:t>利用</a:t>
            </a:r>
            <a:r>
              <a:rPr kumimoji="0" lang="zh-CN" altLang="en-US">
                <a:ea typeface="幼圆" pitchFamily="49" charset="-122"/>
              </a:rPr>
              <a:t>“</a:t>
            </a:r>
            <a:r>
              <a:rPr kumimoji="0" lang="zh-CN" altLang="en-US">
                <a:latin typeface="幼圆" pitchFamily="49" charset="-122"/>
                <a:ea typeface="幼圆" pitchFamily="49" charset="-122"/>
              </a:rPr>
              <a:t>绘图</a:t>
            </a:r>
            <a:r>
              <a:rPr kumimoji="0" lang="zh-CN" altLang="en-US">
                <a:ea typeface="幼圆" pitchFamily="49" charset="-122"/>
              </a:rPr>
              <a:t>”</a:t>
            </a:r>
            <a:r>
              <a:rPr kumimoji="0" lang="zh-CN" altLang="en-US">
                <a:latin typeface="幼圆" pitchFamily="49" charset="-122"/>
                <a:ea typeface="幼圆" pitchFamily="49" charset="-122"/>
              </a:rPr>
              <a:t>工具栏加工素材图片</a:t>
            </a:r>
          </a:p>
        </p:txBody>
      </p:sp>
      <p:graphicFrame>
        <p:nvGraphicFramePr>
          <p:cNvPr id="102406" name="Object 6"/>
          <p:cNvGraphicFramePr>
            <a:graphicFrameLocks noChangeAspect="1"/>
          </p:cNvGraphicFramePr>
          <p:nvPr/>
        </p:nvGraphicFramePr>
        <p:xfrm>
          <a:off x="1371600" y="4724400"/>
          <a:ext cx="4572000" cy="2049463"/>
        </p:xfrm>
        <a:graphic>
          <a:graphicData uri="http://schemas.openxmlformats.org/presentationml/2006/ole">
            <mc:AlternateContent xmlns:mc="http://schemas.openxmlformats.org/markup-compatibility/2006">
              <mc:Choice xmlns:v="urn:schemas-microsoft-com:vml" Requires="v">
                <p:oleObj spid="_x0000_s102486" name="位图图像" r:id="rId6" imgW="2952381" imgH="1324160" progId="Paint.Picture">
                  <p:embed/>
                </p:oleObj>
              </mc:Choice>
              <mc:Fallback>
                <p:oleObj name="位图图像" r:id="rId6" imgW="2952381" imgH="1324160"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724400"/>
                        <a:ext cx="4572000" cy="20494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102407" name="Text Box 7"/>
          <p:cNvSpPr txBox="1">
            <a:spLocks noChangeArrowheads="1"/>
          </p:cNvSpPr>
          <p:nvPr/>
        </p:nvSpPr>
        <p:spPr bwMode="auto">
          <a:xfrm>
            <a:off x="838200" y="4267200"/>
            <a:ext cx="46386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kumimoji="0" lang="en-US" altLang="zh-CN">
                <a:solidFill>
                  <a:srgbClr val="5F5F5F"/>
                </a:solidFill>
                <a:latin typeface="Arial" charset="0"/>
                <a:ea typeface="幼圆" pitchFamily="49" charset="-122"/>
              </a:rPr>
              <a:t>Word</a:t>
            </a:r>
            <a:r>
              <a:rPr kumimoji="0" lang="zh-CN" altLang="en-US">
                <a:solidFill>
                  <a:srgbClr val="5F5F5F"/>
                </a:solidFill>
                <a:latin typeface="幼圆" pitchFamily="49" charset="-122"/>
                <a:ea typeface="幼圆" pitchFamily="49" charset="-122"/>
              </a:rPr>
              <a:t>可识别的图形图像文件类型</a:t>
            </a:r>
          </a:p>
        </p:txBody>
      </p:sp>
      <p:sp>
        <p:nvSpPr>
          <p:cNvPr id="102408"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C4B55C5-35DA-4C57-B25C-8E3A39BF47F9}" type="slidenum">
              <a:rPr lang="zh-CN" altLang="en-US" sz="1200" smtClean="0">
                <a:solidFill>
                  <a:schemeClr val="tx2"/>
                </a:solidFill>
              </a:rPr>
              <a:pPr eaLnBrk="1" hangingPunct="1"/>
              <a:t>49</a:t>
            </a:fld>
            <a:endParaRPr lang="zh-CN" altLang="en-US" sz="1200" smtClean="0">
              <a:solidFill>
                <a:schemeClr val="tx2"/>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194" name="Group 10"/>
          <p:cNvGrpSpPr>
            <a:grpSpLocks/>
          </p:cNvGrpSpPr>
          <p:nvPr/>
        </p:nvGrpSpPr>
        <p:grpSpPr bwMode="auto">
          <a:xfrm>
            <a:off x="685800" y="2298700"/>
            <a:ext cx="7880350" cy="4330700"/>
            <a:chOff x="432" y="1448"/>
            <a:chExt cx="4964" cy="2728"/>
          </a:xfrm>
        </p:grpSpPr>
        <p:sp>
          <p:nvSpPr>
            <p:cNvPr id="221186" name="Rectangle 2"/>
            <p:cNvSpPr>
              <a:spLocks noChangeArrowheads="1"/>
            </p:cNvSpPr>
            <p:nvPr/>
          </p:nvSpPr>
          <p:spPr bwMode="auto">
            <a:xfrm>
              <a:off x="432" y="2572"/>
              <a:ext cx="1390" cy="396"/>
            </a:xfrm>
            <a:prstGeom prst="rect">
              <a:avLst/>
            </a:prstGeom>
            <a:solidFill>
              <a:srgbClr val="009900"/>
            </a:solidFill>
            <a:ln>
              <a:noFill/>
            </a:ln>
            <a:effectLst/>
            <a:scene3d>
              <a:camera prst="legacyObliqueTopRight"/>
              <a:lightRig rig="legacyFlat3" dir="b"/>
            </a:scene3d>
            <a:sp3d extrusionH="430200" prstMaterial="legacyMatte">
              <a:bevelT w="13500" h="13500" prst="angle"/>
              <a:bevelB w="13500" h="13500" prst="angle"/>
              <a:extrusionClr>
                <a:srgbClr val="009900"/>
              </a:extrusionClr>
            </a:sp3d>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L="190500" lvl="1">
                <a:lnSpc>
                  <a:spcPct val="110000"/>
                </a:lnSpc>
                <a:spcBef>
                  <a:spcPct val="10000"/>
                </a:spcBef>
                <a:spcAft>
                  <a:spcPct val="10000"/>
                </a:spcAft>
                <a:defRPr/>
              </a:pPr>
              <a:r>
                <a:rPr lang="zh-CN" altLang="en-US" sz="3200" i="1">
                  <a:solidFill>
                    <a:srgbClr val="FFFF00"/>
                  </a:solidFill>
                  <a:effectLst>
                    <a:outerShdw blurRad="38100" dist="38100" dir="2700000" algn="tl">
                      <a:srgbClr val="000000"/>
                    </a:outerShdw>
                  </a:effectLst>
                  <a:latin typeface="宋体" pitchFamily="2" charset="-122"/>
                </a:rPr>
                <a:t>高级应用</a:t>
              </a:r>
              <a:endParaRPr lang="zh-CN" altLang="en-US" sz="3200" b="0">
                <a:latin typeface="隶书" pitchFamily="49" charset="-122"/>
                <a:ea typeface="隶书" pitchFamily="49" charset="-122"/>
              </a:endParaRPr>
            </a:p>
          </p:txBody>
        </p:sp>
        <p:sp>
          <p:nvSpPr>
            <p:cNvPr id="30726" name="Rectangle 3"/>
            <p:cNvSpPr>
              <a:spLocks noChangeArrowheads="1"/>
            </p:cNvSpPr>
            <p:nvPr/>
          </p:nvSpPr>
          <p:spPr bwMode="auto">
            <a:xfrm>
              <a:off x="2400" y="1448"/>
              <a:ext cx="2996"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字符与段落的格式编排</a:t>
              </a:r>
              <a:endParaRPr lang="zh-CN" altLang="en-US" sz="3200" b="0">
                <a:latin typeface="隶书" pitchFamily="49" charset="-122"/>
                <a:ea typeface="隶书" pitchFamily="49" charset="-122"/>
              </a:endParaRPr>
            </a:p>
          </p:txBody>
        </p:sp>
        <p:sp>
          <p:nvSpPr>
            <p:cNvPr id="30727" name="Rectangle 4"/>
            <p:cNvSpPr>
              <a:spLocks noChangeArrowheads="1"/>
            </p:cNvSpPr>
            <p:nvPr/>
          </p:nvSpPr>
          <p:spPr bwMode="auto">
            <a:xfrm>
              <a:off x="2380" y="2216"/>
              <a:ext cx="2708"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文档页面格式的设置</a:t>
              </a:r>
              <a:endParaRPr lang="zh-CN" altLang="en-US" sz="3200" b="0">
                <a:latin typeface="隶书" pitchFamily="49" charset="-122"/>
                <a:ea typeface="隶书" pitchFamily="49" charset="-122"/>
              </a:endParaRPr>
            </a:p>
          </p:txBody>
        </p:sp>
        <p:sp>
          <p:nvSpPr>
            <p:cNvPr id="30728" name="Rectangle 5"/>
            <p:cNvSpPr>
              <a:spLocks noChangeArrowheads="1"/>
            </p:cNvSpPr>
            <p:nvPr/>
          </p:nvSpPr>
          <p:spPr bwMode="auto">
            <a:xfrm>
              <a:off x="2400" y="3004"/>
              <a:ext cx="2708"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图、文、表混排技术</a:t>
              </a:r>
              <a:endParaRPr lang="zh-CN" altLang="en-US" sz="3200" b="0">
                <a:latin typeface="隶书" pitchFamily="49" charset="-122"/>
                <a:ea typeface="隶书" pitchFamily="49" charset="-122"/>
              </a:endParaRPr>
            </a:p>
          </p:txBody>
        </p:sp>
        <p:sp>
          <p:nvSpPr>
            <p:cNvPr id="30729" name="Rectangle 6"/>
            <p:cNvSpPr>
              <a:spLocks noChangeArrowheads="1"/>
            </p:cNvSpPr>
            <p:nvPr/>
          </p:nvSpPr>
          <p:spPr bwMode="auto">
            <a:xfrm>
              <a:off x="2400" y="3772"/>
              <a:ext cx="1556"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排版与打印</a:t>
              </a:r>
            </a:p>
          </p:txBody>
        </p:sp>
        <p:sp>
          <p:nvSpPr>
            <p:cNvPr id="30730" name="AutoShape 7"/>
            <p:cNvSpPr>
              <a:spLocks/>
            </p:cNvSpPr>
            <p:nvPr/>
          </p:nvSpPr>
          <p:spPr bwMode="auto">
            <a:xfrm>
              <a:off x="2016" y="1516"/>
              <a:ext cx="336" cy="2496"/>
            </a:xfrm>
            <a:prstGeom prst="leftBrace">
              <a:avLst>
                <a:gd name="adj1" fmla="val 61905"/>
                <a:gd name="adj2" fmla="val 50000"/>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192" name="Rectangle 8"/>
          <p:cNvSpPr>
            <a:spLocks noChangeArrowheads="1"/>
          </p:cNvSpPr>
          <p:nvPr/>
        </p:nvSpPr>
        <p:spPr bwMode="auto">
          <a:xfrm>
            <a:off x="2362200" y="990600"/>
            <a:ext cx="3956050" cy="641350"/>
          </a:xfrm>
          <a:prstGeom prst="rect">
            <a:avLst/>
          </a:prstGeom>
          <a:solidFill>
            <a:srgbClr val="33CC33"/>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algn="ctr">
              <a:buClr>
                <a:srgbClr val="FF0066"/>
              </a:buClr>
              <a:buFont typeface="Marlett" pitchFamily="2" charset="2"/>
              <a:buNone/>
              <a:defRPr/>
            </a:pPr>
            <a:r>
              <a:rPr lang="zh-CN" altLang="en-US" sz="3600" i="1" u="sng">
                <a:solidFill>
                  <a:schemeClr val="hlink"/>
                </a:solidFill>
                <a:effectLst>
                  <a:outerShdw blurRad="38100" dist="38100" dir="2700000" algn="tl">
                    <a:srgbClr val="000000"/>
                  </a:outerShdw>
                </a:effectLst>
                <a:latin typeface="隶书" pitchFamily="49" charset="-122"/>
                <a:ea typeface="隶书" pitchFamily="49" charset="-122"/>
              </a:rPr>
              <a:t>字处理软件的功能</a:t>
            </a:r>
          </a:p>
        </p:txBody>
      </p:sp>
      <p:sp>
        <p:nvSpPr>
          <p:cNvPr id="3072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C2BEA18-9A1C-41DA-A6D4-479B1299DCAA}" type="slidenum">
              <a:rPr lang="zh-CN" altLang="en-US" sz="1200" smtClean="0">
                <a:solidFill>
                  <a:schemeClr val="tx2"/>
                </a:solidFill>
              </a:rPr>
              <a:pPr eaLnBrk="1" hangingPunct="1"/>
              <a:t>5</a:t>
            </a:fld>
            <a:endParaRPr lang="zh-CN" altLang="en-US" sz="1200" smtClean="0">
              <a:solidFill>
                <a:schemeClr val="tx2"/>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94"/>
                                        </p:tgtEl>
                                        <p:attrNameLst>
                                          <p:attrName>style.visibility</p:attrName>
                                        </p:attrNameLst>
                                      </p:cBhvr>
                                      <p:to>
                                        <p:strVal val="visible"/>
                                      </p:to>
                                    </p:set>
                                    <p:animEffect transition="in" filter="blinds(horizontal)">
                                      <p:cBhvr>
                                        <p:cTn id="7" dur="500"/>
                                        <p:tgtEl>
                                          <p:spTgt spid="221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Group 1026"/>
          <p:cNvGrpSpPr>
            <a:grpSpLocks/>
          </p:cNvGrpSpPr>
          <p:nvPr/>
        </p:nvGrpSpPr>
        <p:grpSpPr bwMode="auto">
          <a:xfrm>
            <a:off x="228600" y="304800"/>
            <a:ext cx="7315200" cy="6172200"/>
            <a:chOff x="96" y="144"/>
            <a:chExt cx="4608" cy="3888"/>
          </a:xfrm>
        </p:grpSpPr>
        <p:grpSp>
          <p:nvGrpSpPr>
            <p:cNvPr id="104451" name="Group 1027"/>
            <p:cNvGrpSpPr>
              <a:grpSpLocks/>
            </p:cNvGrpSpPr>
            <p:nvPr/>
          </p:nvGrpSpPr>
          <p:grpSpPr bwMode="auto">
            <a:xfrm>
              <a:off x="672" y="432"/>
              <a:ext cx="4032" cy="3504"/>
              <a:chOff x="672" y="432"/>
              <a:chExt cx="4032" cy="3504"/>
            </a:xfrm>
          </p:grpSpPr>
          <p:sp>
            <p:nvSpPr>
              <p:cNvPr id="104453" name="Rectangle 1028"/>
              <p:cNvSpPr>
                <a:spLocks noChangeArrowheads="1"/>
              </p:cNvSpPr>
              <p:nvPr/>
            </p:nvSpPr>
            <p:spPr bwMode="auto">
              <a:xfrm>
                <a:off x="672" y="1584"/>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的启动与退出</a:t>
                </a:r>
              </a:p>
            </p:txBody>
          </p:sp>
          <p:sp>
            <p:nvSpPr>
              <p:cNvPr id="104454" name="Rectangle 1029"/>
              <p:cNvSpPr>
                <a:spLocks noChangeArrowheads="1"/>
              </p:cNvSpPr>
              <p:nvPr/>
            </p:nvSpPr>
            <p:spPr bwMode="auto">
              <a:xfrm>
                <a:off x="672" y="216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的基本操作</a:t>
                </a:r>
              </a:p>
            </p:txBody>
          </p:sp>
          <p:sp>
            <p:nvSpPr>
              <p:cNvPr id="104455" name="Rectangle 1030"/>
              <p:cNvSpPr>
                <a:spLocks noChangeArrowheads="1"/>
              </p:cNvSpPr>
              <p:nvPr/>
            </p:nvSpPr>
            <p:spPr bwMode="auto">
              <a:xfrm>
                <a:off x="672" y="2784"/>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的高级使用</a:t>
                </a:r>
              </a:p>
            </p:txBody>
          </p:sp>
          <p:sp>
            <p:nvSpPr>
              <p:cNvPr id="104456" name="Rectangle 1031"/>
              <p:cNvSpPr>
                <a:spLocks noChangeArrowheads="1"/>
              </p:cNvSpPr>
              <p:nvPr/>
            </p:nvSpPr>
            <p:spPr bwMode="auto">
              <a:xfrm>
                <a:off x="672" y="340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zh-CN" altLang="en-US" sz="3600" i="1">
                    <a:solidFill>
                      <a:schemeClr val="hlink"/>
                    </a:solidFill>
                    <a:latin typeface="楷体_GB2312" pitchFamily="49" charset="-122"/>
                    <a:ea typeface="楷体_GB2312" pitchFamily="49" charset="-122"/>
                  </a:rPr>
                  <a:t>表格的制作、图形的应用</a:t>
                </a:r>
              </a:p>
            </p:txBody>
          </p:sp>
          <p:sp>
            <p:nvSpPr>
              <p:cNvPr id="104457" name="Rectangle 1032"/>
              <p:cNvSpPr>
                <a:spLocks noChangeArrowheads="1"/>
              </p:cNvSpPr>
              <p:nvPr/>
            </p:nvSpPr>
            <p:spPr bwMode="auto">
              <a:xfrm>
                <a:off x="672" y="100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工作界面</a:t>
                </a:r>
              </a:p>
            </p:txBody>
          </p:sp>
          <p:sp>
            <p:nvSpPr>
              <p:cNvPr id="104458" name="Rectangle 1033"/>
              <p:cNvSpPr>
                <a:spLocks noChangeArrowheads="1"/>
              </p:cNvSpPr>
              <p:nvPr/>
            </p:nvSpPr>
            <p:spPr bwMode="auto">
              <a:xfrm>
                <a:off x="672" y="43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的概述</a:t>
                </a:r>
              </a:p>
            </p:txBody>
          </p:sp>
        </p:grpSp>
        <p:sp>
          <p:nvSpPr>
            <p:cNvPr id="104452" name="Text Box 1034"/>
            <p:cNvSpPr txBox="1">
              <a:spLocks noChangeArrowheads="1"/>
            </p:cNvSpPr>
            <p:nvPr/>
          </p:nvSpPr>
          <p:spPr bwMode="auto">
            <a:xfrm>
              <a:off x="96" y="144"/>
              <a:ext cx="431" cy="3888"/>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gr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52400" y="0"/>
            <a:ext cx="684213" cy="6400800"/>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sp>
        <p:nvSpPr>
          <p:cNvPr id="105475" name="Rectangle 3"/>
          <p:cNvSpPr>
            <a:spLocks noGrp="1" noChangeArrowheads="1"/>
          </p:cNvSpPr>
          <p:nvPr>
            <p:ph type="ctrTitle"/>
          </p:nvPr>
        </p:nvSpPr>
        <p:spPr>
          <a:xfrm>
            <a:off x="685800" y="152400"/>
            <a:ext cx="6858000" cy="914400"/>
          </a:xfrm>
          <a:solidFill>
            <a:srgbClr val="009999"/>
          </a:solidFill>
        </p:spPr>
        <p:txBody>
          <a:bodyPr/>
          <a:lstStyle/>
          <a:p>
            <a:r>
              <a:rPr lang="zh-CN" altLang="en-US" i="0" smtClean="0"/>
              <a:t>表格制作</a:t>
            </a:r>
            <a:r>
              <a:rPr lang="zh-CN" altLang="en-US" smtClean="0"/>
              <a:t> </a:t>
            </a:r>
          </a:p>
        </p:txBody>
      </p:sp>
      <p:sp>
        <p:nvSpPr>
          <p:cNvPr id="347141" name="Rectangle 5"/>
          <p:cNvSpPr>
            <a:spLocks noChangeArrowheads="1"/>
          </p:cNvSpPr>
          <p:nvPr/>
        </p:nvSpPr>
        <p:spPr bwMode="auto">
          <a:xfrm>
            <a:off x="6096000" y="6172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solidFill>
                <a:srgbClr val="FFFFFF"/>
              </a:solidFill>
            </a:endParaRPr>
          </a:p>
        </p:txBody>
      </p:sp>
      <p:sp>
        <p:nvSpPr>
          <p:cNvPr id="105477" name="Rectangle 6"/>
          <p:cNvSpPr>
            <a:spLocks noChangeArrowheads="1"/>
          </p:cNvSpPr>
          <p:nvPr/>
        </p:nvSpPr>
        <p:spPr bwMode="auto">
          <a:xfrm>
            <a:off x="1905000" y="1905000"/>
            <a:ext cx="48006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Clr>
                <a:srgbClr val="FF0066"/>
              </a:buClr>
              <a:buSzPct val="80000"/>
              <a:buFont typeface="Monotype Sorts" pitchFamily="2" charset="2"/>
              <a:buChar char="l"/>
            </a:pPr>
            <a:r>
              <a:rPr lang="en-US" altLang="zh-CN" sz="4000">
                <a:solidFill>
                  <a:srgbClr val="FFFFFF"/>
                </a:solidFill>
                <a:latin typeface="隶书" pitchFamily="49" charset="-122"/>
                <a:ea typeface="隶书" pitchFamily="49" charset="-122"/>
              </a:rPr>
              <a:t> </a:t>
            </a:r>
            <a:r>
              <a:rPr lang="zh-CN" altLang="en-US" sz="4000">
                <a:solidFill>
                  <a:schemeClr val="hlink"/>
                </a:solidFill>
                <a:latin typeface="隶书" pitchFamily="49" charset="-122"/>
                <a:ea typeface="隶书" pitchFamily="49" charset="-122"/>
              </a:rPr>
              <a:t>创 建 </a:t>
            </a:r>
            <a:r>
              <a:rPr lang="en-US" sz="4000">
                <a:solidFill>
                  <a:schemeClr val="hlink"/>
                </a:solidFill>
                <a:latin typeface="隶书" pitchFamily="49" charset="-122"/>
                <a:ea typeface="隶书" pitchFamily="49" charset="-122"/>
              </a:rPr>
              <a:t>表</a:t>
            </a:r>
            <a:endParaRPr lang="zh-CN" altLang="en-US" sz="4000">
              <a:solidFill>
                <a:schemeClr val="hlink"/>
              </a:solidFill>
              <a:latin typeface="隶书" pitchFamily="49" charset="-122"/>
              <a:ea typeface="隶书" pitchFamily="49" charset="-122"/>
            </a:endParaRPr>
          </a:p>
          <a:p>
            <a:pPr>
              <a:buClr>
                <a:srgbClr val="FF0066"/>
              </a:buClr>
              <a:buSzPct val="80000"/>
              <a:buFont typeface="Monotype Sorts" pitchFamily="2" charset="2"/>
              <a:buChar char="l"/>
            </a:pPr>
            <a:r>
              <a:rPr lang="zh-CN" altLang="en-US" sz="4000">
                <a:solidFill>
                  <a:schemeClr val="hlink"/>
                </a:solidFill>
                <a:latin typeface="隶书" pitchFamily="49" charset="-122"/>
                <a:ea typeface="隶书" pitchFamily="49" charset="-122"/>
              </a:rPr>
              <a:t> 编 辑 </a:t>
            </a:r>
            <a:r>
              <a:rPr lang="en-US" sz="4000">
                <a:solidFill>
                  <a:schemeClr val="hlink"/>
                </a:solidFill>
                <a:latin typeface="隶书" pitchFamily="49" charset="-122"/>
                <a:ea typeface="隶书" pitchFamily="49" charset="-122"/>
              </a:rPr>
              <a:t>表</a:t>
            </a:r>
            <a:endParaRPr lang="zh-CN" altLang="en-US" sz="4000">
              <a:solidFill>
                <a:schemeClr val="hlink"/>
              </a:solidFill>
              <a:latin typeface="隶书" pitchFamily="49" charset="-122"/>
              <a:ea typeface="隶书" pitchFamily="49" charset="-122"/>
            </a:endParaRPr>
          </a:p>
          <a:p>
            <a:pPr>
              <a:buClr>
                <a:srgbClr val="FF0066"/>
              </a:buClr>
              <a:buSzPct val="80000"/>
              <a:buFont typeface="Monotype Sorts" pitchFamily="2" charset="2"/>
              <a:buChar char="l"/>
            </a:pPr>
            <a:r>
              <a:rPr lang="zh-CN" altLang="en-US" sz="4000">
                <a:solidFill>
                  <a:schemeClr val="hlink"/>
                </a:solidFill>
                <a:latin typeface="隶书" pitchFamily="49" charset="-122"/>
                <a:ea typeface="隶书" pitchFamily="49" charset="-122"/>
              </a:rPr>
              <a:t> </a:t>
            </a:r>
            <a:r>
              <a:rPr lang="zh-CN" altLang="en-US" sz="4000">
                <a:solidFill>
                  <a:schemeClr val="hlink"/>
                </a:solidFill>
                <a:latin typeface="宋体" pitchFamily="2" charset="-122"/>
                <a:ea typeface="隶书" pitchFamily="49" charset="-122"/>
              </a:rPr>
              <a:t>数据计算与排序</a:t>
            </a:r>
            <a:endParaRPr lang="zh-CN" altLang="en-US" sz="4000">
              <a:solidFill>
                <a:schemeClr val="hlink"/>
              </a:solidFill>
              <a:latin typeface="隶书" pitchFamily="49" charset="-122"/>
              <a:ea typeface="隶书" pitchFamily="49" charset="-122"/>
            </a:endParaRPr>
          </a:p>
          <a:p>
            <a:pPr>
              <a:buClr>
                <a:srgbClr val="FF0066"/>
              </a:buClr>
              <a:buSzPct val="80000"/>
              <a:buFont typeface="Monotype Sorts" pitchFamily="2" charset="2"/>
              <a:buChar char="l"/>
            </a:pPr>
            <a:r>
              <a:rPr lang="zh-CN" altLang="en-US" sz="4000">
                <a:solidFill>
                  <a:schemeClr val="hlink"/>
                </a:solidFill>
                <a:latin typeface="隶书" pitchFamily="49" charset="-122"/>
                <a:ea typeface="隶书" pitchFamily="49" charset="-122"/>
              </a:rPr>
              <a:t> </a:t>
            </a:r>
            <a:r>
              <a:rPr lang="zh-CN" altLang="en-US" sz="4000">
                <a:solidFill>
                  <a:schemeClr val="hlink"/>
                </a:solidFill>
                <a:ea typeface="隶书" pitchFamily="49" charset="-122"/>
              </a:rPr>
              <a:t>表格格式化</a:t>
            </a:r>
            <a:endParaRPr lang="zh-CN" altLang="en-US" sz="4000">
              <a:solidFill>
                <a:schemeClr val="hlink"/>
              </a:solidFill>
              <a:latin typeface="隶书" pitchFamily="49" charset="-122"/>
              <a:ea typeface="隶书"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47141"/>
                                        </p:tgtEl>
                                        <p:attrNameLst>
                                          <p:attrName>style.visibility</p:attrName>
                                        </p:attrNameLst>
                                      </p:cBhvr>
                                      <p:to>
                                        <p:strVal val="visible"/>
                                      </p:to>
                                    </p:set>
                                    <p:anim calcmode="lin" valueType="num">
                                      <p:cBhvr additive="base">
                                        <p:cTn id="7" dur="500" fill="hold"/>
                                        <p:tgtEl>
                                          <p:spTgt spid="347141"/>
                                        </p:tgtEl>
                                        <p:attrNameLst>
                                          <p:attrName>ppt_x</p:attrName>
                                        </p:attrNameLst>
                                      </p:cBhvr>
                                      <p:tavLst>
                                        <p:tav tm="0">
                                          <p:val>
                                            <p:strVal val="0-#ppt_w/2"/>
                                          </p:val>
                                        </p:tav>
                                        <p:tav tm="100000">
                                          <p:val>
                                            <p:strVal val="#ppt_x"/>
                                          </p:val>
                                        </p:tav>
                                      </p:tavLst>
                                    </p:anim>
                                    <p:anim calcmode="lin" valueType="num">
                                      <p:cBhvr additive="base">
                                        <p:cTn id="8" dur="500" fill="hold"/>
                                        <p:tgtEl>
                                          <p:spTgt spid="347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075"/>
          <p:cNvSpPr>
            <a:spLocks noChangeArrowheads="1"/>
          </p:cNvSpPr>
          <p:nvPr/>
        </p:nvSpPr>
        <p:spPr bwMode="auto">
          <a:xfrm>
            <a:off x="5638800" y="228600"/>
            <a:ext cx="819150" cy="3990975"/>
          </a:xfrm>
          <a:prstGeom prst="rect">
            <a:avLst/>
          </a:prstGeom>
          <a:solidFill>
            <a:srgbClr val="0000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00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zh-CN" altLang="en-US" sz="3200" noProof="1">
                <a:solidFill>
                  <a:srgbClr val="FFFFFF"/>
                </a:solidFill>
                <a:latin typeface="宋体" pitchFamily="2" charset="-122"/>
              </a:rPr>
              <a:t>表</a:t>
            </a:r>
          </a:p>
          <a:p>
            <a:pPr algn="ctr"/>
            <a:r>
              <a:rPr lang="zh-CN" altLang="en-US" sz="3200" noProof="1">
                <a:solidFill>
                  <a:srgbClr val="FFFFFF"/>
                </a:solidFill>
                <a:latin typeface="宋体" pitchFamily="2" charset="-122"/>
              </a:rPr>
              <a:t>格</a:t>
            </a:r>
          </a:p>
          <a:p>
            <a:pPr algn="ctr"/>
            <a:r>
              <a:rPr lang="zh-CN" altLang="en-US" sz="3200" noProof="1">
                <a:solidFill>
                  <a:srgbClr val="FFFFFF"/>
                </a:solidFill>
                <a:latin typeface="宋体" pitchFamily="2" charset="-122"/>
              </a:rPr>
              <a:t>的</a:t>
            </a:r>
          </a:p>
          <a:p>
            <a:pPr algn="ctr"/>
            <a:r>
              <a:rPr lang="zh-CN" altLang="en-US" sz="3200" noProof="1">
                <a:solidFill>
                  <a:srgbClr val="FFFFFF"/>
                </a:solidFill>
                <a:latin typeface="宋体" pitchFamily="2" charset="-122"/>
              </a:rPr>
              <a:t>制</a:t>
            </a:r>
          </a:p>
          <a:p>
            <a:pPr algn="ctr"/>
            <a:r>
              <a:rPr lang="zh-CN" altLang="en-US" sz="3200" noProof="1">
                <a:solidFill>
                  <a:srgbClr val="FFFFFF"/>
                </a:solidFill>
                <a:latin typeface="宋体" pitchFamily="2" charset="-122"/>
              </a:rPr>
              <a:t>作</a:t>
            </a:r>
          </a:p>
          <a:p>
            <a:pPr algn="ctr"/>
            <a:r>
              <a:rPr lang="zh-CN" altLang="en-US" sz="3200" noProof="1">
                <a:solidFill>
                  <a:srgbClr val="FFFFFF"/>
                </a:solidFill>
                <a:latin typeface="宋体" pitchFamily="2" charset="-122"/>
              </a:rPr>
              <a:t>与</a:t>
            </a:r>
          </a:p>
          <a:p>
            <a:pPr algn="ctr"/>
            <a:r>
              <a:rPr lang="zh-CN" altLang="en-US" sz="3200" noProof="1">
                <a:solidFill>
                  <a:srgbClr val="FFFFFF"/>
                </a:solidFill>
                <a:latin typeface="宋体" pitchFamily="2" charset="-122"/>
              </a:rPr>
              <a:t>编</a:t>
            </a:r>
          </a:p>
          <a:p>
            <a:pPr algn="ctr"/>
            <a:r>
              <a:rPr lang="zh-CN" altLang="en-US" sz="3200" noProof="1">
                <a:solidFill>
                  <a:srgbClr val="FFFFFF"/>
                </a:solidFill>
                <a:latin typeface="宋体" pitchFamily="2" charset="-122"/>
              </a:rPr>
              <a:t>排</a:t>
            </a:r>
            <a:endParaRPr lang="zh-CN" altLang="en-US" sz="3200">
              <a:latin typeface="宋体" pitchFamily="2" charset="-122"/>
            </a:endParaRPr>
          </a:p>
        </p:txBody>
      </p:sp>
      <p:sp>
        <p:nvSpPr>
          <p:cNvPr id="349188" name="AutoShape 3076"/>
          <p:cNvSpPr>
            <a:spLocks noChangeArrowheads="1"/>
          </p:cNvSpPr>
          <p:nvPr/>
        </p:nvSpPr>
        <p:spPr bwMode="auto">
          <a:xfrm>
            <a:off x="1600200" y="533400"/>
            <a:ext cx="2057400" cy="762000"/>
          </a:xfrm>
          <a:prstGeom prst="wedgeRoundRectCallout">
            <a:avLst>
              <a:gd name="adj1" fmla="val -23921"/>
              <a:gd name="adj2" fmla="val 147708"/>
              <a:gd name="adj3" fmla="val 16667"/>
            </a:avLst>
          </a:prstGeom>
          <a:solidFill>
            <a:srgbClr val="660033"/>
          </a:solidFill>
          <a:ln>
            <a:noFill/>
          </a:ln>
          <a:effectLst>
            <a:prstShdw prst="shdw17" dist="17961" dir="2700000">
              <a:srgbClr val="3D001F"/>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3200">
                <a:solidFill>
                  <a:srgbClr val="FFFFFF"/>
                </a:solidFill>
                <a:latin typeface="宋体" pitchFamily="2" charset="-122"/>
              </a:rPr>
              <a:t>创 建 </a:t>
            </a:r>
            <a:r>
              <a:rPr lang="en-US" sz="3200">
                <a:solidFill>
                  <a:srgbClr val="FFFFFF"/>
                </a:solidFill>
                <a:latin typeface="宋体" pitchFamily="2" charset="-122"/>
              </a:rPr>
              <a:t>表</a:t>
            </a:r>
            <a:endParaRPr lang="zh-CN" altLang="en-US" sz="4000">
              <a:solidFill>
                <a:srgbClr val="FFFFFF"/>
              </a:solidFill>
              <a:latin typeface="隶书" pitchFamily="49" charset="-122"/>
              <a:ea typeface="隶书" pitchFamily="49" charset="-122"/>
            </a:endParaRPr>
          </a:p>
        </p:txBody>
      </p:sp>
      <p:sp>
        <p:nvSpPr>
          <p:cNvPr id="349190" name="Rectangle 3078"/>
          <p:cNvSpPr>
            <a:spLocks noChangeArrowheads="1"/>
          </p:cNvSpPr>
          <p:nvPr/>
        </p:nvSpPr>
        <p:spPr bwMode="auto">
          <a:xfrm>
            <a:off x="1524000" y="2057400"/>
            <a:ext cx="2025650" cy="696913"/>
          </a:xfrm>
          <a:prstGeom prst="rect">
            <a:avLst/>
          </a:prstGeom>
          <a:solidFill>
            <a:srgbClr val="009900"/>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a:lnSpc>
                <a:spcPct val="110000"/>
              </a:lnSpc>
              <a:buFont typeface="Marlett" pitchFamily="2" charset="2"/>
              <a:buNone/>
            </a:pPr>
            <a:r>
              <a:rPr lang="zh-CN" altLang="en-US" sz="3600">
                <a:solidFill>
                  <a:srgbClr val="FFFFFF"/>
                </a:solidFill>
                <a:latin typeface="隶书" pitchFamily="49" charset="-122"/>
                <a:ea typeface="隶书" pitchFamily="49" charset="-122"/>
              </a:rPr>
              <a:t>表的建立</a:t>
            </a:r>
            <a:endParaRPr lang="zh-CN" altLang="en-US" sz="3600" i="1">
              <a:solidFill>
                <a:srgbClr val="FFFFFF"/>
              </a:solidFill>
              <a:latin typeface="隶书" pitchFamily="49" charset="-122"/>
              <a:ea typeface="隶书" pitchFamily="49" charset="-122"/>
            </a:endParaRPr>
          </a:p>
        </p:txBody>
      </p:sp>
      <p:sp>
        <p:nvSpPr>
          <p:cNvPr id="349191" name="Rectangle 3079"/>
          <p:cNvSpPr>
            <a:spLocks noChangeArrowheads="1"/>
          </p:cNvSpPr>
          <p:nvPr/>
        </p:nvSpPr>
        <p:spPr bwMode="auto">
          <a:xfrm>
            <a:off x="1447800" y="3352800"/>
            <a:ext cx="3384550" cy="641350"/>
          </a:xfrm>
          <a:prstGeom prst="rect">
            <a:avLst/>
          </a:prstGeom>
          <a:solidFill>
            <a:srgbClr val="009900"/>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r>
              <a:rPr lang="zh-CN" altLang="en-US" sz="3600">
                <a:solidFill>
                  <a:srgbClr val="FFFFFF"/>
                </a:solidFill>
                <a:latin typeface="隶书" pitchFamily="49" charset="-122"/>
                <a:ea typeface="隶书" pitchFamily="49" charset="-122"/>
              </a:rPr>
              <a:t>表格数据的建立</a:t>
            </a:r>
          </a:p>
        </p:txBody>
      </p:sp>
      <p:sp>
        <p:nvSpPr>
          <p:cNvPr id="349192" name="AutoShape 3080"/>
          <p:cNvSpPr>
            <a:spLocks noChangeArrowheads="1"/>
          </p:cNvSpPr>
          <p:nvPr/>
        </p:nvSpPr>
        <p:spPr bwMode="auto">
          <a:xfrm>
            <a:off x="3352800" y="4876800"/>
            <a:ext cx="3200400" cy="1752600"/>
          </a:xfrm>
          <a:prstGeom prst="wedgeRoundRectCallout">
            <a:avLst>
              <a:gd name="adj1" fmla="val -46972"/>
              <a:gd name="adj2" fmla="val -95199"/>
              <a:gd name="adj3" fmla="val 16667"/>
            </a:avLst>
          </a:prstGeom>
          <a:solidFill>
            <a:srgbClr val="3333CC"/>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nSpc>
                <a:spcPct val="110000"/>
              </a:lnSpc>
              <a:buSzPct val="70000"/>
              <a:buFont typeface="Monotype Sorts" pitchFamily="2" charset="2"/>
              <a:buChar char="l"/>
            </a:pPr>
            <a:r>
              <a:rPr lang="en-US" altLang="zh-CN" b="0">
                <a:solidFill>
                  <a:srgbClr val="FFFFFF"/>
                </a:solidFill>
                <a:latin typeface="隶书" pitchFamily="49" charset="-122"/>
                <a:ea typeface="隶书" pitchFamily="49" charset="-122"/>
              </a:rPr>
              <a:t> </a:t>
            </a:r>
            <a:r>
              <a:rPr lang="zh-CN" altLang="en-US" sz="3200" b="0">
                <a:solidFill>
                  <a:srgbClr val="FFFFFF"/>
                </a:solidFill>
                <a:latin typeface="隶书" pitchFamily="49" charset="-122"/>
                <a:ea typeface="隶书" pitchFamily="49" charset="-122"/>
              </a:rPr>
              <a:t>直接输入</a:t>
            </a:r>
          </a:p>
          <a:p>
            <a:pPr>
              <a:lnSpc>
                <a:spcPct val="110000"/>
              </a:lnSpc>
              <a:buSzPct val="70000"/>
              <a:buFont typeface="Monotype Sorts" pitchFamily="2" charset="2"/>
              <a:buChar char="l"/>
            </a:pPr>
            <a:r>
              <a:rPr lang="zh-CN" altLang="en-US" b="0">
                <a:solidFill>
                  <a:srgbClr val="FFFFFF"/>
                </a:solidFill>
                <a:latin typeface="隶书" pitchFamily="49" charset="-122"/>
                <a:ea typeface="隶书" pitchFamily="49" charset="-122"/>
              </a:rPr>
              <a:t> </a:t>
            </a:r>
            <a:r>
              <a:rPr lang="zh-CN" altLang="en-US" sz="3200" b="0">
                <a:solidFill>
                  <a:srgbClr val="FFFFFF"/>
                </a:solidFill>
                <a:latin typeface="隶书" pitchFamily="49" charset="-122"/>
                <a:ea typeface="隶书" pitchFamily="49" charset="-122"/>
              </a:rPr>
              <a:t>来自磁盘文件</a:t>
            </a:r>
          </a:p>
          <a:p>
            <a:pPr>
              <a:lnSpc>
                <a:spcPct val="110000"/>
              </a:lnSpc>
              <a:buSzPct val="70000"/>
              <a:buFont typeface="Monotype Sorts" pitchFamily="2" charset="2"/>
              <a:buNone/>
            </a:pPr>
            <a:endParaRPr lang="en-US" altLang="zh-CN">
              <a:solidFill>
                <a:srgbClr val="FFFFFF"/>
              </a:solidFill>
            </a:endParaRPr>
          </a:p>
        </p:txBody>
      </p:sp>
      <p:sp>
        <p:nvSpPr>
          <p:cNvPr id="349193" name="AutoShape 3081"/>
          <p:cNvSpPr>
            <a:spLocks noChangeArrowheads="1"/>
          </p:cNvSpPr>
          <p:nvPr/>
        </p:nvSpPr>
        <p:spPr bwMode="auto">
          <a:xfrm>
            <a:off x="2133600" y="2819400"/>
            <a:ext cx="228600" cy="533400"/>
          </a:xfrm>
          <a:prstGeom prst="downArrow">
            <a:avLst>
              <a:gd name="adj1" fmla="val 50000"/>
              <a:gd name="adj2" fmla="val 58333"/>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650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2CF8AB4-DFE6-4275-9CF0-ECEDC734B598}" type="slidenum">
              <a:rPr lang="zh-CN" altLang="en-US" sz="1200" smtClean="0">
                <a:solidFill>
                  <a:schemeClr val="tx2"/>
                </a:solidFill>
              </a:rPr>
              <a:pPr eaLnBrk="1" hangingPunct="1"/>
              <a:t>52</a:t>
            </a:fld>
            <a:endParaRPr lang="zh-CN" altLang="en-US" sz="1200" smtClean="0">
              <a:solidFill>
                <a:schemeClr val="tx2"/>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349188"/>
                                        </p:tgtEl>
                                        <p:attrNameLst>
                                          <p:attrName>style.visibility</p:attrName>
                                        </p:attrNameLst>
                                      </p:cBhvr>
                                      <p:to>
                                        <p:strVal val="visible"/>
                                      </p:to>
                                    </p:set>
                                    <p:anim to="" calcmode="lin" valueType="num">
                                      <p:cBhvr>
                                        <p:cTn id="7" dur="1" fill="hold"/>
                                        <p:tgtEl>
                                          <p:spTgt spid="349188"/>
                                        </p:tgtEl>
                                        <p:attrNameLst>
                                          <p:attrName/>
                                        </p:attrNameLst>
                                      </p:cBhvr>
                                    </p:anim>
                                  </p:childTnLst>
                                </p:cTn>
                              </p:par>
                            </p:childTnLst>
                          </p:cTn>
                        </p:par>
                        <p:par>
                          <p:cTn id="8" fill="hold" nodeType="afterGroup">
                            <p:stCondLst>
                              <p:cond delay="1500"/>
                            </p:stCondLst>
                            <p:childTnLst>
                              <p:par>
                                <p:cTn id="9" presetID="24" presetClass="entr" presetSubtype="0" fill="hold" grpId="0" nodeType="afterEffect">
                                  <p:stCondLst>
                                    <p:cond delay="1000"/>
                                  </p:stCondLst>
                                  <p:childTnLst>
                                    <p:set>
                                      <p:cBhvr>
                                        <p:cTn id="10" dur="1" fill="hold">
                                          <p:stCondLst>
                                            <p:cond delay="499"/>
                                          </p:stCondLst>
                                        </p:cTn>
                                        <p:tgtEl>
                                          <p:spTgt spid="349190"/>
                                        </p:tgtEl>
                                        <p:attrNameLst>
                                          <p:attrName>style.visibility</p:attrName>
                                        </p:attrNameLst>
                                      </p:cBhvr>
                                      <p:to>
                                        <p:strVal val="visible"/>
                                      </p:to>
                                    </p:set>
                                    <p:anim to="" calcmode="lin" valueType="num">
                                      <p:cBhvr>
                                        <p:cTn id="11" dur="1" fill="hold"/>
                                        <p:tgtEl>
                                          <p:spTgt spid="349190"/>
                                        </p:tgtEl>
                                        <p:attrNameLst>
                                          <p:attrName/>
                                        </p:attrNameLst>
                                      </p:cBhvr>
                                    </p:anim>
                                  </p:childTnLst>
                                </p:cTn>
                              </p:par>
                            </p:childTnLst>
                          </p:cTn>
                        </p:par>
                        <p:par>
                          <p:cTn id="12" fill="hold" nodeType="afterGroup">
                            <p:stCondLst>
                              <p:cond delay="3000"/>
                            </p:stCondLst>
                            <p:childTnLst>
                              <p:par>
                                <p:cTn id="13" presetID="2" presetClass="entr" presetSubtype="1" fill="hold" grpId="0" nodeType="afterEffect">
                                  <p:stCondLst>
                                    <p:cond delay="1000"/>
                                  </p:stCondLst>
                                  <p:childTnLst>
                                    <p:set>
                                      <p:cBhvr>
                                        <p:cTn id="14" dur="1" fill="hold">
                                          <p:stCondLst>
                                            <p:cond delay="0"/>
                                          </p:stCondLst>
                                        </p:cTn>
                                        <p:tgtEl>
                                          <p:spTgt spid="349193"/>
                                        </p:tgtEl>
                                        <p:attrNameLst>
                                          <p:attrName>style.visibility</p:attrName>
                                        </p:attrNameLst>
                                      </p:cBhvr>
                                      <p:to>
                                        <p:strVal val="visible"/>
                                      </p:to>
                                    </p:set>
                                    <p:anim calcmode="lin" valueType="num">
                                      <p:cBhvr additive="base">
                                        <p:cTn id="15" dur="500" fill="hold"/>
                                        <p:tgtEl>
                                          <p:spTgt spid="349193"/>
                                        </p:tgtEl>
                                        <p:attrNameLst>
                                          <p:attrName>ppt_x</p:attrName>
                                        </p:attrNameLst>
                                      </p:cBhvr>
                                      <p:tavLst>
                                        <p:tav tm="0">
                                          <p:val>
                                            <p:strVal val="#ppt_x"/>
                                          </p:val>
                                        </p:tav>
                                        <p:tav tm="100000">
                                          <p:val>
                                            <p:strVal val="#ppt_x"/>
                                          </p:val>
                                        </p:tav>
                                      </p:tavLst>
                                    </p:anim>
                                    <p:anim calcmode="lin" valueType="num">
                                      <p:cBhvr additive="base">
                                        <p:cTn id="16" dur="500" fill="hold"/>
                                        <p:tgtEl>
                                          <p:spTgt spid="349193"/>
                                        </p:tgtEl>
                                        <p:attrNameLst>
                                          <p:attrName>ppt_y</p:attrName>
                                        </p:attrNameLst>
                                      </p:cBhvr>
                                      <p:tavLst>
                                        <p:tav tm="0">
                                          <p:val>
                                            <p:strVal val="0-#ppt_h/2"/>
                                          </p:val>
                                        </p:tav>
                                        <p:tav tm="100000">
                                          <p:val>
                                            <p:strVal val="#ppt_y"/>
                                          </p:val>
                                        </p:tav>
                                      </p:tavLst>
                                    </p:anim>
                                  </p:childTnLst>
                                </p:cTn>
                              </p:par>
                            </p:childTnLst>
                          </p:cTn>
                        </p:par>
                        <p:par>
                          <p:cTn id="17" fill="hold" nodeType="afterGroup">
                            <p:stCondLst>
                              <p:cond delay="4500"/>
                            </p:stCondLst>
                            <p:childTnLst>
                              <p:par>
                                <p:cTn id="18" presetID="24" presetClass="entr" presetSubtype="0" fill="hold" grpId="0" nodeType="afterEffect">
                                  <p:stCondLst>
                                    <p:cond delay="1000"/>
                                  </p:stCondLst>
                                  <p:childTnLst>
                                    <p:set>
                                      <p:cBhvr>
                                        <p:cTn id="19" dur="1" fill="hold">
                                          <p:stCondLst>
                                            <p:cond delay="499"/>
                                          </p:stCondLst>
                                        </p:cTn>
                                        <p:tgtEl>
                                          <p:spTgt spid="349191"/>
                                        </p:tgtEl>
                                        <p:attrNameLst>
                                          <p:attrName>style.visibility</p:attrName>
                                        </p:attrNameLst>
                                      </p:cBhvr>
                                      <p:to>
                                        <p:strVal val="visible"/>
                                      </p:to>
                                    </p:set>
                                    <p:anim to="" calcmode="lin" valueType="num">
                                      <p:cBhvr>
                                        <p:cTn id="20" dur="1" fill="hold"/>
                                        <p:tgtEl>
                                          <p:spTgt spid="349191"/>
                                        </p:tgtEl>
                                        <p:attrNameLst>
                                          <p:attrName/>
                                        </p:attrNameLst>
                                      </p:cBhvr>
                                    </p:anim>
                                  </p:childTnLst>
                                </p:cTn>
                              </p:par>
                            </p:childTnLst>
                          </p:cTn>
                        </p:par>
                        <p:par>
                          <p:cTn id="21" fill="hold" nodeType="afterGroup">
                            <p:stCondLst>
                              <p:cond delay="6000"/>
                            </p:stCondLst>
                            <p:childTnLst>
                              <p:par>
                                <p:cTn id="22" presetID="2" presetClass="entr" presetSubtype="4" fill="hold" grpId="0" nodeType="afterEffect">
                                  <p:stCondLst>
                                    <p:cond delay="1000"/>
                                  </p:stCondLst>
                                  <p:childTnLst>
                                    <p:set>
                                      <p:cBhvr>
                                        <p:cTn id="23" dur="1" fill="hold">
                                          <p:stCondLst>
                                            <p:cond delay="0"/>
                                          </p:stCondLst>
                                        </p:cTn>
                                        <p:tgtEl>
                                          <p:spTgt spid="349192"/>
                                        </p:tgtEl>
                                        <p:attrNameLst>
                                          <p:attrName>style.visibility</p:attrName>
                                        </p:attrNameLst>
                                      </p:cBhvr>
                                      <p:to>
                                        <p:strVal val="visible"/>
                                      </p:to>
                                    </p:set>
                                    <p:anim calcmode="lin" valueType="num">
                                      <p:cBhvr additive="base">
                                        <p:cTn id="24" dur="500" fill="hold"/>
                                        <p:tgtEl>
                                          <p:spTgt spid="349192"/>
                                        </p:tgtEl>
                                        <p:attrNameLst>
                                          <p:attrName>ppt_x</p:attrName>
                                        </p:attrNameLst>
                                      </p:cBhvr>
                                      <p:tavLst>
                                        <p:tav tm="0">
                                          <p:val>
                                            <p:strVal val="#ppt_x"/>
                                          </p:val>
                                        </p:tav>
                                        <p:tav tm="100000">
                                          <p:val>
                                            <p:strVal val="#ppt_x"/>
                                          </p:val>
                                        </p:tav>
                                      </p:tavLst>
                                    </p:anim>
                                    <p:anim calcmode="lin" valueType="num">
                                      <p:cBhvr additive="base">
                                        <p:cTn id="25" dur="500" fill="hold"/>
                                        <p:tgtEl>
                                          <p:spTgt spid="349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autoUpdateAnimBg="0"/>
      <p:bldP spid="349190" grpId="0" animBg="1" autoUpdateAnimBg="0"/>
      <p:bldP spid="349191" grpId="0" animBg="1" autoUpdateAnimBg="0"/>
      <p:bldP spid="349192" grpId="0" animBg="1" autoUpdateAnimBg="0"/>
      <p:bldP spid="349193"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7379" name="Rectangle 3"/>
          <p:cNvSpPr>
            <a:spLocks noGrp="1" noChangeArrowheads="1"/>
          </p:cNvSpPr>
          <p:nvPr>
            <p:ph type="ctrTitle"/>
          </p:nvPr>
        </p:nvSpPr>
        <p:spPr>
          <a:xfrm>
            <a:off x="685800" y="152400"/>
            <a:ext cx="6858000" cy="914400"/>
          </a:xfrm>
          <a:solidFill>
            <a:srgbClr val="009999"/>
          </a:solidFill>
        </p:spPr>
        <p:txBody>
          <a:bodyPr/>
          <a:lstStyle/>
          <a:p>
            <a:r>
              <a:rPr lang="zh-CN" altLang="en-US" i="0" smtClean="0"/>
              <a:t>表格制作</a:t>
            </a:r>
            <a:r>
              <a:rPr lang="zh-CN" altLang="en-US" smtClean="0"/>
              <a:t> </a:t>
            </a:r>
          </a:p>
        </p:txBody>
      </p:sp>
      <p:pic>
        <p:nvPicPr>
          <p:cNvPr id="107651" name="Picture 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196752"/>
            <a:ext cx="3057525"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23" name="Rectangle 3"/>
          <p:cNvSpPr>
            <a:spLocks noGrp="1" noChangeArrowheads="1"/>
          </p:cNvSpPr>
          <p:nvPr>
            <p:ph type="ctrTitle"/>
          </p:nvPr>
        </p:nvSpPr>
        <p:spPr>
          <a:xfrm>
            <a:off x="685800" y="152400"/>
            <a:ext cx="6858000" cy="914400"/>
          </a:xfrm>
          <a:solidFill>
            <a:srgbClr val="009999"/>
          </a:solidFill>
        </p:spPr>
        <p:txBody>
          <a:bodyPr/>
          <a:lstStyle/>
          <a:p>
            <a:r>
              <a:rPr lang="zh-CN" altLang="en-US" b="1" i="0" smtClean="0"/>
              <a:t>编辑表格</a:t>
            </a:r>
            <a:r>
              <a:rPr lang="zh-CN" altLang="en-US" smtClean="0"/>
              <a:t> </a:t>
            </a:r>
          </a:p>
        </p:txBody>
      </p:sp>
      <p:pic>
        <p:nvPicPr>
          <p:cNvPr id="2406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8" y="1196752"/>
            <a:ext cx="69437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06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338" y="5566494"/>
            <a:ext cx="7550150" cy="95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458" name="Object 5122"/>
          <p:cNvGraphicFramePr>
            <a:graphicFrameLocks noChangeAspect="1"/>
          </p:cNvGraphicFramePr>
          <p:nvPr/>
        </p:nvGraphicFramePr>
        <p:xfrm>
          <a:off x="1143000" y="1752600"/>
          <a:ext cx="7620000" cy="4800600"/>
        </p:xfrm>
        <a:graphic>
          <a:graphicData uri="http://schemas.openxmlformats.org/presentationml/2006/ole">
            <mc:AlternateContent xmlns:mc="http://schemas.openxmlformats.org/markup-compatibility/2006">
              <mc:Choice xmlns:v="urn:schemas-microsoft-com:vml" Requires="v">
                <p:oleObj spid="_x0000_s115758" name="文档" r:id="rId3" imgW="5457825" imgH="3181350" progId="Word.Document.8">
                  <p:embed/>
                </p:oleObj>
              </mc:Choice>
              <mc:Fallback>
                <p:oleObj name="文档" r:id="rId3" imgW="5457825" imgH="3181350" progId="Word.Document.8">
                  <p:embed/>
                  <p:pic>
                    <p:nvPicPr>
                      <p:cNvPr id="0" name="Object 5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620000" cy="4800600"/>
                      </a:xfrm>
                      <a:prstGeom prst="rect">
                        <a:avLst/>
                      </a:prstGeom>
                      <a:solidFill>
                        <a:srgbClr val="00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5459" name="Rectangle 5123"/>
          <p:cNvSpPr>
            <a:spLocks noChangeArrowheads="1"/>
          </p:cNvSpPr>
          <p:nvPr/>
        </p:nvSpPr>
        <p:spPr bwMode="auto">
          <a:xfrm>
            <a:off x="7924800" y="304800"/>
            <a:ext cx="762000" cy="4359275"/>
          </a:xfrm>
          <a:prstGeom prst="rect">
            <a:avLst/>
          </a:prstGeom>
          <a:solidFill>
            <a:srgbClr val="00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33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buClr>
                <a:srgbClr val="FF0066"/>
              </a:buClr>
              <a:buFont typeface="Marlett" pitchFamily="2" charset="2"/>
              <a:buNone/>
            </a:pPr>
            <a:r>
              <a:rPr lang="zh-CN" altLang="en-US" sz="4000">
                <a:solidFill>
                  <a:srgbClr val="FFFFFF"/>
                </a:solidFill>
                <a:latin typeface="隶书" pitchFamily="49" charset="-122"/>
                <a:ea typeface="隶书" pitchFamily="49" charset="-122"/>
              </a:rPr>
              <a:t>图文表混排示例</a:t>
            </a:r>
            <a:endParaRPr lang="zh-CN" altLang="en-US" sz="3200">
              <a:solidFill>
                <a:srgbClr val="FFFFFF"/>
              </a:solidFill>
              <a:latin typeface="隶书" pitchFamily="49" charset="-122"/>
              <a:ea typeface="隶书" pitchFamily="49" charset="-122"/>
            </a:endParaRPr>
          </a:p>
        </p:txBody>
      </p:sp>
      <p:sp>
        <p:nvSpPr>
          <p:cNvPr id="275460" name="AutoShape 5124"/>
          <p:cNvSpPr>
            <a:spLocks noChangeArrowheads="1"/>
          </p:cNvSpPr>
          <p:nvPr/>
        </p:nvSpPr>
        <p:spPr bwMode="auto">
          <a:xfrm>
            <a:off x="3352800" y="1066800"/>
            <a:ext cx="990600" cy="685800"/>
          </a:xfrm>
          <a:prstGeom prst="wedgeEllipseCallout">
            <a:avLst>
              <a:gd name="adj1" fmla="val -124519"/>
              <a:gd name="adj2" fmla="val 213426"/>
            </a:avLst>
          </a:prstGeom>
          <a:solidFill>
            <a:srgbClr val="FFFF99"/>
          </a:solidFill>
          <a:ln w="38100">
            <a:solidFill>
              <a:srgbClr val="FF3300"/>
            </a:solidFill>
            <a:miter lim="800000"/>
            <a:headEnd/>
            <a:tailEnd/>
          </a:ln>
          <a:effectLst>
            <a:outerShdw dist="107763" dir="2700000" algn="ctr" rotWithShape="0">
              <a:schemeClr val="bg2"/>
            </a:outerShdw>
          </a:effectLst>
        </p:spPr>
        <p:txBody>
          <a:bodyPr wrap="none" anchor="ctr"/>
          <a:lstStyle/>
          <a:p>
            <a:pPr algn="ctr"/>
            <a:r>
              <a:rPr lang="zh-CN" altLang="en-US"/>
              <a:t>图</a:t>
            </a:r>
          </a:p>
        </p:txBody>
      </p:sp>
      <p:sp>
        <p:nvSpPr>
          <p:cNvPr id="275461" name="AutoShape 5125"/>
          <p:cNvSpPr>
            <a:spLocks noChangeArrowheads="1"/>
          </p:cNvSpPr>
          <p:nvPr/>
        </p:nvSpPr>
        <p:spPr bwMode="auto">
          <a:xfrm>
            <a:off x="76200" y="2819400"/>
            <a:ext cx="1066800" cy="685800"/>
          </a:xfrm>
          <a:prstGeom prst="wedgeEllipseCallout">
            <a:avLst>
              <a:gd name="adj1" fmla="val 86162"/>
              <a:gd name="adj2" fmla="val 145602"/>
            </a:avLst>
          </a:prstGeom>
          <a:solidFill>
            <a:srgbClr val="FFFF99"/>
          </a:solidFill>
          <a:ln w="38100">
            <a:solidFill>
              <a:srgbClr val="FF3300"/>
            </a:solidFill>
            <a:miter lim="800000"/>
            <a:headEnd/>
            <a:tailEnd/>
          </a:ln>
          <a:effectLst>
            <a:outerShdw dist="107763" dir="2700000" algn="ctr" rotWithShape="0">
              <a:schemeClr val="bg2"/>
            </a:outerShdw>
          </a:effectLst>
        </p:spPr>
        <p:txBody>
          <a:bodyPr wrap="none" anchor="ctr"/>
          <a:lstStyle/>
          <a:p>
            <a:pPr algn="ctr"/>
            <a:r>
              <a:rPr lang="zh-CN" altLang="en-US"/>
              <a:t>文</a:t>
            </a:r>
          </a:p>
        </p:txBody>
      </p:sp>
      <p:sp>
        <p:nvSpPr>
          <p:cNvPr id="275462" name="AutoShape 5126"/>
          <p:cNvSpPr>
            <a:spLocks noChangeArrowheads="1"/>
          </p:cNvSpPr>
          <p:nvPr/>
        </p:nvSpPr>
        <p:spPr bwMode="auto">
          <a:xfrm>
            <a:off x="7162800" y="5943600"/>
            <a:ext cx="1371600" cy="685800"/>
          </a:xfrm>
          <a:prstGeom prst="wedgeEllipseCallout">
            <a:avLst>
              <a:gd name="adj1" fmla="val -90972"/>
              <a:gd name="adj2" fmla="val -88889"/>
            </a:avLst>
          </a:prstGeom>
          <a:solidFill>
            <a:srgbClr val="FFFF99"/>
          </a:solidFill>
          <a:ln w="38100">
            <a:solidFill>
              <a:srgbClr val="FF3300"/>
            </a:solidFill>
            <a:miter lim="800000"/>
            <a:headEnd/>
            <a:tailEnd/>
          </a:ln>
          <a:effectLst>
            <a:outerShdw dist="107763" dir="2700000" algn="ctr" rotWithShape="0">
              <a:schemeClr val="bg2"/>
            </a:outerShdw>
          </a:effectLst>
        </p:spPr>
        <p:txBody>
          <a:bodyPr wrap="none" anchor="ctr"/>
          <a:lstStyle/>
          <a:p>
            <a:pPr algn="ctr"/>
            <a:r>
              <a:rPr lang="zh-CN" altLang="en-US"/>
              <a:t>表</a:t>
            </a:r>
          </a:p>
        </p:txBody>
      </p:sp>
      <p:sp>
        <p:nvSpPr>
          <p:cNvPr id="115719"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0B592AE-9C8F-42A4-975D-A188D9FC1E29}" type="slidenum">
              <a:rPr lang="zh-CN" altLang="en-US" sz="1200" smtClean="0">
                <a:solidFill>
                  <a:schemeClr val="tx2"/>
                </a:solidFill>
              </a:rPr>
              <a:pPr eaLnBrk="1" hangingPunct="1"/>
              <a:t>55</a:t>
            </a:fld>
            <a:endParaRPr lang="zh-CN" altLang="en-US" sz="1200" smtClean="0">
              <a:solidFill>
                <a:schemeClr val="tx2"/>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275459"/>
                                        </p:tgtEl>
                                        <p:attrNameLst>
                                          <p:attrName>style.visibility</p:attrName>
                                        </p:attrNameLst>
                                      </p:cBhvr>
                                      <p:to>
                                        <p:strVal val="visible"/>
                                      </p:to>
                                    </p:set>
                                    <p:anim to="" calcmode="lin" valueType="num">
                                      <p:cBhvr>
                                        <p:cTn id="7" dur="1" fill="hold"/>
                                        <p:tgtEl>
                                          <p:spTgt spid="275459"/>
                                        </p:tgtEl>
                                        <p:attrNameLst>
                                          <p:attrName/>
                                        </p:attrNameLst>
                                      </p:cBhvr>
                                    </p:anim>
                                  </p:childTnLst>
                                </p:cTn>
                              </p:par>
                            </p:childTnLst>
                          </p:cTn>
                        </p:par>
                        <p:par>
                          <p:cTn id="8" fill="hold" nodeType="afterGroup">
                            <p:stCondLst>
                              <p:cond delay="1500"/>
                            </p:stCondLst>
                            <p:childTnLst>
                              <p:par>
                                <p:cTn id="9" presetID="9" presetClass="entr" presetSubtype="0" fill="hold" nodeType="afterEffect">
                                  <p:stCondLst>
                                    <p:cond delay="1000"/>
                                  </p:stCondLst>
                                  <p:childTnLst>
                                    <p:set>
                                      <p:cBhvr>
                                        <p:cTn id="10" dur="1" fill="hold">
                                          <p:stCondLst>
                                            <p:cond delay="0"/>
                                          </p:stCondLst>
                                        </p:cTn>
                                        <p:tgtEl>
                                          <p:spTgt spid="275458"/>
                                        </p:tgtEl>
                                        <p:attrNameLst>
                                          <p:attrName>style.visibility</p:attrName>
                                        </p:attrNameLst>
                                      </p:cBhvr>
                                      <p:to>
                                        <p:strVal val="visible"/>
                                      </p:to>
                                    </p:set>
                                    <p:animEffect transition="in" filter="dissolve">
                                      <p:cBhvr>
                                        <p:cTn id="11" dur="500"/>
                                        <p:tgtEl>
                                          <p:spTgt spid="275458"/>
                                        </p:tgtEl>
                                      </p:cBhvr>
                                    </p:animEffect>
                                  </p:childTnLst>
                                </p:cTn>
                              </p:par>
                            </p:childTnLst>
                          </p:cTn>
                        </p:par>
                        <p:par>
                          <p:cTn id="12" fill="hold" nodeType="afterGroup">
                            <p:stCondLst>
                              <p:cond delay="3000"/>
                            </p:stCondLst>
                            <p:childTnLst>
                              <p:par>
                                <p:cTn id="13" presetID="2" presetClass="entr" presetSubtype="3" fill="hold" grpId="0" nodeType="afterEffect">
                                  <p:stCondLst>
                                    <p:cond delay="1000"/>
                                  </p:stCondLst>
                                  <p:childTnLst>
                                    <p:set>
                                      <p:cBhvr>
                                        <p:cTn id="14" dur="1" fill="hold">
                                          <p:stCondLst>
                                            <p:cond delay="0"/>
                                          </p:stCondLst>
                                        </p:cTn>
                                        <p:tgtEl>
                                          <p:spTgt spid="275460"/>
                                        </p:tgtEl>
                                        <p:attrNameLst>
                                          <p:attrName>style.visibility</p:attrName>
                                        </p:attrNameLst>
                                      </p:cBhvr>
                                      <p:to>
                                        <p:strVal val="visible"/>
                                      </p:to>
                                    </p:set>
                                    <p:anim calcmode="lin" valueType="num">
                                      <p:cBhvr additive="base">
                                        <p:cTn id="15" dur="500" fill="hold"/>
                                        <p:tgtEl>
                                          <p:spTgt spid="275460"/>
                                        </p:tgtEl>
                                        <p:attrNameLst>
                                          <p:attrName>ppt_x</p:attrName>
                                        </p:attrNameLst>
                                      </p:cBhvr>
                                      <p:tavLst>
                                        <p:tav tm="0">
                                          <p:val>
                                            <p:strVal val="1+#ppt_w/2"/>
                                          </p:val>
                                        </p:tav>
                                        <p:tav tm="100000">
                                          <p:val>
                                            <p:strVal val="#ppt_x"/>
                                          </p:val>
                                        </p:tav>
                                      </p:tavLst>
                                    </p:anim>
                                    <p:anim calcmode="lin" valueType="num">
                                      <p:cBhvr additive="base">
                                        <p:cTn id="16" dur="500" fill="hold"/>
                                        <p:tgtEl>
                                          <p:spTgt spid="275460"/>
                                        </p:tgtEl>
                                        <p:attrNameLst>
                                          <p:attrName>ppt_y</p:attrName>
                                        </p:attrNameLst>
                                      </p:cBhvr>
                                      <p:tavLst>
                                        <p:tav tm="0">
                                          <p:val>
                                            <p:strVal val="0-#ppt_h/2"/>
                                          </p:val>
                                        </p:tav>
                                        <p:tav tm="100000">
                                          <p:val>
                                            <p:strVal val="#ppt_y"/>
                                          </p:val>
                                        </p:tav>
                                      </p:tavLst>
                                    </p:anim>
                                  </p:childTnLst>
                                </p:cTn>
                              </p:par>
                            </p:childTnLst>
                          </p:cTn>
                        </p:par>
                        <p:par>
                          <p:cTn id="17" fill="hold" nodeType="afterGroup">
                            <p:stCondLst>
                              <p:cond delay="4500"/>
                            </p:stCondLst>
                            <p:childTnLst>
                              <p:par>
                                <p:cTn id="18" presetID="2" presetClass="entr" presetSubtype="8" fill="hold" grpId="0" nodeType="afterEffect">
                                  <p:stCondLst>
                                    <p:cond delay="1000"/>
                                  </p:stCondLst>
                                  <p:childTnLst>
                                    <p:set>
                                      <p:cBhvr>
                                        <p:cTn id="19" dur="1" fill="hold">
                                          <p:stCondLst>
                                            <p:cond delay="0"/>
                                          </p:stCondLst>
                                        </p:cTn>
                                        <p:tgtEl>
                                          <p:spTgt spid="275461"/>
                                        </p:tgtEl>
                                        <p:attrNameLst>
                                          <p:attrName>style.visibility</p:attrName>
                                        </p:attrNameLst>
                                      </p:cBhvr>
                                      <p:to>
                                        <p:strVal val="visible"/>
                                      </p:to>
                                    </p:set>
                                    <p:anim calcmode="lin" valueType="num">
                                      <p:cBhvr additive="base">
                                        <p:cTn id="20" dur="500" fill="hold"/>
                                        <p:tgtEl>
                                          <p:spTgt spid="275461"/>
                                        </p:tgtEl>
                                        <p:attrNameLst>
                                          <p:attrName>ppt_x</p:attrName>
                                        </p:attrNameLst>
                                      </p:cBhvr>
                                      <p:tavLst>
                                        <p:tav tm="0">
                                          <p:val>
                                            <p:strVal val="0-#ppt_w/2"/>
                                          </p:val>
                                        </p:tav>
                                        <p:tav tm="100000">
                                          <p:val>
                                            <p:strVal val="#ppt_x"/>
                                          </p:val>
                                        </p:tav>
                                      </p:tavLst>
                                    </p:anim>
                                    <p:anim calcmode="lin" valueType="num">
                                      <p:cBhvr additive="base">
                                        <p:cTn id="21" dur="500" fill="hold"/>
                                        <p:tgtEl>
                                          <p:spTgt spid="275461"/>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6000"/>
                            </p:stCondLst>
                            <p:childTnLst>
                              <p:par>
                                <p:cTn id="23" presetID="2" presetClass="entr" presetSubtype="6" fill="hold" grpId="0" nodeType="afterEffect">
                                  <p:stCondLst>
                                    <p:cond delay="1000"/>
                                  </p:stCondLst>
                                  <p:childTnLst>
                                    <p:set>
                                      <p:cBhvr>
                                        <p:cTn id="24" dur="1" fill="hold">
                                          <p:stCondLst>
                                            <p:cond delay="0"/>
                                          </p:stCondLst>
                                        </p:cTn>
                                        <p:tgtEl>
                                          <p:spTgt spid="275462"/>
                                        </p:tgtEl>
                                        <p:attrNameLst>
                                          <p:attrName>style.visibility</p:attrName>
                                        </p:attrNameLst>
                                      </p:cBhvr>
                                      <p:to>
                                        <p:strVal val="visible"/>
                                      </p:to>
                                    </p:set>
                                    <p:anim calcmode="lin" valueType="num">
                                      <p:cBhvr additive="base">
                                        <p:cTn id="25" dur="500" fill="hold"/>
                                        <p:tgtEl>
                                          <p:spTgt spid="275462"/>
                                        </p:tgtEl>
                                        <p:attrNameLst>
                                          <p:attrName>ppt_x</p:attrName>
                                        </p:attrNameLst>
                                      </p:cBhvr>
                                      <p:tavLst>
                                        <p:tav tm="0">
                                          <p:val>
                                            <p:strVal val="1+#ppt_w/2"/>
                                          </p:val>
                                        </p:tav>
                                        <p:tav tm="100000">
                                          <p:val>
                                            <p:strVal val="#ppt_x"/>
                                          </p:val>
                                        </p:tav>
                                      </p:tavLst>
                                    </p:anim>
                                    <p:anim calcmode="lin" valueType="num">
                                      <p:cBhvr additive="base">
                                        <p:cTn id="26" dur="500" fill="hold"/>
                                        <p:tgtEl>
                                          <p:spTgt spid="275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animBg="1" autoUpdateAnimBg="0"/>
      <p:bldP spid="275460" grpId="0" animBg="1" autoUpdateAnimBg="0"/>
      <p:bldP spid="275461" grpId="0" animBg="1" autoUpdateAnimBg="0"/>
      <p:bldP spid="275462"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26"/>
          <p:cNvSpPr>
            <a:spLocks noChangeArrowheads="1"/>
          </p:cNvSpPr>
          <p:nvPr/>
        </p:nvSpPr>
        <p:spPr bwMode="auto">
          <a:xfrm>
            <a:off x="1331640" y="231732"/>
            <a:ext cx="4137248" cy="584775"/>
          </a:xfrm>
          <a:prstGeom prst="rect">
            <a:avLst/>
          </a:prstGeom>
          <a:solidFill>
            <a:srgbClr val="CC0099"/>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buClr>
                <a:srgbClr val="FF0066"/>
              </a:buClr>
              <a:buFont typeface="Marlett" pitchFamily="2" charset="2"/>
              <a:buNone/>
              <a:defRPr/>
            </a:pPr>
            <a:r>
              <a:rPr lang="zh-CN" altLang="en-US" sz="3200" i="1" dirty="0" smtClean="0">
                <a:solidFill>
                  <a:srgbClr val="FFFFFF"/>
                </a:solidFill>
                <a:effectLst>
                  <a:outerShdw blurRad="38100" dist="38100" dir="2700000" algn="tl">
                    <a:srgbClr val="000000"/>
                  </a:outerShdw>
                </a:effectLst>
                <a:latin typeface="隶书" pitchFamily="49" charset="-122"/>
                <a:ea typeface="隶书" pitchFamily="49" charset="-122"/>
              </a:rPr>
              <a:t>图文混排方法</a:t>
            </a:r>
            <a:endParaRPr lang="zh-CN" altLang="en-US" sz="3200" dirty="0">
              <a:latin typeface="宋体" pitchFamily="2" charset="-122"/>
            </a:endParaRPr>
          </a:p>
        </p:txBody>
      </p:sp>
      <p:sp>
        <p:nvSpPr>
          <p:cNvPr id="122886"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F249D87-3BE6-4A05-B0E8-61821E877A6A}" type="slidenum">
              <a:rPr lang="zh-CN" altLang="en-US" sz="1200" smtClean="0">
                <a:solidFill>
                  <a:schemeClr val="tx2"/>
                </a:solidFill>
              </a:rPr>
              <a:pPr eaLnBrk="1" hangingPunct="1"/>
              <a:t>56</a:t>
            </a:fld>
            <a:endParaRPr lang="zh-CN" altLang="en-US" sz="1200" smtClean="0">
              <a:solidFill>
                <a:schemeClr val="tx2"/>
              </a:solidFill>
            </a:endParaRPr>
          </a:p>
        </p:txBody>
      </p:sp>
      <p:pic>
        <p:nvPicPr>
          <p:cNvPr id="122915"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980728"/>
            <a:ext cx="5295156" cy="4070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6"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69" y="1124744"/>
            <a:ext cx="2105025"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7"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5373216"/>
            <a:ext cx="8917476"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11"/>
          <p:cNvGrpSpPr>
            <a:grpSpLocks/>
          </p:cNvGrpSpPr>
          <p:nvPr/>
        </p:nvGrpSpPr>
        <p:grpSpPr bwMode="auto">
          <a:xfrm>
            <a:off x="228600" y="228600"/>
            <a:ext cx="7315200" cy="6172200"/>
            <a:chOff x="96" y="144"/>
            <a:chExt cx="4608" cy="3888"/>
          </a:xfrm>
        </p:grpSpPr>
        <p:grpSp>
          <p:nvGrpSpPr>
            <p:cNvPr id="31747" name="Group 12"/>
            <p:cNvGrpSpPr>
              <a:grpSpLocks/>
            </p:cNvGrpSpPr>
            <p:nvPr/>
          </p:nvGrpSpPr>
          <p:grpSpPr bwMode="auto">
            <a:xfrm>
              <a:off x="672" y="432"/>
              <a:ext cx="4032" cy="3504"/>
              <a:chOff x="672" y="432"/>
              <a:chExt cx="4032" cy="3504"/>
            </a:xfrm>
          </p:grpSpPr>
          <p:sp>
            <p:nvSpPr>
              <p:cNvPr id="31749" name="Rectangle 13"/>
              <p:cNvSpPr>
                <a:spLocks noChangeArrowheads="1"/>
              </p:cNvSpPr>
              <p:nvPr/>
            </p:nvSpPr>
            <p:spPr bwMode="auto">
              <a:xfrm>
                <a:off x="672" y="1584"/>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的启动与退出</a:t>
                </a:r>
              </a:p>
            </p:txBody>
          </p:sp>
          <p:sp>
            <p:nvSpPr>
              <p:cNvPr id="31750" name="Rectangle 14"/>
              <p:cNvSpPr>
                <a:spLocks noChangeArrowheads="1"/>
              </p:cNvSpPr>
              <p:nvPr/>
            </p:nvSpPr>
            <p:spPr bwMode="auto">
              <a:xfrm>
                <a:off x="672" y="216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的基本操作</a:t>
                </a:r>
              </a:p>
            </p:txBody>
          </p:sp>
          <p:sp>
            <p:nvSpPr>
              <p:cNvPr id="31751" name="Rectangle 15"/>
              <p:cNvSpPr>
                <a:spLocks noChangeArrowheads="1"/>
              </p:cNvSpPr>
              <p:nvPr/>
            </p:nvSpPr>
            <p:spPr bwMode="auto">
              <a:xfrm>
                <a:off x="672" y="2784"/>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的高级使用</a:t>
                </a:r>
              </a:p>
            </p:txBody>
          </p:sp>
          <p:sp>
            <p:nvSpPr>
              <p:cNvPr id="31752" name="Rectangle 16"/>
              <p:cNvSpPr>
                <a:spLocks noChangeArrowheads="1"/>
              </p:cNvSpPr>
              <p:nvPr/>
            </p:nvSpPr>
            <p:spPr bwMode="auto">
              <a:xfrm>
                <a:off x="672" y="340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zh-CN" altLang="en-US" sz="3600">
                    <a:solidFill>
                      <a:srgbClr val="4D4D4D"/>
                    </a:solidFill>
                  </a:rPr>
                  <a:t>表格的制作、图形的应用</a:t>
                </a:r>
              </a:p>
            </p:txBody>
          </p:sp>
          <p:sp>
            <p:nvSpPr>
              <p:cNvPr id="31753" name="Rectangle 17"/>
              <p:cNvSpPr>
                <a:spLocks noChangeArrowheads="1"/>
              </p:cNvSpPr>
              <p:nvPr/>
            </p:nvSpPr>
            <p:spPr bwMode="auto">
              <a:xfrm>
                <a:off x="672" y="100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a:t>
                </a:r>
                <a:r>
                  <a:rPr lang="en-US" altLang="zh-CN" sz="3600" i="1">
                    <a:solidFill>
                      <a:schemeClr val="hlink"/>
                    </a:solidFill>
                    <a:latin typeface="楷体_GB2312" pitchFamily="49" charset="-122"/>
                    <a:ea typeface="楷体_GB2312" pitchFamily="49" charset="-122"/>
                  </a:rPr>
                  <a:t>Word </a:t>
                </a:r>
                <a:r>
                  <a:rPr lang="zh-CN" altLang="en-US" sz="3600" i="1">
                    <a:solidFill>
                      <a:schemeClr val="hlink"/>
                    </a:solidFill>
                    <a:latin typeface="楷体_GB2312" pitchFamily="49" charset="-122"/>
                    <a:ea typeface="楷体_GB2312" pitchFamily="49" charset="-122"/>
                  </a:rPr>
                  <a:t>工作界面</a:t>
                </a:r>
              </a:p>
            </p:txBody>
          </p:sp>
          <p:sp>
            <p:nvSpPr>
              <p:cNvPr id="31754" name="Rectangle 18"/>
              <p:cNvSpPr>
                <a:spLocks noChangeArrowheads="1"/>
              </p:cNvSpPr>
              <p:nvPr/>
            </p:nvSpPr>
            <p:spPr bwMode="auto">
              <a:xfrm>
                <a:off x="672" y="43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的概述</a:t>
                </a:r>
              </a:p>
            </p:txBody>
          </p:sp>
        </p:grpSp>
        <p:sp>
          <p:nvSpPr>
            <p:cNvPr id="31748" name="Text Box 19"/>
            <p:cNvSpPr txBox="1">
              <a:spLocks noChangeArrowheads="1"/>
            </p:cNvSpPr>
            <p:nvPr/>
          </p:nvSpPr>
          <p:spPr bwMode="auto">
            <a:xfrm>
              <a:off x="96" y="144"/>
              <a:ext cx="431" cy="3888"/>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gr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951" y="969579"/>
            <a:ext cx="7620000" cy="513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363" name="Rectangle 3"/>
          <p:cNvSpPr>
            <a:spLocks noChangeArrowheads="1"/>
          </p:cNvSpPr>
          <p:nvPr/>
        </p:nvSpPr>
        <p:spPr bwMode="auto">
          <a:xfrm>
            <a:off x="76200" y="6064250"/>
            <a:ext cx="4495800" cy="641350"/>
          </a:xfrm>
          <a:prstGeom prst="rect">
            <a:avLst/>
          </a:prstGeom>
          <a:solidFill>
            <a:srgbClr val="FF99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66"/>
              </a:buClr>
              <a:buFont typeface="Marlett" pitchFamily="2" charset="2"/>
              <a:buNone/>
              <a:defRPr/>
            </a:pPr>
            <a:r>
              <a:rPr lang="en-US" altLang="zh-CN" sz="3600" i="1" noProof="1">
                <a:effectLst>
                  <a:outerShdw blurRad="38100" dist="38100" dir="2700000" algn="tl">
                    <a:srgbClr val="000000"/>
                  </a:outerShdw>
                </a:effectLst>
                <a:latin typeface="Book Antiqua" pitchFamily="18" charset="0"/>
                <a:ea typeface="隶书" pitchFamily="49" charset="-122"/>
              </a:rPr>
              <a:t>Word</a:t>
            </a:r>
            <a:r>
              <a:rPr lang="zh-CN" sz="3600" i="1">
                <a:effectLst>
                  <a:outerShdw blurRad="38100" dist="38100" dir="2700000" algn="tl">
                    <a:srgbClr val="000000"/>
                  </a:outerShdw>
                </a:effectLst>
                <a:latin typeface="隶书" pitchFamily="49" charset="-122"/>
                <a:ea typeface="隶书" pitchFamily="49" charset="-122"/>
              </a:rPr>
              <a:t>应用程序</a:t>
            </a:r>
            <a:r>
              <a:rPr lang="zh-CN" altLang="en-US" sz="3600" i="1">
                <a:effectLst>
                  <a:outerShdw blurRad="38100" dist="38100" dir="2700000" algn="tl">
                    <a:srgbClr val="000000"/>
                  </a:outerShdw>
                </a:effectLst>
                <a:latin typeface="隶书" pitchFamily="49" charset="-122"/>
                <a:ea typeface="隶书" pitchFamily="49" charset="-122"/>
              </a:rPr>
              <a:t>窗口</a:t>
            </a:r>
            <a:endParaRPr lang="zh-CN" altLang="en-US" sz="3600" i="1">
              <a:effectLst>
                <a:outerShdw blurRad="38100" dist="38100" dir="2700000" algn="tl">
                  <a:srgbClr val="000000"/>
                </a:outerShdw>
              </a:effectLst>
              <a:ea typeface="隶书" pitchFamily="49" charset="-122"/>
            </a:endParaRPr>
          </a:p>
        </p:txBody>
      </p:sp>
      <p:sp>
        <p:nvSpPr>
          <p:cNvPr id="399364" name="AutoShape 4"/>
          <p:cNvSpPr>
            <a:spLocks noChangeArrowheads="1"/>
          </p:cNvSpPr>
          <p:nvPr/>
        </p:nvSpPr>
        <p:spPr bwMode="auto">
          <a:xfrm>
            <a:off x="3059832" y="417240"/>
            <a:ext cx="1066800" cy="457200"/>
          </a:xfrm>
          <a:prstGeom prst="wedgeRoundRectCallout">
            <a:avLst>
              <a:gd name="adj1" fmla="val 88821"/>
              <a:gd name="adj2" fmla="val 93095"/>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标题栏</a:t>
            </a:r>
          </a:p>
        </p:txBody>
      </p:sp>
      <p:sp>
        <p:nvSpPr>
          <p:cNvPr id="399365" name="AutoShape 5"/>
          <p:cNvSpPr>
            <a:spLocks noChangeArrowheads="1"/>
          </p:cNvSpPr>
          <p:nvPr/>
        </p:nvSpPr>
        <p:spPr bwMode="auto">
          <a:xfrm>
            <a:off x="1371600" y="170246"/>
            <a:ext cx="1066800" cy="457200"/>
          </a:xfrm>
          <a:prstGeom prst="wedgeRoundRectCallout">
            <a:avLst>
              <a:gd name="adj1" fmla="val 42858"/>
              <a:gd name="adj2" fmla="val 172268"/>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菜单栏</a:t>
            </a:r>
          </a:p>
        </p:txBody>
      </p:sp>
      <p:sp>
        <p:nvSpPr>
          <p:cNvPr id="399367" name="AutoShape 7"/>
          <p:cNvSpPr>
            <a:spLocks noChangeArrowheads="1"/>
          </p:cNvSpPr>
          <p:nvPr/>
        </p:nvSpPr>
        <p:spPr bwMode="auto">
          <a:xfrm>
            <a:off x="5124091" y="188640"/>
            <a:ext cx="1066800" cy="457200"/>
          </a:xfrm>
          <a:prstGeom prst="wedgeRoundRectCallout">
            <a:avLst>
              <a:gd name="adj1" fmla="val -131398"/>
              <a:gd name="adj2" fmla="val 327778"/>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格式栏</a:t>
            </a:r>
          </a:p>
        </p:txBody>
      </p:sp>
      <p:sp>
        <p:nvSpPr>
          <p:cNvPr id="399368" name="AutoShape 8"/>
          <p:cNvSpPr>
            <a:spLocks noChangeArrowheads="1"/>
          </p:cNvSpPr>
          <p:nvPr/>
        </p:nvSpPr>
        <p:spPr bwMode="auto">
          <a:xfrm>
            <a:off x="6019800" y="3200400"/>
            <a:ext cx="1371600" cy="457200"/>
          </a:xfrm>
          <a:prstGeom prst="wedgeRoundRectCallout">
            <a:avLst>
              <a:gd name="adj1" fmla="val 8671"/>
              <a:gd name="adj2" fmla="val -236715"/>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标尺</a:t>
            </a:r>
          </a:p>
        </p:txBody>
      </p:sp>
      <p:sp>
        <p:nvSpPr>
          <p:cNvPr id="399369" name="AutoShape 9"/>
          <p:cNvSpPr>
            <a:spLocks noChangeArrowheads="1"/>
          </p:cNvSpPr>
          <p:nvPr/>
        </p:nvSpPr>
        <p:spPr bwMode="auto">
          <a:xfrm>
            <a:off x="533400" y="4038600"/>
            <a:ext cx="1066800" cy="457200"/>
          </a:xfrm>
          <a:prstGeom prst="wedgeRoundRectCallout">
            <a:avLst>
              <a:gd name="adj1" fmla="val 202528"/>
              <a:gd name="adj2" fmla="val -57639"/>
              <a:gd name="adj3" fmla="val 16667"/>
            </a:avLst>
          </a:prstGeom>
          <a:solidFill>
            <a:srgbClr val="008000"/>
          </a:solidFill>
          <a:ln>
            <a:noFill/>
          </a:ln>
          <a:effectLst>
            <a:prstShdw prst="shdw17" dist="17961" dir="2700000">
              <a:srgbClr val="004D00"/>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00"/>
                </a:solidFill>
                <a:latin typeface="宋体" pitchFamily="2" charset="-122"/>
              </a:rPr>
              <a:t>文本区</a:t>
            </a:r>
            <a:endParaRPr lang="zh-CN" altLang="en-US" sz="2000">
              <a:solidFill>
                <a:srgbClr val="FFFF00"/>
              </a:solidFill>
              <a:latin typeface="宋体" pitchFamily="2" charset="-122"/>
            </a:endParaRPr>
          </a:p>
        </p:txBody>
      </p:sp>
      <p:sp>
        <p:nvSpPr>
          <p:cNvPr id="399370" name="AutoShape 10"/>
          <p:cNvSpPr>
            <a:spLocks noChangeArrowheads="1"/>
          </p:cNvSpPr>
          <p:nvPr/>
        </p:nvSpPr>
        <p:spPr bwMode="auto">
          <a:xfrm>
            <a:off x="609600" y="2514600"/>
            <a:ext cx="1295400" cy="457200"/>
          </a:xfrm>
          <a:prstGeom prst="wedgeRoundRectCallout">
            <a:avLst>
              <a:gd name="adj1" fmla="val 123520"/>
              <a:gd name="adj2" fmla="val 123875"/>
              <a:gd name="adj3" fmla="val 16667"/>
            </a:avLst>
          </a:prstGeom>
          <a:solidFill>
            <a:srgbClr val="FFFF00"/>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chemeClr val="folHlink"/>
                </a:solidFill>
                <a:latin typeface="宋体" pitchFamily="2" charset="-122"/>
              </a:rPr>
              <a:t>插入点</a:t>
            </a:r>
            <a:endParaRPr lang="zh-CN" altLang="en-US" sz="2000">
              <a:solidFill>
                <a:srgbClr val="000099"/>
              </a:solidFill>
              <a:latin typeface="宋体" pitchFamily="2" charset="-122"/>
            </a:endParaRPr>
          </a:p>
        </p:txBody>
      </p:sp>
      <p:sp>
        <p:nvSpPr>
          <p:cNvPr id="399371" name="AutoShape 11"/>
          <p:cNvSpPr>
            <a:spLocks noChangeArrowheads="1"/>
          </p:cNvSpPr>
          <p:nvPr/>
        </p:nvSpPr>
        <p:spPr bwMode="auto">
          <a:xfrm>
            <a:off x="192832" y="5373216"/>
            <a:ext cx="1066800" cy="457200"/>
          </a:xfrm>
          <a:prstGeom prst="wedgeRoundRectCallout">
            <a:avLst>
              <a:gd name="adj1" fmla="val 145077"/>
              <a:gd name="adj2" fmla="val 87939"/>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状态栏</a:t>
            </a:r>
            <a:endParaRPr lang="zh-CN" altLang="en-US" sz="2000" dirty="0">
              <a:solidFill>
                <a:srgbClr val="000099"/>
              </a:solidFill>
              <a:latin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anim calcmode="lin" valueType="num">
                                      <p:cBhvr additive="base">
                                        <p:cTn id="7" dur="500" fill="hold"/>
                                        <p:tgtEl>
                                          <p:spTgt spid="399364"/>
                                        </p:tgtEl>
                                        <p:attrNameLst>
                                          <p:attrName>ppt_x</p:attrName>
                                        </p:attrNameLst>
                                      </p:cBhvr>
                                      <p:tavLst>
                                        <p:tav tm="0">
                                          <p:val>
                                            <p:strVal val="#ppt_x"/>
                                          </p:val>
                                        </p:tav>
                                        <p:tav tm="100000">
                                          <p:val>
                                            <p:strVal val="#ppt_x"/>
                                          </p:val>
                                        </p:tav>
                                      </p:tavLst>
                                    </p:anim>
                                    <p:anim calcmode="lin" valueType="num">
                                      <p:cBhvr additive="base">
                                        <p:cTn id="8" dur="500" fill="hold"/>
                                        <p:tgtEl>
                                          <p:spTgt spid="39936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99365"/>
                                        </p:tgtEl>
                                        <p:attrNameLst>
                                          <p:attrName>style.visibility</p:attrName>
                                        </p:attrNameLst>
                                      </p:cBhvr>
                                      <p:to>
                                        <p:strVal val="visible"/>
                                      </p:to>
                                    </p:set>
                                    <p:anim calcmode="lin" valueType="num">
                                      <p:cBhvr additive="base">
                                        <p:cTn id="13" dur="500" fill="hold"/>
                                        <p:tgtEl>
                                          <p:spTgt spid="399365"/>
                                        </p:tgtEl>
                                        <p:attrNameLst>
                                          <p:attrName>ppt_x</p:attrName>
                                        </p:attrNameLst>
                                      </p:cBhvr>
                                      <p:tavLst>
                                        <p:tav tm="0">
                                          <p:val>
                                            <p:strVal val="#ppt_x"/>
                                          </p:val>
                                        </p:tav>
                                        <p:tav tm="100000">
                                          <p:val>
                                            <p:strVal val="#ppt_x"/>
                                          </p:val>
                                        </p:tav>
                                      </p:tavLst>
                                    </p:anim>
                                    <p:anim calcmode="lin" valueType="num">
                                      <p:cBhvr additive="base">
                                        <p:cTn id="14" dur="500" fill="hold"/>
                                        <p:tgtEl>
                                          <p:spTgt spid="39936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99367"/>
                                        </p:tgtEl>
                                        <p:attrNameLst>
                                          <p:attrName>style.visibility</p:attrName>
                                        </p:attrNameLst>
                                      </p:cBhvr>
                                      <p:to>
                                        <p:strVal val="visible"/>
                                      </p:to>
                                    </p:set>
                                    <p:anim calcmode="lin" valueType="num">
                                      <p:cBhvr additive="base">
                                        <p:cTn id="19" dur="500" fill="hold"/>
                                        <p:tgtEl>
                                          <p:spTgt spid="399367"/>
                                        </p:tgtEl>
                                        <p:attrNameLst>
                                          <p:attrName>ppt_x</p:attrName>
                                        </p:attrNameLst>
                                      </p:cBhvr>
                                      <p:tavLst>
                                        <p:tav tm="0">
                                          <p:val>
                                            <p:strVal val="1+#ppt_w/2"/>
                                          </p:val>
                                        </p:tav>
                                        <p:tav tm="100000">
                                          <p:val>
                                            <p:strVal val="#ppt_x"/>
                                          </p:val>
                                        </p:tav>
                                      </p:tavLst>
                                    </p:anim>
                                    <p:anim calcmode="lin" valueType="num">
                                      <p:cBhvr additive="base">
                                        <p:cTn id="20" dur="500" fill="hold"/>
                                        <p:tgtEl>
                                          <p:spTgt spid="3993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99368"/>
                                        </p:tgtEl>
                                        <p:attrNameLst>
                                          <p:attrName>style.visibility</p:attrName>
                                        </p:attrNameLst>
                                      </p:cBhvr>
                                      <p:to>
                                        <p:strVal val="visible"/>
                                      </p:to>
                                    </p:set>
                                    <p:anim calcmode="lin" valueType="num">
                                      <p:cBhvr additive="base">
                                        <p:cTn id="25" dur="500" fill="hold"/>
                                        <p:tgtEl>
                                          <p:spTgt spid="399368"/>
                                        </p:tgtEl>
                                        <p:attrNameLst>
                                          <p:attrName>ppt_x</p:attrName>
                                        </p:attrNameLst>
                                      </p:cBhvr>
                                      <p:tavLst>
                                        <p:tav tm="0">
                                          <p:val>
                                            <p:strVal val="1+#ppt_w/2"/>
                                          </p:val>
                                        </p:tav>
                                        <p:tav tm="100000">
                                          <p:val>
                                            <p:strVal val="#ppt_x"/>
                                          </p:val>
                                        </p:tav>
                                      </p:tavLst>
                                    </p:anim>
                                    <p:anim calcmode="lin" valueType="num">
                                      <p:cBhvr additive="base">
                                        <p:cTn id="26" dur="500" fill="hold"/>
                                        <p:tgtEl>
                                          <p:spTgt spid="39936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9371"/>
                                        </p:tgtEl>
                                        <p:attrNameLst>
                                          <p:attrName>style.visibility</p:attrName>
                                        </p:attrNameLst>
                                      </p:cBhvr>
                                      <p:to>
                                        <p:strVal val="visible"/>
                                      </p:to>
                                    </p:set>
                                    <p:anim calcmode="lin" valueType="num">
                                      <p:cBhvr additive="base">
                                        <p:cTn id="31" dur="500" fill="hold"/>
                                        <p:tgtEl>
                                          <p:spTgt spid="399371"/>
                                        </p:tgtEl>
                                        <p:attrNameLst>
                                          <p:attrName>ppt_x</p:attrName>
                                        </p:attrNameLst>
                                      </p:cBhvr>
                                      <p:tavLst>
                                        <p:tav tm="0">
                                          <p:val>
                                            <p:strVal val="#ppt_x"/>
                                          </p:val>
                                        </p:tav>
                                        <p:tav tm="100000">
                                          <p:val>
                                            <p:strVal val="#ppt_x"/>
                                          </p:val>
                                        </p:tav>
                                      </p:tavLst>
                                    </p:anim>
                                    <p:anim calcmode="lin" valueType="num">
                                      <p:cBhvr additive="base">
                                        <p:cTn id="32" dur="500" fill="hold"/>
                                        <p:tgtEl>
                                          <p:spTgt spid="39937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9369"/>
                                        </p:tgtEl>
                                        <p:attrNameLst>
                                          <p:attrName>style.visibility</p:attrName>
                                        </p:attrNameLst>
                                      </p:cBhvr>
                                      <p:to>
                                        <p:strVal val="visible"/>
                                      </p:to>
                                    </p:set>
                                    <p:anim calcmode="lin" valueType="num">
                                      <p:cBhvr additive="base">
                                        <p:cTn id="37" dur="500" fill="hold"/>
                                        <p:tgtEl>
                                          <p:spTgt spid="399369"/>
                                        </p:tgtEl>
                                        <p:attrNameLst>
                                          <p:attrName>ppt_x</p:attrName>
                                        </p:attrNameLst>
                                      </p:cBhvr>
                                      <p:tavLst>
                                        <p:tav tm="0">
                                          <p:val>
                                            <p:strVal val="0-#ppt_w/2"/>
                                          </p:val>
                                        </p:tav>
                                        <p:tav tm="100000">
                                          <p:val>
                                            <p:strVal val="#ppt_x"/>
                                          </p:val>
                                        </p:tav>
                                      </p:tavLst>
                                    </p:anim>
                                    <p:anim calcmode="lin" valueType="num">
                                      <p:cBhvr additive="base">
                                        <p:cTn id="38" dur="500" fill="hold"/>
                                        <p:tgtEl>
                                          <p:spTgt spid="39936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9370"/>
                                        </p:tgtEl>
                                        <p:attrNameLst>
                                          <p:attrName>style.visibility</p:attrName>
                                        </p:attrNameLst>
                                      </p:cBhvr>
                                      <p:to>
                                        <p:strVal val="visible"/>
                                      </p:to>
                                    </p:set>
                                    <p:anim calcmode="lin" valueType="num">
                                      <p:cBhvr additive="base">
                                        <p:cTn id="43" dur="500" fill="hold"/>
                                        <p:tgtEl>
                                          <p:spTgt spid="399370"/>
                                        </p:tgtEl>
                                        <p:attrNameLst>
                                          <p:attrName>ppt_x</p:attrName>
                                        </p:attrNameLst>
                                      </p:cBhvr>
                                      <p:tavLst>
                                        <p:tav tm="0">
                                          <p:val>
                                            <p:strVal val="0-#ppt_w/2"/>
                                          </p:val>
                                        </p:tav>
                                        <p:tav tm="100000">
                                          <p:val>
                                            <p:strVal val="#ppt_x"/>
                                          </p:val>
                                        </p:tav>
                                      </p:tavLst>
                                    </p:anim>
                                    <p:anim calcmode="lin" valueType="num">
                                      <p:cBhvr additive="base">
                                        <p:cTn id="44" dur="500" fill="hold"/>
                                        <p:tgtEl>
                                          <p:spTgt spid="3993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animBg="1" autoUpdateAnimBg="0"/>
      <p:bldP spid="399365" grpId="0" animBg="1" autoUpdateAnimBg="0"/>
      <p:bldP spid="399367" grpId="0" animBg="1" autoUpdateAnimBg="0"/>
      <p:bldP spid="399368" grpId="0" animBg="1" autoUpdateAnimBg="0"/>
      <p:bldP spid="399369" grpId="0" animBg="1" autoUpdateAnimBg="0"/>
      <p:bldP spid="399370" grpId="0" animBg="1" autoUpdateAnimBg="0"/>
      <p:bldP spid="39937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p:cNvGrpSpPr>
            <a:grpSpLocks/>
          </p:cNvGrpSpPr>
          <p:nvPr/>
        </p:nvGrpSpPr>
        <p:grpSpPr bwMode="auto">
          <a:xfrm>
            <a:off x="152400" y="228600"/>
            <a:ext cx="7315200" cy="6172200"/>
            <a:chOff x="96" y="144"/>
            <a:chExt cx="4608" cy="3888"/>
          </a:xfrm>
        </p:grpSpPr>
        <p:grpSp>
          <p:nvGrpSpPr>
            <p:cNvPr id="39939" name="Group 3"/>
            <p:cNvGrpSpPr>
              <a:grpSpLocks/>
            </p:cNvGrpSpPr>
            <p:nvPr/>
          </p:nvGrpSpPr>
          <p:grpSpPr bwMode="auto">
            <a:xfrm>
              <a:off x="672" y="432"/>
              <a:ext cx="4032" cy="3504"/>
              <a:chOff x="672" y="432"/>
              <a:chExt cx="4032" cy="3504"/>
            </a:xfrm>
          </p:grpSpPr>
          <p:sp>
            <p:nvSpPr>
              <p:cNvPr id="39941" name="Rectangle 4"/>
              <p:cNvSpPr>
                <a:spLocks noChangeArrowheads="1"/>
              </p:cNvSpPr>
              <p:nvPr/>
            </p:nvSpPr>
            <p:spPr bwMode="auto">
              <a:xfrm>
                <a:off x="672" y="1584"/>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a:t>
                </a:r>
                <a:r>
                  <a:rPr lang="en-US" altLang="zh-CN" sz="3600" i="1">
                    <a:solidFill>
                      <a:schemeClr val="hlink"/>
                    </a:solidFill>
                    <a:latin typeface="楷体_GB2312" pitchFamily="49" charset="-122"/>
                    <a:ea typeface="楷体_GB2312" pitchFamily="49" charset="-122"/>
                  </a:rPr>
                  <a:t>Word </a:t>
                </a:r>
                <a:r>
                  <a:rPr lang="zh-CN" altLang="en-US" sz="3600" i="1">
                    <a:solidFill>
                      <a:schemeClr val="hlink"/>
                    </a:solidFill>
                    <a:latin typeface="楷体_GB2312" pitchFamily="49" charset="-122"/>
                    <a:ea typeface="楷体_GB2312" pitchFamily="49" charset="-122"/>
                  </a:rPr>
                  <a:t>的启动与退出</a:t>
                </a:r>
              </a:p>
            </p:txBody>
          </p:sp>
          <p:sp>
            <p:nvSpPr>
              <p:cNvPr id="39942" name="Rectangle 5"/>
              <p:cNvSpPr>
                <a:spLocks noChangeArrowheads="1"/>
              </p:cNvSpPr>
              <p:nvPr/>
            </p:nvSpPr>
            <p:spPr bwMode="auto">
              <a:xfrm>
                <a:off x="672" y="216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的基本操作</a:t>
                </a:r>
              </a:p>
            </p:txBody>
          </p:sp>
          <p:sp>
            <p:nvSpPr>
              <p:cNvPr id="39943" name="Rectangle 6"/>
              <p:cNvSpPr>
                <a:spLocks noChangeArrowheads="1"/>
              </p:cNvSpPr>
              <p:nvPr/>
            </p:nvSpPr>
            <p:spPr bwMode="auto">
              <a:xfrm>
                <a:off x="672" y="2784"/>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的高级使用</a:t>
                </a:r>
              </a:p>
            </p:txBody>
          </p:sp>
          <p:sp>
            <p:nvSpPr>
              <p:cNvPr id="39944" name="Rectangle 7"/>
              <p:cNvSpPr>
                <a:spLocks noChangeArrowheads="1"/>
              </p:cNvSpPr>
              <p:nvPr/>
            </p:nvSpPr>
            <p:spPr bwMode="auto">
              <a:xfrm>
                <a:off x="672" y="340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zh-CN" altLang="en-US" sz="3600">
                    <a:solidFill>
                      <a:srgbClr val="4D4D4D"/>
                    </a:solidFill>
                  </a:rPr>
                  <a:t>表格的制作、图形的应用</a:t>
                </a:r>
              </a:p>
            </p:txBody>
          </p:sp>
          <p:sp>
            <p:nvSpPr>
              <p:cNvPr id="39945" name="Rectangle 8"/>
              <p:cNvSpPr>
                <a:spLocks noChangeArrowheads="1"/>
              </p:cNvSpPr>
              <p:nvPr/>
            </p:nvSpPr>
            <p:spPr bwMode="auto">
              <a:xfrm>
                <a:off x="672" y="100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工作界面</a:t>
                </a:r>
              </a:p>
            </p:txBody>
          </p:sp>
          <p:sp>
            <p:nvSpPr>
              <p:cNvPr id="39946" name="Rectangle 9"/>
              <p:cNvSpPr>
                <a:spLocks noChangeArrowheads="1"/>
              </p:cNvSpPr>
              <p:nvPr/>
            </p:nvSpPr>
            <p:spPr bwMode="auto">
              <a:xfrm>
                <a:off x="672" y="43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pPr>
                <a:r>
                  <a:rPr lang="en-US" altLang="zh-CN" sz="3600">
                    <a:solidFill>
                      <a:srgbClr val="4D4D4D"/>
                    </a:solidFill>
                  </a:rPr>
                  <a:t> Word </a:t>
                </a:r>
                <a:r>
                  <a:rPr lang="zh-CN" altLang="en-US" sz="3600">
                    <a:solidFill>
                      <a:srgbClr val="4D4D4D"/>
                    </a:solidFill>
                  </a:rPr>
                  <a:t>的概述</a:t>
                </a:r>
              </a:p>
            </p:txBody>
          </p:sp>
        </p:grpSp>
        <p:sp>
          <p:nvSpPr>
            <p:cNvPr id="39940" name="Text Box 10"/>
            <p:cNvSpPr txBox="1">
              <a:spLocks noChangeArrowheads="1"/>
            </p:cNvSpPr>
            <p:nvPr/>
          </p:nvSpPr>
          <p:spPr bwMode="auto">
            <a:xfrm>
              <a:off x="96" y="144"/>
              <a:ext cx="431" cy="3888"/>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gr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8450" name="Group 2"/>
          <p:cNvGrpSpPr>
            <a:grpSpLocks/>
          </p:cNvGrpSpPr>
          <p:nvPr/>
        </p:nvGrpSpPr>
        <p:grpSpPr bwMode="auto">
          <a:xfrm>
            <a:off x="762000" y="2514600"/>
            <a:ext cx="990600" cy="533400"/>
            <a:chOff x="240" y="1104"/>
            <a:chExt cx="624" cy="336"/>
          </a:xfrm>
        </p:grpSpPr>
        <p:pic>
          <p:nvPicPr>
            <p:cNvPr id="40975" name="Picture 3" descr="CONT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104"/>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6" name="Text Box 4"/>
            <p:cNvSpPr txBox="1">
              <a:spLocks noChangeArrowheads="1"/>
            </p:cNvSpPr>
            <p:nvPr/>
          </p:nvSpPr>
          <p:spPr bwMode="auto">
            <a:xfrm>
              <a:off x="240" y="1152"/>
              <a:ext cx="212"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a:t>1</a:t>
              </a:r>
              <a:endParaRPr lang="en-US" altLang="zh-CN" b="0"/>
            </a:p>
          </p:txBody>
        </p:sp>
      </p:grpSp>
      <p:graphicFrame>
        <p:nvGraphicFramePr>
          <p:cNvPr id="40963" name="Object 5"/>
          <p:cNvGraphicFramePr>
            <a:graphicFrameLocks noChangeAspect="1"/>
          </p:cNvGraphicFramePr>
          <p:nvPr/>
        </p:nvGraphicFramePr>
        <p:xfrm>
          <a:off x="1600200" y="304800"/>
          <a:ext cx="4000500" cy="2514600"/>
        </p:xfrm>
        <a:graphic>
          <a:graphicData uri="http://schemas.openxmlformats.org/presentationml/2006/ole">
            <mc:AlternateContent xmlns:mc="http://schemas.openxmlformats.org/markup-compatibility/2006">
              <mc:Choice xmlns:v="urn:schemas-microsoft-com:vml" Requires="v">
                <p:oleObj spid="_x0000_s41055" name="位图图像" r:id="rId5" imgW="4001058" imgH="2514286" progId="Paint.Picture">
                  <p:embed/>
                </p:oleObj>
              </mc:Choice>
              <mc:Fallback>
                <p:oleObj name="位图图像" r:id="rId5" imgW="4001058" imgH="2514286"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04800"/>
                        <a:ext cx="40005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8454" name="Group 6"/>
          <p:cNvGrpSpPr>
            <a:grpSpLocks/>
          </p:cNvGrpSpPr>
          <p:nvPr/>
        </p:nvGrpSpPr>
        <p:grpSpPr bwMode="auto">
          <a:xfrm>
            <a:off x="838200" y="381000"/>
            <a:ext cx="990600" cy="533400"/>
            <a:chOff x="240" y="1104"/>
            <a:chExt cx="624" cy="336"/>
          </a:xfrm>
        </p:grpSpPr>
        <p:pic>
          <p:nvPicPr>
            <p:cNvPr id="40973" name="Picture 7" descr="CONT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104"/>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4" name="Text Box 8"/>
            <p:cNvSpPr txBox="1">
              <a:spLocks noChangeArrowheads="1"/>
            </p:cNvSpPr>
            <p:nvPr/>
          </p:nvSpPr>
          <p:spPr bwMode="auto">
            <a:xfrm>
              <a:off x="240" y="1152"/>
              <a:ext cx="212"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a:t>2</a:t>
              </a:r>
              <a:endParaRPr lang="en-US" altLang="zh-CN" b="0"/>
            </a:p>
          </p:txBody>
        </p:sp>
      </p:grpSp>
      <p:grpSp>
        <p:nvGrpSpPr>
          <p:cNvPr id="488457" name="Group 9"/>
          <p:cNvGrpSpPr>
            <a:grpSpLocks/>
          </p:cNvGrpSpPr>
          <p:nvPr/>
        </p:nvGrpSpPr>
        <p:grpSpPr bwMode="auto">
          <a:xfrm>
            <a:off x="3048000" y="685800"/>
            <a:ext cx="990600" cy="533400"/>
            <a:chOff x="240" y="1104"/>
            <a:chExt cx="624" cy="336"/>
          </a:xfrm>
        </p:grpSpPr>
        <p:pic>
          <p:nvPicPr>
            <p:cNvPr id="40971" name="Picture 10" descr="CONT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104"/>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2" name="Text Box 11"/>
            <p:cNvSpPr txBox="1">
              <a:spLocks noChangeArrowheads="1"/>
            </p:cNvSpPr>
            <p:nvPr/>
          </p:nvSpPr>
          <p:spPr bwMode="auto">
            <a:xfrm>
              <a:off x="240" y="1152"/>
              <a:ext cx="212"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a:t>3</a:t>
              </a:r>
              <a:endParaRPr lang="en-US" altLang="zh-CN" b="0"/>
            </a:p>
          </p:txBody>
        </p:sp>
      </p:grpSp>
      <p:sp>
        <p:nvSpPr>
          <p:cNvPr id="40966" name="Rectangle 12"/>
          <p:cNvSpPr>
            <a:spLocks noGrp="1" noChangeArrowheads="1"/>
          </p:cNvSpPr>
          <p:nvPr>
            <p:ph type="ctrTitle"/>
          </p:nvPr>
        </p:nvSpPr>
        <p:spPr>
          <a:xfrm>
            <a:off x="5867400" y="228600"/>
            <a:ext cx="3505200" cy="1143000"/>
          </a:xfrm>
          <a:solidFill>
            <a:srgbClr val="00CC99"/>
          </a:solidFill>
        </p:spPr>
        <p:txBody>
          <a:bodyPr/>
          <a:lstStyle/>
          <a:p>
            <a:r>
              <a:rPr lang="zh-CN" altLang="en-US" smtClean="0"/>
              <a:t>启动方式一</a:t>
            </a:r>
          </a:p>
        </p:txBody>
      </p:sp>
      <p:grpSp>
        <p:nvGrpSpPr>
          <p:cNvPr id="40967" name="Group 13"/>
          <p:cNvGrpSpPr>
            <a:grpSpLocks/>
          </p:cNvGrpSpPr>
          <p:nvPr/>
        </p:nvGrpSpPr>
        <p:grpSpPr bwMode="auto">
          <a:xfrm>
            <a:off x="1524000" y="4038600"/>
            <a:ext cx="5410200" cy="1466850"/>
            <a:chOff x="1104" y="2304"/>
            <a:chExt cx="3408" cy="924"/>
          </a:xfrm>
        </p:grpSpPr>
        <p:graphicFrame>
          <p:nvGraphicFramePr>
            <p:cNvPr id="40969" name="Object 14"/>
            <p:cNvGraphicFramePr>
              <a:graphicFrameLocks noChangeAspect="1"/>
            </p:cNvGraphicFramePr>
            <p:nvPr/>
          </p:nvGraphicFramePr>
          <p:xfrm>
            <a:off x="1104" y="2304"/>
            <a:ext cx="3168" cy="924"/>
          </p:xfrm>
          <a:graphic>
            <a:graphicData uri="http://schemas.openxmlformats.org/presentationml/2006/ole">
              <mc:AlternateContent xmlns:mc="http://schemas.openxmlformats.org/markup-compatibility/2006">
                <mc:Choice xmlns:v="urn:schemas-microsoft-com:vml" Requires="v">
                  <p:oleObj spid="_x0000_s41056" name="位图图像" r:id="rId7" imgW="5028571" imgH="1467055" progId="Paint.Picture">
                    <p:embed/>
                  </p:oleObj>
                </mc:Choice>
                <mc:Fallback>
                  <p:oleObj name="位图图像" r:id="rId7" imgW="5028571" imgH="1467055" progId="Paint.Picture">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 y="2304"/>
                          <a:ext cx="3168" cy="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0" name="AutoShape 15"/>
            <p:cNvSpPr>
              <a:spLocks noChangeArrowheads="1"/>
            </p:cNvSpPr>
            <p:nvPr/>
          </p:nvSpPr>
          <p:spPr bwMode="auto">
            <a:xfrm>
              <a:off x="3840" y="2736"/>
              <a:ext cx="672" cy="432"/>
            </a:xfrm>
            <a:prstGeom prst="wedgeRectCallout">
              <a:avLst>
                <a:gd name="adj1" fmla="val 99544"/>
                <a:gd name="adj2" fmla="val -159332"/>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a:p>
          </p:txBody>
        </p:sp>
      </p:grpSp>
      <p:sp>
        <p:nvSpPr>
          <p:cNvPr id="40968" name="Rectangle 16"/>
          <p:cNvSpPr>
            <a:spLocks noChangeArrowheads="1"/>
          </p:cNvSpPr>
          <p:nvPr/>
        </p:nvSpPr>
        <p:spPr bwMode="auto">
          <a:xfrm>
            <a:off x="5867400" y="2743200"/>
            <a:ext cx="3276600" cy="1143000"/>
          </a:xfrm>
          <a:prstGeom prst="rect">
            <a:avLst/>
          </a:prstGeom>
          <a:solidFill>
            <a:srgbClr val="00CC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zh-CN" altLang="en-US" sz="4400" b="0" i="1">
                <a:solidFill>
                  <a:schemeClr val="tx2"/>
                </a:solidFill>
                <a:latin typeface="Book Antiqua" pitchFamily="18" charset="0"/>
              </a:rPr>
              <a:t>启动方式二</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88450"/>
                                        </p:tgtEl>
                                        <p:attrNameLst>
                                          <p:attrName>style.visibility</p:attrName>
                                        </p:attrNameLst>
                                      </p:cBhvr>
                                      <p:to>
                                        <p:strVal val="visible"/>
                                      </p:to>
                                    </p:set>
                                    <p:anim calcmode="lin" valueType="num">
                                      <p:cBhvr additive="base">
                                        <p:cTn id="7" dur="500" fill="hold"/>
                                        <p:tgtEl>
                                          <p:spTgt spid="488450"/>
                                        </p:tgtEl>
                                        <p:attrNameLst>
                                          <p:attrName>ppt_x</p:attrName>
                                        </p:attrNameLst>
                                      </p:cBhvr>
                                      <p:tavLst>
                                        <p:tav tm="0">
                                          <p:val>
                                            <p:strVal val="0-#ppt_w/2"/>
                                          </p:val>
                                        </p:tav>
                                        <p:tav tm="100000">
                                          <p:val>
                                            <p:strVal val="#ppt_x"/>
                                          </p:val>
                                        </p:tav>
                                      </p:tavLst>
                                    </p:anim>
                                    <p:anim calcmode="lin" valueType="num">
                                      <p:cBhvr additive="base">
                                        <p:cTn id="8" dur="500" fill="hold"/>
                                        <p:tgtEl>
                                          <p:spTgt spid="4884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88454"/>
                                        </p:tgtEl>
                                        <p:attrNameLst>
                                          <p:attrName>style.visibility</p:attrName>
                                        </p:attrNameLst>
                                      </p:cBhvr>
                                      <p:to>
                                        <p:strVal val="visible"/>
                                      </p:to>
                                    </p:set>
                                    <p:anim calcmode="lin" valueType="num">
                                      <p:cBhvr additive="base">
                                        <p:cTn id="12" dur="500" fill="hold"/>
                                        <p:tgtEl>
                                          <p:spTgt spid="488454"/>
                                        </p:tgtEl>
                                        <p:attrNameLst>
                                          <p:attrName>ppt_x</p:attrName>
                                        </p:attrNameLst>
                                      </p:cBhvr>
                                      <p:tavLst>
                                        <p:tav tm="0">
                                          <p:val>
                                            <p:strVal val="0-#ppt_w/2"/>
                                          </p:val>
                                        </p:tav>
                                        <p:tav tm="100000">
                                          <p:val>
                                            <p:strVal val="#ppt_x"/>
                                          </p:val>
                                        </p:tav>
                                      </p:tavLst>
                                    </p:anim>
                                    <p:anim calcmode="lin" valueType="num">
                                      <p:cBhvr additive="base">
                                        <p:cTn id="13" dur="500" fill="hold"/>
                                        <p:tgtEl>
                                          <p:spTgt spid="48845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488457"/>
                                        </p:tgtEl>
                                        <p:attrNameLst>
                                          <p:attrName>style.visibility</p:attrName>
                                        </p:attrNameLst>
                                      </p:cBhvr>
                                      <p:to>
                                        <p:strVal val="visible"/>
                                      </p:to>
                                    </p:set>
                                    <p:anim calcmode="lin" valueType="num">
                                      <p:cBhvr additive="base">
                                        <p:cTn id="17" dur="500" fill="hold"/>
                                        <p:tgtEl>
                                          <p:spTgt spid="488457"/>
                                        </p:tgtEl>
                                        <p:attrNameLst>
                                          <p:attrName>ppt_x</p:attrName>
                                        </p:attrNameLst>
                                      </p:cBhvr>
                                      <p:tavLst>
                                        <p:tav tm="0">
                                          <p:val>
                                            <p:strVal val="0-#ppt_w/2"/>
                                          </p:val>
                                        </p:tav>
                                        <p:tav tm="100000">
                                          <p:val>
                                            <p:strVal val="#ppt_x"/>
                                          </p:val>
                                        </p:tav>
                                      </p:tavLst>
                                    </p:anim>
                                    <p:anim calcmode="lin" valueType="num">
                                      <p:cBhvr additive="base">
                                        <p:cTn id="18" dur="500" fill="hold"/>
                                        <p:tgtEl>
                                          <p:spTgt spid="4884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winklec">
  <a:themeElements>
    <a:clrScheme name="">
      <a:dk1>
        <a:srgbClr val="280049"/>
      </a:dk1>
      <a:lt1>
        <a:srgbClr val="E3BEFF"/>
      </a:lt1>
      <a:dk2>
        <a:srgbClr val="500093"/>
      </a:dk2>
      <a:lt2>
        <a:srgbClr val="919191"/>
      </a:lt2>
      <a:accent1>
        <a:srgbClr val="D49FFF"/>
      </a:accent1>
      <a:accent2>
        <a:srgbClr val="3365FB"/>
      </a:accent2>
      <a:accent3>
        <a:srgbClr val="EFDBFF"/>
      </a:accent3>
      <a:accent4>
        <a:srgbClr val="21003D"/>
      </a:accent4>
      <a:accent5>
        <a:srgbClr val="E6CDFF"/>
      </a:accent5>
      <a:accent6>
        <a:srgbClr val="2D5BE3"/>
      </a:accent6>
      <a:hlink>
        <a:srgbClr val="0033CC"/>
      </a:hlink>
      <a:folHlink>
        <a:srgbClr val="B50069"/>
      </a:folHlink>
    </a:clrScheme>
    <a:fontScheme name="Twinklec">
      <a:majorFont>
        <a:latin typeface="Book Antiqua"/>
        <a:ea typeface="宋体"/>
        <a:cs typeface=""/>
      </a:majorFont>
      <a:minorFont>
        <a:latin typeface="Book Antiq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2700"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winkle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winkle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winkle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winkle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winkle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winkle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winkle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C:\OFFICE42\TEMPLATE\CLROVRHD\TWINKLEC.PPT</Template>
  <TotalTime>5751</TotalTime>
  <Words>1607</Words>
  <Application>Microsoft Office PowerPoint</Application>
  <PresentationFormat>全屏显示(4:3)</PresentationFormat>
  <Paragraphs>444</Paragraphs>
  <Slides>56</Slides>
  <Notes>49</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56</vt:i4>
      </vt:variant>
    </vt:vector>
  </HeadingPairs>
  <TitlesOfParts>
    <vt:vector size="61" baseType="lpstr">
      <vt:lpstr>Twinklec</vt:lpstr>
      <vt:lpstr>位图图像</vt:lpstr>
      <vt:lpstr>剪辑</vt:lpstr>
      <vt:lpstr>BMP 图象</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启动方式一</vt:lpstr>
      <vt:lpstr>启动方式三</vt:lpstr>
      <vt:lpstr>启动方式四</vt:lpstr>
      <vt:lpstr>退出方式一</vt:lpstr>
      <vt:lpstr>退出方式二</vt:lpstr>
      <vt:lpstr>PowerPoint 演示文稿</vt:lpstr>
      <vt:lpstr>文档编辑</vt:lpstr>
      <vt:lpstr>PowerPoint 演示文稿</vt:lpstr>
      <vt:lpstr>PowerPoint 演示文稿</vt:lpstr>
      <vt:lpstr>PowerPoint 演示文稿</vt:lpstr>
      <vt:lpstr>PowerPoint 演示文稿</vt:lpstr>
      <vt:lpstr>PowerPoint 演示文稿</vt:lpstr>
      <vt:lpstr>PowerPoint 演示文稿</vt:lpstr>
      <vt:lpstr>选取文本</vt:lpstr>
      <vt:lpstr>PowerPoint 演示文稿</vt:lpstr>
      <vt:lpstr>PowerPoint 演示文稿</vt:lpstr>
      <vt:lpstr>高级使用</vt:lpstr>
      <vt:lpstr>文档排版</vt:lpstr>
      <vt:lpstr>文档排版</vt:lpstr>
      <vt:lpstr>文档排版</vt:lpstr>
      <vt:lpstr>文档排版</vt:lpstr>
      <vt:lpstr>文档排版</vt:lpstr>
      <vt:lpstr>文档排版</vt:lpstr>
      <vt:lpstr>PowerPoint 演示文稿</vt:lpstr>
      <vt:lpstr>PowerPoint 演示文稿</vt:lpstr>
      <vt:lpstr>段落缩进-使用标尺</vt:lpstr>
      <vt:lpstr>多级列表</vt:lpstr>
      <vt:lpstr>定义多级列表</vt:lpstr>
      <vt:lpstr>定义多级列表</vt:lpstr>
      <vt:lpstr>定义多级列表</vt:lpstr>
      <vt:lpstr>定义多级列表后的样式</vt:lpstr>
      <vt:lpstr>项目编号</vt:lpstr>
      <vt:lpstr>  页面设置</vt:lpstr>
      <vt:lpstr>页面布局</vt:lpstr>
      <vt:lpstr>页眉和页脚</vt:lpstr>
      <vt:lpstr>分节设置页眉与页脚</vt:lpstr>
      <vt:lpstr>插入分隔符</vt:lpstr>
      <vt:lpstr>自动生成文档目录</vt:lpstr>
      <vt:lpstr>目录的更新</vt:lpstr>
      <vt:lpstr>绘制图形</vt:lpstr>
      <vt:lpstr>  插入图片的类型</vt:lpstr>
      <vt:lpstr>PowerPoint 演示文稿</vt:lpstr>
      <vt:lpstr>表格制作 </vt:lpstr>
      <vt:lpstr>PowerPoint 演示文稿</vt:lpstr>
      <vt:lpstr>表格制作 </vt:lpstr>
      <vt:lpstr>编辑表格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mdf</dc:creator>
  <cp:lastModifiedBy>Dun</cp:lastModifiedBy>
  <cp:revision>602</cp:revision>
  <cp:lastPrinted>1998-04-09T07:25:29Z</cp:lastPrinted>
  <dcterms:created xsi:type="dcterms:W3CDTF">1996-03-14T06:48:02Z</dcterms:created>
  <dcterms:modified xsi:type="dcterms:W3CDTF">2015-09-18T02:57:36Z</dcterms:modified>
</cp:coreProperties>
</file>