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1" r:id="rId2"/>
    <p:sldId id="262" r:id="rId3"/>
    <p:sldId id="355" r:id="rId4"/>
    <p:sldId id="356" r:id="rId5"/>
    <p:sldId id="263" r:id="rId6"/>
    <p:sldId id="265" r:id="rId7"/>
    <p:sldId id="266" r:id="rId8"/>
    <p:sldId id="268" r:id="rId9"/>
    <p:sldId id="269" r:id="rId10"/>
    <p:sldId id="324" r:id="rId11"/>
    <p:sldId id="325" r:id="rId12"/>
    <p:sldId id="326" r:id="rId13"/>
    <p:sldId id="271" r:id="rId14"/>
    <p:sldId id="357" r:id="rId15"/>
    <p:sldId id="272" r:id="rId16"/>
    <p:sldId id="273" r:id="rId17"/>
    <p:sldId id="360" r:id="rId18"/>
    <p:sldId id="361" r:id="rId19"/>
    <p:sldId id="345" r:id="rId20"/>
    <p:sldId id="363" r:id="rId21"/>
    <p:sldId id="346" r:id="rId22"/>
    <p:sldId id="281" r:id="rId23"/>
    <p:sldId id="290" r:id="rId24"/>
    <p:sldId id="291" r:id="rId25"/>
    <p:sldId id="292" r:id="rId26"/>
    <p:sldId id="294" r:id="rId27"/>
    <p:sldId id="295" r:id="rId28"/>
    <p:sldId id="296" r:id="rId29"/>
    <p:sldId id="299" r:id="rId30"/>
    <p:sldId id="300" r:id="rId31"/>
    <p:sldId id="314" r:id="rId32"/>
  </p:sldIdLst>
  <p:sldSz cx="9144000" cy="6858000" type="screen4x3"/>
  <p:notesSz cx="6669088" cy="9926638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幼圆" pitchFamily="49" charset="-122"/>
        <a:ea typeface="幼圆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幼圆" pitchFamily="49" charset="-122"/>
        <a:ea typeface="幼圆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幼圆" pitchFamily="49" charset="-122"/>
        <a:ea typeface="幼圆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幼圆" pitchFamily="49" charset="-122"/>
        <a:ea typeface="幼圆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幼圆" pitchFamily="49" charset="-122"/>
        <a:ea typeface="幼圆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幼圆" pitchFamily="49" charset="-122"/>
        <a:ea typeface="幼圆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幼圆" pitchFamily="49" charset="-122"/>
        <a:ea typeface="幼圆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幼圆" pitchFamily="49" charset="-122"/>
        <a:ea typeface="幼圆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幼圆" pitchFamily="49" charset="-122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777777"/>
    <a:srgbClr val="FFFFFF"/>
    <a:srgbClr val="FFFF99"/>
    <a:srgbClr val="009999"/>
    <a:srgbClr val="00808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82070" autoAdjust="0"/>
  </p:normalViewPr>
  <p:slideViewPr>
    <p:cSldViewPr>
      <p:cViewPr varScale="1">
        <p:scale>
          <a:sx n="56" d="100"/>
          <a:sy n="56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366" y="-7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44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001B26B4-4754-458E-A2D5-58EB1B1F3A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364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36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76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44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59A17A16-C648-4035-B0BF-34854D5C5E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520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b="1" kern="1200">
        <a:solidFill>
          <a:srgbClr val="CC3300"/>
        </a:solidFill>
        <a:latin typeface="Times New Roman" pitchFamily="18" charset="0"/>
        <a:ea typeface="隶书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8EEE3-F2F8-494A-9EB4-1CA384C6F6F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F1E79-C4C0-49B6-BCDA-03BDF97FFB0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FEE22-204B-4E50-BC50-CDD1325CA6F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91EC1-6D49-4943-BE0A-7E84471BAFB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AB9ED-D071-485C-9F7D-5E8DA3F389D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讲义母版 提供在一张打印纸上同时打印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张幻灯片的讲义版面布局选择设置和“页眉与页脚”的默认样式 备注母版 向各幻灯片添加“备注”文本的默认样式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562AA-2A99-461F-954E-039DA2EDD7A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1FD8F-9BAE-43A6-B87D-81E693475A0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1E642-5AC4-4AFC-974D-34E2996D118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1A685-92BD-4188-976A-76C4F5186A0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14413" y="850900"/>
            <a:ext cx="4638675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8050"/>
            <a:ext cx="4891088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通过样例演示来讲述</a:t>
            </a:r>
            <a:r>
              <a:rPr lang="en-US" altLang="zh-CN" dirty="0"/>
              <a:t>PowerPoint</a:t>
            </a:r>
            <a:r>
              <a:rPr lang="zh-CN" altLang="en-US" dirty="0"/>
              <a:t>可以做什么。</a:t>
            </a:r>
          </a:p>
          <a:p>
            <a:r>
              <a:rPr lang="zh-CN" altLang="en-US" dirty="0"/>
              <a:t>在学习过程中，</a:t>
            </a:r>
            <a:r>
              <a:rPr lang="en-US" altLang="zh-CN" dirty="0"/>
              <a:t>PowerPoint</a:t>
            </a:r>
            <a:r>
              <a:rPr lang="zh-CN" altLang="en-US" dirty="0"/>
              <a:t>可以完成以下任务：</a:t>
            </a:r>
          </a:p>
          <a:p>
            <a:pPr>
              <a:buSzPct val="125000"/>
              <a:buFont typeface="Wingdings" pitchFamily="2" charset="2"/>
              <a:buChar char="§"/>
            </a:pPr>
            <a:r>
              <a:rPr lang="zh-CN" altLang="en-US" dirty="0"/>
              <a:t>制作电子讲稿：大会发言或教师讲课用，或在展览会上宣传你的产品。</a:t>
            </a:r>
          </a:p>
          <a:p>
            <a:pPr>
              <a:buSzPct val="125000"/>
              <a:buFont typeface="Wingdings" pitchFamily="2" charset="2"/>
              <a:buChar char="§"/>
            </a:pPr>
            <a:r>
              <a:rPr lang="zh-CN" altLang="en-US" dirty="0"/>
              <a:t>制作多媒体的学习课件。</a:t>
            </a:r>
          </a:p>
          <a:p>
            <a:pPr>
              <a:buSzPct val="125000"/>
              <a:buFont typeface="Wingdings" pitchFamily="2" charset="2"/>
              <a:buChar char="§"/>
            </a:pPr>
            <a:r>
              <a:rPr lang="zh-CN" altLang="en-US" dirty="0"/>
              <a:t>通过样例演示来讲述演示文稿的概念，用它来表达一个中心思想或某一主题。</a:t>
            </a:r>
          </a:p>
          <a:p>
            <a:r>
              <a:rPr lang="zh-CN" altLang="en-US" dirty="0"/>
              <a:t>如何评价一个演示文稿是否优秀，可以通过以下几个方面来评判：</a:t>
            </a:r>
          </a:p>
          <a:p>
            <a:pPr>
              <a:spcBef>
                <a:spcPct val="5000"/>
              </a:spcBef>
              <a:buSzPct val="125000"/>
              <a:buFont typeface="Wingdings" pitchFamily="2" charset="2"/>
              <a:buChar char="§"/>
            </a:pPr>
            <a:r>
              <a:rPr lang="zh-CN" altLang="en-US" dirty="0"/>
              <a:t>主题是否明确、生动、内容是否充实与丰富。</a:t>
            </a:r>
          </a:p>
          <a:p>
            <a:pPr>
              <a:spcBef>
                <a:spcPct val="5000"/>
              </a:spcBef>
              <a:buSzPct val="125000"/>
              <a:buFont typeface="Wingdings" pitchFamily="2" charset="2"/>
              <a:buChar char="§"/>
            </a:pPr>
            <a:r>
              <a:rPr lang="zh-CN" altLang="en-US" dirty="0"/>
              <a:t>表现手法：多媒体效果的恰当展示（包括声音、动画、视频和背景音乐的制作等）。</a:t>
            </a:r>
          </a:p>
          <a:p>
            <a:pPr>
              <a:spcBef>
                <a:spcPct val="5000"/>
              </a:spcBef>
              <a:buSzPct val="125000"/>
              <a:buFont typeface="Wingdings" pitchFamily="2" charset="2"/>
              <a:buChar char="§"/>
            </a:pPr>
            <a:r>
              <a:rPr lang="zh-CN" altLang="en-US" dirty="0"/>
              <a:t>演示文稿整体效果是否和谐（包括背景、色彩及幻灯片的布局格式）。</a:t>
            </a:r>
          </a:p>
          <a:p>
            <a:pPr>
              <a:spcBef>
                <a:spcPct val="5000"/>
              </a:spcBef>
              <a:buSzPct val="125000"/>
              <a:buFont typeface="Wingdings" pitchFamily="2" charset="2"/>
              <a:buChar char="§"/>
            </a:pPr>
            <a:r>
              <a:rPr lang="zh-CN" altLang="en-US" dirty="0"/>
              <a:t>组织演示文稿的内容特色（超链接的使用）。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C47A4-C4FB-4D02-8A73-F99DAC7765B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16000" y="866775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8050"/>
            <a:ext cx="4891088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　　利用 </a:t>
            </a:r>
            <a:r>
              <a:rPr lang="en-US" altLang="zh-CN"/>
              <a:t>PowerPoint</a:t>
            </a:r>
            <a:r>
              <a:rPr lang="zh-CN" altLang="en-US"/>
              <a:t>制作的一个“</a:t>
            </a:r>
            <a:r>
              <a:rPr lang="zh-CN" altLang="en-US" b="0"/>
              <a:t>演示文稿</a:t>
            </a:r>
            <a:r>
              <a:rPr lang="zh-CN" altLang="en-US"/>
              <a:t>”通常就保存在一个文件里，称之为一个演示文件，文件的扩展名为</a:t>
            </a:r>
            <a:r>
              <a:rPr lang="en-US" altLang="zh-CN"/>
              <a:t>PPT</a:t>
            </a:r>
            <a:r>
              <a:rPr lang="zh-CN" altLang="en-US"/>
              <a:t>。</a:t>
            </a:r>
          </a:p>
          <a:p>
            <a:r>
              <a:rPr lang="zh-CN" altLang="en-US"/>
              <a:t>　　一个演示文稿是由若干张“幻灯片”组成的。制作一个演示文稿的过程实际上就是依次制作一张张幻灯片的过程。</a:t>
            </a:r>
          </a:p>
          <a:p>
            <a:r>
              <a:rPr lang="zh-CN" altLang="en-US"/>
              <a:t>　　我们制作的文稿可能只保存在机器里用于演示（特别是联机大屏幕演示），或是打印在纸张上，或是复印到透明胶片上，并不一定需要制成实际的幻灯片。</a:t>
            </a:r>
          </a:p>
          <a:p>
            <a:endParaRPr lang="zh-CN" altLang="en-US"/>
          </a:p>
          <a:p>
            <a:r>
              <a:rPr lang="zh-CN" altLang="en-US"/>
              <a:t>容易出现的问题：初学者认为每个演示文稿中只放一张幻灯片。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B52C1-FF6A-406B-9D5B-A39C7A1FE6F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9E6D5-C7A1-4657-BC7B-44D1EE5216A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占位符就是先占住一个固定的位置，等着你再往里面添加内容的。  占位符用于幻灯片上，就表现为一个虚框，虚框内部往往有“单击此处添加标题”之类的提示语，一旦鼠标点击之后，提示语会自动消失。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24CB-1EA1-4F6C-911F-B62185CE77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1B0A6-0CD6-4B3E-A14B-FD40CF7E385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FC14E-8B5F-41F8-9C7D-03BCA72A4BA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C97C0-8961-4DDB-AE9C-218E284440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115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33B14-E62F-411C-9D7E-CC132DBB1C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5083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D396E-E685-4B60-8A61-9766E16BE4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7367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AA88C7-E910-4689-A830-75FDB19A69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779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5715F-1D6E-4F4F-AC7B-1D6E66004A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43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547C1-05A2-4B48-93CC-26D4FDDDF6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468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D915E-FABE-405F-9555-33F7CBB5B0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910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021FD-44D0-4414-B3BB-A3F596CB8F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398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93138-A128-4BD5-AB2C-7C454CB388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7434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972FB-472F-448F-9E56-52914332D0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489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2934C-D15C-4B98-8981-A182B1F4CD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9894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3E836-90C0-4DD8-99E7-86335F8F3E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678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0">
                <a:latin typeface="+mn-lt"/>
                <a:ea typeface="+mn-ea"/>
              </a:defRPr>
            </a:lvl1pPr>
          </a:lstStyle>
          <a:p>
            <a:fld id="{FCA00DFA-1A83-43D0-AAF5-401C9EE7F7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imes New Roman" pitchFamily="18" charset="0"/>
          <a:ea typeface="隶书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imes New Roman" pitchFamily="18" charset="0"/>
          <a:ea typeface="隶书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imes New Roman" pitchFamily="18" charset="0"/>
          <a:ea typeface="隶书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imes New Roman" pitchFamily="18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imes New Roman" pitchFamily="18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imes New Roman" pitchFamily="18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imes New Roman" pitchFamily="18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SzPct val="50000"/>
        <a:buFont typeface="Monotype Sorts" pitchFamily="2" charset="2"/>
        <a:buChar char="u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notesSlide" Target="../notesSlides/notesSlide1.xml"/><Relationship Id="rId7" Type="http://schemas.openxmlformats.org/officeDocument/2006/relationships/slide" Target="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7.bin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png"/><Relationship Id="rId20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oleObject" Target="../embeddings/oleObject6.bin"/><Relationship Id="rId4" Type="http://schemas.openxmlformats.org/officeDocument/2006/relationships/audio" Target="../media/audio1.wav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971800" y="2286000"/>
            <a:ext cx="5867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6600"/>
                  </a:outerShdw>
                </a:effectLst>
              </a14:hiddenEffects>
            </a:ext>
          </a:extLst>
        </p:spPr>
        <p:txBody>
          <a:bodyPr/>
          <a:lstStyle/>
          <a:p>
            <a:pPr marL="819150" lvl="1" indent="-285750" algn="l">
              <a:buSzPct val="70000"/>
              <a:buFont typeface="Monotype Sorts" pitchFamily="2" charset="2"/>
              <a:buChar char="u"/>
              <a:tabLst>
                <a:tab pos="3417888" algn="l"/>
              </a:tabLst>
            </a:pPr>
            <a:r>
              <a:rPr kumimoji="1" lang="zh-CN" altLang="en-US" sz="3600" dirty="0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4" action="ppaction://hlinksldjump"/>
              </a:rPr>
              <a:t>概述</a:t>
            </a:r>
            <a:endParaRPr kumimoji="1" lang="zh-CN" altLang="en-US" sz="3600" dirty="0">
              <a:solidFill>
                <a:srgbClr val="FFFFCC"/>
              </a:solidFill>
              <a:latin typeface="隶书" pitchFamily="49" charset="-122"/>
              <a:ea typeface="隶书" pitchFamily="49" charset="-122"/>
            </a:endParaRPr>
          </a:p>
          <a:p>
            <a:pPr marL="819150" lvl="1" indent="-285750" algn="l">
              <a:buSzPct val="70000"/>
              <a:buFont typeface="Monotype Sorts" pitchFamily="2" charset="2"/>
              <a:buChar char="u"/>
              <a:tabLst>
                <a:tab pos="3417888" algn="l"/>
              </a:tabLst>
            </a:pPr>
            <a:r>
              <a:rPr kumimoji="1" lang="zh-CN" altLang="en-US" sz="3600" dirty="0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5" action="ppaction://hlinksldjump"/>
              </a:rPr>
              <a:t>演示文稿的创建</a:t>
            </a:r>
            <a:r>
              <a:rPr kumimoji="1" lang="en-US" sz="3600" dirty="0">
                <a:solidFill>
                  <a:srgbClr val="FFFFCC"/>
                </a:solidFill>
                <a:latin typeface="隶书" pitchFamily="49" charset="-122"/>
                <a:ea typeface="隶书" pitchFamily="49" charset="-122"/>
              </a:rPr>
              <a:t>	</a:t>
            </a:r>
          </a:p>
          <a:p>
            <a:pPr marL="819150" lvl="1" indent="-285750" algn="l">
              <a:buSzPct val="70000"/>
              <a:buFont typeface="Monotype Sorts" pitchFamily="2" charset="2"/>
              <a:buChar char="u"/>
              <a:tabLst>
                <a:tab pos="3417888" algn="l"/>
              </a:tabLst>
            </a:pPr>
            <a:r>
              <a:rPr kumimoji="1" lang="zh-CN" altLang="en-US" sz="3600" noProof="1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6" action="ppaction://hlinksldjump"/>
              </a:rPr>
              <a:t>幻灯片制作</a:t>
            </a:r>
            <a:r>
              <a:rPr kumimoji="1" lang="zh-CN" altLang="zh-CN" sz="3600" noProof="1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6" action="ppaction://hlinksldjump"/>
              </a:rPr>
              <a:t>工具的</a:t>
            </a:r>
            <a:r>
              <a:rPr kumimoji="1" lang="zh-CN" sz="3600" dirty="0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6" action="ppaction://hlinksldjump"/>
              </a:rPr>
              <a:t>使用</a:t>
            </a:r>
            <a:endParaRPr kumimoji="1" lang="zh-CN" altLang="en-US" sz="3600" dirty="0">
              <a:solidFill>
                <a:srgbClr val="FFFFCC"/>
              </a:solidFill>
              <a:latin typeface="隶书" pitchFamily="49" charset="-122"/>
              <a:ea typeface="隶书" pitchFamily="49" charset="-122"/>
            </a:endParaRPr>
          </a:p>
          <a:p>
            <a:pPr marL="819150" lvl="1" indent="-285750" algn="l">
              <a:buSzPct val="70000"/>
              <a:buFont typeface="Monotype Sorts" pitchFamily="2" charset="2"/>
              <a:buChar char="u"/>
              <a:tabLst>
                <a:tab pos="3417888" algn="l"/>
              </a:tabLst>
            </a:pPr>
            <a:r>
              <a:rPr kumimoji="1" lang="zh-CN" altLang="en-US" sz="3600" dirty="0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" action="ppaction://noaction"/>
              </a:rPr>
              <a:t>处理幻灯片</a:t>
            </a:r>
            <a:r>
              <a:rPr kumimoji="1" lang="zh-CN" altLang="en-US" sz="3600" noProof="1">
                <a:solidFill>
                  <a:srgbClr val="FFFFCC"/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kumimoji="1" lang="en-US" sz="3600" dirty="0">
                <a:solidFill>
                  <a:srgbClr val="FFFFCC"/>
                </a:solidFill>
                <a:latin typeface="隶书" pitchFamily="49" charset="-122"/>
                <a:ea typeface="隶书" pitchFamily="49" charset="-122"/>
              </a:rPr>
              <a:t>	</a:t>
            </a:r>
          </a:p>
          <a:p>
            <a:pPr marL="819150" lvl="1" indent="-285750" algn="l">
              <a:buSzPct val="70000"/>
              <a:buFont typeface="Monotype Sorts" pitchFamily="2" charset="2"/>
              <a:buChar char="u"/>
              <a:tabLst>
                <a:tab pos="3417888" algn="l"/>
              </a:tabLst>
            </a:pPr>
            <a:r>
              <a:rPr kumimoji="1" lang="zh-CN" altLang="en-US" sz="3600" noProof="1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7" action="ppaction://hlinksldjump"/>
              </a:rPr>
              <a:t>幻灯片</a:t>
            </a:r>
            <a:r>
              <a:rPr kumimoji="1" lang="zh-CN" altLang="zh-CN" sz="3600" noProof="1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7" action="ppaction://hlinksldjump"/>
              </a:rPr>
              <a:t>效果</a:t>
            </a:r>
            <a:r>
              <a:rPr kumimoji="1" lang="zh-CN" sz="3600" dirty="0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7" action="ppaction://hlinksldjump"/>
              </a:rPr>
              <a:t>设计</a:t>
            </a:r>
            <a:endParaRPr kumimoji="1" lang="en-US" sz="3600" dirty="0">
              <a:solidFill>
                <a:srgbClr val="FFFFCC"/>
              </a:solidFill>
              <a:latin typeface="隶书" pitchFamily="49" charset="-122"/>
              <a:ea typeface="隶书" pitchFamily="49" charset="-122"/>
            </a:endParaRPr>
          </a:p>
          <a:p>
            <a:pPr marL="819150" lvl="1" indent="-285750" algn="l">
              <a:buSzPct val="70000"/>
              <a:buFont typeface="Monotype Sorts" pitchFamily="2" charset="2"/>
              <a:buChar char="u"/>
              <a:tabLst>
                <a:tab pos="3417888" algn="l"/>
              </a:tabLst>
            </a:pPr>
            <a:r>
              <a:rPr kumimoji="1" lang="zh-CN" altLang="zh-CN" sz="3600" noProof="1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8" action="ppaction://hlinksldjump"/>
              </a:rPr>
              <a:t>幻灯片</a:t>
            </a:r>
            <a:r>
              <a:rPr kumimoji="1" lang="zh-CN" sz="3600" dirty="0">
                <a:solidFill>
                  <a:srgbClr val="FFFFCC"/>
                </a:solidFill>
                <a:latin typeface="隶书" pitchFamily="49" charset="-122"/>
                <a:ea typeface="隶书" pitchFamily="49" charset="-122"/>
                <a:hlinkClick r:id="rId8" action="ppaction://hlinksldjump"/>
              </a:rPr>
              <a:t>放映技术</a:t>
            </a:r>
            <a:endParaRPr kumimoji="1" lang="zh-CN" altLang="zh-CN" sz="3600" noProof="1">
              <a:solidFill>
                <a:srgbClr val="FFFF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6934200" y="228600"/>
            <a:ext cx="1828800" cy="609600"/>
          </a:xfrm>
          <a:prstGeom prst="rect">
            <a:avLst/>
          </a:prstGeom>
          <a:solidFill>
            <a:srgbClr val="0066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kumimoji="1" lang="zh-CN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应用篇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468313" y="549275"/>
            <a:ext cx="44305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3600" b="0" dirty="0">
                <a:solidFill>
                  <a:schemeClr val="bg1"/>
                </a:solidFill>
                <a:latin typeface="Arial Black" pitchFamily="34" charset="0"/>
                <a:ea typeface="PMingLiU" pitchFamily="18" charset="-120"/>
              </a:rPr>
              <a:t>PowerPoint </a:t>
            </a:r>
            <a:r>
              <a:rPr kumimoji="1" lang="en-US" altLang="zh-CN" sz="3600" b="0" dirty="0" smtClean="0">
                <a:solidFill>
                  <a:schemeClr val="bg1"/>
                </a:solidFill>
                <a:latin typeface="Arial Black" pitchFamily="34" charset="0"/>
                <a:ea typeface="PMingLiU" pitchFamily="18" charset="-120"/>
              </a:rPr>
              <a:t>2010</a:t>
            </a:r>
            <a:endParaRPr kumimoji="1" lang="en-US" altLang="zh-CN" sz="3600" b="0" dirty="0">
              <a:solidFill>
                <a:schemeClr val="bg1"/>
              </a:solidFill>
              <a:latin typeface="Arial Black" pitchFamily="34" charset="0"/>
              <a:ea typeface="PMingLiU" pitchFamily="18" charset="-120"/>
            </a:endParaRPr>
          </a:p>
        </p:txBody>
      </p:sp>
      <p:sp>
        <p:nvSpPr>
          <p:cNvPr id="90122" name="WordArt 10"/>
          <p:cNvSpPr>
            <a:spLocks noChangeArrowheads="1" noChangeShapeType="1" noTextEdit="1"/>
          </p:cNvSpPr>
          <p:nvPr/>
        </p:nvSpPr>
        <p:spPr bwMode="auto">
          <a:xfrm>
            <a:off x="1066800" y="1447800"/>
            <a:ext cx="2590800" cy="1371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6600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宋体"/>
                <a:ea typeface="宋体"/>
              </a:rPr>
              <a:t>应用技术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72FB-472F-448F-9E56-52914332D0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6019800" y="152400"/>
            <a:ext cx="2971800" cy="53340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i="1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158723" name="AutoShape 3"/>
          <p:cNvSpPr>
            <a:spLocks noChangeArrowheads="1"/>
          </p:cNvSpPr>
          <p:nvPr/>
        </p:nvSpPr>
        <p:spPr bwMode="auto">
          <a:xfrm>
            <a:off x="2195736" y="2362200"/>
            <a:ext cx="5043264" cy="3657600"/>
          </a:xfrm>
          <a:prstGeom prst="wedgeRoundRectCallout">
            <a:avLst>
              <a:gd name="adj1" fmla="val -4741"/>
              <a:gd name="adj2" fmla="val 14148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3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演示文稿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 幻灯片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 dirty="0" smtClean="0">
                <a:latin typeface="Times New Roman" pitchFamily="18" charset="0"/>
                <a:ea typeface="宋体" pitchFamily="2" charset="-122"/>
              </a:rPr>
              <a:t>幻灯片</a:t>
            </a:r>
            <a:r>
              <a:rPr kumimoji="1" lang="zh-CN" altLang="en-US" sz="3600" dirty="0" smtClean="0">
                <a:latin typeface="Times New Roman" pitchFamily="18" charset="0"/>
                <a:ea typeface="宋体" pitchFamily="2" charset="-122"/>
              </a:rPr>
              <a:t>对象</a:t>
            </a:r>
            <a:r>
              <a:rPr kumimoji="1" lang="zh-CN" sz="3600" dirty="0" smtClean="0"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布局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 模板</a:t>
            </a:r>
            <a:endParaRPr kumimoji="1" lang="zh-CN" altLang="en-US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143000" y="1066800"/>
            <a:ext cx="34290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基本</a:t>
            </a:r>
            <a:r>
              <a:rPr kumimoji="1" lang="zh-CN" sz="2400">
                <a:latin typeface="Times New Roman" pitchFamily="18" charset="0"/>
                <a:ea typeface="宋体" pitchFamily="2" charset="-122"/>
              </a:rPr>
              <a:t>概念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6324600" y="1447800"/>
            <a:ext cx="2057400" cy="2430463"/>
          </a:xfrm>
          <a:prstGeom prst="wedgeRoundRectCallout">
            <a:avLst>
              <a:gd name="adj1" fmla="val -121296"/>
              <a:gd name="adj2" fmla="val 41833"/>
              <a:gd name="adj3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组成演示文稿的形式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ChangeArrowheads="1"/>
          </p:cNvSpPr>
          <p:nvPr/>
        </p:nvSpPr>
        <p:spPr bwMode="auto">
          <a:xfrm>
            <a:off x="6019800" y="152400"/>
            <a:ext cx="2971800" cy="53340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i="1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159747" name="AutoShape 1027"/>
          <p:cNvSpPr>
            <a:spLocks noChangeArrowheads="1"/>
          </p:cNvSpPr>
          <p:nvPr/>
        </p:nvSpPr>
        <p:spPr bwMode="auto">
          <a:xfrm>
            <a:off x="2339752" y="2362200"/>
            <a:ext cx="4899248" cy="3657600"/>
          </a:xfrm>
          <a:prstGeom prst="wedgeRoundRectCallout">
            <a:avLst>
              <a:gd name="adj1" fmla="val -4741"/>
              <a:gd name="adj2" fmla="val 14148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3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演示文稿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 幻灯片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幻灯片对象与布局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 模板</a:t>
            </a:r>
            <a:endParaRPr kumimoji="1" lang="zh-CN" altLang="en-US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9748" name="Rectangle 1028"/>
          <p:cNvSpPr>
            <a:spLocks noChangeArrowheads="1"/>
          </p:cNvSpPr>
          <p:nvPr/>
        </p:nvSpPr>
        <p:spPr bwMode="auto">
          <a:xfrm>
            <a:off x="1143000" y="1066800"/>
            <a:ext cx="34290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基本</a:t>
            </a:r>
            <a:r>
              <a:rPr kumimoji="1" lang="zh-CN" sz="2400">
                <a:latin typeface="Times New Roman" pitchFamily="18" charset="0"/>
                <a:ea typeface="宋体" pitchFamily="2" charset="-122"/>
              </a:rPr>
              <a:t>概念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9749" name="AutoShape 1029"/>
          <p:cNvSpPr>
            <a:spLocks noChangeArrowheads="1"/>
          </p:cNvSpPr>
          <p:nvPr/>
        </p:nvSpPr>
        <p:spPr bwMode="auto">
          <a:xfrm>
            <a:off x="6732240" y="1988840"/>
            <a:ext cx="2286000" cy="2743200"/>
          </a:xfrm>
          <a:prstGeom prst="wedgeRoundRectCallout">
            <a:avLst>
              <a:gd name="adj1" fmla="val -110224"/>
              <a:gd name="adj2" fmla="val 37056"/>
              <a:gd name="adj3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组成幻灯片的元素：文字，图片等等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布局即各个对象之间的相互位置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6019800" y="152400"/>
            <a:ext cx="2971800" cy="53340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i="1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160771" name="AutoShape 3"/>
          <p:cNvSpPr>
            <a:spLocks noChangeArrowheads="1"/>
          </p:cNvSpPr>
          <p:nvPr/>
        </p:nvSpPr>
        <p:spPr bwMode="auto">
          <a:xfrm>
            <a:off x="1619672" y="2362200"/>
            <a:ext cx="4992688" cy="3657600"/>
          </a:xfrm>
          <a:prstGeom prst="wedgeRoundRectCallout">
            <a:avLst>
              <a:gd name="adj1" fmla="val -9935"/>
              <a:gd name="adj2" fmla="val 14148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sz="3600">
                <a:latin typeface="Times New Roman" pitchFamily="18" charset="0"/>
                <a:ea typeface="宋体" pitchFamily="2" charset="-122"/>
              </a:rPr>
              <a:t>演示文稿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>
                <a:latin typeface="Times New Roman" pitchFamily="18" charset="0"/>
                <a:ea typeface="宋体" pitchFamily="2" charset="-122"/>
              </a:rPr>
              <a:t> 幻灯片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>
                <a:latin typeface="Times New Roman" pitchFamily="18" charset="0"/>
                <a:ea typeface="宋体" pitchFamily="2" charset="-122"/>
              </a:rPr>
              <a:t>幻灯片对象与布局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>
                <a:latin typeface="Times New Roman" pitchFamily="18" charset="0"/>
                <a:ea typeface="宋体" pitchFamily="2" charset="-122"/>
              </a:rPr>
              <a:t> 模板</a:t>
            </a:r>
            <a:endParaRPr kumimoji="1" lang="zh-CN" altLang="en-US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143000" y="1066800"/>
            <a:ext cx="34290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基本</a:t>
            </a:r>
            <a:r>
              <a:rPr kumimoji="1" lang="zh-CN" sz="2400">
                <a:latin typeface="Times New Roman" pitchFamily="18" charset="0"/>
                <a:ea typeface="宋体" pitchFamily="2" charset="-122"/>
              </a:rPr>
              <a:t>概念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0773" name="AutoShape 5"/>
          <p:cNvSpPr>
            <a:spLocks noChangeArrowheads="1"/>
          </p:cNvSpPr>
          <p:nvPr/>
        </p:nvSpPr>
        <p:spPr bwMode="auto">
          <a:xfrm>
            <a:off x="6096000" y="3581400"/>
            <a:ext cx="2286000" cy="2743200"/>
          </a:xfrm>
          <a:prstGeom prst="wedgeRoundRectCallout">
            <a:avLst>
              <a:gd name="adj1" fmla="val -173234"/>
              <a:gd name="adj2" fmla="val 21312"/>
              <a:gd name="adj3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已经设计好的文稿整体上的外观设计方案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3557588" y="4502150"/>
            <a:ext cx="2286000" cy="1817688"/>
            <a:chOff x="2886" y="2071"/>
            <a:chExt cx="1275" cy="1132"/>
          </a:xfrm>
        </p:grpSpPr>
        <p:sp>
          <p:nvSpPr>
            <p:cNvPr id="100355" name="Freeform 3"/>
            <p:cNvSpPr>
              <a:spLocks/>
            </p:cNvSpPr>
            <p:nvPr/>
          </p:nvSpPr>
          <p:spPr bwMode="auto">
            <a:xfrm>
              <a:off x="3169" y="2422"/>
              <a:ext cx="816" cy="781"/>
            </a:xfrm>
            <a:custGeom>
              <a:avLst/>
              <a:gdLst>
                <a:gd name="T0" fmla="*/ 0 w 1632"/>
                <a:gd name="T1" fmla="*/ 1174 h 1563"/>
                <a:gd name="T2" fmla="*/ 0 w 1632"/>
                <a:gd name="T3" fmla="*/ 1563 h 1563"/>
                <a:gd name="T4" fmla="*/ 1632 w 1632"/>
                <a:gd name="T5" fmla="*/ 235 h 1563"/>
                <a:gd name="T6" fmla="*/ 1632 w 1632"/>
                <a:gd name="T7" fmla="*/ 0 h 1563"/>
                <a:gd name="T8" fmla="*/ 0 w 1632"/>
                <a:gd name="T9" fmla="*/ 1174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2" h="1563">
                  <a:moveTo>
                    <a:pt x="0" y="1174"/>
                  </a:moveTo>
                  <a:lnTo>
                    <a:pt x="0" y="1563"/>
                  </a:lnTo>
                  <a:lnTo>
                    <a:pt x="1632" y="235"/>
                  </a:lnTo>
                  <a:lnTo>
                    <a:pt x="1632" y="0"/>
                  </a:lnTo>
                  <a:lnTo>
                    <a:pt x="0" y="1174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56" name="Freeform 4"/>
            <p:cNvSpPr>
              <a:spLocks/>
            </p:cNvSpPr>
            <p:nvPr/>
          </p:nvSpPr>
          <p:spPr bwMode="auto">
            <a:xfrm>
              <a:off x="3558" y="2071"/>
              <a:ext cx="178" cy="234"/>
            </a:xfrm>
            <a:custGeom>
              <a:avLst/>
              <a:gdLst>
                <a:gd name="T0" fmla="*/ 355 w 355"/>
                <a:gd name="T1" fmla="*/ 232 h 467"/>
                <a:gd name="T2" fmla="*/ 355 w 355"/>
                <a:gd name="T3" fmla="*/ 467 h 467"/>
                <a:gd name="T4" fmla="*/ 0 w 355"/>
                <a:gd name="T5" fmla="*/ 180 h 467"/>
                <a:gd name="T6" fmla="*/ 0 w 355"/>
                <a:gd name="T7" fmla="*/ 0 h 467"/>
                <a:gd name="T8" fmla="*/ 355 w 355"/>
                <a:gd name="T9" fmla="*/ 23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467">
                  <a:moveTo>
                    <a:pt x="355" y="232"/>
                  </a:moveTo>
                  <a:lnTo>
                    <a:pt x="355" y="467"/>
                  </a:lnTo>
                  <a:lnTo>
                    <a:pt x="0" y="180"/>
                  </a:lnTo>
                  <a:lnTo>
                    <a:pt x="0" y="0"/>
                  </a:lnTo>
                  <a:lnTo>
                    <a:pt x="355" y="23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57" name="Freeform 5"/>
            <p:cNvSpPr>
              <a:spLocks/>
            </p:cNvSpPr>
            <p:nvPr/>
          </p:nvSpPr>
          <p:spPr bwMode="auto">
            <a:xfrm>
              <a:off x="2886" y="2071"/>
              <a:ext cx="1275" cy="938"/>
            </a:xfrm>
            <a:custGeom>
              <a:avLst/>
              <a:gdLst>
                <a:gd name="T0" fmla="*/ 0 w 2551"/>
                <a:gd name="T1" fmla="*/ 1171 h 1875"/>
                <a:gd name="T2" fmla="*/ 1700 w 2551"/>
                <a:gd name="T3" fmla="*/ 232 h 1875"/>
                <a:gd name="T4" fmla="*/ 1345 w 2551"/>
                <a:gd name="T5" fmla="*/ 0 h 1875"/>
                <a:gd name="T6" fmla="*/ 2480 w 2551"/>
                <a:gd name="T7" fmla="*/ 75 h 1875"/>
                <a:gd name="T8" fmla="*/ 2551 w 2551"/>
                <a:gd name="T9" fmla="*/ 1014 h 1875"/>
                <a:gd name="T10" fmla="*/ 2197 w 2551"/>
                <a:gd name="T11" fmla="*/ 701 h 1875"/>
                <a:gd name="T12" fmla="*/ 565 w 2551"/>
                <a:gd name="T13" fmla="*/ 1875 h 1875"/>
                <a:gd name="T14" fmla="*/ 0 w 2551"/>
                <a:gd name="T15" fmla="*/ 117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1" h="1875">
                  <a:moveTo>
                    <a:pt x="0" y="1171"/>
                  </a:moveTo>
                  <a:lnTo>
                    <a:pt x="1700" y="232"/>
                  </a:lnTo>
                  <a:lnTo>
                    <a:pt x="1345" y="0"/>
                  </a:lnTo>
                  <a:lnTo>
                    <a:pt x="2480" y="75"/>
                  </a:lnTo>
                  <a:lnTo>
                    <a:pt x="2551" y="1014"/>
                  </a:lnTo>
                  <a:lnTo>
                    <a:pt x="2197" y="701"/>
                  </a:lnTo>
                  <a:lnTo>
                    <a:pt x="565" y="1875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58" name="Freeform 6"/>
            <p:cNvSpPr>
              <a:spLocks/>
            </p:cNvSpPr>
            <p:nvPr/>
          </p:nvSpPr>
          <p:spPr bwMode="auto">
            <a:xfrm>
              <a:off x="2886" y="2657"/>
              <a:ext cx="283" cy="546"/>
            </a:xfrm>
            <a:custGeom>
              <a:avLst/>
              <a:gdLst>
                <a:gd name="T0" fmla="*/ 0 w 565"/>
                <a:gd name="T1" fmla="*/ 0 h 1093"/>
                <a:gd name="T2" fmla="*/ 565 w 565"/>
                <a:gd name="T3" fmla="*/ 704 h 1093"/>
                <a:gd name="T4" fmla="*/ 565 w 565"/>
                <a:gd name="T5" fmla="*/ 1093 h 1093"/>
                <a:gd name="T6" fmla="*/ 0 w 565"/>
                <a:gd name="T7" fmla="*/ 350 h 1093"/>
                <a:gd name="T8" fmla="*/ 0 w 565"/>
                <a:gd name="T9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1093">
                  <a:moveTo>
                    <a:pt x="0" y="0"/>
                  </a:moveTo>
                  <a:lnTo>
                    <a:pt x="565" y="704"/>
                  </a:lnTo>
                  <a:lnTo>
                    <a:pt x="565" y="1093"/>
                  </a:lnTo>
                  <a:lnTo>
                    <a:pt x="0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59" name="Freeform 7"/>
            <p:cNvSpPr>
              <a:spLocks/>
            </p:cNvSpPr>
            <p:nvPr/>
          </p:nvSpPr>
          <p:spPr bwMode="auto">
            <a:xfrm>
              <a:off x="3985" y="2422"/>
              <a:ext cx="176" cy="289"/>
            </a:xfrm>
            <a:custGeom>
              <a:avLst/>
              <a:gdLst>
                <a:gd name="T0" fmla="*/ 0 w 354"/>
                <a:gd name="T1" fmla="*/ 0 h 578"/>
                <a:gd name="T2" fmla="*/ 0 w 354"/>
                <a:gd name="T3" fmla="*/ 235 h 578"/>
                <a:gd name="T4" fmla="*/ 354 w 354"/>
                <a:gd name="T5" fmla="*/ 578 h 578"/>
                <a:gd name="T6" fmla="*/ 354 w 354"/>
                <a:gd name="T7" fmla="*/ 313 h 578"/>
                <a:gd name="T8" fmla="*/ 0 w 354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578">
                  <a:moveTo>
                    <a:pt x="0" y="0"/>
                  </a:moveTo>
                  <a:lnTo>
                    <a:pt x="0" y="235"/>
                  </a:lnTo>
                  <a:lnTo>
                    <a:pt x="354" y="578"/>
                  </a:lnTo>
                  <a:lnTo>
                    <a:pt x="354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360" name="Text Box 8"/>
          <p:cNvSpPr txBox="1">
            <a:spLocks noChangeArrowheads="1"/>
          </p:cNvSpPr>
          <p:nvPr/>
        </p:nvSpPr>
        <p:spPr bwMode="auto">
          <a:xfrm rot="-1832027">
            <a:off x="3557588" y="4938713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备注母版</a:t>
            </a:r>
          </a:p>
        </p:txBody>
      </p:sp>
      <p:grpSp>
        <p:nvGrpSpPr>
          <p:cNvPr id="100361" name="Group 9"/>
          <p:cNvGrpSpPr>
            <a:grpSpLocks/>
          </p:cNvGrpSpPr>
          <p:nvPr/>
        </p:nvGrpSpPr>
        <p:grpSpPr bwMode="auto">
          <a:xfrm>
            <a:off x="6032500" y="4502150"/>
            <a:ext cx="2097088" cy="1974850"/>
            <a:chOff x="4280" y="2071"/>
            <a:chExt cx="1275" cy="1132"/>
          </a:xfrm>
        </p:grpSpPr>
        <p:sp>
          <p:nvSpPr>
            <p:cNvPr id="100362" name="Freeform 10"/>
            <p:cNvSpPr>
              <a:spLocks/>
            </p:cNvSpPr>
            <p:nvPr/>
          </p:nvSpPr>
          <p:spPr bwMode="auto">
            <a:xfrm>
              <a:off x="4457" y="2422"/>
              <a:ext cx="816" cy="781"/>
            </a:xfrm>
            <a:custGeom>
              <a:avLst/>
              <a:gdLst>
                <a:gd name="T0" fmla="*/ 1633 w 1633"/>
                <a:gd name="T1" fmla="*/ 1174 h 1563"/>
                <a:gd name="T2" fmla="*/ 1633 w 1633"/>
                <a:gd name="T3" fmla="*/ 1563 h 1563"/>
                <a:gd name="T4" fmla="*/ 0 w 1633"/>
                <a:gd name="T5" fmla="*/ 235 h 1563"/>
                <a:gd name="T6" fmla="*/ 0 w 1633"/>
                <a:gd name="T7" fmla="*/ 0 h 1563"/>
                <a:gd name="T8" fmla="*/ 1633 w 1633"/>
                <a:gd name="T9" fmla="*/ 1174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3" h="1563">
                  <a:moveTo>
                    <a:pt x="1633" y="1174"/>
                  </a:moveTo>
                  <a:lnTo>
                    <a:pt x="1633" y="1563"/>
                  </a:lnTo>
                  <a:lnTo>
                    <a:pt x="0" y="235"/>
                  </a:lnTo>
                  <a:lnTo>
                    <a:pt x="0" y="0"/>
                  </a:lnTo>
                  <a:lnTo>
                    <a:pt x="1633" y="1174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3" name="Freeform 11"/>
            <p:cNvSpPr>
              <a:spLocks/>
            </p:cNvSpPr>
            <p:nvPr/>
          </p:nvSpPr>
          <p:spPr bwMode="auto">
            <a:xfrm>
              <a:off x="4705" y="2071"/>
              <a:ext cx="178" cy="234"/>
            </a:xfrm>
            <a:custGeom>
              <a:avLst/>
              <a:gdLst>
                <a:gd name="T0" fmla="*/ 0 w 355"/>
                <a:gd name="T1" fmla="*/ 232 h 467"/>
                <a:gd name="T2" fmla="*/ 0 w 355"/>
                <a:gd name="T3" fmla="*/ 467 h 467"/>
                <a:gd name="T4" fmla="*/ 355 w 355"/>
                <a:gd name="T5" fmla="*/ 180 h 467"/>
                <a:gd name="T6" fmla="*/ 355 w 355"/>
                <a:gd name="T7" fmla="*/ 0 h 467"/>
                <a:gd name="T8" fmla="*/ 0 w 355"/>
                <a:gd name="T9" fmla="*/ 23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467">
                  <a:moveTo>
                    <a:pt x="0" y="232"/>
                  </a:moveTo>
                  <a:lnTo>
                    <a:pt x="0" y="467"/>
                  </a:lnTo>
                  <a:lnTo>
                    <a:pt x="355" y="180"/>
                  </a:lnTo>
                  <a:lnTo>
                    <a:pt x="355" y="0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4" name="Freeform 12"/>
            <p:cNvSpPr>
              <a:spLocks/>
            </p:cNvSpPr>
            <p:nvPr/>
          </p:nvSpPr>
          <p:spPr bwMode="auto">
            <a:xfrm>
              <a:off x="4280" y="2071"/>
              <a:ext cx="1275" cy="938"/>
            </a:xfrm>
            <a:custGeom>
              <a:avLst/>
              <a:gdLst>
                <a:gd name="T0" fmla="*/ 2551 w 2551"/>
                <a:gd name="T1" fmla="*/ 1171 h 1875"/>
                <a:gd name="T2" fmla="*/ 851 w 2551"/>
                <a:gd name="T3" fmla="*/ 232 h 1875"/>
                <a:gd name="T4" fmla="*/ 1206 w 2551"/>
                <a:gd name="T5" fmla="*/ 0 h 1875"/>
                <a:gd name="T6" fmla="*/ 71 w 2551"/>
                <a:gd name="T7" fmla="*/ 75 h 1875"/>
                <a:gd name="T8" fmla="*/ 0 w 2551"/>
                <a:gd name="T9" fmla="*/ 1014 h 1875"/>
                <a:gd name="T10" fmla="*/ 353 w 2551"/>
                <a:gd name="T11" fmla="*/ 701 h 1875"/>
                <a:gd name="T12" fmla="*/ 1986 w 2551"/>
                <a:gd name="T13" fmla="*/ 1875 h 1875"/>
                <a:gd name="T14" fmla="*/ 2551 w 2551"/>
                <a:gd name="T15" fmla="*/ 117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1" h="1875">
                  <a:moveTo>
                    <a:pt x="2551" y="1171"/>
                  </a:moveTo>
                  <a:lnTo>
                    <a:pt x="851" y="232"/>
                  </a:lnTo>
                  <a:lnTo>
                    <a:pt x="1206" y="0"/>
                  </a:lnTo>
                  <a:lnTo>
                    <a:pt x="71" y="75"/>
                  </a:lnTo>
                  <a:lnTo>
                    <a:pt x="0" y="1014"/>
                  </a:lnTo>
                  <a:lnTo>
                    <a:pt x="353" y="701"/>
                  </a:lnTo>
                  <a:lnTo>
                    <a:pt x="1986" y="1875"/>
                  </a:lnTo>
                  <a:lnTo>
                    <a:pt x="2551" y="1171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5" name="Freeform 13"/>
            <p:cNvSpPr>
              <a:spLocks/>
            </p:cNvSpPr>
            <p:nvPr/>
          </p:nvSpPr>
          <p:spPr bwMode="auto">
            <a:xfrm>
              <a:off x="5273" y="2657"/>
              <a:ext cx="282" cy="546"/>
            </a:xfrm>
            <a:custGeom>
              <a:avLst/>
              <a:gdLst>
                <a:gd name="T0" fmla="*/ 565 w 565"/>
                <a:gd name="T1" fmla="*/ 0 h 1093"/>
                <a:gd name="T2" fmla="*/ 0 w 565"/>
                <a:gd name="T3" fmla="*/ 704 h 1093"/>
                <a:gd name="T4" fmla="*/ 0 w 565"/>
                <a:gd name="T5" fmla="*/ 1093 h 1093"/>
                <a:gd name="T6" fmla="*/ 565 w 565"/>
                <a:gd name="T7" fmla="*/ 350 h 1093"/>
                <a:gd name="T8" fmla="*/ 565 w 565"/>
                <a:gd name="T9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1093">
                  <a:moveTo>
                    <a:pt x="565" y="0"/>
                  </a:moveTo>
                  <a:lnTo>
                    <a:pt x="0" y="704"/>
                  </a:lnTo>
                  <a:lnTo>
                    <a:pt x="0" y="1093"/>
                  </a:lnTo>
                  <a:lnTo>
                    <a:pt x="565" y="350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6" name="Freeform 14"/>
            <p:cNvSpPr>
              <a:spLocks/>
            </p:cNvSpPr>
            <p:nvPr/>
          </p:nvSpPr>
          <p:spPr bwMode="auto">
            <a:xfrm>
              <a:off x="4280" y="2422"/>
              <a:ext cx="177" cy="289"/>
            </a:xfrm>
            <a:custGeom>
              <a:avLst/>
              <a:gdLst>
                <a:gd name="T0" fmla="*/ 353 w 353"/>
                <a:gd name="T1" fmla="*/ 0 h 578"/>
                <a:gd name="T2" fmla="*/ 353 w 353"/>
                <a:gd name="T3" fmla="*/ 235 h 578"/>
                <a:gd name="T4" fmla="*/ 0 w 353"/>
                <a:gd name="T5" fmla="*/ 578 h 578"/>
                <a:gd name="T6" fmla="*/ 0 w 353"/>
                <a:gd name="T7" fmla="*/ 313 h 578"/>
                <a:gd name="T8" fmla="*/ 353 w 353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578">
                  <a:moveTo>
                    <a:pt x="353" y="0"/>
                  </a:moveTo>
                  <a:lnTo>
                    <a:pt x="353" y="235"/>
                  </a:lnTo>
                  <a:lnTo>
                    <a:pt x="0" y="578"/>
                  </a:lnTo>
                  <a:lnTo>
                    <a:pt x="0" y="31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367" name="Text Box 15"/>
          <p:cNvSpPr txBox="1">
            <a:spLocks noChangeArrowheads="1"/>
          </p:cNvSpPr>
          <p:nvPr/>
        </p:nvSpPr>
        <p:spPr bwMode="auto">
          <a:xfrm rot="-8703354" flipH="1" flipV="1">
            <a:off x="5919788" y="4910138"/>
            <a:ext cx="213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版母义讲</a:t>
            </a:r>
          </a:p>
        </p:txBody>
      </p:sp>
      <p:grpSp>
        <p:nvGrpSpPr>
          <p:cNvPr id="100368" name="Group 16"/>
          <p:cNvGrpSpPr>
            <a:grpSpLocks/>
          </p:cNvGrpSpPr>
          <p:nvPr/>
        </p:nvGrpSpPr>
        <p:grpSpPr bwMode="auto">
          <a:xfrm rot="1882226">
            <a:off x="4356100" y="2852738"/>
            <a:ext cx="2357438" cy="1443037"/>
            <a:chOff x="3122" y="1310"/>
            <a:chExt cx="1028" cy="744"/>
          </a:xfrm>
        </p:grpSpPr>
        <p:sp>
          <p:nvSpPr>
            <p:cNvPr id="100369" name="Freeform 17"/>
            <p:cNvSpPr>
              <a:spLocks/>
            </p:cNvSpPr>
            <p:nvPr/>
          </p:nvSpPr>
          <p:spPr bwMode="auto">
            <a:xfrm>
              <a:off x="3122" y="1416"/>
              <a:ext cx="638" cy="496"/>
            </a:xfrm>
            <a:custGeom>
              <a:avLst/>
              <a:gdLst>
                <a:gd name="T0" fmla="*/ 0 w 1277"/>
                <a:gd name="T1" fmla="*/ 0 h 991"/>
                <a:gd name="T2" fmla="*/ 1277 w 1277"/>
                <a:gd name="T3" fmla="*/ 778 h 991"/>
                <a:gd name="T4" fmla="*/ 1277 w 1277"/>
                <a:gd name="T5" fmla="*/ 991 h 991"/>
                <a:gd name="T6" fmla="*/ 0 w 1277"/>
                <a:gd name="T7" fmla="*/ 212 h 991"/>
                <a:gd name="T8" fmla="*/ 0 w 1277"/>
                <a:gd name="T9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991">
                  <a:moveTo>
                    <a:pt x="0" y="0"/>
                  </a:moveTo>
                  <a:lnTo>
                    <a:pt x="1277" y="778"/>
                  </a:lnTo>
                  <a:lnTo>
                    <a:pt x="1277" y="991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0" name="Freeform 18"/>
            <p:cNvSpPr>
              <a:spLocks/>
            </p:cNvSpPr>
            <p:nvPr/>
          </p:nvSpPr>
          <p:spPr bwMode="auto">
            <a:xfrm>
              <a:off x="3122" y="1310"/>
              <a:ext cx="1028" cy="637"/>
            </a:xfrm>
            <a:custGeom>
              <a:avLst/>
              <a:gdLst>
                <a:gd name="T0" fmla="*/ 0 w 2057"/>
                <a:gd name="T1" fmla="*/ 213 h 1275"/>
                <a:gd name="T2" fmla="*/ 497 w 2057"/>
                <a:gd name="T3" fmla="*/ 0 h 1275"/>
                <a:gd name="T4" fmla="*/ 1703 w 2057"/>
                <a:gd name="T5" fmla="*/ 709 h 1275"/>
                <a:gd name="T6" fmla="*/ 2057 w 2057"/>
                <a:gd name="T7" fmla="*/ 496 h 1275"/>
                <a:gd name="T8" fmla="*/ 2057 w 2057"/>
                <a:gd name="T9" fmla="*/ 1133 h 1275"/>
                <a:gd name="T10" fmla="*/ 852 w 2057"/>
                <a:gd name="T11" fmla="*/ 1275 h 1275"/>
                <a:gd name="T12" fmla="*/ 1277 w 2057"/>
                <a:gd name="T13" fmla="*/ 991 h 1275"/>
                <a:gd name="T14" fmla="*/ 0 w 2057"/>
                <a:gd name="T15" fmla="*/ 213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7" h="1275">
                  <a:moveTo>
                    <a:pt x="0" y="213"/>
                  </a:moveTo>
                  <a:lnTo>
                    <a:pt x="497" y="0"/>
                  </a:lnTo>
                  <a:lnTo>
                    <a:pt x="1703" y="709"/>
                  </a:lnTo>
                  <a:lnTo>
                    <a:pt x="2057" y="496"/>
                  </a:lnTo>
                  <a:lnTo>
                    <a:pt x="2057" y="1133"/>
                  </a:lnTo>
                  <a:lnTo>
                    <a:pt x="852" y="1275"/>
                  </a:lnTo>
                  <a:lnTo>
                    <a:pt x="1277" y="991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1" name="Freeform 19"/>
            <p:cNvSpPr>
              <a:spLocks/>
            </p:cNvSpPr>
            <p:nvPr/>
          </p:nvSpPr>
          <p:spPr bwMode="auto">
            <a:xfrm>
              <a:off x="3548" y="1876"/>
              <a:ext cx="602" cy="178"/>
            </a:xfrm>
            <a:custGeom>
              <a:avLst/>
              <a:gdLst>
                <a:gd name="T0" fmla="*/ 0 w 1205"/>
                <a:gd name="T1" fmla="*/ 142 h 355"/>
                <a:gd name="T2" fmla="*/ 1205 w 1205"/>
                <a:gd name="T3" fmla="*/ 0 h 355"/>
                <a:gd name="T4" fmla="*/ 1205 w 1205"/>
                <a:gd name="T5" fmla="*/ 213 h 355"/>
                <a:gd name="T6" fmla="*/ 0 w 1205"/>
                <a:gd name="T7" fmla="*/ 355 h 355"/>
                <a:gd name="T8" fmla="*/ 0 w 1205"/>
                <a:gd name="T9" fmla="*/ 14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355">
                  <a:moveTo>
                    <a:pt x="0" y="142"/>
                  </a:moveTo>
                  <a:lnTo>
                    <a:pt x="1205" y="0"/>
                  </a:lnTo>
                  <a:lnTo>
                    <a:pt x="1205" y="213"/>
                  </a:lnTo>
                  <a:lnTo>
                    <a:pt x="0" y="355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372" name="Text Box 20"/>
          <p:cNvSpPr txBox="1">
            <a:spLocks noChangeArrowheads="1"/>
          </p:cNvSpPr>
          <p:nvPr/>
        </p:nvSpPr>
        <p:spPr bwMode="auto">
          <a:xfrm rot="3725143">
            <a:off x="4579144" y="3291681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幻灯片母版</a:t>
            </a: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914400" y="457200"/>
            <a:ext cx="1828800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母 版</a:t>
            </a:r>
          </a:p>
        </p:txBody>
      </p: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900113" y="1412875"/>
            <a:ext cx="3848100" cy="1074738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统一设置幻灯片的外</a:t>
            </a:r>
          </a:p>
          <a:p>
            <a:pPr algn="l">
              <a:spcBef>
                <a:spcPct val="3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观，预设幻灯片格式。</a:t>
            </a:r>
          </a:p>
        </p:txBody>
      </p:sp>
      <p:sp>
        <p:nvSpPr>
          <p:cNvPr id="100381" name="AutoShape 29"/>
          <p:cNvSpPr>
            <a:spLocks noChangeArrowheads="1"/>
          </p:cNvSpPr>
          <p:nvPr/>
        </p:nvSpPr>
        <p:spPr bwMode="auto">
          <a:xfrm>
            <a:off x="1447800" y="4291013"/>
            <a:ext cx="1524000" cy="823912"/>
          </a:xfrm>
          <a:prstGeom prst="wedgeRoundRectCallout">
            <a:avLst>
              <a:gd name="adj1" fmla="val 172190"/>
              <a:gd name="adj2" fmla="val -53278"/>
              <a:gd name="adj3" fmla="val 16667"/>
            </a:avLst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类型 </a:t>
            </a:r>
          </a:p>
        </p:txBody>
      </p:sp>
      <p:sp>
        <p:nvSpPr>
          <p:cNvPr id="100383" name="Oval 31"/>
          <p:cNvSpPr>
            <a:spLocks noChangeArrowheads="1"/>
          </p:cNvSpPr>
          <p:nvPr/>
        </p:nvSpPr>
        <p:spPr bwMode="auto">
          <a:xfrm>
            <a:off x="5715000" y="228600"/>
            <a:ext cx="3276600" cy="6096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200" b="0" noProof="1">
                <a:latin typeface="黑体" pitchFamily="2" charset="-122"/>
                <a:ea typeface="黑体" pitchFamily="2" charset="-122"/>
              </a:rPr>
              <a:t>幻灯片制作</a:t>
            </a:r>
            <a:r>
              <a:rPr kumimoji="1" lang="zh-CN" altLang="zh-CN" sz="2200" b="0" noProof="1">
                <a:latin typeface="黑体" pitchFamily="2" charset="-122"/>
                <a:ea typeface="黑体" pitchFamily="2" charset="-122"/>
              </a:rPr>
              <a:t>工具</a:t>
            </a:r>
            <a:r>
              <a:rPr kumimoji="1" lang="zh-CN" sz="2200" b="0">
                <a:latin typeface="黑体" pitchFamily="2" charset="-122"/>
                <a:ea typeface="黑体" pitchFamily="2" charset="-122"/>
              </a:rPr>
              <a:t>的使用</a:t>
            </a:r>
            <a:endParaRPr kumimoji="1" lang="zh-CN" altLang="en-US" sz="22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5410200" y="1219200"/>
            <a:ext cx="1447800" cy="1295400"/>
          </a:xfrm>
          <a:prstGeom prst="wedgeRoundRectCallout">
            <a:avLst>
              <a:gd name="adj1" fmla="val -93750"/>
              <a:gd name="adj2" fmla="val 22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1" lang="zh-CN" altLang="en-US" sz="240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设定好的占位符</a:t>
            </a:r>
          </a:p>
        </p:txBody>
      </p:sp>
      <p:sp>
        <p:nvSpPr>
          <p:cNvPr id="100388" name="Rectangle 3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685800"/>
          </a:xfrm>
        </p:spPr>
        <p:txBody>
          <a:bodyPr/>
          <a:lstStyle/>
          <a:p>
            <a:r>
              <a:rPr lang="zh-CN" altLang="en-US">
                <a:ea typeface="黑体" pitchFamily="2" charset="-122"/>
              </a:rPr>
              <a:t>母版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288925" y="908050"/>
            <a:ext cx="8855075" cy="1800225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为全部幻灯片提供下列样式：    “自动版式标题”的默认样式；“自动版式文本对象”的默认样式；    “页脚”的默认样式，包括：“日期时间区”、“页脚文字区”和“页码数字区”等；统一的背景颜色或图案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068638"/>
            <a:ext cx="2174875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讲义母版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755650" y="6294438"/>
            <a:ext cx="8208963" cy="519112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向各幻灯片添加</a:t>
            </a:r>
            <a:r>
              <a:rPr kumimoji="1" lang="zh-CN" altLang="en-US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备注</a:t>
            </a:r>
            <a:r>
              <a:rPr kumimoji="1" lang="zh-CN" altLang="en-US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”文本的默认样式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0" y="5445125"/>
            <a:ext cx="2174875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备注母版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935038" y="3860800"/>
            <a:ext cx="8208962" cy="1373188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提供在一张打印纸上同时打印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张幻灯片的讲义版面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布局选择设置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zh-CN" altLang="en-US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页眉与页脚</a:t>
            </a:r>
            <a:r>
              <a:rPr kumimoji="1" lang="zh-CN" altLang="en-US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”的默认样式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0" y="187325"/>
            <a:ext cx="2843213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幻灯片母版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72FB-472F-448F-9E56-52914332D08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AutoShape 2"/>
          <p:cNvSpPr>
            <a:spLocks noChangeArrowheads="1"/>
          </p:cNvSpPr>
          <p:nvPr/>
        </p:nvSpPr>
        <p:spPr bwMode="auto">
          <a:xfrm>
            <a:off x="5105400" y="5867400"/>
            <a:ext cx="3886200" cy="609600"/>
          </a:xfrm>
          <a:prstGeom prst="parallelogram">
            <a:avLst>
              <a:gd name="adj" fmla="val 100790"/>
            </a:avLst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向母板中插入对象</a:t>
            </a:r>
          </a:p>
        </p:txBody>
      </p:sp>
      <p:sp>
        <p:nvSpPr>
          <p:cNvPr id="101379" name="AutoShape 3"/>
          <p:cNvSpPr>
            <a:spLocks noChangeArrowheads="1"/>
          </p:cNvSpPr>
          <p:nvPr/>
        </p:nvSpPr>
        <p:spPr bwMode="auto">
          <a:xfrm>
            <a:off x="5588000" y="5105400"/>
            <a:ext cx="3098800" cy="609600"/>
          </a:xfrm>
          <a:prstGeom prst="parallelogram">
            <a:avLst>
              <a:gd name="adj" fmla="val 96348"/>
            </a:avLst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背景设置</a:t>
            </a:r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5499100" y="4343400"/>
            <a:ext cx="3416300" cy="609600"/>
          </a:xfrm>
          <a:prstGeom prst="parallelogram">
            <a:avLst>
              <a:gd name="adj" fmla="val 103625"/>
            </a:avLst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更改文本格式</a:t>
            </a:r>
          </a:p>
        </p:txBody>
      </p:sp>
      <p:sp>
        <p:nvSpPr>
          <p:cNvPr id="101381" name="AutoShape 5"/>
          <p:cNvSpPr>
            <a:spLocks noChangeArrowheads="1"/>
          </p:cNvSpPr>
          <p:nvPr/>
        </p:nvSpPr>
        <p:spPr bwMode="auto">
          <a:xfrm>
            <a:off x="6553200" y="1447800"/>
            <a:ext cx="2438400" cy="685800"/>
          </a:xfrm>
          <a:prstGeom prst="cube">
            <a:avLst>
              <a:gd name="adj" fmla="val 56250"/>
            </a:avLst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FF99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幻灯片母板</a:t>
            </a:r>
          </a:p>
          <a:p>
            <a:endParaRPr kumimoji="1" lang="en-US" altLang="zh-CN" sz="28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3707904" y="1619250"/>
            <a:ext cx="381000" cy="247650"/>
          </a:xfrm>
          <a:prstGeom prst="rightArrow">
            <a:avLst>
              <a:gd name="adj1" fmla="val 50000"/>
              <a:gd name="adj2" fmla="val 38462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6159500" y="1619250"/>
            <a:ext cx="381000" cy="247650"/>
          </a:xfrm>
          <a:prstGeom prst="rightArrow">
            <a:avLst>
              <a:gd name="adj1" fmla="val 50000"/>
              <a:gd name="adj2" fmla="val 38462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>
            <a:off x="2195736" y="1447800"/>
            <a:ext cx="1406525" cy="609600"/>
          </a:xfrm>
          <a:prstGeom prst="cube">
            <a:avLst>
              <a:gd name="adj" fmla="val 56250"/>
            </a:avLst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FF99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视图</a:t>
            </a:r>
          </a:p>
          <a:p>
            <a:endParaRPr kumimoji="1" lang="en-US" altLang="zh-CN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4276328" y="1484784"/>
            <a:ext cx="1807840" cy="609600"/>
          </a:xfrm>
          <a:prstGeom prst="cube">
            <a:avLst>
              <a:gd name="adj" fmla="val 49533"/>
            </a:avLst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FF99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 dirty="0" smtClean="0">
                <a:latin typeface="宋体" pitchFamily="2" charset="-122"/>
                <a:ea typeface="宋体" pitchFamily="2" charset="-122"/>
              </a:rPr>
              <a:t>母板视图</a:t>
            </a:r>
            <a:endParaRPr kumimoji="1" lang="zh-CN" altLang="en-US" sz="2800" dirty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1387" name="AutoShape 11"/>
          <p:cNvSpPr>
            <a:spLocks noChangeArrowheads="1"/>
          </p:cNvSpPr>
          <p:nvPr/>
        </p:nvSpPr>
        <p:spPr bwMode="auto">
          <a:xfrm>
            <a:off x="7672388" y="3351213"/>
            <a:ext cx="1014412" cy="579437"/>
          </a:xfrm>
          <a:prstGeom prst="wedgeRoundRectCallout">
            <a:avLst>
              <a:gd name="adj1" fmla="val 25273"/>
              <a:gd name="adj2" fmla="val 10424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1" lang="zh-CN" altLang="en-US" sz="240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目的</a:t>
            </a:r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827584" y="1477963"/>
            <a:ext cx="1412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3200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方法：</a:t>
            </a:r>
          </a:p>
        </p:txBody>
      </p:sp>
      <p:sp>
        <p:nvSpPr>
          <p:cNvPr id="101395" name="Oval 19"/>
          <p:cNvSpPr>
            <a:spLocks noChangeArrowheads="1"/>
          </p:cNvSpPr>
          <p:nvPr/>
        </p:nvSpPr>
        <p:spPr bwMode="auto">
          <a:xfrm>
            <a:off x="5638800" y="228600"/>
            <a:ext cx="3276600" cy="6096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200" b="0" noProof="1">
                <a:latin typeface="黑体" pitchFamily="2" charset="-122"/>
                <a:ea typeface="黑体" pitchFamily="2" charset="-122"/>
              </a:rPr>
              <a:t>幻灯片制作</a:t>
            </a:r>
            <a:r>
              <a:rPr kumimoji="1" lang="zh-CN" altLang="zh-CN" sz="2200" b="0" noProof="1">
                <a:latin typeface="黑体" pitchFamily="2" charset="-122"/>
                <a:ea typeface="黑体" pitchFamily="2" charset="-122"/>
              </a:rPr>
              <a:t>工具</a:t>
            </a:r>
            <a:r>
              <a:rPr kumimoji="1" lang="zh-CN" sz="2200" b="0">
                <a:latin typeface="黑体" pitchFamily="2" charset="-122"/>
                <a:ea typeface="黑体" pitchFamily="2" charset="-122"/>
              </a:rPr>
              <a:t>的使用</a:t>
            </a:r>
            <a:endParaRPr kumimoji="1" lang="zh-CN" altLang="en-US" sz="22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396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3352800" cy="838200"/>
          </a:xfrm>
          <a:solidFill>
            <a:srgbClr val="993366"/>
          </a:solidFill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  <a:ea typeface="幼圆" pitchFamily="49" charset="-122"/>
              </a:rPr>
              <a:t>使用母版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1" y="2926273"/>
            <a:ext cx="4520047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AutoShape 3"/>
          <p:cNvSpPr>
            <a:spLocks noChangeArrowheads="1"/>
          </p:cNvSpPr>
          <p:nvPr/>
        </p:nvSpPr>
        <p:spPr bwMode="auto">
          <a:xfrm>
            <a:off x="419100" y="236538"/>
            <a:ext cx="3086100" cy="635000"/>
          </a:xfrm>
          <a:prstGeom prst="wedgeRoundRectCallout">
            <a:avLst>
              <a:gd name="adj1" fmla="val -1750"/>
              <a:gd name="adj2" fmla="val 159750"/>
              <a:gd name="adj3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设置幻灯片母板</a:t>
            </a:r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5638800" y="228600"/>
            <a:ext cx="3276600" cy="6096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200" b="0" noProof="1">
                <a:latin typeface="黑体" pitchFamily="2" charset="-122"/>
                <a:ea typeface="黑体" pitchFamily="2" charset="-122"/>
              </a:rPr>
              <a:t>幻灯片制作</a:t>
            </a:r>
            <a:r>
              <a:rPr kumimoji="1" lang="zh-CN" altLang="zh-CN" sz="2200" b="0" noProof="1">
                <a:latin typeface="黑体" pitchFamily="2" charset="-122"/>
                <a:ea typeface="黑体" pitchFamily="2" charset="-122"/>
              </a:rPr>
              <a:t>工具</a:t>
            </a:r>
            <a:r>
              <a:rPr kumimoji="1" lang="zh-CN" sz="2200" b="0">
                <a:latin typeface="黑体" pitchFamily="2" charset="-122"/>
                <a:ea typeface="黑体" pitchFamily="2" charset="-122"/>
              </a:rPr>
              <a:t>的使用</a:t>
            </a:r>
            <a:endParaRPr kumimoji="1" lang="zh-CN" altLang="en-US" sz="22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72FB-472F-448F-9E56-52914332D086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10241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68801"/>
            <a:ext cx="6480720" cy="567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AutoShape 3"/>
          <p:cNvSpPr>
            <a:spLocks noChangeArrowheads="1"/>
          </p:cNvSpPr>
          <p:nvPr/>
        </p:nvSpPr>
        <p:spPr bwMode="auto">
          <a:xfrm>
            <a:off x="419100" y="236538"/>
            <a:ext cx="3086100" cy="635000"/>
          </a:xfrm>
          <a:prstGeom prst="wedgeRoundRectCallout">
            <a:avLst>
              <a:gd name="adj1" fmla="val -1750"/>
              <a:gd name="adj2" fmla="val 159750"/>
              <a:gd name="adj3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设置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讲义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母板</a:t>
            </a:r>
            <a:endParaRPr kumimoji="1" lang="zh-CN" altLang="en-US" sz="280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5638800" y="228600"/>
            <a:ext cx="3276600" cy="6096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200" b="0" noProof="1">
                <a:latin typeface="黑体" pitchFamily="2" charset="-122"/>
                <a:ea typeface="黑体" pitchFamily="2" charset="-122"/>
              </a:rPr>
              <a:t>幻灯片制作</a:t>
            </a:r>
            <a:r>
              <a:rPr kumimoji="1" lang="zh-CN" altLang="zh-CN" sz="2200" b="0" noProof="1">
                <a:latin typeface="黑体" pitchFamily="2" charset="-122"/>
                <a:ea typeface="黑体" pitchFamily="2" charset="-122"/>
              </a:rPr>
              <a:t>工具</a:t>
            </a:r>
            <a:r>
              <a:rPr kumimoji="1" lang="zh-CN" sz="2200" b="0">
                <a:latin typeface="黑体" pitchFamily="2" charset="-122"/>
                <a:ea typeface="黑体" pitchFamily="2" charset="-122"/>
              </a:rPr>
              <a:t>的使用</a:t>
            </a:r>
            <a:endParaRPr kumimoji="1" lang="zh-CN" altLang="en-US" sz="22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72FB-472F-448F-9E56-52914332D086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2539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124744"/>
            <a:ext cx="60960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954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AutoShape 3"/>
          <p:cNvSpPr>
            <a:spLocks noChangeArrowheads="1"/>
          </p:cNvSpPr>
          <p:nvPr/>
        </p:nvSpPr>
        <p:spPr bwMode="auto">
          <a:xfrm>
            <a:off x="419100" y="236538"/>
            <a:ext cx="3086100" cy="635000"/>
          </a:xfrm>
          <a:prstGeom prst="wedgeRoundRectCallout">
            <a:avLst>
              <a:gd name="adj1" fmla="val -6615"/>
              <a:gd name="adj2" fmla="val 112466"/>
              <a:gd name="adj3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设置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备注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母板</a:t>
            </a:r>
            <a:endParaRPr kumimoji="1" lang="zh-CN" altLang="en-US" sz="280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5638800" y="228600"/>
            <a:ext cx="3276600" cy="6096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200" b="0" noProof="1">
                <a:latin typeface="黑体" pitchFamily="2" charset="-122"/>
                <a:ea typeface="黑体" pitchFamily="2" charset="-122"/>
              </a:rPr>
              <a:t>幻灯片制作</a:t>
            </a:r>
            <a:r>
              <a:rPr kumimoji="1" lang="zh-CN" altLang="zh-CN" sz="2200" b="0" noProof="1">
                <a:latin typeface="黑体" pitchFamily="2" charset="-122"/>
                <a:ea typeface="黑体" pitchFamily="2" charset="-122"/>
              </a:rPr>
              <a:t>工具</a:t>
            </a:r>
            <a:r>
              <a:rPr kumimoji="1" lang="zh-CN" sz="2200" b="0">
                <a:latin typeface="黑体" pitchFamily="2" charset="-122"/>
                <a:ea typeface="黑体" pitchFamily="2" charset="-122"/>
              </a:rPr>
              <a:t>的使用</a:t>
            </a:r>
            <a:endParaRPr kumimoji="1" lang="zh-CN" altLang="en-US" sz="22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72FB-472F-448F-9E56-52914332D086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8" y="1124744"/>
            <a:ext cx="60960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182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6019800" y="152400"/>
            <a:ext cx="2971800" cy="53340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i="1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2971800" y="2438400"/>
            <a:ext cx="4038600" cy="3810000"/>
          </a:xfrm>
          <a:prstGeom prst="wedgeRoundRectCallout">
            <a:avLst>
              <a:gd name="adj1" fmla="val 25944"/>
              <a:gd name="adj2" fmla="val 9583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zh-CN" altLang="en-US" sz="3600" i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创建幻灯片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复制幻灯片</a:t>
            </a:r>
            <a:endParaRPr kumimoji="1" lang="zh-CN" sz="3600" i="1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删除幻灯片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移动幻灯片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隐藏幻灯片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1143000" y="1371600"/>
            <a:ext cx="3124200" cy="609600"/>
          </a:xfrm>
          <a:prstGeom prst="wedgeRectCallout">
            <a:avLst>
              <a:gd name="adj1" fmla="val 47713"/>
              <a:gd name="adj2" fmla="val 165625"/>
            </a:avLst>
          </a:prstGeom>
          <a:solidFill>
            <a:srgbClr val="66CCFF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spcBef>
                <a:spcPts val="600"/>
              </a:spcBef>
              <a:spcAft>
                <a:spcPts val="600"/>
              </a:spcAft>
            </a:pPr>
            <a:r>
              <a:rPr kumimoji="1" lang="zh-CN" altLang="zh-CN" sz="3200" noProof="1">
                <a:latin typeface="Times New Roman" pitchFamily="18" charset="0"/>
                <a:ea typeface="宋体" pitchFamily="2" charset="-122"/>
              </a:rPr>
              <a:t>处理</a:t>
            </a:r>
            <a:r>
              <a:rPr kumimoji="1" lang="zh-CN" altLang="en-US" sz="3200" noProof="1">
                <a:latin typeface="Times New Roman" pitchFamily="18" charset="0"/>
                <a:ea typeface="宋体" pitchFamily="2" charset="-122"/>
              </a:rPr>
              <a:t>幻灯片</a:t>
            </a: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22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77200" y="5943600"/>
            <a:ext cx="609600" cy="533400"/>
          </a:xfrm>
          <a:prstGeom prst="actionButtonBeginning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1000" b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3352800" cy="533400"/>
          </a:xfrm>
          <a:solidFill>
            <a:srgbClr val="993300"/>
          </a:solidFill>
          <a:ln/>
        </p:spPr>
        <p:txBody>
          <a:bodyPr/>
          <a:lstStyle/>
          <a:p>
            <a:r>
              <a:rPr lang="zh-CN" altLang="en-US" sz="3600" b="0">
                <a:solidFill>
                  <a:schemeClr val="bg1"/>
                </a:solidFill>
              </a:rPr>
              <a:t>幻灯片的编辑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2"/>
          <p:cNvSpPr>
            <a:spLocks noChangeArrowheads="1"/>
          </p:cNvSpPr>
          <p:nvPr/>
        </p:nvSpPr>
        <p:spPr bwMode="auto">
          <a:xfrm>
            <a:off x="1752600" y="2362200"/>
            <a:ext cx="6172200" cy="4038600"/>
          </a:xfrm>
          <a:prstGeom prst="wedgeRoundRectCallout">
            <a:avLst>
              <a:gd name="adj1" fmla="val -20060"/>
              <a:gd name="adj2" fmla="val -3222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200" i="1" noProof="1">
                <a:latin typeface="Times New Roman" pitchFamily="18" charset="0"/>
                <a:ea typeface="宋体" pitchFamily="2" charset="-122"/>
              </a:rPr>
              <a:t>PowerPoint </a:t>
            </a:r>
            <a:r>
              <a:rPr kumimoji="1" lang="zh-CN" altLang="en-US" sz="3200" i="1" dirty="0">
                <a:latin typeface="Times New Roman" pitchFamily="18" charset="0"/>
                <a:ea typeface="宋体" pitchFamily="2" charset="-122"/>
              </a:rPr>
              <a:t>概念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3200" i="1" noProof="1"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sz="3200" i="1" dirty="0">
                <a:latin typeface="Times New Roman" pitchFamily="18" charset="0"/>
                <a:ea typeface="宋体" pitchFamily="2" charset="-122"/>
              </a:rPr>
              <a:t>特点</a:t>
            </a:r>
            <a:endParaRPr kumimoji="1" lang="zh-CN" altLang="en-US" sz="3200" dirty="0"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200" i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200" i="1" noProof="1">
                <a:latin typeface="Times New Roman" pitchFamily="18" charset="0"/>
                <a:ea typeface="宋体" pitchFamily="2" charset="-122"/>
              </a:rPr>
              <a:t>PowerPoint </a:t>
            </a:r>
            <a:r>
              <a:rPr kumimoji="1" lang="zh-CN" altLang="en-US" sz="3200" i="1" noProof="1">
                <a:latin typeface="Times New Roman" pitchFamily="18" charset="0"/>
                <a:ea typeface="宋体" pitchFamily="2" charset="-122"/>
              </a:rPr>
              <a:t>窗口</a:t>
            </a:r>
            <a:endParaRPr kumimoji="1" lang="en-US" altLang="en-US" sz="3200" i="1" dirty="0"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endParaRPr kumimoji="1" lang="en-US" altLang="en-US" sz="3200" i="1" dirty="0"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endParaRPr kumimoji="1" lang="en-US" altLang="zh-CN" sz="3200" i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AutoShape 3"/>
          <p:cNvSpPr>
            <a:spLocks noChangeArrowheads="1"/>
          </p:cNvSpPr>
          <p:nvPr/>
        </p:nvSpPr>
        <p:spPr bwMode="auto">
          <a:xfrm>
            <a:off x="1143000" y="762000"/>
            <a:ext cx="2286000" cy="914400"/>
          </a:xfrm>
          <a:prstGeom prst="wedgeEllipseCallout">
            <a:avLst>
              <a:gd name="adj1" fmla="val 18611"/>
              <a:gd name="adj2" fmla="val 136111"/>
            </a:avLst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概 述</a:t>
            </a:r>
          </a:p>
        </p:txBody>
      </p:sp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5181600" y="152400"/>
            <a:ext cx="3886200" cy="6096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en-US" altLang="zh-CN" sz="3200" i="1" noProof="1"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sz="3200" i="1">
                <a:latin typeface="Times New Roman" pitchFamily="18" charset="0"/>
                <a:ea typeface="宋体" pitchFamily="2" charset="-122"/>
              </a:rPr>
              <a:t>应用</a:t>
            </a:r>
            <a:endParaRPr kumimoji="1" lang="zh-CN" altLang="en-US" sz="3200" i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72FB-472F-448F-9E56-52914332D08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1028"/>
          <p:cNvSpPr>
            <a:spLocks noChangeArrowheads="1"/>
          </p:cNvSpPr>
          <p:nvPr/>
        </p:nvSpPr>
        <p:spPr bwMode="auto">
          <a:xfrm>
            <a:off x="1066800" y="228600"/>
            <a:ext cx="34290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 noProof="1" smtClean="0">
                <a:latin typeface="Times New Roman" pitchFamily="18" charset="0"/>
                <a:ea typeface="宋体" pitchFamily="2" charset="-122"/>
              </a:rPr>
              <a:t>新建幻灯片</a:t>
            </a:r>
            <a:endParaRPr kumimoji="1"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161822" name="Picture 10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92696"/>
            <a:ext cx="3354933" cy="57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 bwMode="auto">
          <a:xfrm>
            <a:off x="1979712" y="2759262"/>
            <a:ext cx="2304256" cy="783193"/>
          </a:xfrm>
          <a:prstGeom prst="wedgeRoundRectCallout">
            <a:avLst>
              <a:gd name="adj1" fmla="val 111839"/>
              <a:gd name="adj2" fmla="val -113606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选择版式新建幻灯片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614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026"/>
          <p:cNvSpPr>
            <a:spLocks noChangeArrowheads="1"/>
          </p:cNvSpPr>
          <p:nvPr/>
        </p:nvSpPr>
        <p:spPr bwMode="auto">
          <a:xfrm>
            <a:off x="6019800" y="152400"/>
            <a:ext cx="2971800" cy="53340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i="1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183299" name="AutoShape 1027"/>
          <p:cNvSpPr>
            <a:spLocks noChangeArrowheads="1"/>
          </p:cNvSpPr>
          <p:nvPr/>
        </p:nvSpPr>
        <p:spPr bwMode="auto">
          <a:xfrm>
            <a:off x="2971800" y="2362200"/>
            <a:ext cx="4038600" cy="3886200"/>
          </a:xfrm>
          <a:prstGeom prst="wedgeRoundRectCallout">
            <a:avLst>
              <a:gd name="adj1" fmla="val 25944"/>
              <a:gd name="adj2" fmla="val 10375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创建幻灯片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i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复制幻灯片</a:t>
            </a:r>
            <a:endParaRPr kumimoji="1" lang="zh-CN" sz="3600" i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zh-CN" altLang="en-US" sz="3600" i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删除幻灯片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zh-CN" altLang="en-US" sz="3600" i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移动幻灯片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70000"/>
              <a:buFont typeface="Monotype Sorts" pitchFamily="2" charset="2"/>
              <a:buChar char="l"/>
            </a:pPr>
            <a:r>
              <a:rPr kumimoji="1" lang="zh-CN" altLang="en-US" sz="3600" i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隐藏幻灯片</a:t>
            </a:r>
          </a:p>
        </p:txBody>
      </p:sp>
      <p:sp>
        <p:nvSpPr>
          <p:cNvPr id="183300" name="AutoShape 1028"/>
          <p:cNvSpPr>
            <a:spLocks noChangeArrowheads="1"/>
          </p:cNvSpPr>
          <p:nvPr/>
        </p:nvSpPr>
        <p:spPr bwMode="auto">
          <a:xfrm>
            <a:off x="1143000" y="1371600"/>
            <a:ext cx="3124200" cy="609600"/>
          </a:xfrm>
          <a:prstGeom prst="wedgeRectCallout">
            <a:avLst>
              <a:gd name="adj1" fmla="val 47713"/>
              <a:gd name="adj2" fmla="val 165625"/>
            </a:avLst>
          </a:prstGeom>
          <a:solidFill>
            <a:srgbClr val="66CCFF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spcBef>
                <a:spcPts val="600"/>
              </a:spcBef>
              <a:spcAft>
                <a:spcPts val="600"/>
              </a:spcAft>
            </a:pPr>
            <a:r>
              <a:rPr kumimoji="1" lang="zh-CN" altLang="zh-CN" sz="3200" noProof="1">
                <a:latin typeface="Times New Roman" pitchFamily="18" charset="0"/>
                <a:ea typeface="宋体" pitchFamily="2" charset="-122"/>
              </a:rPr>
              <a:t>处理</a:t>
            </a:r>
            <a:r>
              <a:rPr kumimoji="1" lang="zh-CN" altLang="en-US" sz="3200" noProof="1">
                <a:latin typeface="Times New Roman" pitchFamily="18" charset="0"/>
                <a:ea typeface="宋体" pitchFamily="2" charset="-122"/>
              </a:rPr>
              <a:t>幻灯片</a:t>
            </a: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3301" name="AutoShape 10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77200" y="5943600"/>
            <a:ext cx="609600" cy="533400"/>
          </a:xfrm>
          <a:prstGeom prst="actionButtonBeginning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1000" b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3302" name="Rectangle 1030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3352800" cy="533400"/>
          </a:xfrm>
          <a:solidFill>
            <a:srgbClr val="993300"/>
          </a:solidFill>
          <a:ln/>
        </p:spPr>
        <p:txBody>
          <a:bodyPr/>
          <a:lstStyle/>
          <a:p>
            <a:r>
              <a:rPr lang="zh-CN" altLang="en-US" sz="3600" b="0">
                <a:solidFill>
                  <a:schemeClr val="bg1"/>
                </a:solidFill>
              </a:rPr>
              <a:t>幻灯片的编辑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AutoShape 3"/>
          <p:cNvSpPr>
            <a:spLocks noChangeArrowheads="1"/>
          </p:cNvSpPr>
          <p:nvPr/>
        </p:nvSpPr>
        <p:spPr bwMode="auto">
          <a:xfrm>
            <a:off x="5334000" y="1131888"/>
            <a:ext cx="2717800" cy="1276350"/>
          </a:xfrm>
          <a:prstGeom prst="wedgeRoundRectCallout">
            <a:avLst>
              <a:gd name="adj1" fmla="val -126227"/>
              <a:gd name="adj2" fmla="val 37440"/>
              <a:gd name="adj3" fmla="val 16667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在大纲视图或幻灯片浏览视图中，编辑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复制</a:t>
            </a:r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4044950" y="2895600"/>
            <a:ext cx="1593850" cy="965200"/>
          </a:xfrm>
          <a:prstGeom prst="wedgeRoundRectCallout">
            <a:avLst>
              <a:gd name="adj1" fmla="val -99699"/>
              <a:gd name="adj2" fmla="val -8389"/>
              <a:gd name="adj3" fmla="val 16667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编辑 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删除幻灯片</a:t>
            </a:r>
          </a:p>
        </p:txBody>
      </p:sp>
      <p:sp>
        <p:nvSpPr>
          <p:cNvPr id="112645" name="AutoShape 5"/>
          <p:cNvSpPr>
            <a:spLocks noChangeArrowheads="1"/>
          </p:cNvSpPr>
          <p:nvPr/>
        </p:nvSpPr>
        <p:spPr bwMode="auto">
          <a:xfrm>
            <a:off x="3657600" y="4157663"/>
            <a:ext cx="2540000" cy="1276350"/>
          </a:xfrm>
          <a:prstGeom prst="wedgeRoundRectCallout">
            <a:avLst>
              <a:gd name="adj1" fmla="val -64125"/>
              <a:gd name="adj2" fmla="val -17037"/>
              <a:gd name="adj3" fmla="val 16667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在大纲视图或幻灯片浏览视图中拖拽幻灯片</a:t>
            </a: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977900" y="1676400"/>
            <a:ext cx="2235200" cy="731838"/>
          </a:xfrm>
          <a:prstGeom prst="flowChartPunchedCard">
            <a:avLst/>
          </a:prstGeom>
          <a:solidFill>
            <a:srgbClr val="FF99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复制幻灯片</a:t>
            </a:r>
          </a:p>
        </p:txBody>
      </p:sp>
      <p:sp>
        <p:nvSpPr>
          <p:cNvPr id="112648" name="AutoShape 8"/>
          <p:cNvSpPr>
            <a:spLocks noChangeArrowheads="1"/>
          </p:cNvSpPr>
          <p:nvPr/>
        </p:nvSpPr>
        <p:spPr bwMode="auto">
          <a:xfrm>
            <a:off x="977900" y="2895600"/>
            <a:ext cx="2247900" cy="731838"/>
          </a:xfrm>
          <a:prstGeom prst="flowChartPunchedCard">
            <a:avLst/>
          </a:prstGeom>
          <a:solidFill>
            <a:srgbClr val="FF99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删除幻灯片</a:t>
            </a:r>
          </a:p>
        </p:txBody>
      </p:sp>
      <p:sp>
        <p:nvSpPr>
          <p:cNvPr id="112649" name="AutoShape 9"/>
          <p:cNvSpPr>
            <a:spLocks noChangeArrowheads="1"/>
          </p:cNvSpPr>
          <p:nvPr/>
        </p:nvSpPr>
        <p:spPr bwMode="auto">
          <a:xfrm>
            <a:off x="977900" y="4095750"/>
            <a:ext cx="2209800" cy="731838"/>
          </a:xfrm>
          <a:prstGeom prst="flowChartPunchedCard">
            <a:avLst/>
          </a:prstGeom>
          <a:solidFill>
            <a:srgbClr val="FF99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移动幻灯片</a:t>
            </a:r>
          </a:p>
        </p:txBody>
      </p:sp>
      <p:sp>
        <p:nvSpPr>
          <p:cNvPr id="112650" name="AutoShape 10"/>
          <p:cNvSpPr>
            <a:spLocks noChangeArrowheads="1"/>
          </p:cNvSpPr>
          <p:nvPr/>
        </p:nvSpPr>
        <p:spPr bwMode="auto">
          <a:xfrm>
            <a:off x="6477000" y="4862513"/>
            <a:ext cx="2432050" cy="1276350"/>
          </a:xfrm>
          <a:prstGeom prst="wedgeRoundRectCallout">
            <a:avLst>
              <a:gd name="adj1" fmla="val -185051"/>
              <a:gd name="adj2" fmla="val 15681"/>
              <a:gd name="adj3" fmla="val 16667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幻灯片放映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隐藏幻灯片，放映时不显示</a:t>
            </a:r>
          </a:p>
        </p:txBody>
      </p:sp>
      <p:sp>
        <p:nvSpPr>
          <p:cNvPr id="112651" name="AutoShape 11"/>
          <p:cNvSpPr>
            <a:spLocks noChangeArrowheads="1"/>
          </p:cNvSpPr>
          <p:nvPr/>
        </p:nvSpPr>
        <p:spPr bwMode="auto">
          <a:xfrm>
            <a:off x="977900" y="5307013"/>
            <a:ext cx="2209800" cy="731837"/>
          </a:xfrm>
          <a:prstGeom prst="flowChartPunchedCard">
            <a:avLst/>
          </a:prstGeom>
          <a:solidFill>
            <a:srgbClr val="FF99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隐藏幻灯片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6172200" y="228600"/>
            <a:ext cx="2514600" cy="6096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处理</a:t>
            </a:r>
            <a:r>
              <a:rPr kumimoji="1" lang="zh-CN" altLang="en-US" sz="2400" noProof="1">
                <a:latin typeface="Times New Roman" pitchFamily="18" charset="0"/>
                <a:ea typeface="宋体" pitchFamily="2" charset="-122"/>
              </a:rPr>
              <a:t>幻灯片</a:t>
            </a:r>
            <a:endParaRPr kumimoji="1" lang="zh-CN" altLang="en-US" sz="24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5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81000" y="6172200"/>
            <a:ext cx="609600" cy="457200"/>
          </a:xfrm>
          <a:prstGeom prst="actionButtonBeginning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1000" b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54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3352800" cy="533400"/>
          </a:xfrm>
          <a:solidFill>
            <a:srgbClr val="993300"/>
          </a:solidFill>
          <a:ln/>
        </p:spPr>
        <p:txBody>
          <a:bodyPr/>
          <a:lstStyle/>
          <a:p>
            <a:r>
              <a:rPr lang="zh-CN" altLang="en-US" sz="3600" b="0">
                <a:solidFill>
                  <a:schemeClr val="bg1"/>
                </a:solidFill>
              </a:rPr>
              <a:t>幻灯片的编辑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 autoUpdateAnimBg="0"/>
      <p:bldP spid="112644" grpId="0" animBg="1" autoUpdateAnimBg="0"/>
      <p:bldP spid="112645" grpId="0" animBg="1" autoUpdateAnimBg="0"/>
      <p:bldP spid="11265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019800" y="152400"/>
            <a:ext cx="2971800" cy="53340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i="1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auto">
          <a:xfrm>
            <a:off x="1371600" y="2514600"/>
            <a:ext cx="5867400" cy="3810000"/>
          </a:xfrm>
          <a:prstGeom prst="wedgeRoundRectCallout">
            <a:avLst>
              <a:gd name="adj1" fmla="val -12014"/>
              <a:gd name="adj2" fmla="val 7583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zh-CN" sz="3200" noProof="1">
                <a:latin typeface="Times New Roman" pitchFamily="18" charset="0"/>
                <a:ea typeface="宋体" pitchFamily="2" charset="-122"/>
              </a:rPr>
              <a:t> 创建</a:t>
            </a:r>
            <a:r>
              <a:rPr kumimoji="1" lang="zh-CN" altLang="en-US" sz="3200" noProof="1">
                <a:latin typeface="Times New Roman" pitchFamily="18" charset="0"/>
                <a:ea typeface="宋体" pitchFamily="2" charset="-122"/>
              </a:rPr>
              <a:t>动画幻灯片</a:t>
            </a:r>
          </a:p>
          <a:p>
            <a:pPr algn="l"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 增加</a:t>
            </a:r>
            <a:r>
              <a:rPr kumimoji="1" lang="zh-CN" altLang="en-US" sz="3200" noProof="1">
                <a:latin typeface="Times New Roman" pitchFamily="18" charset="0"/>
                <a:ea typeface="宋体" pitchFamily="2" charset="-122"/>
              </a:rPr>
              <a:t>幻灯片</a:t>
            </a: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切换效果</a:t>
            </a:r>
          </a:p>
          <a:p>
            <a:pPr algn="l"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 设置幻灯片放映时间</a:t>
            </a:r>
          </a:p>
          <a:p>
            <a:pPr algn="l"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 创建超级链接</a:t>
            </a:r>
            <a:endParaRPr kumimoji="1" lang="zh-CN" altLang="en-US" sz="32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1905000" y="1066800"/>
            <a:ext cx="3352800" cy="609600"/>
          </a:xfrm>
          <a:prstGeom prst="wedgeRectCallout">
            <a:avLst>
              <a:gd name="adj1" fmla="val -15769"/>
              <a:gd name="adj2" fmla="val 182551"/>
            </a:avLst>
          </a:prstGeom>
          <a:solidFill>
            <a:srgbClr val="66CCFF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3200" b="0" noProof="1">
                <a:latin typeface="黑体" pitchFamily="2" charset="-122"/>
                <a:ea typeface="黑体" pitchFamily="2" charset="-122"/>
              </a:rPr>
              <a:t>幻灯片</a:t>
            </a:r>
            <a:r>
              <a:rPr kumimoji="1" lang="zh-CN" altLang="zh-CN" sz="3200" b="0" noProof="1">
                <a:latin typeface="黑体" pitchFamily="2" charset="-122"/>
                <a:ea typeface="黑体" pitchFamily="2" charset="-122"/>
              </a:rPr>
              <a:t>效果</a:t>
            </a:r>
            <a:r>
              <a:rPr kumimoji="1" lang="zh-CN" sz="3200" b="0">
                <a:latin typeface="黑体" pitchFamily="2" charset="-122"/>
                <a:ea typeface="黑体" pitchFamily="2" charset="-122"/>
              </a:rPr>
              <a:t>设计</a:t>
            </a:r>
            <a:endParaRPr kumimoji="1" lang="zh-CN" altLang="en-US" sz="32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88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153400" y="6019800"/>
            <a:ext cx="609600" cy="533400"/>
          </a:xfrm>
          <a:prstGeom prst="actionButtonBeginning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1000" b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371600"/>
            <a:ext cx="1219200" cy="1524000"/>
          </a:xfrm>
          <a:solidFill>
            <a:srgbClr val="993366"/>
          </a:solidFill>
          <a:ln/>
        </p:spPr>
        <p:txBody>
          <a:bodyPr/>
          <a:lstStyle/>
          <a:p>
            <a:r>
              <a:rPr lang="zh-CN" altLang="en-US" sz="3600">
                <a:solidFill>
                  <a:schemeClr val="bg1"/>
                </a:solidFill>
              </a:rPr>
              <a:t>设置播放效果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88281" y="4801344"/>
            <a:ext cx="8396287" cy="457200"/>
            <a:chOff x="683568" y="5157192"/>
            <a:chExt cx="8396287" cy="457200"/>
          </a:xfrm>
        </p:grpSpPr>
        <p:sp>
          <p:nvSpPr>
            <p:cNvPr id="123911" name="Text Box 7"/>
            <p:cNvSpPr txBox="1">
              <a:spLocks noChangeArrowheads="1"/>
            </p:cNvSpPr>
            <p:nvPr/>
          </p:nvSpPr>
          <p:spPr bwMode="auto">
            <a:xfrm>
              <a:off x="683568" y="5157192"/>
              <a:ext cx="8396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itchFamily="18" charset="0"/>
                  <a:ea typeface="宋体" pitchFamily="2" charset="-122"/>
                </a:rPr>
                <a:t>选中对象        </a:t>
              </a:r>
              <a:r>
                <a:rPr kumimoji="1" lang="zh-CN" altLang="en-US" sz="2400" dirty="0" smtClean="0">
                  <a:latin typeface="Times New Roman" pitchFamily="18" charset="0"/>
                  <a:ea typeface="宋体" pitchFamily="2" charset="-122"/>
                </a:rPr>
                <a:t>  动画          选取</a:t>
              </a:r>
              <a:r>
                <a:rPr kumimoji="1" lang="zh-CN" altLang="en-US" sz="2400" dirty="0">
                  <a:latin typeface="Times New Roman" pitchFamily="18" charset="0"/>
                  <a:ea typeface="宋体" pitchFamily="2" charset="-122"/>
                </a:rPr>
                <a:t>动画效果</a:t>
              </a:r>
            </a:p>
          </p:txBody>
        </p:sp>
        <p:sp>
          <p:nvSpPr>
            <p:cNvPr id="123906" name="AutoShape 2"/>
            <p:cNvSpPr>
              <a:spLocks noChangeArrowheads="1"/>
            </p:cNvSpPr>
            <p:nvPr/>
          </p:nvSpPr>
          <p:spPr bwMode="auto">
            <a:xfrm>
              <a:off x="2116138" y="5295900"/>
              <a:ext cx="539750" cy="247650"/>
            </a:xfrm>
            <a:prstGeom prst="rightArrow">
              <a:avLst>
                <a:gd name="adj1" fmla="val 50000"/>
                <a:gd name="adj2" fmla="val 54487"/>
              </a:avLst>
            </a:prstGeom>
            <a:solidFill>
              <a:srgbClr val="0066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08" name="AutoShape 4"/>
            <p:cNvSpPr>
              <a:spLocks noChangeArrowheads="1"/>
            </p:cNvSpPr>
            <p:nvPr/>
          </p:nvSpPr>
          <p:spPr bwMode="auto">
            <a:xfrm>
              <a:off x="3563888" y="5269582"/>
              <a:ext cx="539750" cy="247650"/>
            </a:xfrm>
            <a:prstGeom prst="rightArrow">
              <a:avLst>
                <a:gd name="adj1" fmla="val 50000"/>
                <a:gd name="adj2" fmla="val 54487"/>
              </a:avLst>
            </a:prstGeom>
            <a:solidFill>
              <a:srgbClr val="0066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2843808" y="1772816"/>
            <a:ext cx="4953000" cy="1143000"/>
          </a:xfrm>
          <a:prstGeom prst="foldedCorner">
            <a:avLst>
              <a:gd name="adj" fmla="val 28569"/>
            </a:avLst>
          </a:prstGeom>
          <a:solidFill>
            <a:srgbClr val="CCEC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让幻灯片上的对象以多种方式放映，吸引观众注意</a:t>
            </a:r>
          </a:p>
        </p:txBody>
      </p:sp>
      <p:sp>
        <p:nvSpPr>
          <p:cNvPr id="123912" name="AutoShape 8"/>
          <p:cNvSpPr>
            <a:spLocks noChangeArrowheads="1"/>
          </p:cNvSpPr>
          <p:nvPr/>
        </p:nvSpPr>
        <p:spPr bwMode="auto">
          <a:xfrm>
            <a:off x="1219200" y="1524000"/>
            <a:ext cx="1166813" cy="579438"/>
          </a:xfrm>
          <a:prstGeom prst="wedgeRoundRectCallout">
            <a:avLst>
              <a:gd name="adj1" fmla="val 80611"/>
              <a:gd name="adj2" fmla="val 68903"/>
              <a:gd name="adj3" fmla="val 16667"/>
            </a:avLst>
          </a:prstGeom>
          <a:solidFill>
            <a:srgbClr val="6B649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目的</a:t>
            </a:r>
          </a:p>
        </p:txBody>
      </p:sp>
      <p:sp>
        <p:nvSpPr>
          <p:cNvPr id="123913" name="AutoShape 9"/>
          <p:cNvSpPr>
            <a:spLocks noChangeArrowheads="1"/>
          </p:cNvSpPr>
          <p:nvPr/>
        </p:nvSpPr>
        <p:spPr bwMode="auto">
          <a:xfrm>
            <a:off x="1296665" y="2996952"/>
            <a:ext cx="1958975" cy="1079500"/>
          </a:xfrm>
          <a:prstGeom prst="wedgeRoundRectCallout">
            <a:avLst>
              <a:gd name="adj1" fmla="val -15398"/>
              <a:gd name="adj2" fmla="val 107500"/>
              <a:gd name="adj3" fmla="val 16667"/>
            </a:avLst>
          </a:prstGeom>
          <a:solidFill>
            <a:srgbClr val="6B649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kumimoji="1" lang="zh-CN" altLang="en-US" sz="24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快速设置动画效果方法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6248400" y="152400"/>
            <a:ext cx="2819400" cy="5334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noProof="1">
                <a:latin typeface="Times New Roman" pitchFamily="18" charset="0"/>
                <a:ea typeface="宋体" pitchFamily="2" charset="-122"/>
              </a:rPr>
              <a:t>幻灯片</a:t>
            </a:r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效果</a:t>
            </a:r>
            <a:r>
              <a:rPr kumimoji="1" lang="zh-CN" sz="2400">
                <a:latin typeface="Times New Roman" pitchFamily="18" charset="0"/>
                <a:ea typeface="宋体" pitchFamily="2" charset="-122"/>
              </a:rPr>
              <a:t>设计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304800" y="136525"/>
            <a:ext cx="3581400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zh-CN" sz="3600" noProof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创建</a:t>
            </a:r>
            <a:r>
              <a:rPr kumimoji="1" lang="zh-CN" altLang="en-US" sz="3600" noProof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动画幻灯片</a:t>
            </a:r>
            <a:endParaRPr kumimoji="1"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1219200" cy="1981200"/>
          </a:xfrm>
          <a:solidFill>
            <a:srgbClr val="993366"/>
          </a:solidFill>
          <a:ln/>
        </p:spPr>
        <p:txBody>
          <a:bodyPr/>
          <a:lstStyle/>
          <a:p>
            <a:r>
              <a:rPr lang="zh-CN" altLang="en-US" sz="3600">
                <a:solidFill>
                  <a:schemeClr val="bg1"/>
                </a:solidFill>
              </a:rPr>
              <a:t>快速设置动画效果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22" y="5487119"/>
            <a:ext cx="78676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nimBg="1" autoUpdateAnimBg="0"/>
      <p:bldP spid="123912" grpId="0" animBg="1" autoUpdateAnimBg="0"/>
      <p:bldP spid="1239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"/>
          <p:cNvSpPr>
            <a:spLocks noChangeArrowheads="1"/>
          </p:cNvSpPr>
          <p:nvPr/>
        </p:nvSpPr>
        <p:spPr bwMode="auto">
          <a:xfrm>
            <a:off x="4419600" y="1862361"/>
            <a:ext cx="301625" cy="409575"/>
          </a:xfrm>
          <a:prstGeom prst="downArrow">
            <a:avLst>
              <a:gd name="adj1" fmla="val 50000"/>
              <a:gd name="adj2" fmla="val 33947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FF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>
            <a:off x="4427538" y="3140968"/>
            <a:ext cx="301625" cy="409575"/>
          </a:xfrm>
          <a:prstGeom prst="downArrow">
            <a:avLst>
              <a:gd name="adj1" fmla="val 50000"/>
              <a:gd name="adj2" fmla="val 33947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FF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4933" name="Group 5"/>
          <p:cNvGrpSpPr>
            <a:grpSpLocks/>
          </p:cNvGrpSpPr>
          <p:nvPr/>
        </p:nvGrpSpPr>
        <p:grpSpPr bwMode="auto">
          <a:xfrm>
            <a:off x="8320088" y="1905000"/>
            <a:ext cx="671512" cy="3536950"/>
            <a:chOff x="374" y="1254"/>
            <a:chExt cx="423" cy="2228"/>
          </a:xfrm>
        </p:grpSpPr>
        <p:pic>
          <p:nvPicPr>
            <p:cNvPr id="124934" name="Picture 6" descr="FOREST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" y="1254"/>
              <a:ext cx="394" cy="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935" name="Text Box 7"/>
            <p:cNvSpPr txBox="1">
              <a:spLocks noChangeArrowheads="1"/>
            </p:cNvSpPr>
            <p:nvPr/>
          </p:nvSpPr>
          <p:spPr bwMode="auto">
            <a:xfrm>
              <a:off x="412" y="1296"/>
              <a:ext cx="385" cy="2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自定义动画</a:t>
              </a:r>
              <a:endParaRPr kumimoji="1" lang="zh-CN" altLang="en-US" sz="2400" b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3657600" y="1052736"/>
            <a:ext cx="1905000" cy="801688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kumimoji="1" lang="zh-CN" altLang="en-US" sz="2800" dirty="0" smtClean="0">
                <a:latin typeface="宋体" pitchFamily="2" charset="-122"/>
                <a:ea typeface="宋体" pitchFamily="2" charset="-122"/>
              </a:rPr>
              <a:t>动画</a:t>
            </a:r>
            <a:endParaRPr kumimoji="1" lang="zh-CN" altLang="en-US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1042988" y="3533999"/>
            <a:ext cx="1584325" cy="776287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进入</a:t>
            </a:r>
            <a:endParaRPr kumimoji="1" lang="zh-CN" altLang="en-US" sz="3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auto">
          <a:xfrm>
            <a:off x="2843213" y="3533999"/>
            <a:ext cx="1584325" cy="776287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强调</a:t>
            </a:r>
            <a:endParaRPr kumimoji="1" lang="zh-CN" altLang="en-US" sz="3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40" name="AutoShape 12"/>
          <p:cNvSpPr>
            <a:spLocks noChangeArrowheads="1"/>
          </p:cNvSpPr>
          <p:nvPr/>
        </p:nvSpPr>
        <p:spPr bwMode="auto">
          <a:xfrm>
            <a:off x="4859338" y="3533999"/>
            <a:ext cx="1368425" cy="790575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退出</a:t>
            </a:r>
            <a:endParaRPr kumimoji="1" lang="zh-CN" altLang="en-US" sz="3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41" name="AutoShape 13"/>
          <p:cNvSpPr>
            <a:spLocks noChangeArrowheads="1"/>
          </p:cNvSpPr>
          <p:nvPr/>
        </p:nvSpPr>
        <p:spPr bwMode="auto">
          <a:xfrm>
            <a:off x="2843213" y="2310036"/>
            <a:ext cx="3429000" cy="776288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添加</a:t>
            </a:r>
            <a:r>
              <a:rPr kumimoji="1" lang="zh-CN" altLang="en-US" sz="2800" dirty="0" smtClean="0">
                <a:latin typeface="宋体" pitchFamily="2" charset="-122"/>
                <a:ea typeface="宋体" pitchFamily="2" charset="-122"/>
              </a:rPr>
              <a:t>动画</a:t>
            </a:r>
            <a:endParaRPr kumimoji="1" lang="zh-CN" altLang="en-US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44" name="AutoShape 16"/>
          <p:cNvSpPr>
            <a:spLocks noChangeArrowheads="1"/>
          </p:cNvSpPr>
          <p:nvPr/>
        </p:nvSpPr>
        <p:spPr bwMode="auto">
          <a:xfrm>
            <a:off x="769938" y="1044097"/>
            <a:ext cx="1857375" cy="1079500"/>
          </a:xfrm>
          <a:prstGeom prst="wedgeRoundRectCallout">
            <a:avLst>
              <a:gd name="adj1" fmla="val 64699"/>
              <a:gd name="adj2" fmla="val 77500"/>
              <a:gd name="adj3" fmla="val 16667"/>
            </a:avLst>
          </a:prstGeom>
          <a:solidFill>
            <a:srgbClr val="6B649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详细设置动画效果</a:t>
            </a:r>
          </a:p>
        </p:txBody>
      </p:sp>
      <p:sp>
        <p:nvSpPr>
          <p:cNvPr id="124945" name="Oval 17"/>
          <p:cNvSpPr>
            <a:spLocks noChangeArrowheads="1"/>
          </p:cNvSpPr>
          <p:nvPr/>
        </p:nvSpPr>
        <p:spPr bwMode="auto">
          <a:xfrm>
            <a:off x="6248400" y="152400"/>
            <a:ext cx="2819400" cy="5334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noProof="1">
                <a:latin typeface="Times New Roman" pitchFamily="18" charset="0"/>
                <a:ea typeface="宋体" pitchFamily="2" charset="-122"/>
              </a:rPr>
              <a:t>幻灯片</a:t>
            </a:r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效果</a:t>
            </a:r>
            <a:r>
              <a:rPr kumimoji="1" lang="zh-CN" sz="2400">
                <a:latin typeface="Times New Roman" pitchFamily="18" charset="0"/>
                <a:ea typeface="宋体" pitchFamily="2" charset="-122"/>
              </a:rPr>
              <a:t>设计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304800" y="136525"/>
            <a:ext cx="3581400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zh-CN" sz="3600" noProof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创建</a:t>
            </a:r>
            <a:r>
              <a:rPr kumimoji="1" lang="zh-CN" altLang="en-US" sz="3600" noProof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动画幻灯片</a:t>
            </a:r>
            <a:endParaRPr kumimoji="1"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4947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838200" cy="2971800"/>
          </a:xfrm>
          <a:solidFill>
            <a:srgbClr val="993300"/>
          </a:solidFill>
          <a:ln/>
        </p:spPr>
        <p:txBody>
          <a:bodyPr/>
          <a:lstStyle/>
          <a:p>
            <a:r>
              <a:rPr lang="zh-CN" altLang="en-US" sz="3600">
                <a:solidFill>
                  <a:schemeClr val="bg1"/>
                </a:solidFill>
              </a:rPr>
              <a:t>详细动画设置</a:t>
            </a: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588125" y="3533999"/>
            <a:ext cx="1655763" cy="790575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动作路径</a:t>
            </a:r>
            <a:endParaRPr kumimoji="1" lang="zh-CN" altLang="en-US" sz="3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23431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14" y="4581128"/>
            <a:ext cx="3562126" cy="210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249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35435 C 0.02726 -0.25921 0.07274 -0.16384 0.07604 -0.06199 C 0.07934 0.03986 0.00851 0.19704 1.38889E-6 0.25746 " pathEditMode="fixed" rAng="0" ptsTypes="aaA">
                                      <p:cBhvr>
                                        <p:cTn id="56" dur="20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3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nimBg="1"/>
      <p:bldP spid="124931" grpId="0" animBg="1"/>
      <p:bldP spid="124937" grpId="0" animBg="1" autoUpdateAnimBg="0"/>
      <p:bldP spid="124938" grpId="0" animBg="1" autoUpdateAnimBg="0"/>
      <p:bldP spid="124939" grpId="0" animBg="1" autoUpdateAnimBg="0"/>
      <p:bldP spid="124939" grpId="1" animBg="1"/>
      <p:bldP spid="124940" grpId="0" animBg="1" autoUpdateAnimBg="0"/>
      <p:bldP spid="124940" grpId="1" animBg="1"/>
      <p:bldP spid="124941" grpId="0" animBg="1" autoUpdateAnimBg="0"/>
      <p:bldP spid="124948" grpId="0" animBg="1" autoUpdateAnimBg="0"/>
      <p:bldP spid="12494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Oval 3"/>
          <p:cNvSpPr>
            <a:spLocks noChangeArrowheads="1"/>
          </p:cNvSpPr>
          <p:nvPr/>
        </p:nvSpPr>
        <p:spPr bwMode="auto">
          <a:xfrm>
            <a:off x="932259" y="2420888"/>
            <a:ext cx="2590800" cy="1223963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outerShdw dist="107763" dir="81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选中一张或多张幻灯片</a:t>
            </a:r>
            <a:endParaRPr kumimoji="1" lang="zh-CN" altLang="en-US" sz="320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3956446" y="2761665"/>
            <a:ext cx="2611438" cy="605909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outerShdw dist="107763" dir="81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切换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菜单</a:t>
            </a:r>
            <a:endParaRPr kumimoji="1" lang="zh-CN" altLang="en-US" sz="32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3597671" y="2925713"/>
            <a:ext cx="307975" cy="228600"/>
          </a:xfrm>
          <a:prstGeom prst="rightArrow">
            <a:avLst>
              <a:gd name="adj1" fmla="val 50000"/>
              <a:gd name="adj2" fmla="val 33681"/>
            </a:avLst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1230709" y="4241751"/>
            <a:ext cx="2609850" cy="712787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幻灯片切换</a:t>
            </a:r>
            <a:endParaRPr kumimoji="1" lang="zh-CN" altLang="en-US" sz="320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984" name="Oval 8"/>
          <p:cNvSpPr>
            <a:spLocks noChangeArrowheads="1"/>
          </p:cNvSpPr>
          <p:nvPr/>
        </p:nvSpPr>
        <p:spPr bwMode="auto">
          <a:xfrm>
            <a:off x="4831159" y="4273501"/>
            <a:ext cx="3197225" cy="712787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outerShdw dist="107763" dir="81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设置切换效果</a:t>
            </a:r>
          </a:p>
        </p:txBody>
      </p:sp>
      <p:sp>
        <p:nvSpPr>
          <p:cNvPr id="126985" name="AutoShape 9"/>
          <p:cNvSpPr>
            <a:spLocks noChangeArrowheads="1"/>
          </p:cNvSpPr>
          <p:nvPr/>
        </p:nvSpPr>
        <p:spPr bwMode="auto">
          <a:xfrm>
            <a:off x="787796" y="4478288"/>
            <a:ext cx="307975" cy="228600"/>
          </a:xfrm>
          <a:prstGeom prst="rightArrow">
            <a:avLst>
              <a:gd name="adj1" fmla="val 50000"/>
              <a:gd name="adj2" fmla="val 33681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3958034" y="4511626"/>
            <a:ext cx="842962" cy="228600"/>
          </a:xfrm>
          <a:prstGeom prst="rightArrow">
            <a:avLst>
              <a:gd name="adj1" fmla="val 50000"/>
              <a:gd name="adj2" fmla="val 92187"/>
            </a:avLst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6988" name="Rectangle 12"/>
          <p:cNvSpPr>
            <a:spLocks noChangeArrowheads="1"/>
          </p:cNvSpPr>
          <p:nvPr/>
        </p:nvSpPr>
        <p:spPr bwMode="auto">
          <a:xfrm>
            <a:off x="5180013" y="970128"/>
            <a:ext cx="2743200" cy="152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由一张幻灯片进入另一张幻灯片的方式</a:t>
            </a:r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228600" y="273050"/>
            <a:ext cx="4495800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增加</a:t>
            </a:r>
            <a:r>
              <a:rPr kumimoji="1" lang="zh-CN" altLang="en-US" sz="3600" noProof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幻灯片</a:t>
            </a: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切换效果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6248400" y="152400"/>
            <a:ext cx="2819400" cy="5334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noProof="1">
                <a:latin typeface="Times New Roman" pitchFamily="18" charset="0"/>
                <a:ea typeface="宋体" pitchFamily="2" charset="-122"/>
              </a:rPr>
              <a:t>幻灯片</a:t>
            </a:r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效果</a:t>
            </a:r>
            <a:r>
              <a:rPr kumimoji="1" lang="zh-CN" sz="2400">
                <a:latin typeface="Times New Roman" pitchFamily="18" charset="0"/>
                <a:ea typeface="宋体" pitchFamily="2" charset="-122"/>
              </a:rPr>
              <a:t>设计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75" y="5157192"/>
            <a:ext cx="78200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 autoUpdateAnimBg="0"/>
      <p:bldP spid="126980" grpId="0" animBg="1" autoUpdateAnimBg="0"/>
      <p:bldP spid="126982" grpId="0" animBg="1"/>
      <p:bldP spid="126983" grpId="0" animBg="1" autoUpdateAnimBg="0"/>
      <p:bldP spid="126984" grpId="0" animBg="1" autoUpdateAnimBg="0"/>
      <p:bldP spid="126985" grpId="0" animBg="1"/>
      <p:bldP spid="126986" grpId="0" animBg="1"/>
      <p:bldP spid="12698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1096888" y="1213519"/>
            <a:ext cx="4267200" cy="595313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自动设置幻灯片放映时间</a:t>
            </a:r>
            <a:endParaRPr kumimoji="1" lang="zh-CN" altLang="en-US" sz="3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2897113" y="3194719"/>
            <a:ext cx="228600" cy="290513"/>
          </a:xfrm>
          <a:prstGeom prst="downArrow">
            <a:avLst>
              <a:gd name="adj1" fmla="val 50000"/>
              <a:gd name="adj2" fmla="val 31771"/>
            </a:avLst>
          </a:prstGeom>
          <a:solidFill>
            <a:srgbClr val="FF3300"/>
          </a:solidFill>
          <a:ln w="9525">
            <a:solidFill>
              <a:srgbClr val="DF21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8012" name="AutoShape 12"/>
          <p:cNvSpPr>
            <a:spLocks noChangeArrowheads="1"/>
          </p:cNvSpPr>
          <p:nvPr/>
        </p:nvSpPr>
        <p:spPr bwMode="auto">
          <a:xfrm>
            <a:off x="1954138" y="2362869"/>
            <a:ext cx="2114550" cy="671513"/>
          </a:xfrm>
          <a:prstGeom prst="bevel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幻灯片放映</a:t>
            </a:r>
          </a:p>
        </p:txBody>
      </p:sp>
      <p:sp>
        <p:nvSpPr>
          <p:cNvPr id="128013" name="AutoShape 13"/>
          <p:cNvSpPr>
            <a:spLocks noChangeArrowheads="1"/>
          </p:cNvSpPr>
          <p:nvPr/>
        </p:nvSpPr>
        <p:spPr bwMode="auto">
          <a:xfrm>
            <a:off x="2131938" y="3626519"/>
            <a:ext cx="1758950" cy="671513"/>
          </a:xfrm>
          <a:prstGeom prst="bevel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排练计时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81000" y="304800"/>
            <a:ext cx="4495800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设置幻灯片放映时间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6248400" y="152400"/>
            <a:ext cx="2819400" cy="5334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noProof="1">
                <a:latin typeface="Times New Roman" pitchFamily="18" charset="0"/>
                <a:ea typeface="宋体" pitchFamily="2" charset="-122"/>
              </a:rPr>
              <a:t>幻灯片</a:t>
            </a:r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效果</a:t>
            </a:r>
            <a:r>
              <a:rPr kumimoji="1" lang="zh-CN" sz="2400">
                <a:latin typeface="Times New Roman" pitchFamily="18" charset="0"/>
                <a:ea typeface="宋体" pitchFamily="2" charset="-122"/>
              </a:rPr>
              <a:t>设计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8021" name="AutoShape 21"/>
          <p:cNvSpPr>
            <a:spLocks noChangeArrowheads="1"/>
          </p:cNvSpPr>
          <p:nvPr/>
        </p:nvSpPr>
        <p:spPr bwMode="auto">
          <a:xfrm>
            <a:off x="1419151" y="4845719"/>
            <a:ext cx="3536950" cy="671513"/>
          </a:xfrm>
          <a:prstGeom prst="bevel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播放时使用排练时间</a:t>
            </a:r>
          </a:p>
        </p:txBody>
      </p:sp>
      <p:sp>
        <p:nvSpPr>
          <p:cNvPr id="128022" name="AutoShape 22"/>
          <p:cNvSpPr>
            <a:spLocks noChangeArrowheads="1"/>
          </p:cNvSpPr>
          <p:nvPr/>
        </p:nvSpPr>
        <p:spPr bwMode="auto">
          <a:xfrm>
            <a:off x="2925688" y="4413919"/>
            <a:ext cx="228600" cy="290513"/>
          </a:xfrm>
          <a:prstGeom prst="downArrow">
            <a:avLst>
              <a:gd name="adj1" fmla="val 50000"/>
              <a:gd name="adj2" fmla="val 31771"/>
            </a:avLst>
          </a:prstGeom>
          <a:solidFill>
            <a:srgbClr val="FF3300"/>
          </a:solidFill>
          <a:ln w="9525">
            <a:solidFill>
              <a:srgbClr val="DF21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8023" name="Rectangle 23"/>
          <p:cNvSpPr>
            <a:spLocks noGrp="1" noChangeArrowheads="1"/>
          </p:cNvSpPr>
          <p:nvPr>
            <p:ph type="title"/>
          </p:nvPr>
        </p:nvSpPr>
        <p:spPr>
          <a:xfrm>
            <a:off x="76200" y="1752600"/>
            <a:ext cx="838200" cy="2971800"/>
          </a:xfrm>
          <a:solidFill>
            <a:srgbClr val="993300"/>
          </a:solidFill>
          <a:ln/>
        </p:spPr>
        <p:txBody>
          <a:bodyPr/>
          <a:lstStyle/>
          <a:p>
            <a:r>
              <a:rPr lang="zh-CN" altLang="en-US" sz="3600">
                <a:solidFill>
                  <a:schemeClr val="bg1"/>
                </a:solidFill>
              </a:rPr>
              <a:t>预演计时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27883"/>
            <a:ext cx="40671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 animBg="1" autoUpdateAnimBg="0"/>
      <p:bldP spid="128011" grpId="0" animBg="1"/>
      <p:bldP spid="128012" grpId="0" animBg="1" autoUpdateAnimBg="0"/>
      <p:bldP spid="128013" grpId="0" animBg="1" autoUpdateAnimBg="0"/>
      <p:bldP spid="128021" grpId="0" animBg="1" autoUpdateAnimBg="0"/>
      <p:bldP spid="1280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949325" y="4786313"/>
            <a:ext cx="2133600" cy="623887"/>
          </a:xfrm>
          <a:prstGeom prst="roundRect">
            <a:avLst>
              <a:gd name="adj" fmla="val 16667"/>
            </a:avLst>
          </a:prstGeom>
          <a:solidFill>
            <a:srgbClr val="990033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选择链接目标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>
            <a:off x="339725" y="4883150"/>
            <a:ext cx="457200" cy="374650"/>
          </a:xfrm>
          <a:prstGeom prst="rightArrow">
            <a:avLst>
              <a:gd name="adj1" fmla="val 50000"/>
              <a:gd name="adj2" fmla="val 30508"/>
            </a:avLst>
          </a:prstGeom>
          <a:solidFill>
            <a:srgbClr val="FF0000"/>
          </a:solidFill>
          <a:ln w="9525">
            <a:solidFill>
              <a:srgbClr val="DF21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2778125" y="3490913"/>
            <a:ext cx="2327275" cy="623887"/>
          </a:xfrm>
          <a:prstGeom prst="roundRect">
            <a:avLst>
              <a:gd name="adj" fmla="val 16667"/>
            </a:avLst>
          </a:prstGeom>
          <a:solidFill>
            <a:srgbClr val="990033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选择操作方式</a:t>
            </a: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2244725" y="3616325"/>
            <a:ext cx="457200" cy="374650"/>
          </a:xfrm>
          <a:prstGeom prst="rightArrow">
            <a:avLst>
              <a:gd name="adj1" fmla="val 50000"/>
              <a:gd name="adj2" fmla="val 30508"/>
            </a:avLst>
          </a:prstGeom>
          <a:solidFill>
            <a:srgbClr val="FF0000"/>
          </a:solidFill>
          <a:ln w="9525">
            <a:solidFill>
              <a:srgbClr val="DF21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263525" y="3587750"/>
            <a:ext cx="1863725" cy="665163"/>
          </a:xfrm>
          <a:prstGeom prst="roundRect">
            <a:avLst>
              <a:gd name="adj" fmla="val 16667"/>
            </a:avLst>
          </a:prstGeom>
          <a:solidFill>
            <a:srgbClr val="990033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动作设置</a:t>
            </a:r>
          </a:p>
        </p:txBody>
      </p:sp>
      <p:pic>
        <p:nvPicPr>
          <p:cNvPr id="129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810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6248400" y="152400"/>
            <a:ext cx="2819400" cy="5334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noProof="1">
                <a:latin typeface="Times New Roman" pitchFamily="18" charset="0"/>
                <a:ea typeface="宋体" pitchFamily="2" charset="-122"/>
              </a:rPr>
              <a:t>幻灯片</a:t>
            </a:r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效果</a:t>
            </a:r>
            <a:r>
              <a:rPr kumimoji="1" lang="zh-CN" sz="2400">
                <a:latin typeface="Times New Roman" pitchFamily="18" charset="0"/>
                <a:ea typeface="宋体" pitchFamily="2" charset="-122"/>
              </a:rPr>
              <a:t>设计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685800" y="333375"/>
            <a:ext cx="3438525" cy="1190625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使用“动作设置”创建超级链接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6" y="1822326"/>
            <a:ext cx="41814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nimBg="1" autoUpdateAnimBg="0"/>
      <p:bldP spid="129027" grpId="0" animBg="1"/>
      <p:bldP spid="129028" grpId="0" animBg="1" autoUpdateAnimBg="0"/>
      <p:bldP spid="129029" grpId="0" animBg="1"/>
      <p:bldP spid="1290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6019800" y="152400"/>
            <a:ext cx="2971800" cy="53340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i="1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132099" name="AutoShape 3"/>
          <p:cNvSpPr>
            <a:spLocks noChangeArrowheads="1"/>
          </p:cNvSpPr>
          <p:nvPr/>
        </p:nvSpPr>
        <p:spPr bwMode="auto">
          <a:xfrm>
            <a:off x="1219200" y="1676400"/>
            <a:ext cx="6934200" cy="4724400"/>
          </a:xfrm>
          <a:prstGeom prst="wedgeRoundRectCallout">
            <a:avLst>
              <a:gd name="adj1" fmla="val -21153"/>
              <a:gd name="adj2" fmla="val 9343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600" noProof="1">
                <a:latin typeface="隶书" pitchFamily="49" charset="-122"/>
                <a:ea typeface="隶书" pitchFamily="49" charset="-122"/>
              </a:rPr>
              <a:t> 幻灯片</a:t>
            </a: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放映的方式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创建和编辑自定义放映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600" noProof="1">
                <a:latin typeface="隶书" pitchFamily="49" charset="-122"/>
                <a:ea typeface="隶书" pitchFamily="49" charset="-122"/>
              </a:rPr>
              <a:t> 幻灯片</a:t>
            </a: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放映控制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在桌面上启动幻灯片的放映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利用播放器进行放映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演示文稿的打印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600">
                <a:latin typeface="隶书" pitchFamily="49" charset="-122"/>
                <a:ea typeface="隶书" pitchFamily="49" charset="-122"/>
              </a:rPr>
              <a:t> 打包与解包</a:t>
            </a:r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838200" y="685800"/>
            <a:ext cx="3429000" cy="609600"/>
          </a:xfrm>
          <a:prstGeom prst="wedgeRectCallout">
            <a:avLst>
              <a:gd name="adj1" fmla="val 33472"/>
              <a:gd name="adj2" fmla="val 141926"/>
            </a:avLst>
          </a:prstGeom>
          <a:solidFill>
            <a:srgbClr val="66CCFF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3200" noProof="1">
                <a:latin typeface="Times New Roman" pitchFamily="18" charset="0"/>
                <a:ea typeface="宋体" pitchFamily="2" charset="-122"/>
              </a:rPr>
              <a:t>幻灯片</a:t>
            </a:r>
            <a:r>
              <a:rPr kumimoji="1" lang="zh-CN" sz="3200">
                <a:latin typeface="Times New Roman" pitchFamily="18" charset="0"/>
                <a:ea typeface="宋体" pitchFamily="2" charset="-122"/>
              </a:rPr>
              <a:t>放映技术</a:t>
            </a: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21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05800" y="6096000"/>
            <a:ext cx="609600" cy="533400"/>
          </a:xfrm>
          <a:prstGeom prst="actionButtonBeginning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1000" b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5508625" y="3284538"/>
          <a:ext cx="3422650" cy="30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8" name="剪辑" r:id="rId4" imgW="5417640" imgH="4762080" progId="MS_ClipArt_Gallery.2">
                  <p:embed/>
                </p:oleObj>
              </mc:Choice>
              <mc:Fallback>
                <p:oleObj name="剪辑" r:id="rId4" imgW="5417640" imgH="476208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3422650" cy="30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PowerPoint</a:t>
            </a:r>
            <a:r>
              <a:rPr lang="zh-CN" altLang="en-US"/>
              <a:t>能做什么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914400" y="1804988"/>
            <a:ext cx="5745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600">
                <a:solidFill>
                  <a:srgbClr val="5F5F5F"/>
                </a:solidFill>
                <a:latin typeface="Arial" charset="0"/>
              </a:rPr>
              <a:t>多媒体演示文稿制作工具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1600200" y="4819650"/>
            <a:ext cx="578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600">
                <a:solidFill>
                  <a:srgbClr val="5F5F5F"/>
                </a:solidFill>
                <a:latin typeface="Arial" charset="0"/>
              </a:rPr>
              <a:t>备注文稿（</a:t>
            </a:r>
            <a:r>
              <a:rPr kumimoji="1" lang="en-US" altLang="zh-CN" sz="3200">
                <a:solidFill>
                  <a:srgbClr val="5F5F5F"/>
                </a:solidFill>
                <a:latin typeface="Arial" charset="0"/>
              </a:rPr>
              <a:t>Speaker Note</a:t>
            </a:r>
            <a:r>
              <a:rPr kumimoji="1" lang="zh-CN" altLang="en-US" sz="3600">
                <a:solidFill>
                  <a:srgbClr val="5F5F5F"/>
                </a:solidFill>
                <a:latin typeface="Arial" charset="0"/>
              </a:rPr>
              <a:t>）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600200" y="2743200"/>
            <a:ext cx="383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600">
                <a:solidFill>
                  <a:srgbClr val="5F5F5F"/>
                </a:solidFill>
                <a:latin typeface="Arial" charset="0"/>
              </a:rPr>
              <a:t>幻灯片（</a:t>
            </a:r>
            <a:r>
              <a:rPr kumimoji="1" lang="en-US" altLang="zh-CN" sz="3200">
                <a:solidFill>
                  <a:srgbClr val="5F5F5F"/>
                </a:solidFill>
                <a:latin typeface="Arial" charset="0"/>
              </a:rPr>
              <a:t>Slide</a:t>
            </a:r>
            <a:r>
              <a:rPr kumimoji="1" lang="zh-CN" altLang="en-US" sz="3600">
                <a:solidFill>
                  <a:srgbClr val="5F5F5F"/>
                </a:solidFill>
                <a:latin typeface="Arial" charset="0"/>
              </a:rPr>
              <a:t>）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1600200" y="3435350"/>
            <a:ext cx="4051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600">
                <a:solidFill>
                  <a:srgbClr val="5F5F5F"/>
                </a:solidFill>
                <a:latin typeface="Arial" charset="0"/>
              </a:rPr>
              <a:t>大纲（</a:t>
            </a:r>
            <a:r>
              <a:rPr kumimoji="1" lang="en-US" altLang="zh-CN" sz="3200">
                <a:solidFill>
                  <a:srgbClr val="5F5F5F"/>
                </a:solidFill>
                <a:latin typeface="Arial" charset="0"/>
              </a:rPr>
              <a:t>Outline</a:t>
            </a:r>
            <a:r>
              <a:rPr kumimoji="1" lang="zh-CN" altLang="en-US" sz="3600">
                <a:solidFill>
                  <a:srgbClr val="5F5F5F"/>
                </a:solidFill>
                <a:latin typeface="Arial" charset="0"/>
              </a:rPr>
              <a:t>）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1600200" y="4127500"/>
            <a:ext cx="462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600">
                <a:solidFill>
                  <a:srgbClr val="5F5F5F"/>
                </a:solidFill>
                <a:latin typeface="Arial" charset="0"/>
              </a:rPr>
              <a:t>讲义文稿（</a:t>
            </a:r>
            <a:r>
              <a:rPr kumimoji="1" lang="en-US" altLang="zh-CN" sz="3200">
                <a:solidFill>
                  <a:srgbClr val="5F5F5F"/>
                </a:solidFill>
                <a:latin typeface="Arial" charset="0"/>
              </a:rPr>
              <a:t>Handout</a:t>
            </a:r>
            <a:r>
              <a:rPr kumimoji="1" lang="zh-CN" altLang="en-US" sz="3600">
                <a:solidFill>
                  <a:srgbClr val="5F5F5F"/>
                </a:solidFill>
                <a:latin typeface="Arial" charset="0"/>
              </a:rPr>
              <a:t>）</a:t>
            </a:r>
          </a:p>
        </p:txBody>
      </p:sp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990600" y="2895600"/>
          <a:ext cx="346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9" name="BMP 图象" r:id="rId6" imgW="685714" imgH="676369" progId="Paint.Picture">
                  <p:embed/>
                </p:oleObj>
              </mc:Choice>
              <mc:Fallback>
                <p:oleObj name="BMP 图象" r:id="rId6" imgW="685714" imgH="67636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346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4" name="Object 10"/>
          <p:cNvGraphicFramePr>
            <a:graphicFrameLocks noChangeAspect="1"/>
          </p:cNvGraphicFramePr>
          <p:nvPr/>
        </p:nvGraphicFramePr>
        <p:xfrm>
          <a:off x="990600" y="3581400"/>
          <a:ext cx="346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0" name="BMP 图象" r:id="rId8" imgW="685714" imgH="676369" progId="Paint.Picture">
                  <p:embed/>
                </p:oleObj>
              </mc:Choice>
              <mc:Fallback>
                <p:oleObj name="BMP 图象" r:id="rId8" imgW="685714" imgH="676369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346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5" name="Object 11"/>
          <p:cNvGraphicFramePr>
            <a:graphicFrameLocks noChangeAspect="1"/>
          </p:cNvGraphicFramePr>
          <p:nvPr/>
        </p:nvGraphicFramePr>
        <p:xfrm>
          <a:off x="990600" y="4343400"/>
          <a:ext cx="346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1" name="BMP 图象" r:id="rId9" imgW="685714" imgH="676369" progId="Paint.Picture">
                  <p:embed/>
                </p:oleObj>
              </mc:Choice>
              <mc:Fallback>
                <p:oleObj name="BMP 图象" r:id="rId9" imgW="685714" imgH="676369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346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6" name="Object 12"/>
          <p:cNvGraphicFramePr>
            <a:graphicFrameLocks noChangeAspect="1"/>
          </p:cNvGraphicFramePr>
          <p:nvPr/>
        </p:nvGraphicFramePr>
        <p:xfrm>
          <a:off x="990600" y="5029200"/>
          <a:ext cx="346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2" name="BMP 图象" r:id="rId10" imgW="685714" imgH="676369" progId="Paint.Picture">
                  <p:embed/>
                </p:oleObj>
              </mc:Choice>
              <mc:Fallback>
                <p:oleObj name="BMP 图象" r:id="rId10" imgW="685714" imgH="676369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346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6480175" y="6400800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4D4D4D"/>
                </a:solidFill>
                <a:latin typeface="Arial" charset="0"/>
              </a:rPr>
              <a:t>认识</a:t>
            </a:r>
            <a:r>
              <a:rPr lang="en-US" altLang="zh-CN" sz="2400">
                <a:solidFill>
                  <a:srgbClr val="4D4D4D"/>
                </a:solidFill>
                <a:latin typeface="Arial" charset="0"/>
              </a:rPr>
              <a:t>PowerPoint</a:t>
            </a:r>
            <a:endParaRPr lang="en-US" altLang="zh-CN" sz="2400">
              <a:solidFill>
                <a:srgbClr val="5F5F5F"/>
              </a:solidFill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AutoShape 2"/>
          <p:cNvSpPr>
            <a:spLocks noChangeArrowheads="1"/>
          </p:cNvSpPr>
          <p:nvPr/>
        </p:nvSpPr>
        <p:spPr bwMode="auto">
          <a:xfrm>
            <a:off x="4618038" y="5892800"/>
            <a:ext cx="2674937" cy="63182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>
            <a:noFill/>
          </a:ln>
          <a:effectLst>
            <a:outerShdw dist="107763" dir="135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设置放映方式</a:t>
            </a:r>
          </a:p>
        </p:txBody>
      </p:sp>
      <p:sp>
        <p:nvSpPr>
          <p:cNvPr id="133123" name="AutoShape 3"/>
          <p:cNvSpPr>
            <a:spLocks noChangeArrowheads="1"/>
          </p:cNvSpPr>
          <p:nvPr/>
        </p:nvSpPr>
        <p:spPr bwMode="auto">
          <a:xfrm>
            <a:off x="3794125" y="5989638"/>
            <a:ext cx="457200" cy="374650"/>
          </a:xfrm>
          <a:prstGeom prst="rightArrow">
            <a:avLst>
              <a:gd name="adj1" fmla="val 50000"/>
              <a:gd name="adj2" fmla="val 30508"/>
            </a:avLst>
          </a:prstGeom>
          <a:solidFill>
            <a:srgbClr val="FF0000"/>
          </a:solidFill>
          <a:ln w="9525">
            <a:solidFill>
              <a:srgbClr val="DF21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1298575" y="5892800"/>
            <a:ext cx="2268538" cy="63182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>
            <a:noFill/>
          </a:ln>
          <a:effectLst>
            <a:outerShdw dist="107763" dir="135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幻灯片放映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395536" y="2349500"/>
            <a:ext cx="4230687" cy="703263"/>
          </a:xfrm>
          <a:prstGeom prst="ellipse">
            <a:avLst/>
          </a:prstGeom>
          <a:solidFill>
            <a:srgbClr val="CCECFF"/>
          </a:solidFill>
          <a:ln w="6350">
            <a:solidFill>
              <a:srgbClr val="DF2121"/>
            </a:solidFill>
            <a:round/>
            <a:headEnd/>
            <a:tailEnd/>
          </a:ln>
          <a:effectLst>
            <a:prstShdw prst="shdw17" dist="17961" dir="2700000">
              <a:srgbClr val="DF2121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演讲者放映方式</a:t>
            </a:r>
            <a:endParaRPr kumimoji="1" lang="zh-CN" altLang="en-US" sz="3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401886" y="1663700"/>
            <a:ext cx="4216400" cy="703263"/>
          </a:xfrm>
          <a:prstGeom prst="ellipse">
            <a:avLst/>
          </a:prstGeom>
          <a:solidFill>
            <a:srgbClr val="CCECFF"/>
          </a:solidFill>
          <a:ln w="6350">
            <a:solidFill>
              <a:srgbClr val="DF2121"/>
            </a:solidFill>
            <a:round/>
            <a:headEnd/>
            <a:tailEnd/>
          </a:ln>
          <a:effectLst>
            <a:prstShdw prst="shdw17" dist="17961" dir="2700000">
              <a:srgbClr val="DF2121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观众自行浏览方式</a:t>
            </a:r>
            <a:endParaRPr kumimoji="1" lang="zh-CN" altLang="en-US" sz="3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127" name="Oval 7"/>
          <p:cNvSpPr>
            <a:spLocks noChangeArrowheads="1"/>
          </p:cNvSpPr>
          <p:nvPr/>
        </p:nvSpPr>
        <p:spPr bwMode="auto">
          <a:xfrm>
            <a:off x="395536" y="950913"/>
            <a:ext cx="4216400" cy="703262"/>
          </a:xfrm>
          <a:prstGeom prst="ellipse">
            <a:avLst/>
          </a:prstGeom>
          <a:solidFill>
            <a:srgbClr val="CCECFF"/>
          </a:solidFill>
          <a:ln w="6350">
            <a:solidFill>
              <a:srgbClr val="DF2121"/>
            </a:solidFill>
            <a:round/>
            <a:headEnd/>
            <a:tailEnd/>
          </a:ln>
          <a:effectLst>
            <a:prstShdw prst="shdw17" dist="17961" dir="2700000">
              <a:srgbClr val="DF2121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展台浏览放映方式</a:t>
            </a:r>
            <a:endParaRPr kumimoji="1" lang="zh-CN" altLang="en-US" sz="3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xfrm>
            <a:off x="6357938" y="152400"/>
            <a:ext cx="2557462" cy="609600"/>
          </a:xfrm>
          <a:solidFill>
            <a:srgbClr val="6B649C"/>
          </a:solidFill>
          <a:ln/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r>
              <a:rPr lang="zh-CN" altLang="en-US" sz="2400" b="0" noProof="1">
                <a:solidFill>
                  <a:schemeClr val="bg1"/>
                </a:solidFill>
              </a:rPr>
              <a:t>幻灯片</a:t>
            </a:r>
            <a:r>
              <a:rPr lang="zh-CN" sz="2400" b="0">
                <a:solidFill>
                  <a:schemeClr val="bg1"/>
                </a:solidFill>
              </a:rPr>
              <a:t>放映技术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0" y="0"/>
            <a:ext cx="4038600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3600" noProof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幻灯片</a:t>
            </a:r>
            <a:r>
              <a:rPr kumimoji="1" lang="zh-CN" alt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放映的方式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468313" y="4437063"/>
            <a:ext cx="1166812" cy="579437"/>
          </a:xfrm>
          <a:prstGeom prst="wedgeRoundRectCallout">
            <a:avLst>
              <a:gd name="adj1" fmla="val 82111"/>
              <a:gd name="adj2" fmla="val 1817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1" lang="zh-CN" altLang="en-US" sz="320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方法</a:t>
            </a:r>
          </a:p>
        </p:txBody>
      </p:sp>
      <p:sp>
        <p:nvSpPr>
          <p:cNvPr id="133131" name="AutoShape 11"/>
          <p:cNvSpPr>
            <a:spLocks noChangeArrowheads="1"/>
          </p:cNvSpPr>
          <p:nvPr/>
        </p:nvSpPr>
        <p:spPr bwMode="auto">
          <a:xfrm>
            <a:off x="5940425" y="836613"/>
            <a:ext cx="2667000" cy="609600"/>
          </a:xfrm>
          <a:prstGeom prst="wedgeRoundRectCallout">
            <a:avLst>
              <a:gd name="adj1" fmla="val -5713"/>
              <a:gd name="adj2" fmla="val 1268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设置对话框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444791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 autoUpdateAnimBg="0"/>
      <p:bldP spid="133123" grpId="0" animBg="1"/>
      <p:bldP spid="133124" grpId="0" animBg="1" autoUpdateAnimBg="0"/>
      <p:bldP spid="133125" grpId="0" animBg="1" autoUpdateAnimBg="0"/>
      <p:bldP spid="133126" grpId="0" animBg="1" autoUpdateAnimBg="0"/>
      <p:bldP spid="133127" grpId="0" animBg="1" autoUpdateAnimBg="0"/>
      <p:bldP spid="133130" grpId="0" animBg="1" autoUpdateAnimBg="0"/>
      <p:bldP spid="1331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Rectangle 8"/>
          <p:cNvSpPr>
            <a:spLocks noGrp="1" noChangeArrowheads="1"/>
          </p:cNvSpPr>
          <p:nvPr>
            <p:ph type="title"/>
          </p:nvPr>
        </p:nvSpPr>
        <p:spPr>
          <a:xfrm>
            <a:off x="6357938" y="152400"/>
            <a:ext cx="2557462" cy="533400"/>
          </a:xfrm>
          <a:solidFill>
            <a:srgbClr val="6B649C"/>
          </a:solidFill>
          <a:ln/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r>
              <a:rPr lang="zh-CN" altLang="en-US" sz="2400" b="0" noProof="1">
                <a:solidFill>
                  <a:schemeClr val="bg1"/>
                </a:solidFill>
              </a:rPr>
              <a:t>幻灯片</a:t>
            </a:r>
            <a:r>
              <a:rPr lang="zh-CN" sz="2400" b="0">
                <a:solidFill>
                  <a:schemeClr val="bg1"/>
                </a:solidFill>
              </a:rPr>
              <a:t>放映技术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147477" name="Rectangle 21"/>
          <p:cNvSpPr>
            <a:spLocks noChangeArrowheads="1"/>
          </p:cNvSpPr>
          <p:nvPr/>
        </p:nvSpPr>
        <p:spPr bwMode="auto">
          <a:xfrm>
            <a:off x="288925" y="836613"/>
            <a:ext cx="8855075" cy="830997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是常规的放映方式。在放映过程中，可以使用人工控制幻灯片的放映进度和动画出现的效果</a:t>
            </a:r>
          </a:p>
        </p:txBody>
      </p:sp>
      <p:sp>
        <p:nvSpPr>
          <p:cNvPr id="147478" name="Rectangle 22"/>
          <p:cNvSpPr>
            <a:spLocks noChangeArrowheads="1"/>
          </p:cNvSpPr>
          <p:nvPr/>
        </p:nvSpPr>
        <p:spPr bwMode="auto">
          <a:xfrm>
            <a:off x="0" y="1916113"/>
            <a:ext cx="5292725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1" lang="zh-CN" altLang="en-US" sz="36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观众自行浏览（窗口）</a:t>
            </a:r>
          </a:p>
        </p:txBody>
      </p:sp>
      <p:sp>
        <p:nvSpPr>
          <p:cNvPr id="147479" name="Rectangle 23"/>
          <p:cNvSpPr>
            <a:spLocks noChangeArrowheads="1"/>
          </p:cNvSpPr>
          <p:nvPr/>
        </p:nvSpPr>
        <p:spPr bwMode="auto">
          <a:xfrm>
            <a:off x="0" y="4868863"/>
            <a:ext cx="9144000" cy="156966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演示文稿在展台、摊位等无人看管的地方放映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不能使用大多数菜单和命令，并且在每次放映完毕后，如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分钟观众没有进行干预，会重新自动播放。当选定该项时，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会自动设定“循环放映，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Esc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键停止”的复选框</a:t>
            </a:r>
          </a:p>
        </p:txBody>
      </p:sp>
      <p:sp>
        <p:nvSpPr>
          <p:cNvPr id="147480" name="Rectangle 24"/>
          <p:cNvSpPr>
            <a:spLocks noChangeArrowheads="1"/>
          </p:cNvSpPr>
          <p:nvPr/>
        </p:nvSpPr>
        <p:spPr bwMode="auto">
          <a:xfrm>
            <a:off x="0" y="4149725"/>
            <a:ext cx="5219700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1" lang="zh-CN" altLang="en-US" sz="36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在展台浏览（全屏幕）</a:t>
            </a:r>
          </a:p>
        </p:txBody>
      </p:sp>
      <p:sp>
        <p:nvSpPr>
          <p:cNvPr id="147481" name="Rectangle 25"/>
          <p:cNvSpPr>
            <a:spLocks noChangeArrowheads="1"/>
          </p:cNvSpPr>
          <p:nvPr/>
        </p:nvSpPr>
        <p:spPr bwMode="auto">
          <a:xfrm>
            <a:off x="323850" y="2708275"/>
            <a:ext cx="8820150" cy="1200329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演示文稿在小范围放映，同时又允许观众动手操作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提供命令在放映时移动、编辑、复制和打印幻灯片，移动滚动条从一张幻灯片移到另一张幻灯片</a:t>
            </a:r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0" y="0"/>
            <a:ext cx="5435600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1" lang="zh-CN" altLang="en-US" sz="36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演讲者放映（全屏幕）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7" grpId="0" animBg="1"/>
      <p:bldP spid="147479" grpId="0" animBg="1"/>
      <p:bldP spid="1474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1828800" y="2728913"/>
            <a:ext cx="4830763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rgbClr val="5F5F5F"/>
                </a:solidFill>
                <a:latin typeface="Arial" charset="0"/>
              </a:rPr>
              <a:t>一个演示文稿是由若干</a:t>
            </a:r>
          </a:p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rgbClr val="5F5F5F"/>
                </a:solidFill>
                <a:latin typeface="Arial" charset="0"/>
              </a:rPr>
              <a:t>张</a:t>
            </a:r>
            <a:r>
              <a:rPr kumimoji="1" lang="zh-CN" altLang="en-US" sz="3200">
                <a:solidFill>
                  <a:srgbClr val="5F5F5F"/>
                </a:solidFill>
                <a:latin typeface="Arial" charset="0"/>
              </a:rPr>
              <a:t>“</a:t>
            </a:r>
            <a:r>
              <a:rPr kumimoji="1" lang="zh-CN" altLang="en-US" sz="32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幻灯片</a:t>
            </a:r>
            <a:r>
              <a:rPr kumimoji="1" lang="zh-CN" altLang="en-US" sz="3200">
                <a:solidFill>
                  <a:srgbClr val="5F5F5F"/>
                </a:solidFill>
                <a:latin typeface="Arial" charset="0"/>
              </a:rPr>
              <a:t>”组成的。</a:t>
            </a:r>
            <a:endParaRPr kumimoji="1" lang="zh-CN" altLang="en-US">
              <a:solidFill>
                <a:srgbClr val="5F5F5F"/>
              </a:solidFill>
              <a:latin typeface="Arial" charset="0"/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828800" y="1852613"/>
            <a:ext cx="69342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5F5F5F"/>
                </a:solidFill>
                <a:latin typeface="Arial" charset="0"/>
              </a:rPr>
              <a:t>一个</a:t>
            </a:r>
            <a:r>
              <a:rPr kumimoji="1" lang="zh-CN" altLang="en-US" sz="32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演示文稿</a:t>
            </a:r>
            <a:r>
              <a:rPr kumimoji="1" lang="zh-CN" altLang="en-US" sz="3200" dirty="0">
                <a:solidFill>
                  <a:srgbClr val="5F5F5F"/>
                </a:solidFill>
                <a:latin typeface="Arial" charset="0"/>
              </a:rPr>
              <a:t>就是一个文件</a:t>
            </a:r>
            <a:r>
              <a:rPr kumimoji="1" lang="en-US" altLang="zh-CN" sz="3200" dirty="0">
                <a:solidFill>
                  <a:srgbClr val="5F5F5F"/>
                </a:solidFill>
                <a:latin typeface="Arial" charset="0"/>
              </a:rPr>
              <a:t>(</a:t>
            </a:r>
            <a:r>
              <a:rPr kumimoji="1" lang="en-GB" altLang="zh-CN" sz="3200" dirty="0">
                <a:solidFill>
                  <a:srgbClr val="5F5F5F"/>
                </a:solidFill>
                <a:latin typeface="Arial" charset="0"/>
              </a:rPr>
              <a:t>.</a:t>
            </a:r>
            <a:r>
              <a:rPr kumimoji="1" lang="en-GB" altLang="zh-CN" sz="3200" dirty="0" err="1" smtClean="0">
                <a:solidFill>
                  <a:srgbClr val="5F5F5F"/>
                </a:solidFill>
                <a:latin typeface="Arial" charset="0"/>
              </a:rPr>
              <a:t>ppt</a:t>
            </a:r>
            <a:r>
              <a:rPr kumimoji="1" lang="en-US" altLang="zh-CN" sz="3200" dirty="0">
                <a:solidFill>
                  <a:srgbClr val="5F5F5F"/>
                </a:solidFill>
                <a:latin typeface="Arial" charset="0"/>
              </a:rPr>
              <a:t>x</a:t>
            </a:r>
            <a:r>
              <a:rPr kumimoji="1" lang="en-GB" altLang="zh-CN" sz="3200" dirty="0" smtClean="0">
                <a:solidFill>
                  <a:srgbClr val="5F5F5F"/>
                </a:solidFill>
                <a:latin typeface="Arial" charset="0"/>
              </a:rPr>
              <a:t>）</a:t>
            </a:r>
            <a:r>
              <a:rPr kumimoji="1" lang="zh-CN" altLang="en-US" sz="3200" dirty="0">
                <a:solidFill>
                  <a:srgbClr val="5F5F5F"/>
                </a:solidFill>
                <a:latin typeface="Arial" charset="0"/>
              </a:rPr>
              <a:t>。</a:t>
            </a:r>
            <a:endParaRPr kumimoji="1" lang="zh-CN" altLang="en-US" dirty="0">
              <a:solidFill>
                <a:srgbClr val="5F5F5F"/>
              </a:solidFill>
              <a:latin typeface="Arial" charset="0"/>
            </a:endParaRPr>
          </a:p>
        </p:txBody>
      </p:sp>
      <p:grpSp>
        <p:nvGrpSpPr>
          <p:cNvPr id="202757" name="Group 5"/>
          <p:cNvGrpSpPr>
            <a:grpSpLocks/>
          </p:cNvGrpSpPr>
          <p:nvPr/>
        </p:nvGrpSpPr>
        <p:grpSpPr bwMode="auto">
          <a:xfrm>
            <a:off x="5486400" y="3200400"/>
            <a:ext cx="3416300" cy="2882900"/>
            <a:chOff x="3603" y="2402"/>
            <a:chExt cx="2152" cy="1816"/>
          </a:xfrm>
        </p:grpSpPr>
        <p:grpSp>
          <p:nvGrpSpPr>
            <p:cNvPr id="202758" name="Group 6"/>
            <p:cNvGrpSpPr>
              <a:grpSpLocks/>
            </p:cNvGrpSpPr>
            <p:nvPr/>
          </p:nvGrpSpPr>
          <p:grpSpPr bwMode="auto">
            <a:xfrm>
              <a:off x="4043" y="2798"/>
              <a:ext cx="619" cy="1106"/>
              <a:chOff x="4043" y="2798"/>
              <a:chExt cx="619" cy="1106"/>
            </a:xfrm>
          </p:grpSpPr>
          <p:grpSp>
            <p:nvGrpSpPr>
              <p:cNvPr id="202759" name="Group 7"/>
              <p:cNvGrpSpPr>
                <a:grpSpLocks/>
              </p:cNvGrpSpPr>
              <p:nvPr/>
            </p:nvGrpSpPr>
            <p:grpSpPr bwMode="auto">
              <a:xfrm>
                <a:off x="4106" y="3494"/>
                <a:ext cx="406" cy="408"/>
                <a:chOff x="4106" y="3494"/>
                <a:chExt cx="406" cy="408"/>
              </a:xfrm>
            </p:grpSpPr>
            <p:grpSp>
              <p:nvGrpSpPr>
                <p:cNvPr id="202760" name="Group 8"/>
                <p:cNvGrpSpPr>
                  <a:grpSpLocks/>
                </p:cNvGrpSpPr>
                <p:nvPr/>
              </p:nvGrpSpPr>
              <p:grpSpPr bwMode="auto">
                <a:xfrm>
                  <a:off x="4171" y="3620"/>
                  <a:ext cx="260" cy="282"/>
                  <a:chOff x="4171" y="3620"/>
                  <a:chExt cx="260" cy="282"/>
                </a:xfrm>
              </p:grpSpPr>
              <p:sp>
                <p:nvSpPr>
                  <p:cNvPr id="20276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171" y="3775"/>
                    <a:ext cx="260" cy="127"/>
                  </a:xfrm>
                  <a:prstGeom prst="ellipse">
                    <a:avLst/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267" y="3620"/>
                    <a:ext cx="64" cy="182"/>
                  </a:xfrm>
                  <a:prstGeom prst="rect">
                    <a:avLst/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2763" name="Group 11"/>
                <p:cNvGrpSpPr>
                  <a:grpSpLocks/>
                </p:cNvGrpSpPr>
                <p:nvPr/>
              </p:nvGrpSpPr>
              <p:grpSpPr bwMode="auto">
                <a:xfrm>
                  <a:off x="4106" y="3494"/>
                  <a:ext cx="406" cy="142"/>
                  <a:chOff x="4106" y="3494"/>
                  <a:chExt cx="406" cy="142"/>
                </a:xfrm>
              </p:grpSpPr>
              <p:sp>
                <p:nvSpPr>
                  <p:cNvPr id="202764" name="Freeform 12"/>
                  <p:cNvSpPr>
                    <a:spLocks/>
                  </p:cNvSpPr>
                  <p:nvPr/>
                </p:nvSpPr>
                <p:spPr bwMode="auto">
                  <a:xfrm>
                    <a:off x="4106" y="3494"/>
                    <a:ext cx="406" cy="142"/>
                  </a:xfrm>
                  <a:custGeom>
                    <a:avLst/>
                    <a:gdLst>
                      <a:gd name="T0" fmla="*/ 813 w 813"/>
                      <a:gd name="T1" fmla="*/ 149 h 284"/>
                      <a:gd name="T2" fmla="*/ 809 w 813"/>
                      <a:gd name="T3" fmla="*/ 236 h 284"/>
                      <a:gd name="T4" fmla="*/ 541 w 813"/>
                      <a:gd name="T5" fmla="*/ 284 h 284"/>
                      <a:gd name="T6" fmla="*/ 246 w 813"/>
                      <a:gd name="T7" fmla="*/ 284 h 284"/>
                      <a:gd name="T8" fmla="*/ 14 w 813"/>
                      <a:gd name="T9" fmla="*/ 212 h 284"/>
                      <a:gd name="T10" fmla="*/ 0 w 813"/>
                      <a:gd name="T11" fmla="*/ 8 h 284"/>
                      <a:gd name="T12" fmla="*/ 459 w 813"/>
                      <a:gd name="T13" fmla="*/ 0 h 284"/>
                      <a:gd name="T14" fmla="*/ 813 w 813"/>
                      <a:gd name="T15" fmla="*/ 149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13" h="284">
                        <a:moveTo>
                          <a:pt x="813" y="149"/>
                        </a:moveTo>
                        <a:lnTo>
                          <a:pt x="809" y="236"/>
                        </a:lnTo>
                        <a:lnTo>
                          <a:pt x="541" y="284"/>
                        </a:lnTo>
                        <a:lnTo>
                          <a:pt x="246" y="284"/>
                        </a:lnTo>
                        <a:lnTo>
                          <a:pt x="14" y="212"/>
                        </a:lnTo>
                        <a:lnTo>
                          <a:pt x="0" y="8"/>
                        </a:lnTo>
                        <a:lnTo>
                          <a:pt x="459" y="0"/>
                        </a:lnTo>
                        <a:lnTo>
                          <a:pt x="813" y="149"/>
                        </a:lnTo>
                        <a:close/>
                      </a:path>
                    </a:pathLst>
                  </a:custGeom>
                  <a:blipFill dpi="0" rotWithShape="0">
                    <a:blip r:embed="rId6"/>
                    <a:srcRect/>
                    <a:tile tx="0" ty="0" sx="100000" sy="100000" flip="none" algn="tl"/>
                  </a:blip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65" name="Freeform 13"/>
                  <p:cNvSpPr>
                    <a:spLocks/>
                  </p:cNvSpPr>
                  <p:nvPr/>
                </p:nvSpPr>
                <p:spPr bwMode="auto">
                  <a:xfrm>
                    <a:off x="4115" y="3548"/>
                    <a:ext cx="388" cy="82"/>
                  </a:xfrm>
                  <a:custGeom>
                    <a:avLst/>
                    <a:gdLst>
                      <a:gd name="T0" fmla="*/ 777 w 777"/>
                      <a:gd name="T1" fmla="*/ 55 h 164"/>
                      <a:gd name="T2" fmla="*/ 772 w 777"/>
                      <a:gd name="T3" fmla="*/ 118 h 164"/>
                      <a:gd name="T4" fmla="*/ 532 w 777"/>
                      <a:gd name="T5" fmla="*/ 164 h 164"/>
                      <a:gd name="T6" fmla="*/ 218 w 777"/>
                      <a:gd name="T7" fmla="*/ 164 h 164"/>
                      <a:gd name="T8" fmla="*/ 0 w 777"/>
                      <a:gd name="T9" fmla="*/ 87 h 164"/>
                      <a:gd name="T10" fmla="*/ 0 w 777"/>
                      <a:gd name="T11" fmla="*/ 0 h 164"/>
                      <a:gd name="T12" fmla="*/ 209 w 777"/>
                      <a:gd name="T13" fmla="*/ 87 h 164"/>
                      <a:gd name="T14" fmla="*/ 527 w 777"/>
                      <a:gd name="T15" fmla="*/ 92 h 164"/>
                      <a:gd name="T16" fmla="*/ 777 w 777"/>
                      <a:gd name="T17" fmla="*/ 55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7" h="164">
                        <a:moveTo>
                          <a:pt x="777" y="55"/>
                        </a:moveTo>
                        <a:lnTo>
                          <a:pt x="772" y="118"/>
                        </a:lnTo>
                        <a:lnTo>
                          <a:pt x="532" y="164"/>
                        </a:lnTo>
                        <a:lnTo>
                          <a:pt x="218" y="164"/>
                        </a:lnTo>
                        <a:lnTo>
                          <a:pt x="0" y="87"/>
                        </a:lnTo>
                        <a:lnTo>
                          <a:pt x="0" y="0"/>
                        </a:lnTo>
                        <a:lnTo>
                          <a:pt x="209" y="87"/>
                        </a:lnTo>
                        <a:lnTo>
                          <a:pt x="527" y="92"/>
                        </a:lnTo>
                        <a:lnTo>
                          <a:pt x="777" y="55"/>
                        </a:lnTo>
                        <a:close/>
                      </a:path>
                    </a:pathLst>
                  </a:cu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2766" name="Group 14"/>
              <p:cNvGrpSpPr>
                <a:grpSpLocks/>
              </p:cNvGrpSpPr>
              <p:nvPr/>
            </p:nvGrpSpPr>
            <p:grpSpPr bwMode="auto">
              <a:xfrm>
                <a:off x="4157" y="2798"/>
                <a:ext cx="505" cy="1106"/>
                <a:chOff x="4157" y="2798"/>
                <a:chExt cx="505" cy="1106"/>
              </a:xfrm>
            </p:grpSpPr>
            <p:grpSp>
              <p:nvGrpSpPr>
                <p:cNvPr id="202767" name="Group 15"/>
                <p:cNvGrpSpPr>
                  <a:grpSpLocks/>
                </p:cNvGrpSpPr>
                <p:nvPr/>
              </p:nvGrpSpPr>
              <p:grpSpPr bwMode="auto">
                <a:xfrm>
                  <a:off x="4497" y="3639"/>
                  <a:ext cx="165" cy="265"/>
                  <a:chOff x="4497" y="3639"/>
                  <a:chExt cx="165" cy="265"/>
                </a:xfrm>
              </p:grpSpPr>
              <p:grpSp>
                <p:nvGrpSpPr>
                  <p:cNvPr id="20276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4497" y="3639"/>
                    <a:ext cx="155" cy="247"/>
                    <a:chOff x="4497" y="3639"/>
                    <a:chExt cx="155" cy="247"/>
                  </a:xfrm>
                </p:grpSpPr>
                <p:sp>
                  <p:nvSpPr>
                    <p:cNvPr id="202769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4506" y="3639"/>
                      <a:ext cx="102" cy="232"/>
                    </a:xfrm>
                    <a:custGeom>
                      <a:avLst/>
                      <a:gdLst>
                        <a:gd name="T0" fmla="*/ 193 w 204"/>
                        <a:gd name="T1" fmla="*/ 0 h 462"/>
                        <a:gd name="T2" fmla="*/ 179 w 204"/>
                        <a:gd name="T3" fmla="*/ 90 h 462"/>
                        <a:gd name="T4" fmla="*/ 154 w 204"/>
                        <a:gd name="T5" fmla="*/ 162 h 462"/>
                        <a:gd name="T6" fmla="*/ 128 w 204"/>
                        <a:gd name="T7" fmla="*/ 234 h 462"/>
                        <a:gd name="T8" fmla="*/ 112 w 204"/>
                        <a:gd name="T9" fmla="*/ 276 h 462"/>
                        <a:gd name="T10" fmla="*/ 109 w 204"/>
                        <a:gd name="T11" fmla="*/ 308 h 462"/>
                        <a:gd name="T12" fmla="*/ 109 w 204"/>
                        <a:gd name="T13" fmla="*/ 337 h 462"/>
                        <a:gd name="T14" fmla="*/ 149 w 204"/>
                        <a:gd name="T15" fmla="*/ 375 h 462"/>
                        <a:gd name="T16" fmla="*/ 204 w 204"/>
                        <a:gd name="T17" fmla="*/ 424 h 462"/>
                        <a:gd name="T18" fmla="*/ 152 w 204"/>
                        <a:gd name="T19" fmla="*/ 462 h 462"/>
                        <a:gd name="T20" fmla="*/ 87 w 204"/>
                        <a:gd name="T21" fmla="*/ 430 h 462"/>
                        <a:gd name="T22" fmla="*/ 29 w 204"/>
                        <a:gd name="T23" fmla="*/ 400 h 462"/>
                        <a:gd name="T24" fmla="*/ 0 w 204"/>
                        <a:gd name="T25" fmla="*/ 379 h 462"/>
                        <a:gd name="T26" fmla="*/ 0 w 204"/>
                        <a:gd name="T27" fmla="*/ 340 h 462"/>
                        <a:gd name="T28" fmla="*/ 19 w 204"/>
                        <a:gd name="T29" fmla="*/ 313 h 462"/>
                        <a:gd name="T30" fmla="*/ 35 w 204"/>
                        <a:gd name="T31" fmla="*/ 276 h 462"/>
                        <a:gd name="T32" fmla="*/ 37 w 204"/>
                        <a:gd name="T33" fmla="*/ 223 h 462"/>
                        <a:gd name="T34" fmla="*/ 40 w 204"/>
                        <a:gd name="T35" fmla="*/ 172 h 462"/>
                        <a:gd name="T36" fmla="*/ 32 w 204"/>
                        <a:gd name="T37" fmla="*/ 117 h 462"/>
                        <a:gd name="T38" fmla="*/ 27 w 204"/>
                        <a:gd name="T39" fmla="*/ 81 h 462"/>
                        <a:gd name="T40" fmla="*/ 27 w 204"/>
                        <a:gd name="T41" fmla="*/ 11 h 462"/>
                        <a:gd name="T42" fmla="*/ 193 w 204"/>
                        <a:gd name="T43" fmla="*/ 0 h 4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204" h="462">
                          <a:moveTo>
                            <a:pt x="193" y="0"/>
                          </a:moveTo>
                          <a:lnTo>
                            <a:pt x="179" y="90"/>
                          </a:lnTo>
                          <a:lnTo>
                            <a:pt x="154" y="162"/>
                          </a:lnTo>
                          <a:lnTo>
                            <a:pt x="128" y="234"/>
                          </a:lnTo>
                          <a:lnTo>
                            <a:pt x="112" y="276"/>
                          </a:lnTo>
                          <a:lnTo>
                            <a:pt x="109" y="308"/>
                          </a:lnTo>
                          <a:lnTo>
                            <a:pt x="109" y="337"/>
                          </a:lnTo>
                          <a:lnTo>
                            <a:pt x="149" y="375"/>
                          </a:lnTo>
                          <a:lnTo>
                            <a:pt x="204" y="424"/>
                          </a:lnTo>
                          <a:lnTo>
                            <a:pt x="152" y="462"/>
                          </a:lnTo>
                          <a:lnTo>
                            <a:pt x="87" y="430"/>
                          </a:lnTo>
                          <a:lnTo>
                            <a:pt x="29" y="400"/>
                          </a:lnTo>
                          <a:lnTo>
                            <a:pt x="0" y="379"/>
                          </a:lnTo>
                          <a:lnTo>
                            <a:pt x="0" y="340"/>
                          </a:lnTo>
                          <a:lnTo>
                            <a:pt x="19" y="313"/>
                          </a:lnTo>
                          <a:lnTo>
                            <a:pt x="35" y="276"/>
                          </a:lnTo>
                          <a:lnTo>
                            <a:pt x="37" y="223"/>
                          </a:lnTo>
                          <a:lnTo>
                            <a:pt x="40" y="172"/>
                          </a:lnTo>
                          <a:lnTo>
                            <a:pt x="32" y="117"/>
                          </a:lnTo>
                          <a:lnTo>
                            <a:pt x="27" y="81"/>
                          </a:lnTo>
                          <a:lnTo>
                            <a:pt x="27" y="11"/>
                          </a:lnTo>
                          <a:lnTo>
                            <a:pt x="193" y="0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7"/>
                      <a:srcRect/>
                      <a:tile tx="0" ty="0" sx="100000" sy="100000" flip="none" algn="tl"/>
                    </a:blipFill>
                    <a:ln w="3175">
                      <a:solidFill>
                        <a:srgbClr val="402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770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4497" y="3804"/>
                      <a:ext cx="155" cy="82"/>
                    </a:xfrm>
                    <a:custGeom>
                      <a:avLst/>
                      <a:gdLst>
                        <a:gd name="T0" fmla="*/ 224 w 312"/>
                        <a:gd name="T1" fmla="*/ 95 h 164"/>
                        <a:gd name="T2" fmla="*/ 191 w 312"/>
                        <a:gd name="T3" fmla="*/ 112 h 164"/>
                        <a:gd name="T4" fmla="*/ 143 w 312"/>
                        <a:gd name="T5" fmla="*/ 106 h 164"/>
                        <a:gd name="T6" fmla="*/ 87 w 312"/>
                        <a:gd name="T7" fmla="*/ 76 h 164"/>
                        <a:gd name="T8" fmla="*/ 51 w 312"/>
                        <a:gd name="T9" fmla="*/ 47 h 164"/>
                        <a:gd name="T10" fmla="*/ 26 w 312"/>
                        <a:gd name="T11" fmla="*/ 0 h 164"/>
                        <a:gd name="T12" fmla="*/ 16 w 312"/>
                        <a:gd name="T13" fmla="*/ 14 h 164"/>
                        <a:gd name="T14" fmla="*/ 0 w 312"/>
                        <a:gd name="T15" fmla="*/ 50 h 164"/>
                        <a:gd name="T16" fmla="*/ 7 w 312"/>
                        <a:gd name="T17" fmla="*/ 69 h 164"/>
                        <a:gd name="T18" fmla="*/ 52 w 312"/>
                        <a:gd name="T19" fmla="*/ 90 h 164"/>
                        <a:gd name="T20" fmla="*/ 104 w 312"/>
                        <a:gd name="T21" fmla="*/ 110 h 164"/>
                        <a:gd name="T22" fmla="*/ 163 w 312"/>
                        <a:gd name="T23" fmla="*/ 153 h 164"/>
                        <a:gd name="T24" fmla="*/ 224 w 312"/>
                        <a:gd name="T25" fmla="*/ 164 h 164"/>
                        <a:gd name="T26" fmla="*/ 265 w 312"/>
                        <a:gd name="T27" fmla="*/ 162 h 164"/>
                        <a:gd name="T28" fmla="*/ 291 w 312"/>
                        <a:gd name="T29" fmla="*/ 159 h 164"/>
                        <a:gd name="T30" fmla="*/ 312 w 312"/>
                        <a:gd name="T31" fmla="*/ 146 h 164"/>
                        <a:gd name="T32" fmla="*/ 304 w 312"/>
                        <a:gd name="T33" fmla="*/ 129 h 164"/>
                        <a:gd name="T34" fmla="*/ 293 w 312"/>
                        <a:gd name="T35" fmla="*/ 120 h 164"/>
                        <a:gd name="T36" fmla="*/ 224 w 312"/>
                        <a:gd name="T37" fmla="*/ 95 h 1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12" h="164">
                          <a:moveTo>
                            <a:pt x="224" y="95"/>
                          </a:moveTo>
                          <a:lnTo>
                            <a:pt x="191" y="112"/>
                          </a:lnTo>
                          <a:lnTo>
                            <a:pt x="143" y="106"/>
                          </a:lnTo>
                          <a:lnTo>
                            <a:pt x="87" y="76"/>
                          </a:lnTo>
                          <a:lnTo>
                            <a:pt x="51" y="47"/>
                          </a:lnTo>
                          <a:lnTo>
                            <a:pt x="26" y="0"/>
                          </a:lnTo>
                          <a:lnTo>
                            <a:pt x="16" y="14"/>
                          </a:lnTo>
                          <a:lnTo>
                            <a:pt x="0" y="50"/>
                          </a:lnTo>
                          <a:lnTo>
                            <a:pt x="7" y="69"/>
                          </a:lnTo>
                          <a:lnTo>
                            <a:pt x="52" y="90"/>
                          </a:lnTo>
                          <a:lnTo>
                            <a:pt x="104" y="110"/>
                          </a:lnTo>
                          <a:lnTo>
                            <a:pt x="163" y="153"/>
                          </a:lnTo>
                          <a:lnTo>
                            <a:pt x="224" y="164"/>
                          </a:lnTo>
                          <a:lnTo>
                            <a:pt x="265" y="162"/>
                          </a:lnTo>
                          <a:lnTo>
                            <a:pt x="291" y="159"/>
                          </a:lnTo>
                          <a:lnTo>
                            <a:pt x="312" y="146"/>
                          </a:lnTo>
                          <a:lnTo>
                            <a:pt x="304" y="129"/>
                          </a:lnTo>
                          <a:lnTo>
                            <a:pt x="293" y="120"/>
                          </a:lnTo>
                          <a:lnTo>
                            <a:pt x="224" y="95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771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4501" y="3839"/>
                      <a:ext cx="21" cy="31"/>
                    </a:xfrm>
                    <a:custGeom>
                      <a:avLst/>
                      <a:gdLst>
                        <a:gd name="T0" fmla="*/ 43 w 43"/>
                        <a:gd name="T1" fmla="*/ 20 h 63"/>
                        <a:gd name="T2" fmla="*/ 38 w 43"/>
                        <a:gd name="T3" fmla="*/ 62 h 63"/>
                        <a:gd name="T4" fmla="*/ 15 w 43"/>
                        <a:gd name="T5" fmla="*/ 63 h 63"/>
                        <a:gd name="T6" fmla="*/ 0 w 43"/>
                        <a:gd name="T7" fmla="*/ 0 h 63"/>
                        <a:gd name="T8" fmla="*/ 43 w 43"/>
                        <a:gd name="T9" fmla="*/ 20 h 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" h="63">
                          <a:moveTo>
                            <a:pt x="43" y="20"/>
                          </a:moveTo>
                          <a:lnTo>
                            <a:pt x="38" y="62"/>
                          </a:lnTo>
                          <a:lnTo>
                            <a:pt x="15" y="63"/>
                          </a:lnTo>
                          <a:lnTo>
                            <a:pt x="0" y="0"/>
                          </a:lnTo>
                          <a:lnTo>
                            <a:pt x="43" y="20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2772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4506" y="3658"/>
                    <a:ext cx="156" cy="246"/>
                    <a:chOff x="4506" y="3658"/>
                    <a:chExt cx="156" cy="246"/>
                  </a:xfrm>
                </p:grpSpPr>
                <p:sp>
                  <p:nvSpPr>
                    <p:cNvPr id="202773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4516" y="3658"/>
                      <a:ext cx="101" cy="232"/>
                    </a:xfrm>
                    <a:custGeom>
                      <a:avLst/>
                      <a:gdLst>
                        <a:gd name="T0" fmla="*/ 193 w 204"/>
                        <a:gd name="T1" fmla="*/ 0 h 463"/>
                        <a:gd name="T2" fmla="*/ 178 w 204"/>
                        <a:gd name="T3" fmla="*/ 90 h 463"/>
                        <a:gd name="T4" fmla="*/ 154 w 204"/>
                        <a:gd name="T5" fmla="*/ 162 h 463"/>
                        <a:gd name="T6" fmla="*/ 127 w 204"/>
                        <a:gd name="T7" fmla="*/ 234 h 463"/>
                        <a:gd name="T8" fmla="*/ 112 w 204"/>
                        <a:gd name="T9" fmla="*/ 277 h 463"/>
                        <a:gd name="T10" fmla="*/ 109 w 204"/>
                        <a:gd name="T11" fmla="*/ 309 h 463"/>
                        <a:gd name="T12" fmla="*/ 107 w 204"/>
                        <a:gd name="T13" fmla="*/ 338 h 463"/>
                        <a:gd name="T14" fmla="*/ 148 w 204"/>
                        <a:gd name="T15" fmla="*/ 376 h 463"/>
                        <a:gd name="T16" fmla="*/ 204 w 204"/>
                        <a:gd name="T17" fmla="*/ 424 h 463"/>
                        <a:gd name="T18" fmla="*/ 152 w 204"/>
                        <a:gd name="T19" fmla="*/ 463 h 463"/>
                        <a:gd name="T20" fmla="*/ 86 w 204"/>
                        <a:gd name="T21" fmla="*/ 431 h 463"/>
                        <a:gd name="T22" fmla="*/ 29 w 204"/>
                        <a:gd name="T23" fmla="*/ 400 h 463"/>
                        <a:gd name="T24" fmla="*/ 0 w 204"/>
                        <a:gd name="T25" fmla="*/ 380 h 463"/>
                        <a:gd name="T26" fmla="*/ 0 w 204"/>
                        <a:gd name="T27" fmla="*/ 340 h 463"/>
                        <a:gd name="T28" fmla="*/ 19 w 204"/>
                        <a:gd name="T29" fmla="*/ 312 h 463"/>
                        <a:gd name="T30" fmla="*/ 34 w 204"/>
                        <a:gd name="T31" fmla="*/ 277 h 463"/>
                        <a:gd name="T32" fmla="*/ 37 w 204"/>
                        <a:gd name="T33" fmla="*/ 224 h 463"/>
                        <a:gd name="T34" fmla="*/ 40 w 204"/>
                        <a:gd name="T35" fmla="*/ 173 h 463"/>
                        <a:gd name="T36" fmla="*/ 31 w 204"/>
                        <a:gd name="T37" fmla="*/ 116 h 463"/>
                        <a:gd name="T38" fmla="*/ 27 w 204"/>
                        <a:gd name="T39" fmla="*/ 82 h 463"/>
                        <a:gd name="T40" fmla="*/ 27 w 204"/>
                        <a:gd name="T41" fmla="*/ 11 h 463"/>
                        <a:gd name="T42" fmla="*/ 193 w 204"/>
                        <a:gd name="T43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204" h="463">
                          <a:moveTo>
                            <a:pt x="193" y="0"/>
                          </a:moveTo>
                          <a:lnTo>
                            <a:pt x="178" y="90"/>
                          </a:lnTo>
                          <a:lnTo>
                            <a:pt x="154" y="162"/>
                          </a:lnTo>
                          <a:lnTo>
                            <a:pt x="127" y="234"/>
                          </a:lnTo>
                          <a:lnTo>
                            <a:pt x="112" y="277"/>
                          </a:lnTo>
                          <a:lnTo>
                            <a:pt x="109" y="309"/>
                          </a:lnTo>
                          <a:lnTo>
                            <a:pt x="107" y="338"/>
                          </a:lnTo>
                          <a:lnTo>
                            <a:pt x="148" y="376"/>
                          </a:lnTo>
                          <a:lnTo>
                            <a:pt x="204" y="424"/>
                          </a:lnTo>
                          <a:lnTo>
                            <a:pt x="152" y="463"/>
                          </a:lnTo>
                          <a:lnTo>
                            <a:pt x="86" y="431"/>
                          </a:lnTo>
                          <a:lnTo>
                            <a:pt x="29" y="400"/>
                          </a:lnTo>
                          <a:lnTo>
                            <a:pt x="0" y="380"/>
                          </a:lnTo>
                          <a:lnTo>
                            <a:pt x="0" y="340"/>
                          </a:lnTo>
                          <a:lnTo>
                            <a:pt x="19" y="312"/>
                          </a:lnTo>
                          <a:lnTo>
                            <a:pt x="34" y="277"/>
                          </a:lnTo>
                          <a:lnTo>
                            <a:pt x="37" y="224"/>
                          </a:lnTo>
                          <a:lnTo>
                            <a:pt x="40" y="173"/>
                          </a:lnTo>
                          <a:lnTo>
                            <a:pt x="31" y="116"/>
                          </a:lnTo>
                          <a:lnTo>
                            <a:pt x="27" y="82"/>
                          </a:lnTo>
                          <a:lnTo>
                            <a:pt x="27" y="11"/>
                          </a:lnTo>
                          <a:lnTo>
                            <a:pt x="193" y="0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7"/>
                      <a:srcRect/>
                      <a:tile tx="0" ty="0" sx="100000" sy="100000" flip="none" algn="tl"/>
                    </a:blipFill>
                    <a:ln w="3175">
                      <a:solidFill>
                        <a:srgbClr val="402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774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506" y="3822"/>
                      <a:ext cx="156" cy="82"/>
                    </a:xfrm>
                    <a:custGeom>
                      <a:avLst/>
                      <a:gdLst>
                        <a:gd name="T0" fmla="*/ 224 w 311"/>
                        <a:gd name="T1" fmla="*/ 95 h 164"/>
                        <a:gd name="T2" fmla="*/ 191 w 311"/>
                        <a:gd name="T3" fmla="*/ 112 h 164"/>
                        <a:gd name="T4" fmla="*/ 142 w 311"/>
                        <a:gd name="T5" fmla="*/ 105 h 164"/>
                        <a:gd name="T6" fmla="*/ 87 w 311"/>
                        <a:gd name="T7" fmla="*/ 76 h 164"/>
                        <a:gd name="T8" fmla="*/ 50 w 311"/>
                        <a:gd name="T9" fmla="*/ 46 h 164"/>
                        <a:gd name="T10" fmla="*/ 26 w 311"/>
                        <a:gd name="T11" fmla="*/ 0 h 164"/>
                        <a:gd name="T12" fmla="*/ 16 w 311"/>
                        <a:gd name="T13" fmla="*/ 13 h 164"/>
                        <a:gd name="T14" fmla="*/ 0 w 311"/>
                        <a:gd name="T15" fmla="*/ 51 h 164"/>
                        <a:gd name="T16" fmla="*/ 7 w 311"/>
                        <a:gd name="T17" fmla="*/ 70 h 164"/>
                        <a:gd name="T18" fmla="*/ 52 w 311"/>
                        <a:gd name="T19" fmla="*/ 91 h 164"/>
                        <a:gd name="T20" fmla="*/ 104 w 311"/>
                        <a:gd name="T21" fmla="*/ 111 h 164"/>
                        <a:gd name="T22" fmla="*/ 162 w 311"/>
                        <a:gd name="T23" fmla="*/ 154 h 164"/>
                        <a:gd name="T24" fmla="*/ 224 w 311"/>
                        <a:gd name="T25" fmla="*/ 164 h 164"/>
                        <a:gd name="T26" fmla="*/ 265 w 311"/>
                        <a:gd name="T27" fmla="*/ 163 h 164"/>
                        <a:gd name="T28" fmla="*/ 290 w 311"/>
                        <a:gd name="T29" fmla="*/ 158 h 164"/>
                        <a:gd name="T30" fmla="*/ 311 w 311"/>
                        <a:gd name="T31" fmla="*/ 145 h 164"/>
                        <a:gd name="T32" fmla="*/ 304 w 311"/>
                        <a:gd name="T33" fmla="*/ 130 h 164"/>
                        <a:gd name="T34" fmla="*/ 293 w 311"/>
                        <a:gd name="T35" fmla="*/ 120 h 164"/>
                        <a:gd name="T36" fmla="*/ 224 w 311"/>
                        <a:gd name="T37" fmla="*/ 95 h 1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11" h="164">
                          <a:moveTo>
                            <a:pt x="224" y="95"/>
                          </a:moveTo>
                          <a:lnTo>
                            <a:pt x="191" y="112"/>
                          </a:lnTo>
                          <a:lnTo>
                            <a:pt x="142" y="105"/>
                          </a:lnTo>
                          <a:lnTo>
                            <a:pt x="87" y="76"/>
                          </a:lnTo>
                          <a:lnTo>
                            <a:pt x="50" y="46"/>
                          </a:lnTo>
                          <a:lnTo>
                            <a:pt x="26" y="0"/>
                          </a:lnTo>
                          <a:lnTo>
                            <a:pt x="16" y="13"/>
                          </a:lnTo>
                          <a:lnTo>
                            <a:pt x="0" y="51"/>
                          </a:lnTo>
                          <a:lnTo>
                            <a:pt x="7" y="70"/>
                          </a:lnTo>
                          <a:lnTo>
                            <a:pt x="52" y="91"/>
                          </a:lnTo>
                          <a:lnTo>
                            <a:pt x="104" y="111"/>
                          </a:lnTo>
                          <a:lnTo>
                            <a:pt x="162" y="154"/>
                          </a:lnTo>
                          <a:lnTo>
                            <a:pt x="224" y="164"/>
                          </a:lnTo>
                          <a:lnTo>
                            <a:pt x="265" y="163"/>
                          </a:lnTo>
                          <a:lnTo>
                            <a:pt x="290" y="158"/>
                          </a:lnTo>
                          <a:lnTo>
                            <a:pt x="311" y="145"/>
                          </a:lnTo>
                          <a:lnTo>
                            <a:pt x="304" y="130"/>
                          </a:lnTo>
                          <a:lnTo>
                            <a:pt x="293" y="120"/>
                          </a:lnTo>
                          <a:lnTo>
                            <a:pt x="224" y="95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77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4510" y="3857"/>
                      <a:ext cx="21" cy="32"/>
                    </a:xfrm>
                    <a:custGeom>
                      <a:avLst/>
                      <a:gdLst>
                        <a:gd name="T0" fmla="*/ 42 w 42"/>
                        <a:gd name="T1" fmla="*/ 20 h 63"/>
                        <a:gd name="T2" fmla="*/ 38 w 42"/>
                        <a:gd name="T3" fmla="*/ 61 h 63"/>
                        <a:gd name="T4" fmla="*/ 14 w 42"/>
                        <a:gd name="T5" fmla="*/ 63 h 63"/>
                        <a:gd name="T6" fmla="*/ 0 w 42"/>
                        <a:gd name="T7" fmla="*/ 0 h 63"/>
                        <a:gd name="T8" fmla="*/ 42 w 42"/>
                        <a:gd name="T9" fmla="*/ 20 h 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" h="63">
                          <a:moveTo>
                            <a:pt x="42" y="20"/>
                          </a:moveTo>
                          <a:lnTo>
                            <a:pt x="38" y="61"/>
                          </a:lnTo>
                          <a:lnTo>
                            <a:pt x="14" y="63"/>
                          </a:lnTo>
                          <a:lnTo>
                            <a:pt x="0" y="0"/>
                          </a:lnTo>
                          <a:lnTo>
                            <a:pt x="42" y="20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2776" name="Group 24"/>
                <p:cNvGrpSpPr>
                  <a:grpSpLocks/>
                </p:cNvGrpSpPr>
                <p:nvPr/>
              </p:nvGrpSpPr>
              <p:grpSpPr bwMode="auto">
                <a:xfrm>
                  <a:off x="4201" y="2814"/>
                  <a:ext cx="178" cy="213"/>
                  <a:chOff x="4201" y="2814"/>
                  <a:chExt cx="178" cy="213"/>
                </a:xfrm>
              </p:grpSpPr>
              <p:sp>
                <p:nvSpPr>
                  <p:cNvPr id="202777" name="Freeform 25"/>
                  <p:cNvSpPr>
                    <a:spLocks/>
                  </p:cNvSpPr>
                  <p:nvPr/>
                </p:nvSpPr>
                <p:spPr bwMode="auto">
                  <a:xfrm>
                    <a:off x="4201" y="2814"/>
                    <a:ext cx="178" cy="213"/>
                  </a:xfrm>
                  <a:custGeom>
                    <a:avLst/>
                    <a:gdLst>
                      <a:gd name="T0" fmla="*/ 247 w 356"/>
                      <a:gd name="T1" fmla="*/ 13 h 426"/>
                      <a:gd name="T2" fmla="*/ 293 w 356"/>
                      <a:gd name="T3" fmla="*/ 30 h 426"/>
                      <a:gd name="T4" fmla="*/ 310 w 356"/>
                      <a:gd name="T5" fmla="*/ 65 h 426"/>
                      <a:gd name="T6" fmla="*/ 325 w 356"/>
                      <a:gd name="T7" fmla="*/ 112 h 426"/>
                      <a:gd name="T8" fmla="*/ 327 w 356"/>
                      <a:gd name="T9" fmla="*/ 133 h 426"/>
                      <a:gd name="T10" fmla="*/ 325 w 356"/>
                      <a:gd name="T11" fmla="*/ 152 h 426"/>
                      <a:gd name="T12" fmla="*/ 318 w 356"/>
                      <a:gd name="T13" fmla="*/ 165 h 426"/>
                      <a:gd name="T14" fmla="*/ 328 w 356"/>
                      <a:gd name="T15" fmla="*/ 191 h 426"/>
                      <a:gd name="T16" fmla="*/ 340 w 356"/>
                      <a:gd name="T17" fmla="*/ 215 h 426"/>
                      <a:gd name="T18" fmla="*/ 346 w 356"/>
                      <a:gd name="T19" fmla="*/ 224 h 426"/>
                      <a:gd name="T20" fmla="*/ 350 w 356"/>
                      <a:gd name="T21" fmla="*/ 231 h 426"/>
                      <a:gd name="T22" fmla="*/ 354 w 356"/>
                      <a:gd name="T23" fmla="*/ 236 h 426"/>
                      <a:gd name="T24" fmla="*/ 356 w 356"/>
                      <a:gd name="T25" fmla="*/ 244 h 426"/>
                      <a:gd name="T26" fmla="*/ 353 w 356"/>
                      <a:gd name="T27" fmla="*/ 251 h 426"/>
                      <a:gd name="T28" fmla="*/ 349 w 356"/>
                      <a:gd name="T29" fmla="*/ 253 h 426"/>
                      <a:gd name="T30" fmla="*/ 334 w 356"/>
                      <a:gd name="T31" fmla="*/ 257 h 426"/>
                      <a:gd name="T32" fmla="*/ 328 w 356"/>
                      <a:gd name="T33" fmla="*/ 261 h 426"/>
                      <a:gd name="T34" fmla="*/ 326 w 356"/>
                      <a:gd name="T35" fmla="*/ 270 h 426"/>
                      <a:gd name="T36" fmla="*/ 328 w 356"/>
                      <a:gd name="T37" fmla="*/ 281 h 426"/>
                      <a:gd name="T38" fmla="*/ 333 w 356"/>
                      <a:gd name="T39" fmla="*/ 296 h 426"/>
                      <a:gd name="T40" fmla="*/ 330 w 356"/>
                      <a:gd name="T41" fmla="*/ 305 h 426"/>
                      <a:gd name="T42" fmla="*/ 325 w 356"/>
                      <a:gd name="T43" fmla="*/ 312 h 426"/>
                      <a:gd name="T44" fmla="*/ 327 w 356"/>
                      <a:gd name="T45" fmla="*/ 317 h 426"/>
                      <a:gd name="T46" fmla="*/ 328 w 356"/>
                      <a:gd name="T47" fmla="*/ 322 h 426"/>
                      <a:gd name="T48" fmla="*/ 325 w 356"/>
                      <a:gd name="T49" fmla="*/ 328 h 426"/>
                      <a:gd name="T50" fmla="*/ 318 w 356"/>
                      <a:gd name="T51" fmla="*/ 332 h 426"/>
                      <a:gd name="T52" fmla="*/ 313 w 356"/>
                      <a:gd name="T53" fmla="*/ 339 h 426"/>
                      <a:gd name="T54" fmla="*/ 313 w 356"/>
                      <a:gd name="T55" fmla="*/ 353 h 426"/>
                      <a:gd name="T56" fmla="*/ 310 w 356"/>
                      <a:gd name="T57" fmla="*/ 360 h 426"/>
                      <a:gd name="T58" fmla="*/ 305 w 356"/>
                      <a:gd name="T59" fmla="*/ 367 h 426"/>
                      <a:gd name="T60" fmla="*/ 298 w 356"/>
                      <a:gd name="T61" fmla="*/ 372 h 426"/>
                      <a:gd name="T62" fmla="*/ 289 w 356"/>
                      <a:gd name="T63" fmla="*/ 375 h 426"/>
                      <a:gd name="T64" fmla="*/ 278 w 356"/>
                      <a:gd name="T65" fmla="*/ 377 h 426"/>
                      <a:gd name="T66" fmla="*/ 253 w 356"/>
                      <a:gd name="T67" fmla="*/ 375 h 426"/>
                      <a:gd name="T68" fmla="*/ 228 w 356"/>
                      <a:gd name="T69" fmla="*/ 372 h 426"/>
                      <a:gd name="T70" fmla="*/ 193 w 356"/>
                      <a:gd name="T71" fmla="*/ 426 h 426"/>
                      <a:gd name="T72" fmla="*/ 48 w 356"/>
                      <a:gd name="T73" fmla="*/ 359 h 426"/>
                      <a:gd name="T74" fmla="*/ 62 w 356"/>
                      <a:gd name="T75" fmla="*/ 337 h 426"/>
                      <a:gd name="T76" fmla="*/ 70 w 356"/>
                      <a:gd name="T77" fmla="*/ 316 h 426"/>
                      <a:gd name="T78" fmla="*/ 70 w 356"/>
                      <a:gd name="T79" fmla="*/ 287 h 426"/>
                      <a:gd name="T80" fmla="*/ 0 w 356"/>
                      <a:gd name="T81" fmla="*/ 225 h 426"/>
                      <a:gd name="T82" fmla="*/ 0 w 356"/>
                      <a:gd name="T83" fmla="*/ 79 h 426"/>
                      <a:gd name="T84" fmla="*/ 37 w 356"/>
                      <a:gd name="T85" fmla="*/ 38 h 426"/>
                      <a:gd name="T86" fmla="*/ 82 w 356"/>
                      <a:gd name="T87" fmla="*/ 18 h 426"/>
                      <a:gd name="T88" fmla="*/ 128 w 356"/>
                      <a:gd name="T89" fmla="*/ 0 h 426"/>
                      <a:gd name="T90" fmla="*/ 192 w 356"/>
                      <a:gd name="T91" fmla="*/ 8 h 426"/>
                      <a:gd name="T92" fmla="*/ 247 w 356"/>
                      <a:gd name="T93" fmla="*/ 13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6" h="426">
                        <a:moveTo>
                          <a:pt x="247" y="13"/>
                        </a:moveTo>
                        <a:lnTo>
                          <a:pt x="293" y="30"/>
                        </a:lnTo>
                        <a:lnTo>
                          <a:pt x="310" y="65"/>
                        </a:lnTo>
                        <a:lnTo>
                          <a:pt x="325" y="112"/>
                        </a:lnTo>
                        <a:lnTo>
                          <a:pt x="327" y="133"/>
                        </a:lnTo>
                        <a:lnTo>
                          <a:pt x="325" y="152"/>
                        </a:lnTo>
                        <a:lnTo>
                          <a:pt x="318" y="165"/>
                        </a:lnTo>
                        <a:lnTo>
                          <a:pt x="328" y="191"/>
                        </a:lnTo>
                        <a:lnTo>
                          <a:pt x="340" y="215"/>
                        </a:lnTo>
                        <a:lnTo>
                          <a:pt x="346" y="224"/>
                        </a:lnTo>
                        <a:lnTo>
                          <a:pt x="350" y="231"/>
                        </a:lnTo>
                        <a:lnTo>
                          <a:pt x="354" y="236"/>
                        </a:lnTo>
                        <a:lnTo>
                          <a:pt x="356" y="244"/>
                        </a:lnTo>
                        <a:lnTo>
                          <a:pt x="353" y="251"/>
                        </a:lnTo>
                        <a:lnTo>
                          <a:pt x="349" y="253"/>
                        </a:lnTo>
                        <a:lnTo>
                          <a:pt x="334" y="257"/>
                        </a:lnTo>
                        <a:lnTo>
                          <a:pt x="328" y="261"/>
                        </a:lnTo>
                        <a:lnTo>
                          <a:pt x="326" y="270"/>
                        </a:lnTo>
                        <a:lnTo>
                          <a:pt x="328" y="281"/>
                        </a:lnTo>
                        <a:lnTo>
                          <a:pt x="333" y="296"/>
                        </a:lnTo>
                        <a:lnTo>
                          <a:pt x="330" y="305"/>
                        </a:lnTo>
                        <a:lnTo>
                          <a:pt x="325" y="312"/>
                        </a:lnTo>
                        <a:lnTo>
                          <a:pt x="327" y="317"/>
                        </a:lnTo>
                        <a:lnTo>
                          <a:pt x="328" y="322"/>
                        </a:lnTo>
                        <a:lnTo>
                          <a:pt x="325" y="328"/>
                        </a:lnTo>
                        <a:lnTo>
                          <a:pt x="318" y="332"/>
                        </a:lnTo>
                        <a:lnTo>
                          <a:pt x="313" y="339"/>
                        </a:lnTo>
                        <a:lnTo>
                          <a:pt x="313" y="353"/>
                        </a:lnTo>
                        <a:lnTo>
                          <a:pt x="310" y="360"/>
                        </a:lnTo>
                        <a:lnTo>
                          <a:pt x="305" y="367"/>
                        </a:lnTo>
                        <a:lnTo>
                          <a:pt x="298" y="372"/>
                        </a:lnTo>
                        <a:lnTo>
                          <a:pt x="289" y="375"/>
                        </a:lnTo>
                        <a:lnTo>
                          <a:pt x="278" y="377"/>
                        </a:lnTo>
                        <a:lnTo>
                          <a:pt x="253" y="375"/>
                        </a:lnTo>
                        <a:lnTo>
                          <a:pt x="228" y="372"/>
                        </a:lnTo>
                        <a:lnTo>
                          <a:pt x="193" y="426"/>
                        </a:lnTo>
                        <a:lnTo>
                          <a:pt x="48" y="359"/>
                        </a:lnTo>
                        <a:lnTo>
                          <a:pt x="62" y="337"/>
                        </a:lnTo>
                        <a:lnTo>
                          <a:pt x="70" y="316"/>
                        </a:lnTo>
                        <a:lnTo>
                          <a:pt x="70" y="287"/>
                        </a:lnTo>
                        <a:lnTo>
                          <a:pt x="0" y="225"/>
                        </a:lnTo>
                        <a:lnTo>
                          <a:pt x="0" y="79"/>
                        </a:lnTo>
                        <a:lnTo>
                          <a:pt x="37" y="38"/>
                        </a:lnTo>
                        <a:lnTo>
                          <a:pt x="82" y="18"/>
                        </a:lnTo>
                        <a:lnTo>
                          <a:pt x="128" y="0"/>
                        </a:lnTo>
                        <a:lnTo>
                          <a:pt x="192" y="8"/>
                        </a:lnTo>
                        <a:lnTo>
                          <a:pt x="247" y="13"/>
                        </a:lnTo>
                        <a:close/>
                      </a:path>
                    </a:pathLst>
                  </a:custGeom>
                  <a:blipFill dpi="0" rotWithShape="0">
                    <a:blip r:embed="rId7"/>
                    <a:srcRect/>
                    <a:tile tx="0" ty="0" sx="100000" sy="100000" flip="none" algn="tl"/>
                  </a:blipFill>
                  <a:ln w="3175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78" name="Freeform 26"/>
                  <p:cNvSpPr>
                    <a:spLocks/>
                  </p:cNvSpPr>
                  <p:nvPr/>
                </p:nvSpPr>
                <p:spPr bwMode="auto">
                  <a:xfrm>
                    <a:off x="4277" y="2948"/>
                    <a:ext cx="21" cy="34"/>
                  </a:xfrm>
                  <a:custGeom>
                    <a:avLst/>
                    <a:gdLst>
                      <a:gd name="T0" fmla="*/ 0 w 42"/>
                      <a:gd name="T1" fmla="*/ 0 h 69"/>
                      <a:gd name="T2" fmla="*/ 13 w 42"/>
                      <a:gd name="T3" fmla="*/ 34 h 69"/>
                      <a:gd name="T4" fmla="*/ 23 w 42"/>
                      <a:gd name="T5" fmla="*/ 49 h 69"/>
                      <a:gd name="T6" fmla="*/ 42 w 42"/>
                      <a:gd name="T7" fmla="*/ 69 h 69"/>
                      <a:gd name="T8" fmla="*/ 17 w 42"/>
                      <a:gd name="T9" fmla="*/ 52 h 69"/>
                      <a:gd name="T10" fmla="*/ 4 w 42"/>
                      <a:gd name="T11" fmla="*/ 34 h 69"/>
                      <a:gd name="T12" fmla="*/ 0 w 42"/>
                      <a:gd name="T13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69">
                        <a:moveTo>
                          <a:pt x="0" y="0"/>
                        </a:moveTo>
                        <a:lnTo>
                          <a:pt x="13" y="34"/>
                        </a:lnTo>
                        <a:lnTo>
                          <a:pt x="23" y="49"/>
                        </a:lnTo>
                        <a:lnTo>
                          <a:pt x="42" y="69"/>
                        </a:lnTo>
                        <a:lnTo>
                          <a:pt x="17" y="52"/>
                        </a:lnTo>
                        <a:lnTo>
                          <a:pt x="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2779" name="Freeform 27"/>
                <p:cNvSpPr>
                  <a:spLocks/>
                </p:cNvSpPr>
                <p:nvPr/>
              </p:nvSpPr>
              <p:spPr bwMode="auto">
                <a:xfrm>
                  <a:off x="4329" y="2898"/>
                  <a:ext cx="23" cy="14"/>
                </a:xfrm>
                <a:custGeom>
                  <a:avLst/>
                  <a:gdLst>
                    <a:gd name="T0" fmla="*/ 40 w 44"/>
                    <a:gd name="T1" fmla="*/ 0 h 27"/>
                    <a:gd name="T2" fmla="*/ 37 w 44"/>
                    <a:gd name="T3" fmla="*/ 3 h 27"/>
                    <a:gd name="T4" fmla="*/ 44 w 44"/>
                    <a:gd name="T5" fmla="*/ 6 h 27"/>
                    <a:gd name="T6" fmla="*/ 34 w 44"/>
                    <a:gd name="T7" fmla="*/ 5 h 27"/>
                    <a:gd name="T8" fmla="*/ 32 w 44"/>
                    <a:gd name="T9" fmla="*/ 14 h 27"/>
                    <a:gd name="T10" fmla="*/ 36 w 44"/>
                    <a:gd name="T11" fmla="*/ 19 h 27"/>
                    <a:gd name="T12" fmla="*/ 32 w 44"/>
                    <a:gd name="T13" fmla="*/ 19 h 27"/>
                    <a:gd name="T14" fmla="*/ 35 w 44"/>
                    <a:gd name="T15" fmla="*/ 27 h 27"/>
                    <a:gd name="T16" fmla="*/ 30 w 44"/>
                    <a:gd name="T17" fmla="*/ 17 h 27"/>
                    <a:gd name="T18" fmla="*/ 21 w 44"/>
                    <a:gd name="T19" fmla="*/ 17 h 27"/>
                    <a:gd name="T20" fmla="*/ 13 w 44"/>
                    <a:gd name="T21" fmla="*/ 14 h 27"/>
                    <a:gd name="T22" fmla="*/ 0 w 44"/>
                    <a:gd name="T23" fmla="*/ 14 h 27"/>
                    <a:gd name="T24" fmla="*/ 13 w 44"/>
                    <a:gd name="T25" fmla="*/ 5 h 27"/>
                    <a:gd name="T26" fmla="*/ 40 w 44"/>
                    <a:gd name="T2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27">
                      <a:moveTo>
                        <a:pt x="40" y="0"/>
                      </a:moveTo>
                      <a:lnTo>
                        <a:pt x="37" y="3"/>
                      </a:lnTo>
                      <a:lnTo>
                        <a:pt x="44" y="6"/>
                      </a:lnTo>
                      <a:lnTo>
                        <a:pt x="34" y="5"/>
                      </a:lnTo>
                      <a:lnTo>
                        <a:pt x="32" y="14"/>
                      </a:lnTo>
                      <a:lnTo>
                        <a:pt x="36" y="19"/>
                      </a:lnTo>
                      <a:lnTo>
                        <a:pt x="32" y="19"/>
                      </a:lnTo>
                      <a:lnTo>
                        <a:pt x="35" y="27"/>
                      </a:lnTo>
                      <a:lnTo>
                        <a:pt x="30" y="17"/>
                      </a:lnTo>
                      <a:lnTo>
                        <a:pt x="21" y="17"/>
                      </a:lnTo>
                      <a:lnTo>
                        <a:pt x="13" y="14"/>
                      </a:lnTo>
                      <a:lnTo>
                        <a:pt x="0" y="14"/>
                      </a:lnTo>
                      <a:lnTo>
                        <a:pt x="13" y="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780" name="Freeform 28"/>
                <p:cNvSpPr>
                  <a:spLocks/>
                </p:cNvSpPr>
                <p:nvPr/>
              </p:nvSpPr>
              <p:spPr bwMode="auto">
                <a:xfrm>
                  <a:off x="4317" y="2883"/>
                  <a:ext cx="39" cy="9"/>
                </a:xfrm>
                <a:custGeom>
                  <a:avLst/>
                  <a:gdLst>
                    <a:gd name="T0" fmla="*/ 78 w 78"/>
                    <a:gd name="T1" fmla="*/ 9 h 18"/>
                    <a:gd name="T2" fmla="*/ 75 w 78"/>
                    <a:gd name="T3" fmla="*/ 16 h 18"/>
                    <a:gd name="T4" fmla="*/ 67 w 78"/>
                    <a:gd name="T5" fmla="*/ 18 h 18"/>
                    <a:gd name="T6" fmla="*/ 54 w 78"/>
                    <a:gd name="T7" fmla="*/ 13 h 18"/>
                    <a:gd name="T8" fmla="*/ 38 w 78"/>
                    <a:gd name="T9" fmla="*/ 9 h 18"/>
                    <a:gd name="T10" fmla="*/ 13 w 78"/>
                    <a:gd name="T11" fmla="*/ 9 h 18"/>
                    <a:gd name="T12" fmla="*/ 0 w 78"/>
                    <a:gd name="T13" fmla="*/ 10 h 18"/>
                    <a:gd name="T14" fmla="*/ 20 w 78"/>
                    <a:gd name="T15" fmla="*/ 4 h 18"/>
                    <a:gd name="T16" fmla="*/ 35 w 78"/>
                    <a:gd name="T17" fmla="*/ 2 h 18"/>
                    <a:gd name="T18" fmla="*/ 33 w 78"/>
                    <a:gd name="T19" fmla="*/ 0 h 18"/>
                    <a:gd name="T20" fmla="*/ 46 w 78"/>
                    <a:gd name="T21" fmla="*/ 2 h 18"/>
                    <a:gd name="T22" fmla="*/ 45 w 78"/>
                    <a:gd name="T23" fmla="*/ 1 h 18"/>
                    <a:gd name="T24" fmla="*/ 55 w 78"/>
                    <a:gd name="T25" fmla="*/ 4 h 18"/>
                    <a:gd name="T26" fmla="*/ 66 w 78"/>
                    <a:gd name="T27" fmla="*/ 4 h 18"/>
                    <a:gd name="T28" fmla="*/ 78 w 78"/>
                    <a:gd name="T2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8" h="18">
                      <a:moveTo>
                        <a:pt x="78" y="9"/>
                      </a:moveTo>
                      <a:lnTo>
                        <a:pt x="75" y="16"/>
                      </a:lnTo>
                      <a:lnTo>
                        <a:pt x="67" y="18"/>
                      </a:lnTo>
                      <a:lnTo>
                        <a:pt x="54" y="13"/>
                      </a:lnTo>
                      <a:lnTo>
                        <a:pt x="38" y="9"/>
                      </a:lnTo>
                      <a:lnTo>
                        <a:pt x="13" y="9"/>
                      </a:lnTo>
                      <a:lnTo>
                        <a:pt x="0" y="10"/>
                      </a:lnTo>
                      <a:lnTo>
                        <a:pt x="20" y="4"/>
                      </a:lnTo>
                      <a:lnTo>
                        <a:pt x="35" y="2"/>
                      </a:lnTo>
                      <a:lnTo>
                        <a:pt x="33" y="0"/>
                      </a:lnTo>
                      <a:lnTo>
                        <a:pt x="46" y="2"/>
                      </a:lnTo>
                      <a:lnTo>
                        <a:pt x="45" y="1"/>
                      </a:lnTo>
                      <a:lnTo>
                        <a:pt x="55" y="4"/>
                      </a:lnTo>
                      <a:lnTo>
                        <a:pt x="66" y="4"/>
                      </a:lnTo>
                      <a:lnTo>
                        <a:pt x="78" y="9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781" name="Freeform 29"/>
                <p:cNvSpPr>
                  <a:spLocks/>
                </p:cNvSpPr>
                <p:nvPr/>
              </p:nvSpPr>
              <p:spPr bwMode="auto">
                <a:xfrm>
                  <a:off x="4350" y="2961"/>
                  <a:ext cx="18" cy="15"/>
                </a:xfrm>
                <a:custGeom>
                  <a:avLst/>
                  <a:gdLst>
                    <a:gd name="T0" fmla="*/ 35 w 35"/>
                    <a:gd name="T1" fmla="*/ 3 h 29"/>
                    <a:gd name="T2" fmla="*/ 30 w 35"/>
                    <a:gd name="T3" fmla="*/ 1 h 29"/>
                    <a:gd name="T4" fmla="*/ 24 w 35"/>
                    <a:gd name="T5" fmla="*/ 0 h 29"/>
                    <a:gd name="T6" fmla="*/ 21 w 35"/>
                    <a:gd name="T7" fmla="*/ 3 h 29"/>
                    <a:gd name="T8" fmla="*/ 15 w 35"/>
                    <a:gd name="T9" fmla="*/ 8 h 29"/>
                    <a:gd name="T10" fmla="*/ 9 w 35"/>
                    <a:gd name="T11" fmla="*/ 10 h 29"/>
                    <a:gd name="T12" fmla="*/ 3 w 35"/>
                    <a:gd name="T13" fmla="*/ 12 h 29"/>
                    <a:gd name="T14" fmla="*/ 3 w 35"/>
                    <a:gd name="T15" fmla="*/ 9 h 29"/>
                    <a:gd name="T16" fmla="*/ 0 w 35"/>
                    <a:gd name="T17" fmla="*/ 17 h 29"/>
                    <a:gd name="T18" fmla="*/ 0 w 35"/>
                    <a:gd name="T19" fmla="*/ 21 h 29"/>
                    <a:gd name="T20" fmla="*/ 0 w 35"/>
                    <a:gd name="T21" fmla="*/ 25 h 29"/>
                    <a:gd name="T22" fmla="*/ 2 w 35"/>
                    <a:gd name="T23" fmla="*/ 29 h 29"/>
                    <a:gd name="T24" fmla="*/ 1 w 35"/>
                    <a:gd name="T25" fmla="*/ 23 h 29"/>
                    <a:gd name="T26" fmla="*/ 4 w 35"/>
                    <a:gd name="T27" fmla="*/ 17 h 29"/>
                    <a:gd name="T28" fmla="*/ 15 w 35"/>
                    <a:gd name="T29" fmla="*/ 13 h 29"/>
                    <a:gd name="T30" fmla="*/ 21 w 35"/>
                    <a:gd name="T31" fmla="*/ 14 h 29"/>
                    <a:gd name="T32" fmla="*/ 28 w 35"/>
                    <a:gd name="T33" fmla="*/ 17 h 29"/>
                    <a:gd name="T34" fmla="*/ 33 w 35"/>
                    <a:gd name="T35" fmla="*/ 10 h 29"/>
                    <a:gd name="T36" fmla="*/ 35 w 35"/>
                    <a:gd name="T37" fmla="*/ 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5" h="29">
                      <a:moveTo>
                        <a:pt x="35" y="3"/>
                      </a:moveTo>
                      <a:lnTo>
                        <a:pt x="30" y="1"/>
                      </a:lnTo>
                      <a:lnTo>
                        <a:pt x="24" y="0"/>
                      </a:lnTo>
                      <a:lnTo>
                        <a:pt x="21" y="3"/>
                      </a:lnTo>
                      <a:lnTo>
                        <a:pt x="15" y="8"/>
                      </a:lnTo>
                      <a:lnTo>
                        <a:pt x="9" y="10"/>
                      </a:lnTo>
                      <a:lnTo>
                        <a:pt x="3" y="12"/>
                      </a:lnTo>
                      <a:lnTo>
                        <a:pt x="3" y="9"/>
                      </a:lnTo>
                      <a:lnTo>
                        <a:pt x="0" y="17"/>
                      </a:lnTo>
                      <a:lnTo>
                        <a:pt x="0" y="21"/>
                      </a:lnTo>
                      <a:lnTo>
                        <a:pt x="0" y="25"/>
                      </a:lnTo>
                      <a:lnTo>
                        <a:pt x="2" y="29"/>
                      </a:lnTo>
                      <a:lnTo>
                        <a:pt x="1" y="23"/>
                      </a:lnTo>
                      <a:lnTo>
                        <a:pt x="4" y="17"/>
                      </a:lnTo>
                      <a:lnTo>
                        <a:pt x="15" y="13"/>
                      </a:lnTo>
                      <a:lnTo>
                        <a:pt x="21" y="14"/>
                      </a:lnTo>
                      <a:lnTo>
                        <a:pt x="28" y="17"/>
                      </a:lnTo>
                      <a:lnTo>
                        <a:pt x="33" y="10"/>
                      </a:lnTo>
                      <a:lnTo>
                        <a:pt x="35" y="3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782" name="Freeform 30"/>
                <p:cNvSpPr>
                  <a:spLocks/>
                </p:cNvSpPr>
                <p:nvPr/>
              </p:nvSpPr>
              <p:spPr bwMode="auto">
                <a:xfrm>
                  <a:off x="4357" y="2976"/>
                  <a:ext cx="7" cy="3"/>
                </a:xfrm>
                <a:custGeom>
                  <a:avLst/>
                  <a:gdLst>
                    <a:gd name="T0" fmla="*/ 15 w 15"/>
                    <a:gd name="T1" fmla="*/ 2 h 6"/>
                    <a:gd name="T2" fmla="*/ 7 w 15"/>
                    <a:gd name="T3" fmla="*/ 0 h 6"/>
                    <a:gd name="T4" fmla="*/ 0 w 15"/>
                    <a:gd name="T5" fmla="*/ 2 h 6"/>
                    <a:gd name="T6" fmla="*/ 8 w 15"/>
                    <a:gd name="T7" fmla="*/ 6 h 6"/>
                    <a:gd name="T8" fmla="*/ 15 w 15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6">
                      <a:moveTo>
                        <a:pt x="15" y="2"/>
                      </a:moveTo>
                      <a:lnTo>
                        <a:pt x="7" y="0"/>
                      </a:lnTo>
                      <a:lnTo>
                        <a:pt x="0" y="2"/>
                      </a:lnTo>
                      <a:lnTo>
                        <a:pt x="8" y="6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783" name="Freeform 31"/>
                <p:cNvSpPr>
                  <a:spLocks/>
                </p:cNvSpPr>
                <p:nvPr/>
              </p:nvSpPr>
              <p:spPr bwMode="auto">
                <a:xfrm>
                  <a:off x="4363" y="2938"/>
                  <a:ext cx="7" cy="4"/>
                </a:xfrm>
                <a:custGeom>
                  <a:avLst/>
                  <a:gdLst>
                    <a:gd name="T0" fmla="*/ 16 w 16"/>
                    <a:gd name="T1" fmla="*/ 0 h 7"/>
                    <a:gd name="T2" fmla="*/ 8 w 16"/>
                    <a:gd name="T3" fmla="*/ 0 h 7"/>
                    <a:gd name="T4" fmla="*/ 3 w 16"/>
                    <a:gd name="T5" fmla="*/ 3 h 7"/>
                    <a:gd name="T6" fmla="*/ 0 w 16"/>
                    <a:gd name="T7" fmla="*/ 6 h 7"/>
                    <a:gd name="T8" fmla="*/ 4 w 16"/>
                    <a:gd name="T9" fmla="*/ 7 h 7"/>
                    <a:gd name="T10" fmla="*/ 8 w 16"/>
                    <a:gd name="T11" fmla="*/ 5 h 7"/>
                    <a:gd name="T12" fmla="*/ 16 w 16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7">
                      <a:moveTo>
                        <a:pt x="16" y="0"/>
                      </a:moveTo>
                      <a:lnTo>
                        <a:pt x="8" y="0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784" name="Freeform 32"/>
                <p:cNvSpPr>
                  <a:spLocks/>
                </p:cNvSpPr>
                <p:nvPr/>
              </p:nvSpPr>
              <p:spPr bwMode="auto">
                <a:xfrm>
                  <a:off x="4356" y="2935"/>
                  <a:ext cx="4" cy="8"/>
                </a:xfrm>
                <a:custGeom>
                  <a:avLst/>
                  <a:gdLst>
                    <a:gd name="T0" fmla="*/ 3 w 8"/>
                    <a:gd name="T1" fmla="*/ 0 h 15"/>
                    <a:gd name="T2" fmla="*/ 1 w 8"/>
                    <a:gd name="T3" fmla="*/ 5 h 15"/>
                    <a:gd name="T4" fmla="*/ 4 w 8"/>
                    <a:gd name="T5" fmla="*/ 12 h 15"/>
                    <a:gd name="T6" fmla="*/ 8 w 8"/>
                    <a:gd name="T7" fmla="*/ 15 h 15"/>
                    <a:gd name="T8" fmla="*/ 2 w 8"/>
                    <a:gd name="T9" fmla="*/ 13 h 15"/>
                    <a:gd name="T10" fmla="*/ 0 w 8"/>
                    <a:gd name="T11" fmla="*/ 10 h 15"/>
                    <a:gd name="T12" fmla="*/ 0 w 8"/>
                    <a:gd name="T13" fmla="*/ 6 h 15"/>
                    <a:gd name="T14" fmla="*/ 3 w 8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15">
                      <a:moveTo>
                        <a:pt x="3" y="0"/>
                      </a:moveTo>
                      <a:lnTo>
                        <a:pt x="1" y="5"/>
                      </a:lnTo>
                      <a:lnTo>
                        <a:pt x="4" y="12"/>
                      </a:lnTo>
                      <a:lnTo>
                        <a:pt x="8" y="15"/>
                      </a:lnTo>
                      <a:lnTo>
                        <a:pt x="2" y="13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785" name="Freeform 33"/>
                <p:cNvSpPr>
                  <a:spLocks/>
                </p:cNvSpPr>
                <p:nvPr/>
              </p:nvSpPr>
              <p:spPr bwMode="auto">
                <a:xfrm>
                  <a:off x="4336" y="2903"/>
                  <a:ext cx="4" cy="3"/>
                </a:xfrm>
                <a:custGeom>
                  <a:avLst/>
                  <a:gdLst>
                    <a:gd name="T0" fmla="*/ 10 w 10"/>
                    <a:gd name="T1" fmla="*/ 0 h 5"/>
                    <a:gd name="T2" fmla="*/ 10 w 10"/>
                    <a:gd name="T3" fmla="*/ 5 h 5"/>
                    <a:gd name="T4" fmla="*/ 6 w 10"/>
                    <a:gd name="T5" fmla="*/ 4 h 5"/>
                    <a:gd name="T6" fmla="*/ 2 w 10"/>
                    <a:gd name="T7" fmla="*/ 3 h 5"/>
                    <a:gd name="T8" fmla="*/ 0 w 10"/>
                    <a:gd name="T9" fmla="*/ 3 h 5"/>
                    <a:gd name="T10" fmla="*/ 3 w 10"/>
                    <a:gd name="T11" fmla="*/ 0 h 5"/>
                    <a:gd name="T12" fmla="*/ 10 w 10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5">
                      <a:moveTo>
                        <a:pt x="10" y="0"/>
                      </a:moveTo>
                      <a:lnTo>
                        <a:pt x="10" y="5"/>
                      </a:lnTo>
                      <a:lnTo>
                        <a:pt x="6" y="4"/>
                      </a:lnTo>
                      <a:lnTo>
                        <a:pt x="2" y="3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2786" name="Group 34"/>
                <p:cNvGrpSpPr>
                  <a:grpSpLocks/>
                </p:cNvGrpSpPr>
                <p:nvPr/>
              </p:nvGrpSpPr>
              <p:grpSpPr bwMode="auto">
                <a:xfrm>
                  <a:off x="4258" y="2891"/>
                  <a:ext cx="25" cy="45"/>
                  <a:chOff x="4258" y="2891"/>
                  <a:chExt cx="25" cy="45"/>
                </a:xfrm>
              </p:grpSpPr>
              <p:sp>
                <p:nvSpPr>
                  <p:cNvPr id="202787" name="Freeform 35"/>
                  <p:cNvSpPr>
                    <a:spLocks/>
                  </p:cNvSpPr>
                  <p:nvPr/>
                </p:nvSpPr>
                <p:spPr bwMode="auto">
                  <a:xfrm>
                    <a:off x="4264" y="2896"/>
                    <a:ext cx="15" cy="33"/>
                  </a:xfrm>
                  <a:custGeom>
                    <a:avLst/>
                    <a:gdLst>
                      <a:gd name="T0" fmla="*/ 31 w 31"/>
                      <a:gd name="T1" fmla="*/ 13 h 68"/>
                      <a:gd name="T2" fmla="*/ 21 w 31"/>
                      <a:gd name="T3" fmla="*/ 6 h 68"/>
                      <a:gd name="T4" fmla="*/ 11 w 31"/>
                      <a:gd name="T5" fmla="*/ 8 h 68"/>
                      <a:gd name="T6" fmla="*/ 4 w 31"/>
                      <a:gd name="T7" fmla="*/ 19 h 68"/>
                      <a:gd name="T8" fmla="*/ 3 w 31"/>
                      <a:gd name="T9" fmla="*/ 33 h 68"/>
                      <a:gd name="T10" fmla="*/ 4 w 31"/>
                      <a:gd name="T11" fmla="*/ 46 h 68"/>
                      <a:gd name="T12" fmla="*/ 8 w 31"/>
                      <a:gd name="T13" fmla="*/ 56 h 68"/>
                      <a:gd name="T14" fmla="*/ 13 w 31"/>
                      <a:gd name="T15" fmla="*/ 41 h 68"/>
                      <a:gd name="T16" fmla="*/ 19 w 31"/>
                      <a:gd name="T17" fmla="*/ 32 h 68"/>
                      <a:gd name="T18" fmla="*/ 30 w 31"/>
                      <a:gd name="T19" fmla="*/ 27 h 68"/>
                      <a:gd name="T20" fmla="*/ 21 w 31"/>
                      <a:gd name="T21" fmla="*/ 38 h 68"/>
                      <a:gd name="T22" fmla="*/ 12 w 31"/>
                      <a:gd name="T23" fmla="*/ 48 h 68"/>
                      <a:gd name="T24" fmla="*/ 11 w 31"/>
                      <a:gd name="T25" fmla="*/ 59 h 68"/>
                      <a:gd name="T26" fmla="*/ 16 w 31"/>
                      <a:gd name="T27" fmla="*/ 67 h 68"/>
                      <a:gd name="T28" fmla="*/ 20 w 31"/>
                      <a:gd name="T29" fmla="*/ 68 h 68"/>
                      <a:gd name="T30" fmla="*/ 7 w 31"/>
                      <a:gd name="T31" fmla="*/ 66 h 68"/>
                      <a:gd name="T32" fmla="*/ 0 w 31"/>
                      <a:gd name="T33" fmla="*/ 50 h 68"/>
                      <a:gd name="T34" fmla="*/ 0 w 31"/>
                      <a:gd name="T35" fmla="*/ 32 h 68"/>
                      <a:gd name="T36" fmla="*/ 0 w 31"/>
                      <a:gd name="T37" fmla="*/ 15 h 68"/>
                      <a:gd name="T38" fmla="*/ 8 w 31"/>
                      <a:gd name="T39" fmla="*/ 5 h 68"/>
                      <a:gd name="T40" fmla="*/ 18 w 31"/>
                      <a:gd name="T41" fmla="*/ 0 h 68"/>
                      <a:gd name="T42" fmla="*/ 28 w 31"/>
                      <a:gd name="T43" fmla="*/ 2 h 68"/>
                      <a:gd name="T44" fmla="*/ 31 w 31"/>
                      <a:gd name="T45" fmla="*/ 13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68">
                        <a:moveTo>
                          <a:pt x="31" y="13"/>
                        </a:moveTo>
                        <a:lnTo>
                          <a:pt x="21" y="6"/>
                        </a:lnTo>
                        <a:lnTo>
                          <a:pt x="11" y="8"/>
                        </a:lnTo>
                        <a:lnTo>
                          <a:pt x="4" y="19"/>
                        </a:lnTo>
                        <a:lnTo>
                          <a:pt x="3" y="33"/>
                        </a:lnTo>
                        <a:lnTo>
                          <a:pt x="4" y="46"/>
                        </a:lnTo>
                        <a:lnTo>
                          <a:pt x="8" y="56"/>
                        </a:lnTo>
                        <a:lnTo>
                          <a:pt x="13" y="41"/>
                        </a:lnTo>
                        <a:lnTo>
                          <a:pt x="19" y="32"/>
                        </a:lnTo>
                        <a:lnTo>
                          <a:pt x="30" y="27"/>
                        </a:lnTo>
                        <a:lnTo>
                          <a:pt x="21" y="38"/>
                        </a:lnTo>
                        <a:lnTo>
                          <a:pt x="12" y="48"/>
                        </a:lnTo>
                        <a:lnTo>
                          <a:pt x="11" y="59"/>
                        </a:lnTo>
                        <a:lnTo>
                          <a:pt x="16" y="67"/>
                        </a:lnTo>
                        <a:lnTo>
                          <a:pt x="20" y="68"/>
                        </a:lnTo>
                        <a:lnTo>
                          <a:pt x="7" y="66"/>
                        </a:lnTo>
                        <a:lnTo>
                          <a:pt x="0" y="50"/>
                        </a:lnTo>
                        <a:lnTo>
                          <a:pt x="0" y="32"/>
                        </a:lnTo>
                        <a:lnTo>
                          <a:pt x="0" y="15"/>
                        </a:lnTo>
                        <a:lnTo>
                          <a:pt x="8" y="5"/>
                        </a:lnTo>
                        <a:lnTo>
                          <a:pt x="18" y="0"/>
                        </a:lnTo>
                        <a:lnTo>
                          <a:pt x="28" y="2"/>
                        </a:lnTo>
                        <a:lnTo>
                          <a:pt x="31" y="13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88" name="Freeform 36"/>
                  <p:cNvSpPr>
                    <a:spLocks/>
                  </p:cNvSpPr>
                  <p:nvPr/>
                </p:nvSpPr>
                <p:spPr bwMode="auto">
                  <a:xfrm>
                    <a:off x="4258" y="2891"/>
                    <a:ext cx="25" cy="45"/>
                  </a:xfrm>
                  <a:custGeom>
                    <a:avLst/>
                    <a:gdLst>
                      <a:gd name="T0" fmla="*/ 51 w 51"/>
                      <a:gd name="T1" fmla="*/ 22 h 91"/>
                      <a:gd name="T2" fmla="*/ 43 w 51"/>
                      <a:gd name="T3" fmla="*/ 8 h 91"/>
                      <a:gd name="T4" fmla="*/ 30 w 51"/>
                      <a:gd name="T5" fmla="*/ 4 h 91"/>
                      <a:gd name="T6" fmla="*/ 14 w 51"/>
                      <a:gd name="T7" fmla="*/ 6 h 91"/>
                      <a:gd name="T8" fmla="*/ 8 w 51"/>
                      <a:gd name="T9" fmla="*/ 15 h 91"/>
                      <a:gd name="T10" fmla="*/ 3 w 51"/>
                      <a:gd name="T11" fmla="*/ 29 h 91"/>
                      <a:gd name="T12" fmla="*/ 3 w 51"/>
                      <a:gd name="T13" fmla="*/ 40 h 91"/>
                      <a:gd name="T14" fmla="*/ 5 w 51"/>
                      <a:gd name="T15" fmla="*/ 47 h 91"/>
                      <a:gd name="T16" fmla="*/ 5 w 51"/>
                      <a:gd name="T17" fmla="*/ 59 h 91"/>
                      <a:gd name="T18" fmla="*/ 8 w 51"/>
                      <a:gd name="T19" fmla="*/ 71 h 91"/>
                      <a:gd name="T20" fmla="*/ 20 w 51"/>
                      <a:gd name="T21" fmla="*/ 84 h 91"/>
                      <a:gd name="T22" fmla="*/ 27 w 51"/>
                      <a:gd name="T23" fmla="*/ 84 h 91"/>
                      <a:gd name="T24" fmla="*/ 35 w 51"/>
                      <a:gd name="T25" fmla="*/ 84 h 91"/>
                      <a:gd name="T26" fmla="*/ 35 w 51"/>
                      <a:gd name="T27" fmla="*/ 87 h 91"/>
                      <a:gd name="T28" fmla="*/ 29 w 51"/>
                      <a:gd name="T29" fmla="*/ 91 h 91"/>
                      <a:gd name="T30" fmla="*/ 21 w 51"/>
                      <a:gd name="T31" fmla="*/ 90 h 91"/>
                      <a:gd name="T32" fmla="*/ 11 w 51"/>
                      <a:gd name="T33" fmla="*/ 87 h 91"/>
                      <a:gd name="T34" fmla="*/ 3 w 51"/>
                      <a:gd name="T35" fmla="*/ 72 h 91"/>
                      <a:gd name="T36" fmla="*/ 2 w 51"/>
                      <a:gd name="T37" fmla="*/ 51 h 91"/>
                      <a:gd name="T38" fmla="*/ 0 w 51"/>
                      <a:gd name="T39" fmla="*/ 37 h 91"/>
                      <a:gd name="T40" fmla="*/ 0 w 51"/>
                      <a:gd name="T41" fmla="*/ 25 h 91"/>
                      <a:gd name="T42" fmla="*/ 4 w 51"/>
                      <a:gd name="T43" fmla="*/ 12 h 91"/>
                      <a:gd name="T44" fmla="*/ 10 w 51"/>
                      <a:gd name="T45" fmla="*/ 4 h 91"/>
                      <a:gd name="T46" fmla="*/ 23 w 51"/>
                      <a:gd name="T47" fmla="*/ 0 h 91"/>
                      <a:gd name="T48" fmla="*/ 43 w 51"/>
                      <a:gd name="T49" fmla="*/ 2 h 91"/>
                      <a:gd name="T50" fmla="*/ 50 w 51"/>
                      <a:gd name="T51" fmla="*/ 8 h 91"/>
                      <a:gd name="T52" fmla="*/ 51 w 51"/>
                      <a:gd name="T53" fmla="*/ 22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1" h="91">
                        <a:moveTo>
                          <a:pt x="51" y="22"/>
                        </a:moveTo>
                        <a:lnTo>
                          <a:pt x="43" y="8"/>
                        </a:lnTo>
                        <a:lnTo>
                          <a:pt x="30" y="4"/>
                        </a:lnTo>
                        <a:lnTo>
                          <a:pt x="14" y="6"/>
                        </a:lnTo>
                        <a:lnTo>
                          <a:pt x="8" y="15"/>
                        </a:lnTo>
                        <a:lnTo>
                          <a:pt x="3" y="29"/>
                        </a:lnTo>
                        <a:lnTo>
                          <a:pt x="3" y="40"/>
                        </a:lnTo>
                        <a:lnTo>
                          <a:pt x="5" y="47"/>
                        </a:lnTo>
                        <a:lnTo>
                          <a:pt x="5" y="59"/>
                        </a:lnTo>
                        <a:lnTo>
                          <a:pt x="8" y="71"/>
                        </a:lnTo>
                        <a:lnTo>
                          <a:pt x="20" y="84"/>
                        </a:lnTo>
                        <a:lnTo>
                          <a:pt x="27" y="84"/>
                        </a:lnTo>
                        <a:lnTo>
                          <a:pt x="35" y="84"/>
                        </a:lnTo>
                        <a:lnTo>
                          <a:pt x="35" y="87"/>
                        </a:lnTo>
                        <a:lnTo>
                          <a:pt x="29" y="91"/>
                        </a:lnTo>
                        <a:lnTo>
                          <a:pt x="21" y="90"/>
                        </a:lnTo>
                        <a:lnTo>
                          <a:pt x="11" y="87"/>
                        </a:lnTo>
                        <a:lnTo>
                          <a:pt x="3" y="72"/>
                        </a:lnTo>
                        <a:lnTo>
                          <a:pt x="2" y="51"/>
                        </a:lnTo>
                        <a:lnTo>
                          <a:pt x="0" y="37"/>
                        </a:lnTo>
                        <a:lnTo>
                          <a:pt x="0" y="25"/>
                        </a:lnTo>
                        <a:lnTo>
                          <a:pt x="4" y="12"/>
                        </a:lnTo>
                        <a:lnTo>
                          <a:pt x="10" y="4"/>
                        </a:lnTo>
                        <a:lnTo>
                          <a:pt x="23" y="0"/>
                        </a:lnTo>
                        <a:lnTo>
                          <a:pt x="43" y="2"/>
                        </a:lnTo>
                        <a:lnTo>
                          <a:pt x="50" y="8"/>
                        </a:lnTo>
                        <a:lnTo>
                          <a:pt x="51" y="22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2789" name="Group 37"/>
                <p:cNvGrpSpPr>
                  <a:grpSpLocks/>
                </p:cNvGrpSpPr>
                <p:nvPr/>
              </p:nvGrpSpPr>
              <p:grpSpPr bwMode="auto">
                <a:xfrm>
                  <a:off x="4495" y="3235"/>
                  <a:ext cx="139" cy="75"/>
                  <a:chOff x="4495" y="3235"/>
                  <a:chExt cx="139" cy="75"/>
                </a:xfrm>
              </p:grpSpPr>
              <p:sp>
                <p:nvSpPr>
                  <p:cNvPr id="202790" name="Freeform 38"/>
                  <p:cNvSpPr>
                    <a:spLocks/>
                  </p:cNvSpPr>
                  <p:nvPr/>
                </p:nvSpPr>
                <p:spPr bwMode="auto">
                  <a:xfrm>
                    <a:off x="4495" y="3235"/>
                    <a:ext cx="139" cy="75"/>
                  </a:xfrm>
                  <a:custGeom>
                    <a:avLst/>
                    <a:gdLst>
                      <a:gd name="T0" fmla="*/ 0 w 278"/>
                      <a:gd name="T1" fmla="*/ 90 h 151"/>
                      <a:gd name="T2" fmla="*/ 35 w 278"/>
                      <a:gd name="T3" fmla="*/ 83 h 151"/>
                      <a:gd name="T4" fmla="*/ 48 w 278"/>
                      <a:gd name="T5" fmla="*/ 81 h 151"/>
                      <a:gd name="T6" fmla="*/ 55 w 278"/>
                      <a:gd name="T7" fmla="*/ 74 h 151"/>
                      <a:gd name="T8" fmla="*/ 64 w 278"/>
                      <a:gd name="T9" fmla="*/ 64 h 151"/>
                      <a:gd name="T10" fmla="*/ 81 w 278"/>
                      <a:gd name="T11" fmla="*/ 50 h 151"/>
                      <a:gd name="T12" fmla="*/ 111 w 278"/>
                      <a:gd name="T13" fmla="*/ 28 h 151"/>
                      <a:gd name="T14" fmla="*/ 115 w 278"/>
                      <a:gd name="T15" fmla="*/ 20 h 151"/>
                      <a:gd name="T16" fmla="*/ 124 w 278"/>
                      <a:gd name="T17" fmla="*/ 13 h 151"/>
                      <a:gd name="T18" fmla="*/ 141 w 278"/>
                      <a:gd name="T19" fmla="*/ 11 h 151"/>
                      <a:gd name="T20" fmla="*/ 188 w 278"/>
                      <a:gd name="T21" fmla="*/ 3 h 151"/>
                      <a:gd name="T22" fmla="*/ 202 w 278"/>
                      <a:gd name="T23" fmla="*/ 0 h 151"/>
                      <a:gd name="T24" fmla="*/ 214 w 278"/>
                      <a:gd name="T25" fmla="*/ 6 h 151"/>
                      <a:gd name="T26" fmla="*/ 220 w 278"/>
                      <a:gd name="T27" fmla="*/ 9 h 151"/>
                      <a:gd name="T28" fmla="*/ 237 w 278"/>
                      <a:gd name="T29" fmla="*/ 17 h 151"/>
                      <a:gd name="T30" fmla="*/ 246 w 278"/>
                      <a:gd name="T31" fmla="*/ 20 h 151"/>
                      <a:gd name="T32" fmla="*/ 255 w 278"/>
                      <a:gd name="T33" fmla="*/ 22 h 151"/>
                      <a:gd name="T34" fmla="*/ 260 w 278"/>
                      <a:gd name="T35" fmla="*/ 27 h 151"/>
                      <a:gd name="T36" fmla="*/ 265 w 278"/>
                      <a:gd name="T37" fmla="*/ 36 h 151"/>
                      <a:gd name="T38" fmla="*/ 271 w 278"/>
                      <a:gd name="T39" fmla="*/ 42 h 151"/>
                      <a:gd name="T40" fmla="*/ 273 w 278"/>
                      <a:gd name="T41" fmla="*/ 48 h 151"/>
                      <a:gd name="T42" fmla="*/ 274 w 278"/>
                      <a:gd name="T43" fmla="*/ 51 h 151"/>
                      <a:gd name="T44" fmla="*/ 278 w 278"/>
                      <a:gd name="T45" fmla="*/ 59 h 151"/>
                      <a:gd name="T46" fmla="*/ 274 w 278"/>
                      <a:gd name="T47" fmla="*/ 63 h 151"/>
                      <a:gd name="T48" fmla="*/ 269 w 278"/>
                      <a:gd name="T49" fmla="*/ 65 h 151"/>
                      <a:gd name="T50" fmla="*/ 260 w 278"/>
                      <a:gd name="T51" fmla="*/ 64 h 151"/>
                      <a:gd name="T52" fmla="*/ 253 w 278"/>
                      <a:gd name="T53" fmla="*/ 62 h 151"/>
                      <a:gd name="T54" fmla="*/ 246 w 278"/>
                      <a:gd name="T55" fmla="*/ 58 h 151"/>
                      <a:gd name="T56" fmla="*/ 238 w 278"/>
                      <a:gd name="T57" fmla="*/ 58 h 151"/>
                      <a:gd name="T58" fmla="*/ 230 w 278"/>
                      <a:gd name="T59" fmla="*/ 57 h 151"/>
                      <a:gd name="T60" fmla="*/ 222 w 278"/>
                      <a:gd name="T61" fmla="*/ 53 h 151"/>
                      <a:gd name="T62" fmla="*/ 209 w 278"/>
                      <a:gd name="T63" fmla="*/ 55 h 151"/>
                      <a:gd name="T64" fmla="*/ 199 w 278"/>
                      <a:gd name="T65" fmla="*/ 59 h 151"/>
                      <a:gd name="T66" fmla="*/ 222 w 278"/>
                      <a:gd name="T67" fmla="*/ 63 h 151"/>
                      <a:gd name="T68" fmla="*/ 236 w 278"/>
                      <a:gd name="T69" fmla="*/ 68 h 151"/>
                      <a:gd name="T70" fmla="*/ 255 w 278"/>
                      <a:gd name="T71" fmla="*/ 74 h 151"/>
                      <a:gd name="T72" fmla="*/ 259 w 278"/>
                      <a:gd name="T73" fmla="*/ 79 h 151"/>
                      <a:gd name="T74" fmla="*/ 260 w 278"/>
                      <a:gd name="T75" fmla="*/ 83 h 151"/>
                      <a:gd name="T76" fmla="*/ 257 w 278"/>
                      <a:gd name="T77" fmla="*/ 85 h 151"/>
                      <a:gd name="T78" fmla="*/ 250 w 278"/>
                      <a:gd name="T79" fmla="*/ 89 h 151"/>
                      <a:gd name="T80" fmla="*/ 244 w 278"/>
                      <a:gd name="T81" fmla="*/ 89 h 151"/>
                      <a:gd name="T82" fmla="*/ 219 w 278"/>
                      <a:gd name="T83" fmla="*/ 83 h 151"/>
                      <a:gd name="T84" fmla="*/ 196 w 278"/>
                      <a:gd name="T85" fmla="*/ 81 h 151"/>
                      <a:gd name="T86" fmla="*/ 179 w 278"/>
                      <a:gd name="T87" fmla="*/ 83 h 151"/>
                      <a:gd name="T88" fmla="*/ 170 w 278"/>
                      <a:gd name="T89" fmla="*/ 89 h 151"/>
                      <a:gd name="T90" fmla="*/ 160 w 278"/>
                      <a:gd name="T91" fmla="*/ 96 h 151"/>
                      <a:gd name="T92" fmla="*/ 150 w 278"/>
                      <a:gd name="T93" fmla="*/ 105 h 151"/>
                      <a:gd name="T94" fmla="*/ 142 w 278"/>
                      <a:gd name="T95" fmla="*/ 117 h 151"/>
                      <a:gd name="T96" fmla="*/ 132 w 278"/>
                      <a:gd name="T97" fmla="*/ 126 h 151"/>
                      <a:gd name="T98" fmla="*/ 120 w 278"/>
                      <a:gd name="T99" fmla="*/ 132 h 151"/>
                      <a:gd name="T100" fmla="*/ 107 w 278"/>
                      <a:gd name="T101" fmla="*/ 133 h 151"/>
                      <a:gd name="T102" fmla="*/ 95 w 278"/>
                      <a:gd name="T103" fmla="*/ 134 h 151"/>
                      <a:gd name="T104" fmla="*/ 79 w 278"/>
                      <a:gd name="T105" fmla="*/ 134 h 151"/>
                      <a:gd name="T106" fmla="*/ 61 w 278"/>
                      <a:gd name="T107" fmla="*/ 136 h 151"/>
                      <a:gd name="T108" fmla="*/ 47 w 278"/>
                      <a:gd name="T109" fmla="*/ 143 h 151"/>
                      <a:gd name="T110" fmla="*/ 0 w 278"/>
                      <a:gd name="T111" fmla="*/ 151 h 151"/>
                      <a:gd name="T112" fmla="*/ 0 w 278"/>
                      <a:gd name="T113" fmla="*/ 90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78" h="151">
                        <a:moveTo>
                          <a:pt x="0" y="90"/>
                        </a:moveTo>
                        <a:lnTo>
                          <a:pt x="35" y="83"/>
                        </a:lnTo>
                        <a:lnTo>
                          <a:pt x="48" y="81"/>
                        </a:lnTo>
                        <a:lnTo>
                          <a:pt x="55" y="74"/>
                        </a:lnTo>
                        <a:lnTo>
                          <a:pt x="64" y="64"/>
                        </a:lnTo>
                        <a:lnTo>
                          <a:pt x="81" y="50"/>
                        </a:lnTo>
                        <a:lnTo>
                          <a:pt x="111" y="28"/>
                        </a:lnTo>
                        <a:lnTo>
                          <a:pt x="115" y="20"/>
                        </a:lnTo>
                        <a:lnTo>
                          <a:pt x="124" y="13"/>
                        </a:lnTo>
                        <a:lnTo>
                          <a:pt x="141" y="11"/>
                        </a:lnTo>
                        <a:lnTo>
                          <a:pt x="188" y="3"/>
                        </a:lnTo>
                        <a:lnTo>
                          <a:pt x="202" y="0"/>
                        </a:lnTo>
                        <a:lnTo>
                          <a:pt x="214" y="6"/>
                        </a:lnTo>
                        <a:lnTo>
                          <a:pt x="220" y="9"/>
                        </a:lnTo>
                        <a:lnTo>
                          <a:pt x="237" y="17"/>
                        </a:lnTo>
                        <a:lnTo>
                          <a:pt x="246" y="20"/>
                        </a:lnTo>
                        <a:lnTo>
                          <a:pt x="255" y="22"/>
                        </a:lnTo>
                        <a:lnTo>
                          <a:pt x="260" y="27"/>
                        </a:lnTo>
                        <a:lnTo>
                          <a:pt x="265" y="36"/>
                        </a:lnTo>
                        <a:lnTo>
                          <a:pt x="271" y="42"/>
                        </a:lnTo>
                        <a:lnTo>
                          <a:pt x="273" y="48"/>
                        </a:lnTo>
                        <a:lnTo>
                          <a:pt x="274" y="51"/>
                        </a:lnTo>
                        <a:lnTo>
                          <a:pt x="278" y="59"/>
                        </a:lnTo>
                        <a:lnTo>
                          <a:pt x="274" y="63"/>
                        </a:lnTo>
                        <a:lnTo>
                          <a:pt x="269" y="65"/>
                        </a:lnTo>
                        <a:lnTo>
                          <a:pt x="260" y="64"/>
                        </a:lnTo>
                        <a:lnTo>
                          <a:pt x="253" y="62"/>
                        </a:lnTo>
                        <a:lnTo>
                          <a:pt x="246" y="58"/>
                        </a:lnTo>
                        <a:lnTo>
                          <a:pt x="238" y="58"/>
                        </a:lnTo>
                        <a:lnTo>
                          <a:pt x="230" y="57"/>
                        </a:lnTo>
                        <a:lnTo>
                          <a:pt x="222" y="53"/>
                        </a:lnTo>
                        <a:lnTo>
                          <a:pt x="209" y="55"/>
                        </a:lnTo>
                        <a:lnTo>
                          <a:pt x="199" y="59"/>
                        </a:lnTo>
                        <a:lnTo>
                          <a:pt x="222" y="63"/>
                        </a:lnTo>
                        <a:lnTo>
                          <a:pt x="236" y="68"/>
                        </a:lnTo>
                        <a:lnTo>
                          <a:pt x="255" y="74"/>
                        </a:lnTo>
                        <a:lnTo>
                          <a:pt x="259" y="79"/>
                        </a:lnTo>
                        <a:lnTo>
                          <a:pt x="260" y="83"/>
                        </a:lnTo>
                        <a:lnTo>
                          <a:pt x="257" y="85"/>
                        </a:lnTo>
                        <a:lnTo>
                          <a:pt x="250" y="89"/>
                        </a:lnTo>
                        <a:lnTo>
                          <a:pt x="244" y="89"/>
                        </a:lnTo>
                        <a:lnTo>
                          <a:pt x="219" y="83"/>
                        </a:lnTo>
                        <a:lnTo>
                          <a:pt x="196" y="81"/>
                        </a:lnTo>
                        <a:lnTo>
                          <a:pt x="179" y="83"/>
                        </a:lnTo>
                        <a:lnTo>
                          <a:pt x="170" y="89"/>
                        </a:lnTo>
                        <a:lnTo>
                          <a:pt x="160" y="96"/>
                        </a:lnTo>
                        <a:lnTo>
                          <a:pt x="150" y="105"/>
                        </a:lnTo>
                        <a:lnTo>
                          <a:pt x="142" y="117"/>
                        </a:lnTo>
                        <a:lnTo>
                          <a:pt x="132" y="126"/>
                        </a:lnTo>
                        <a:lnTo>
                          <a:pt x="120" y="132"/>
                        </a:lnTo>
                        <a:lnTo>
                          <a:pt x="107" y="133"/>
                        </a:lnTo>
                        <a:lnTo>
                          <a:pt x="95" y="134"/>
                        </a:lnTo>
                        <a:lnTo>
                          <a:pt x="79" y="134"/>
                        </a:lnTo>
                        <a:lnTo>
                          <a:pt x="61" y="136"/>
                        </a:lnTo>
                        <a:lnTo>
                          <a:pt x="47" y="143"/>
                        </a:lnTo>
                        <a:lnTo>
                          <a:pt x="0" y="151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blipFill dpi="0" rotWithShape="0">
                    <a:blip r:embed="rId7"/>
                    <a:srcRect/>
                    <a:tile tx="0" ty="0" sx="100000" sy="100000" flip="none" algn="tl"/>
                  </a:blipFill>
                  <a:ln w="3175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91" name="Freeform 39"/>
                  <p:cNvSpPr>
                    <a:spLocks/>
                  </p:cNvSpPr>
                  <p:nvPr/>
                </p:nvSpPr>
                <p:spPr bwMode="auto">
                  <a:xfrm>
                    <a:off x="4583" y="3248"/>
                    <a:ext cx="44" cy="10"/>
                  </a:xfrm>
                  <a:custGeom>
                    <a:avLst/>
                    <a:gdLst>
                      <a:gd name="T0" fmla="*/ 89 w 89"/>
                      <a:gd name="T1" fmla="*/ 18 h 18"/>
                      <a:gd name="T2" fmla="*/ 74 w 89"/>
                      <a:gd name="T3" fmla="*/ 13 h 18"/>
                      <a:gd name="T4" fmla="*/ 62 w 89"/>
                      <a:gd name="T5" fmla="*/ 11 h 18"/>
                      <a:gd name="T6" fmla="*/ 47 w 89"/>
                      <a:gd name="T7" fmla="*/ 6 h 18"/>
                      <a:gd name="T8" fmla="*/ 33 w 89"/>
                      <a:gd name="T9" fmla="*/ 3 h 18"/>
                      <a:gd name="T10" fmla="*/ 13 w 89"/>
                      <a:gd name="T11" fmla="*/ 6 h 18"/>
                      <a:gd name="T12" fmla="*/ 0 w 89"/>
                      <a:gd name="T13" fmla="*/ 6 h 18"/>
                      <a:gd name="T14" fmla="*/ 20 w 89"/>
                      <a:gd name="T15" fmla="*/ 3 h 18"/>
                      <a:gd name="T16" fmla="*/ 39 w 89"/>
                      <a:gd name="T17" fmla="*/ 0 h 18"/>
                      <a:gd name="T18" fmla="*/ 61 w 89"/>
                      <a:gd name="T19" fmla="*/ 9 h 18"/>
                      <a:gd name="T20" fmla="*/ 73 w 89"/>
                      <a:gd name="T21" fmla="*/ 11 h 18"/>
                      <a:gd name="T22" fmla="*/ 89 w 89"/>
                      <a:gd name="T23" fmla="*/ 17 h 18"/>
                      <a:gd name="T24" fmla="*/ 89 w 89"/>
                      <a:gd name="T25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9" h="18">
                        <a:moveTo>
                          <a:pt x="89" y="18"/>
                        </a:moveTo>
                        <a:lnTo>
                          <a:pt x="74" y="13"/>
                        </a:lnTo>
                        <a:lnTo>
                          <a:pt x="62" y="11"/>
                        </a:lnTo>
                        <a:lnTo>
                          <a:pt x="47" y="6"/>
                        </a:lnTo>
                        <a:lnTo>
                          <a:pt x="33" y="3"/>
                        </a:lnTo>
                        <a:lnTo>
                          <a:pt x="13" y="6"/>
                        </a:lnTo>
                        <a:lnTo>
                          <a:pt x="0" y="6"/>
                        </a:lnTo>
                        <a:lnTo>
                          <a:pt x="20" y="3"/>
                        </a:lnTo>
                        <a:lnTo>
                          <a:pt x="39" y="0"/>
                        </a:lnTo>
                        <a:lnTo>
                          <a:pt x="61" y="9"/>
                        </a:lnTo>
                        <a:lnTo>
                          <a:pt x="73" y="11"/>
                        </a:lnTo>
                        <a:lnTo>
                          <a:pt x="89" y="17"/>
                        </a:lnTo>
                        <a:lnTo>
                          <a:pt x="89" y="18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92" name="Freeform 40"/>
                  <p:cNvSpPr>
                    <a:spLocks/>
                  </p:cNvSpPr>
                  <p:nvPr/>
                </p:nvSpPr>
                <p:spPr bwMode="auto">
                  <a:xfrm>
                    <a:off x="4566" y="3238"/>
                    <a:ext cx="38" cy="7"/>
                  </a:xfrm>
                  <a:custGeom>
                    <a:avLst/>
                    <a:gdLst>
                      <a:gd name="T0" fmla="*/ 54 w 75"/>
                      <a:gd name="T1" fmla="*/ 0 h 13"/>
                      <a:gd name="T2" fmla="*/ 64 w 75"/>
                      <a:gd name="T3" fmla="*/ 0 h 13"/>
                      <a:gd name="T4" fmla="*/ 75 w 75"/>
                      <a:gd name="T5" fmla="*/ 4 h 13"/>
                      <a:gd name="T6" fmla="*/ 67 w 75"/>
                      <a:gd name="T7" fmla="*/ 4 h 13"/>
                      <a:gd name="T8" fmla="*/ 55 w 75"/>
                      <a:gd name="T9" fmla="*/ 2 h 13"/>
                      <a:gd name="T10" fmla="*/ 32 w 75"/>
                      <a:gd name="T11" fmla="*/ 7 h 13"/>
                      <a:gd name="T12" fmla="*/ 18 w 75"/>
                      <a:gd name="T13" fmla="*/ 11 h 13"/>
                      <a:gd name="T14" fmla="*/ 3 w 75"/>
                      <a:gd name="T15" fmla="*/ 13 h 13"/>
                      <a:gd name="T16" fmla="*/ 0 w 75"/>
                      <a:gd name="T17" fmla="*/ 11 h 13"/>
                      <a:gd name="T18" fmla="*/ 16 w 75"/>
                      <a:gd name="T19" fmla="*/ 9 h 13"/>
                      <a:gd name="T20" fmla="*/ 36 w 75"/>
                      <a:gd name="T21" fmla="*/ 4 h 13"/>
                      <a:gd name="T22" fmla="*/ 54 w 75"/>
                      <a:gd name="T2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5" h="13">
                        <a:moveTo>
                          <a:pt x="54" y="0"/>
                        </a:moveTo>
                        <a:lnTo>
                          <a:pt x="64" y="0"/>
                        </a:lnTo>
                        <a:lnTo>
                          <a:pt x="75" y="4"/>
                        </a:lnTo>
                        <a:lnTo>
                          <a:pt x="67" y="4"/>
                        </a:lnTo>
                        <a:lnTo>
                          <a:pt x="55" y="2"/>
                        </a:lnTo>
                        <a:lnTo>
                          <a:pt x="32" y="7"/>
                        </a:lnTo>
                        <a:lnTo>
                          <a:pt x="18" y="11"/>
                        </a:lnTo>
                        <a:lnTo>
                          <a:pt x="3" y="13"/>
                        </a:lnTo>
                        <a:lnTo>
                          <a:pt x="0" y="11"/>
                        </a:lnTo>
                        <a:lnTo>
                          <a:pt x="16" y="9"/>
                        </a:lnTo>
                        <a:lnTo>
                          <a:pt x="36" y="4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93" name="Freeform 41"/>
                  <p:cNvSpPr>
                    <a:spLocks/>
                  </p:cNvSpPr>
                  <p:nvPr/>
                </p:nvSpPr>
                <p:spPr bwMode="auto">
                  <a:xfrm>
                    <a:off x="4581" y="3262"/>
                    <a:ext cx="16" cy="3"/>
                  </a:xfrm>
                  <a:custGeom>
                    <a:avLst/>
                    <a:gdLst>
                      <a:gd name="T0" fmla="*/ 31 w 31"/>
                      <a:gd name="T1" fmla="*/ 4 h 7"/>
                      <a:gd name="T2" fmla="*/ 26 w 31"/>
                      <a:gd name="T3" fmla="*/ 7 h 7"/>
                      <a:gd name="T4" fmla="*/ 15 w 31"/>
                      <a:gd name="T5" fmla="*/ 5 h 7"/>
                      <a:gd name="T6" fmla="*/ 3 w 31"/>
                      <a:gd name="T7" fmla="*/ 5 h 7"/>
                      <a:gd name="T8" fmla="*/ 0 w 31"/>
                      <a:gd name="T9" fmla="*/ 0 h 7"/>
                      <a:gd name="T10" fmla="*/ 9 w 31"/>
                      <a:gd name="T11" fmla="*/ 1 h 7"/>
                      <a:gd name="T12" fmla="*/ 31 w 31"/>
                      <a:gd name="T13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1" h="7">
                        <a:moveTo>
                          <a:pt x="31" y="4"/>
                        </a:moveTo>
                        <a:lnTo>
                          <a:pt x="26" y="7"/>
                        </a:lnTo>
                        <a:lnTo>
                          <a:pt x="15" y="5"/>
                        </a:lnTo>
                        <a:lnTo>
                          <a:pt x="3" y="5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31" y="4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94" name="Freeform 42"/>
                  <p:cNvSpPr>
                    <a:spLocks/>
                  </p:cNvSpPr>
                  <p:nvPr/>
                </p:nvSpPr>
                <p:spPr bwMode="auto">
                  <a:xfrm>
                    <a:off x="4614" y="3273"/>
                    <a:ext cx="4" cy="4"/>
                  </a:xfrm>
                  <a:custGeom>
                    <a:avLst/>
                    <a:gdLst>
                      <a:gd name="T0" fmla="*/ 0 w 8"/>
                      <a:gd name="T1" fmla="*/ 0 h 7"/>
                      <a:gd name="T2" fmla="*/ 2 w 8"/>
                      <a:gd name="T3" fmla="*/ 4 h 7"/>
                      <a:gd name="T4" fmla="*/ 8 w 8"/>
                      <a:gd name="T5" fmla="*/ 7 h 7"/>
                      <a:gd name="T6" fmla="*/ 0 w 8"/>
                      <a:gd name="T7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7">
                        <a:moveTo>
                          <a:pt x="0" y="0"/>
                        </a:moveTo>
                        <a:lnTo>
                          <a:pt x="2" y="4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95" name="Freeform 43"/>
                  <p:cNvSpPr>
                    <a:spLocks/>
                  </p:cNvSpPr>
                  <p:nvPr/>
                </p:nvSpPr>
                <p:spPr bwMode="auto">
                  <a:xfrm>
                    <a:off x="4560" y="3254"/>
                    <a:ext cx="8" cy="8"/>
                  </a:xfrm>
                  <a:custGeom>
                    <a:avLst/>
                    <a:gdLst>
                      <a:gd name="T0" fmla="*/ 15 w 15"/>
                      <a:gd name="T1" fmla="*/ 0 h 15"/>
                      <a:gd name="T2" fmla="*/ 13 w 15"/>
                      <a:gd name="T3" fmla="*/ 4 h 15"/>
                      <a:gd name="T4" fmla="*/ 13 w 15"/>
                      <a:gd name="T5" fmla="*/ 9 h 15"/>
                      <a:gd name="T6" fmla="*/ 0 w 15"/>
                      <a:gd name="T7" fmla="*/ 15 h 15"/>
                      <a:gd name="T8" fmla="*/ 15 w 15"/>
                      <a:gd name="T9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5">
                        <a:moveTo>
                          <a:pt x="15" y="0"/>
                        </a:moveTo>
                        <a:lnTo>
                          <a:pt x="13" y="4"/>
                        </a:lnTo>
                        <a:lnTo>
                          <a:pt x="13" y="9"/>
                        </a:lnTo>
                        <a:lnTo>
                          <a:pt x="0" y="15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96" name="Freeform 44"/>
                  <p:cNvSpPr>
                    <a:spLocks/>
                  </p:cNvSpPr>
                  <p:nvPr/>
                </p:nvSpPr>
                <p:spPr bwMode="auto">
                  <a:xfrm>
                    <a:off x="4573" y="3267"/>
                    <a:ext cx="3" cy="6"/>
                  </a:xfrm>
                  <a:custGeom>
                    <a:avLst/>
                    <a:gdLst>
                      <a:gd name="T0" fmla="*/ 1 w 6"/>
                      <a:gd name="T1" fmla="*/ 0 h 12"/>
                      <a:gd name="T2" fmla="*/ 0 w 6"/>
                      <a:gd name="T3" fmla="*/ 6 h 12"/>
                      <a:gd name="T4" fmla="*/ 6 w 6"/>
                      <a:gd name="T5" fmla="*/ 12 h 12"/>
                      <a:gd name="T6" fmla="*/ 1 w 6"/>
                      <a:gd name="T7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2">
                        <a:moveTo>
                          <a:pt x="1" y="0"/>
                        </a:moveTo>
                        <a:lnTo>
                          <a:pt x="0" y="6"/>
                        </a:lnTo>
                        <a:lnTo>
                          <a:pt x="6" y="12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797" name="Freeform 45"/>
                  <p:cNvSpPr>
                    <a:spLocks/>
                  </p:cNvSpPr>
                  <p:nvPr/>
                </p:nvSpPr>
                <p:spPr bwMode="auto">
                  <a:xfrm>
                    <a:off x="4625" y="3260"/>
                    <a:ext cx="4" cy="5"/>
                  </a:xfrm>
                  <a:custGeom>
                    <a:avLst/>
                    <a:gdLst>
                      <a:gd name="T0" fmla="*/ 9 w 9"/>
                      <a:gd name="T1" fmla="*/ 10 h 10"/>
                      <a:gd name="T2" fmla="*/ 4 w 9"/>
                      <a:gd name="T3" fmla="*/ 9 h 10"/>
                      <a:gd name="T4" fmla="*/ 1 w 9"/>
                      <a:gd name="T5" fmla="*/ 5 h 10"/>
                      <a:gd name="T6" fmla="*/ 1 w 9"/>
                      <a:gd name="T7" fmla="*/ 0 h 10"/>
                      <a:gd name="T8" fmla="*/ 0 w 9"/>
                      <a:gd name="T9" fmla="*/ 5 h 10"/>
                      <a:gd name="T10" fmla="*/ 1 w 9"/>
                      <a:gd name="T11" fmla="*/ 9 h 10"/>
                      <a:gd name="T12" fmla="*/ 9 w 9"/>
                      <a:gd name="T13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0">
                        <a:moveTo>
                          <a:pt x="9" y="10"/>
                        </a:moveTo>
                        <a:lnTo>
                          <a:pt x="4" y="9"/>
                        </a:lnTo>
                        <a:lnTo>
                          <a:pt x="1" y="5"/>
                        </a:lnTo>
                        <a:lnTo>
                          <a:pt x="1" y="0"/>
                        </a:lnTo>
                        <a:lnTo>
                          <a:pt x="0" y="5"/>
                        </a:lnTo>
                        <a:lnTo>
                          <a:pt x="1" y="9"/>
                        </a:lnTo>
                        <a:lnTo>
                          <a:pt x="9" y="1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2798" name="Freeform 46"/>
                <p:cNvSpPr>
                  <a:spLocks/>
                </p:cNvSpPr>
                <p:nvPr/>
              </p:nvSpPr>
              <p:spPr bwMode="auto">
                <a:xfrm>
                  <a:off x="4157" y="2983"/>
                  <a:ext cx="475" cy="707"/>
                </a:xfrm>
                <a:custGeom>
                  <a:avLst/>
                  <a:gdLst>
                    <a:gd name="T0" fmla="*/ 138 w 951"/>
                    <a:gd name="T1" fmla="*/ 0 h 1414"/>
                    <a:gd name="T2" fmla="*/ 278 w 951"/>
                    <a:gd name="T3" fmla="*/ 129 h 1414"/>
                    <a:gd name="T4" fmla="*/ 326 w 951"/>
                    <a:gd name="T5" fmla="*/ 223 h 1414"/>
                    <a:gd name="T6" fmla="*/ 406 w 951"/>
                    <a:gd name="T7" fmla="*/ 367 h 1414"/>
                    <a:gd name="T8" fmla="*/ 423 w 951"/>
                    <a:gd name="T9" fmla="*/ 431 h 1414"/>
                    <a:gd name="T10" fmla="*/ 416 w 951"/>
                    <a:gd name="T11" fmla="*/ 489 h 1414"/>
                    <a:gd name="T12" fmla="*/ 410 w 951"/>
                    <a:gd name="T13" fmla="*/ 542 h 1414"/>
                    <a:gd name="T14" fmla="*/ 644 w 951"/>
                    <a:gd name="T15" fmla="*/ 589 h 1414"/>
                    <a:gd name="T16" fmla="*/ 714 w 951"/>
                    <a:gd name="T17" fmla="*/ 608 h 1414"/>
                    <a:gd name="T18" fmla="*/ 724 w 951"/>
                    <a:gd name="T19" fmla="*/ 660 h 1414"/>
                    <a:gd name="T20" fmla="*/ 591 w 951"/>
                    <a:gd name="T21" fmla="*/ 690 h 1414"/>
                    <a:gd name="T22" fmla="*/ 461 w 951"/>
                    <a:gd name="T23" fmla="*/ 699 h 1414"/>
                    <a:gd name="T24" fmla="*/ 416 w 951"/>
                    <a:gd name="T25" fmla="*/ 751 h 1414"/>
                    <a:gd name="T26" fmla="*/ 408 w 951"/>
                    <a:gd name="T27" fmla="*/ 819 h 1414"/>
                    <a:gd name="T28" fmla="*/ 428 w 951"/>
                    <a:gd name="T29" fmla="*/ 845 h 1414"/>
                    <a:gd name="T30" fmla="*/ 484 w 951"/>
                    <a:gd name="T31" fmla="*/ 863 h 1414"/>
                    <a:gd name="T32" fmla="*/ 544 w 951"/>
                    <a:gd name="T33" fmla="*/ 892 h 1414"/>
                    <a:gd name="T34" fmla="*/ 798 w 951"/>
                    <a:gd name="T35" fmla="*/ 985 h 1414"/>
                    <a:gd name="T36" fmla="*/ 865 w 951"/>
                    <a:gd name="T37" fmla="*/ 1043 h 1414"/>
                    <a:gd name="T38" fmla="*/ 931 w 951"/>
                    <a:gd name="T39" fmla="*/ 1215 h 1414"/>
                    <a:gd name="T40" fmla="*/ 858 w 951"/>
                    <a:gd name="T41" fmla="*/ 1414 h 1414"/>
                    <a:gd name="T42" fmla="*/ 727 w 951"/>
                    <a:gd name="T43" fmla="*/ 1397 h 1414"/>
                    <a:gd name="T44" fmla="*/ 687 w 951"/>
                    <a:gd name="T45" fmla="*/ 1308 h 1414"/>
                    <a:gd name="T46" fmla="*/ 712 w 951"/>
                    <a:gd name="T47" fmla="*/ 1223 h 1414"/>
                    <a:gd name="T48" fmla="*/ 467 w 951"/>
                    <a:gd name="T49" fmla="*/ 1183 h 1414"/>
                    <a:gd name="T50" fmla="*/ 202 w 951"/>
                    <a:gd name="T51" fmla="*/ 1180 h 1414"/>
                    <a:gd name="T52" fmla="*/ 80 w 951"/>
                    <a:gd name="T53" fmla="*/ 1165 h 1414"/>
                    <a:gd name="T54" fmla="*/ 23 w 951"/>
                    <a:gd name="T55" fmla="*/ 1120 h 1414"/>
                    <a:gd name="T56" fmla="*/ 7 w 951"/>
                    <a:gd name="T57" fmla="*/ 1046 h 1414"/>
                    <a:gd name="T58" fmla="*/ 36 w 951"/>
                    <a:gd name="T59" fmla="*/ 925 h 1414"/>
                    <a:gd name="T60" fmla="*/ 69 w 951"/>
                    <a:gd name="T61" fmla="*/ 817 h 1414"/>
                    <a:gd name="T62" fmla="*/ 62 w 951"/>
                    <a:gd name="T63" fmla="*/ 734 h 1414"/>
                    <a:gd name="T64" fmla="*/ 66 w 951"/>
                    <a:gd name="T65" fmla="*/ 655 h 1414"/>
                    <a:gd name="T66" fmla="*/ 12 w 951"/>
                    <a:gd name="T67" fmla="*/ 471 h 1414"/>
                    <a:gd name="T68" fmla="*/ 0 w 951"/>
                    <a:gd name="T69" fmla="*/ 295 h 1414"/>
                    <a:gd name="T70" fmla="*/ 21 w 951"/>
                    <a:gd name="T71" fmla="*/ 201 h 1414"/>
                    <a:gd name="T72" fmla="*/ 58 w 951"/>
                    <a:gd name="T73" fmla="*/ 115 h 1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51" h="1414">
                      <a:moveTo>
                        <a:pt x="118" y="64"/>
                      </a:moveTo>
                      <a:lnTo>
                        <a:pt x="138" y="0"/>
                      </a:lnTo>
                      <a:lnTo>
                        <a:pt x="295" y="80"/>
                      </a:lnTo>
                      <a:lnTo>
                        <a:pt x="278" y="129"/>
                      </a:lnTo>
                      <a:lnTo>
                        <a:pt x="300" y="177"/>
                      </a:lnTo>
                      <a:lnTo>
                        <a:pt x="326" y="223"/>
                      </a:lnTo>
                      <a:lnTo>
                        <a:pt x="360" y="300"/>
                      </a:lnTo>
                      <a:lnTo>
                        <a:pt x="406" y="367"/>
                      </a:lnTo>
                      <a:lnTo>
                        <a:pt x="420" y="405"/>
                      </a:lnTo>
                      <a:lnTo>
                        <a:pt x="423" y="431"/>
                      </a:lnTo>
                      <a:lnTo>
                        <a:pt x="422" y="461"/>
                      </a:lnTo>
                      <a:lnTo>
                        <a:pt x="416" y="489"/>
                      </a:lnTo>
                      <a:lnTo>
                        <a:pt x="410" y="513"/>
                      </a:lnTo>
                      <a:lnTo>
                        <a:pt x="410" y="542"/>
                      </a:lnTo>
                      <a:lnTo>
                        <a:pt x="560" y="580"/>
                      </a:lnTo>
                      <a:lnTo>
                        <a:pt x="644" y="589"/>
                      </a:lnTo>
                      <a:lnTo>
                        <a:pt x="705" y="585"/>
                      </a:lnTo>
                      <a:lnTo>
                        <a:pt x="714" y="608"/>
                      </a:lnTo>
                      <a:lnTo>
                        <a:pt x="719" y="633"/>
                      </a:lnTo>
                      <a:lnTo>
                        <a:pt x="724" y="660"/>
                      </a:lnTo>
                      <a:lnTo>
                        <a:pt x="662" y="681"/>
                      </a:lnTo>
                      <a:lnTo>
                        <a:pt x="591" y="690"/>
                      </a:lnTo>
                      <a:lnTo>
                        <a:pt x="532" y="690"/>
                      </a:lnTo>
                      <a:lnTo>
                        <a:pt x="461" y="699"/>
                      </a:lnTo>
                      <a:lnTo>
                        <a:pt x="416" y="690"/>
                      </a:lnTo>
                      <a:lnTo>
                        <a:pt x="416" y="751"/>
                      </a:lnTo>
                      <a:lnTo>
                        <a:pt x="401" y="785"/>
                      </a:lnTo>
                      <a:lnTo>
                        <a:pt x="408" y="819"/>
                      </a:lnTo>
                      <a:lnTo>
                        <a:pt x="403" y="843"/>
                      </a:lnTo>
                      <a:lnTo>
                        <a:pt x="428" y="845"/>
                      </a:lnTo>
                      <a:lnTo>
                        <a:pt x="443" y="856"/>
                      </a:lnTo>
                      <a:lnTo>
                        <a:pt x="484" y="863"/>
                      </a:lnTo>
                      <a:lnTo>
                        <a:pt x="514" y="884"/>
                      </a:lnTo>
                      <a:lnTo>
                        <a:pt x="544" y="892"/>
                      </a:lnTo>
                      <a:lnTo>
                        <a:pt x="735" y="960"/>
                      </a:lnTo>
                      <a:lnTo>
                        <a:pt x="798" y="985"/>
                      </a:lnTo>
                      <a:lnTo>
                        <a:pt x="839" y="1002"/>
                      </a:lnTo>
                      <a:lnTo>
                        <a:pt x="865" y="1043"/>
                      </a:lnTo>
                      <a:lnTo>
                        <a:pt x="896" y="1109"/>
                      </a:lnTo>
                      <a:lnTo>
                        <a:pt x="931" y="1215"/>
                      </a:lnTo>
                      <a:lnTo>
                        <a:pt x="951" y="1386"/>
                      </a:lnTo>
                      <a:lnTo>
                        <a:pt x="858" y="1414"/>
                      </a:lnTo>
                      <a:lnTo>
                        <a:pt x="783" y="1411"/>
                      </a:lnTo>
                      <a:lnTo>
                        <a:pt x="727" y="1397"/>
                      </a:lnTo>
                      <a:lnTo>
                        <a:pt x="680" y="1379"/>
                      </a:lnTo>
                      <a:lnTo>
                        <a:pt x="687" y="1308"/>
                      </a:lnTo>
                      <a:lnTo>
                        <a:pt x="709" y="1247"/>
                      </a:lnTo>
                      <a:lnTo>
                        <a:pt x="712" y="1223"/>
                      </a:lnTo>
                      <a:lnTo>
                        <a:pt x="581" y="1215"/>
                      </a:lnTo>
                      <a:lnTo>
                        <a:pt x="467" y="1183"/>
                      </a:lnTo>
                      <a:lnTo>
                        <a:pt x="304" y="1179"/>
                      </a:lnTo>
                      <a:lnTo>
                        <a:pt x="202" y="1180"/>
                      </a:lnTo>
                      <a:lnTo>
                        <a:pt x="144" y="1183"/>
                      </a:lnTo>
                      <a:lnTo>
                        <a:pt x="80" y="1165"/>
                      </a:lnTo>
                      <a:lnTo>
                        <a:pt x="57" y="1153"/>
                      </a:lnTo>
                      <a:lnTo>
                        <a:pt x="23" y="1120"/>
                      </a:lnTo>
                      <a:lnTo>
                        <a:pt x="17" y="1095"/>
                      </a:lnTo>
                      <a:lnTo>
                        <a:pt x="7" y="1046"/>
                      </a:lnTo>
                      <a:lnTo>
                        <a:pt x="14" y="1001"/>
                      </a:lnTo>
                      <a:lnTo>
                        <a:pt x="36" y="925"/>
                      </a:lnTo>
                      <a:lnTo>
                        <a:pt x="64" y="848"/>
                      </a:lnTo>
                      <a:lnTo>
                        <a:pt x="69" y="817"/>
                      </a:lnTo>
                      <a:lnTo>
                        <a:pt x="60" y="796"/>
                      </a:lnTo>
                      <a:lnTo>
                        <a:pt x="62" y="734"/>
                      </a:lnTo>
                      <a:lnTo>
                        <a:pt x="72" y="710"/>
                      </a:lnTo>
                      <a:lnTo>
                        <a:pt x="66" y="655"/>
                      </a:lnTo>
                      <a:lnTo>
                        <a:pt x="45" y="577"/>
                      </a:lnTo>
                      <a:lnTo>
                        <a:pt x="12" y="471"/>
                      </a:lnTo>
                      <a:lnTo>
                        <a:pt x="0" y="374"/>
                      </a:lnTo>
                      <a:lnTo>
                        <a:pt x="0" y="295"/>
                      </a:lnTo>
                      <a:lnTo>
                        <a:pt x="8" y="235"/>
                      </a:lnTo>
                      <a:lnTo>
                        <a:pt x="21" y="201"/>
                      </a:lnTo>
                      <a:lnTo>
                        <a:pt x="38" y="160"/>
                      </a:lnTo>
                      <a:lnTo>
                        <a:pt x="58" y="115"/>
                      </a:lnTo>
                      <a:lnTo>
                        <a:pt x="118" y="64"/>
                      </a:lnTo>
                      <a:close/>
                    </a:path>
                  </a:pathLst>
                </a:custGeom>
                <a:blipFill dpi="0" rotWithShape="0">
                  <a:blip r:embed="rId10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799" name="Freeform 47"/>
                <p:cNvSpPr>
                  <a:spLocks/>
                </p:cNvSpPr>
                <p:nvPr/>
              </p:nvSpPr>
              <p:spPr bwMode="auto">
                <a:xfrm>
                  <a:off x="4208" y="3039"/>
                  <a:ext cx="305" cy="289"/>
                </a:xfrm>
                <a:custGeom>
                  <a:avLst/>
                  <a:gdLst>
                    <a:gd name="T0" fmla="*/ 59 w 609"/>
                    <a:gd name="T1" fmla="*/ 0 h 578"/>
                    <a:gd name="T2" fmla="*/ 94 w 609"/>
                    <a:gd name="T3" fmla="*/ 7 h 578"/>
                    <a:gd name="T4" fmla="*/ 129 w 609"/>
                    <a:gd name="T5" fmla="*/ 28 h 578"/>
                    <a:gd name="T6" fmla="*/ 144 w 609"/>
                    <a:gd name="T7" fmla="*/ 60 h 578"/>
                    <a:gd name="T8" fmla="*/ 146 w 609"/>
                    <a:gd name="T9" fmla="*/ 102 h 578"/>
                    <a:gd name="T10" fmla="*/ 160 w 609"/>
                    <a:gd name="T11" fmla="*/ 164 h 578"/>
                    <a:gd name="T12" fmla="*/ 179 w 609"/>
                    <a:gd name="T13" fmla="*/ 218 h 578"/>
                    <a:gd name="T14" fmla="*/ 203 w 609"/>
                    <a:gd name="T15" fmla="*/ 282 h 578"/>
                    <a:gd name="T16" fmla="*/ 217 w 609"/>
                    <a:gd name="T17" fmla="*/ 332 h 578"/>
                    <a:gd name="T18" fmla="*/ 236 w 609"/>
                    <a:gd name="T19" fmla="*/ 383 h 578"/>
                    <a:gd name="T20" fmla="*/ 181 w 609"/>
                    <a:gd name="T21" fmla="*/ 404 h 578"/>
                    <a:gd name="T22" fmla="*/ 243 w 609"/>
                    <a:gd name="T23" fmla="*/ 395 h 578"/>
                    <a:gd name="T24" fmla="*/ 256 w 609"/>
                    <a:gd name="T25" fmla="*/ 416 h 578"/>
                    <a:gd name="T26" fmla="*/ 230 w 609"/>
                    <a:gd name="T27" fmla="*/ 440 h 578"/>
                    <a:gd name="T28" fmla="*/ 267 w 609"/>
                    <a:gd name="T29" fmla="*/ 425 h 578"/>
                    <a:gd name="T30" fmla="*/ 312 w 609"/>
                    <a:gd name="T31" fmla="*/ 442 h 578"/>
                    <a:gd name="T32" fmla="*/ 368 w 609"/>
                    <a:gd name="T33" fmla="*/ 455 h 578"/>
                    <a:gd name="T34" fmla="*/ 439 w 609"/>
                    <a:gd name="T35" fmla="*/ 475 h 578"/>
                    <a:gd name="T36" fmla="*/ 492 w 609"/>
                    <a:gd name="T37" fmla="*/ 481 h 578"/>
                    <a:gd name="T38" fmla="*/ 554 w 609"/>
                    <a:gd name="T39" fmla="*/ 487 h 578"/>
                    <a:gd name="T40" fmla="*/ 595 w 609"/>
                    <a:gd name="T41" fmla="*/ 484 h 578"/>
                    <a:gd name="T42" fmla="*/ 602 w 609"/>
                    <a:gd name="T43" fmla="*/ 497 h 578"/>
                    <a:gd name="T44" fmla="*/ 609 w 609"/>
                    <a:gd name="T45" fmla="*/ 525 h 578"/>
                    <a:gd name="T46" fmla="*/ 609 w 609"/>
                    <a:gd name="T47" fmla="*/ 545 h 578"/>
                    <a:gd name="T48" fmla="*/ 566 w 609"/>
                    <a:gd name="T49" fmla="*/ 563 h 578"/>
                    <a:gd name="T50" fmla="*/ 559 w 609"/>
                    <a:gd name="T51" fmla="*/ 547 h 578"/>
                    <a:gd name="T52" fmla="*/ 549 w 609"/>
                    <a:gd name="T53" fmla="*/ 563 h 578"/>
                    <a:gd name="T54" fmla="*/ 485 w 609"/>
                    <a:gd name="T55" fmla="*/ 569 h 578"/>
                    <a:gd name="T56" fmla="*/ 367 w 609"/>
                    <a:gd name="T57" fmla="*/ 578 h 578"/>
                    <a:gd name="T58" fmla="*/ 215 w 609"/>
                    <a:gd name="T59" fmla="*/ 550 h 578"/>
                    <a:gd name="T60" fmla="*/ 180 w 609"/>
                    <a:gd name="T61" fmla="*/ 542 h 578"/>
                    <a:gd name="T62" fmla="*/ 133 w 609"/>
                    <a:gd name="T63" fmla="*/ 464 h 578"/>
                    <a:gd name="T64" fmla="*/ 68 w 609"/>
                    <a:gd name="T65" fmla="*/ 329 h 578"/>
                    <a:gd name="T66" fmla="*/ 21 w 609"/>
                    <a:gd name="T67" fmla="*/ 181 h 578"/>
                    <a:gd name="T68" fmla="*/ 0 w 609"/>
                    <a:gd name="T69" fmla="*/ 122 h 578"/>
                    <a:gd name="T70" fmla="*/ 7 w 609"/>
                    <a:gd name="T71" fmla="*/ 61 h 578"/>
                    <a:gd name="T72" fmla="*/ 29 w 609"/>
                    <a:gd name="T73" fmla="*/ 18 h 578"/>
                    <a:gd name="T74" fmla="*/ 59 w 609"/>
                    <a:gd name="T75" fmla="*/ 0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09" h="578">
                      <a:moveTo>
                        <a:pt x="59" y="0"/>
                      </a:moveTo>
                      <a:lnTo>
                        <a:pt x="94" y="7"/>
                      </a:lnTo>
                      <a:lnTo>
                        <a:pt x="129" y="28"/>
                      </a:lnTo>
                      <a:lnTo>
                        <a:pt x="144" y="60"/>
                      </a:lnTo>
                      <a:lnTo>
                        <a:pt x="146" y="102"/>
                      </a:lnTo>
                      <a:lnTo>
                        <a:pt x="160" y="164"/>
                      </a:lnTo>
                      <a:lnTo>
                        <a:pt x="179" y="218"/>
                      </a:lnTo>
                      <a:lnTo>
                        <a:pt x="203" y="282"/>
                      </a:lnTo>
                      <a:lnTo>
                        <a:pt x="217" y="332"/>
                      </a:lnTo>
                      <a:lnTo>
                        <a:pt x="236" y="383"/>
                      </a:lnTo>
                      <a:lnTo>
                        <a:pt x="181" y="404"/>
                      </a:lnTo>
                      <a:lnTo>
                        <a:pt x="243" y="395"/>
                      </a:lnTo>
                      <a:lnTo>
                        <a:pt x="256" y="416"/>
                      </a:lnTo>
                      <a:lnTo>
                        <a:pt x="230" y="440"/>
                      </a:lnTo>
                      <a:lnTo>
                        <a:pt x="267" y="425"/>
                      </a:lnTo>
                      <a:lnTo>
                        <a:pt x="312" y="442"/>
                      </a:lnTo>
                      <a:lnTo>
                        <a:pt x="368" y="455"/>
                      </a:lnTo>
                      <a:lnTo>
                        <a:pt x="439" y="475"/>
                      </a:lnTo>
                      <a:lnTo>
                        <a:pt x="492" y="481"/>
                      </a:lnTo>
                      <a:lnTo>
                        <a:pt x="554" y="487"/>
                      </a:lnTo>
                      <a:lnTo>
                        <a:pt x="595" y="484"/>
                      </a:lnTo>
                      <a:lnTo>
                        <a:pt x="602" y="497"/>
                      </a:lnTo>
                      <a:lnTo>
                        <a:pt x="609" y="525"/>
                      </a:lnTo>
                      <a:lnTo>
                        <a:pt x="609" y="545"/>
                      </a:lnTo>
                      <a:lnTo>
                        <a:pt x="566" y="563"/>
                      </a:lnTo>
                      <a:lnTo>
                        <a:pt x="559" y="547"/>
                      </a:lnTo>
                      <a:lnTo>
                        <a:pt x="549" y="563"/>
                      </a:lnTo>
                      <a:lnTo>
                        <a:pt x="485" y="569"/>
                      </a:lnTo>
                      <a:lnTo>
                        <a:pt x="367" y="578"/>
                      </a:lnTo>
                      <a:lnTo>
                        <a:pt x="215" y="550"/>
                      </a:lnTo>
                      <a:lnTo>
                        <a:pt x="180" y="542"/>
                      </a:lnTo>
                      <a:lnTo>
                        <a:pt x="133" y="464"/>
                      </a:lnTo>
                      <a:lnTo>
                        <a:pt x="68" y="329"/>
                      </a:lnTo>
                      <a:lnTo>
                        <a:pt x="21" y="181"/>
                      </a:lnTo>
                      <a:lnTo>
                        <a:pt x="0" y="122"/>
                      </a:lnTo>
                      <a:lnTo>
                        <a:pt x="7" y="61"/>
                      </a:lnTo>
                      <a:lnTo>
                        <a:pt x="29" y="18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00" name="Freeform 48"/>
                <p:cNvSpPr>
                  <a:spLocks/>
                </p:cNvSpPr>
                <p:nvPr/>
              </p:nvSpPr>
              <p:spPr bwMode="auto">
                <a:xfrm>
                  <a:off x="4247" y="3029"/>
                  <a:ext cx="117" cy="225"/>
                </a:xfrm>
                <a:custGeom>
                  <a:avLst/>
                  <a:gdLst>
                    <a:gd name="T0" fmla="*/ 31 w 233"/>
                    <a:gd name="T1" fmla="*/ 0 h 450"/>
                    <a:gd name="T2" fmla="*/ 0 w 233"/>
                    <a:gd name="T3" fmla="*/ 24 h 450"/>
                    <a:gd name="T4" fmla="*/ 15 w 233"/>
                    <a:gd name="T5" fmla="*/ 34 h 450"/>
                    <a:gd name="T6" fmla="*/ 36 w 233"/>
                    <a:gd name="T7" fmla="*/ 63 h 450"/>
                    <a:gd name="T8" fmla="*/ 67 w 233"/>
                    <a:gd name="T9" fmla="*/ 88 h 450"/>
                    <a:gd name="T10" fmla="*/ 89 w 233"/>
                    <a:gd name="T11" fmla="*/ 165 h 450"/>
                    <a:gd name="T12" fmla="*/ 107 w 233"/>
                    <a:gd name="T13" fmla="*/ 212 h 450"/>
                    <a:gd name="T14" fmla="*/ 132 w 233"/>
                    <a:gd name="T15" fmla="*/ 248 h 450"/>
                    <a:gd name="T16" fmla="*/ 154 w 233"/>
                    <a:gd name="T17" fmla="*/ 280 h 450"/>
                    <a:gd name="T18" fmla="*/ 123 w 233"/>
                    <a:gd name="T19" fmla="*/ 256 h 450"/>
                    <a:gd name="T20" fmla="*/ 101 w 233"/>
                    <a:gd name="T21" fmla="*/ 216 h 450"/>
                    <a:gd name="T22" fmla="*/ 123 w 233"/>
                    <a:gd name="T23" fmla="*/ 278 h 450"/>
                    <a:gd name="T24" fmla="*/ 142 w 233"/>
                    <a:gd name="T25" fmla="*/ 329 h 450"/>
                    <a:gd name="T26" fmla="*/ 158 w 233"/>
                    <a:gd name="T27" fmla="*/ 382 h 450"/>
                    <a:gd name="T28" fmla="*/ 169 w 233"/>
                    <a:gd name="T29" fmla="*/ 410 h 450"/>
                    <a:gd name="T30" fmla="*/ 182 w 233"/>
                    <a:gd name="T31" fmla="*/ 425 h 450"/>
                    <a:gd name="T32" fmla="*/ 196 w 233"/>
                    <a:gd name="T33" fmla="*/ 440 h 450"/>
                    <a:gd name="T34" fmla="*/ 220 w 233"/>
                    <a:gd name="T35" fmla="*/ 450 h 450"/>
                    <a:gd name="T36" fmla="*/ 221 w 233"/>
                    <a:gd name="T37" fmla="*/ 421 h 450"/>
                    <a:gd name="T38" fmla="*/ 224 w 233"/>
                    <a:gd name="T39" fmla="*/ 390 h 450"/>
                    <a:gd name="T40" fmla="*/ 233 w 233"/>
                    <a:gd name="T41" fmla="*/ 358 h 450"/>
                    <a:gd name="T42" fmla="*/ 233 w 233"/>
                    <a:gd name="T43" fmla="*/ 326 h 450"/>
                    <a:gd name="T44" fmla="*/ 221 w 233"/>
                    <a:gd name="T45" fmla="*/ 287 h 450"/>
                    <a:gd name="T46" fmla="*/ 205 w 233"/>
                    <a:gd name="T47" fmla="*/ 258 h 450"/>
                    <a:gd name="T48" fmla="*/ 186 w 233"/>
                    <a:gd name="T49" fmla="*/ 239 h 450"/>
                    <a:gd name="T50" fmla="*/ 162 w 233"/>
                    <a:gd name="T51" fmla="*/ 216 h 450"/>
                    <a:gd name="T52" fmla="*/ 132 w 233"/>
                    <a:gd name="T53" fmla="*/ 177 h 450"/>
                    <a:gd name="T54" fmla="*/ 105 w 233"/>
                    <a:gd name="T55" fmla="*/ 133 h 450"/>
                    <a:gd name="T56" fmla="*/ 128 w 233"/>
                    <a:gd name="T57" fmla="*/ 157 h 450"/>
                    <a:gd name="T58" fmla="*/ 151 w 233"/>
                    <a:gd name="T59" fmla="*/ 191 h 450"/>
                    <a:gd name="T60" fmla="*/ 178 w 233"/>
                    <a:gd name="T61" fmla="*/ 224 h 450"/>
                    <a:gd name="T62" fmla="*/ 153 w 233"/>
                    <a:gd name="T63" fmla="*/ 176 h 450"/>
                    <a:gd name="T64" fmla="*/ 124 w 233"/>
                    <a:gd name="T65" fmla="*/ 115 h 450"/>
                    <a:gd name="T66" fmla="*/ 92 w 233"/>
                    <a:gd name="T67" fmla="*/ 48 h 450"/>
                    <a:gd name="T68" fmla="*/ 74 w 233"/>
                    <a:gd name="T69" fmla="*/ 27 h 450"/>
                    <a:gd name="T70" fmla="*/ 31 w 233"/>
                    <a:gd name="T71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3" h="450">
                      <a:moveTo>
                        <a:pt x="31" y="0"/>
                      </a:moveTo>
                      <a:lnTo>
                        <a:pt x="0" y="24"/>
                      </a:lnTo>
                      <a:lnTo>
                        <a:pt x="15" y="34"/>
                      </a:lnTo>
                      <a:lnTo>
                        <a:pt x="36" y="63"/>
                      </a:lnTo>
                      <a:lnTo>
                        <a:pt x="67" y="88"/>
                      </a:lnTo>
                      <a:lnTo>
                        <a:pt x="89" y="165"/>
                      </a:lnTo>
                      <a:lnTo>
                        <a:pt x="107" y="212"/>
                      </a:lnTo>
                      <a:lnTo>
                        <a:pt x="132" y="248"/>
                      </a:lnTo>
                      <a:lnTo>
                        <a:pt x="154" y="280"/>
                      </a:lnTo>
                      <a:lnTo>
                        <a:pt x="123" y="256"/>
                      </a:lnTo>
                      <a:lnTo>
                        <a:pt x="101" y="216"/>
                      </a:lnTo>
                      <a:lnTo>
                        <a:pt x="123" y="278"/>
                      </a:lnTo>
                      <a:lnTo>
                        <a:pt x="142" y="329"/>
                      </a:lnTo>
                      <a:lnTo>
                        <a:pt x="158" y="382"/>
                      </a:lnTo>
                      <a:lnTo>
                        <a:pt x="169" y="410"/>
                      </a:lnTo>
                      <a:lnTo>
                        <a:pt x="182" y="425"/>
                      </a:lnTo>
                      <a:lnTo>
                        <a:pt x="196" y="440"/>
                      </a:lnTo>
                      <a:lnTo>
                        <a:pt x="220" y="450"/>
                      </a:lnTo>
                      <a:lnTo>
                        <a:pt x="221" y="421"/>
                      </a:lnTo>
                      <a:lnTo>
                        <a:pt x="224" y="390"/>
                      </a:lnTo>
                      <a:lnTo>
                        <a:pt x="233" y="358"/>
                      </a:lnTo>
                      <a:lnTo>
                        <a:pt x="233" y="326"/>
                      </a:lnTo>
                      <a:lnTo>
                        <a:pt x="221" y="287"/>
                      </a:lnTo>
                      <a:lnTo>
                        <a:pt x="205" y="258"/>
                      </a:lnTo>
                      <a:lnTo>
                        <a:pt x="186" y="239"/>
                      </a:lnTo>
                      <a:lnTo>
                        <a:pt x="162" y="216"/>
                      </a:lnTo>
                      <a:lnTo>
                        <a:pt x="132" y="177"/>
                      </a:lnTo>
                      <a:lnTo>
                        <a:pt x="105" y="133"/>
                      </a:lnTo>
                      <a:lnTo>
                        <a:pt x="128" y="157"/>
                      </a:lnTo>
                      <a:lnTo>
                        <a:pt x="151" y="191"/>
                      </a:lnTo>
                      <a:lnTo>
                        <a:pt x="178" y="224"/>
                      </a:lnTo>
                      <a:lnTo>
                        <a:pt x="153" y="176"/>
                      </a:lnTo>
                      <a:lnTo>
                        <a:pt x="124" y="115"/>
                      </a:lnTo>
                      <a:lnTo>
                        <a:pt x="92" y="48"/>
                      </a:lnTo>
                      <a:lnTo>
                        <a:pt x="74" y="27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01" name="Freeform 49"/>
                <p:cNvSpPr>
                  <a:spLocks/>
                </p:cNvSpPr>
                <p:nvPr/>
              </p:nvSpPr>
              <p:spPr bwMode="auto">
                <a:xfrm>
                  <a:off x="4160" y="3016"/>
                  <a:ext cx="466" cy="667"/>
                </a:xfrm>
                <a:custGeom>
                  <a:avLst/>
                  <a:gdLst>
                    <a:gd name="T0" fmla="*/ 141 w 933"/>
                    <a:gd name="T1" fmla="*/ 60 h 1334"/>
                    <a:gd name="T2" fmla="*/ 102 w 933"/>
                    <a:gd name="T3" fmla="*/ 162 h 1334"/>
                    <a:gd name="T4" fmla="*/ 83 w 933"/>
                    <a:gd name="T5" fmla="*/ 301 h 1334"/>
                    <a:gd name="T6" fmla="*/ 100 w 933"/>
                    <a:gd name="T7" fmla="*/ 254 h 1334"/>
                    <a:gd name="T8" fmla="*/ 135 w 933"/>
                    <a:gd name="T9" fmla="*/ 327 h 1334"/>
                    <a:gd name="T10" fmla="*/ 138 w 933"/>
                    <a:gd name="T11" fmla="*/ 474 h 1334"/>
                    <a:gd name="T12" fmla="*/ 148 w 933"/>
                    <a:gd name="T13" fmla="*/ 423 h 1334"/>
                    <a:gd name="T14" fmla="*/ 225 w 933"/>
                    <a:gd name="T15" fmla="*/ 532 h 1334"/>
                    <a:gd name="T16" fmla="*/ 339 w 933"/>
                    <a:gd name="T17" fmla="*/ 614 h 1334"/>
                    <a:gd name="T18" fmla="*/ 340 w 933"/>
                    <a:gd name="T19" fmla="*/ 657 h 1334"/>
                    <a:gd name="T20" fmla="*/ 367 w 933"/>
                    <a:gd name="T21" fmla="*/ 650 h 1334"/>
                    <a:gd name="T22" fmla="*/ 385 w 933"/>
                    <a:gd name="T23" fmla="*/ 713 h 1334"/>
                    <a:gd name="T24" fmla="*/ 390 w 933"/>
                    <a:gd name="T25" fmla="*/ 753 h 1334"/>
                    <a:gd name="T26" fmla="*/ 302 w 933"/>
                    <a:gd name="T27" fmla="*/ 822 h 1334"/>
                    <a:gd name="T28" fmla="*/ 425 w 933"/>
                    <a:gd name="T29" fmla="*/ 791 h 1334"/>
                    <a:gd name="T30" fmla="*/ 352 w 933"/>
                    <a:gd name="T31" fmla="*/ 853 h 1334"/>
                    <a:gd name="T32" fmla="*/ 466 w 933"/>
                    <a:gd name="T33" fmla="*/ 806 h 1334"/>
                    <a:gd name="T34" fmla="*/ 462 w 933"/>
                    <a:gd name="T35" fmla="*/ 846 h 1334"/>
                    <a:gd name="T36" fmla="*/ 505 w 933"/>
                    <a:gd name="T37" fmla="*/ 827 h 1334"/>
                    <a:gd name="T38" fmla="*/ 753 w 933"/>
                    <a:gd name="T39" fmla="*/ 915 h 1334"/>
                    <a:gd name="T40" fmla="*/ 879 w 933"/>
                    <a:gd name="T41" fmla="*/ 1043 h 1334"/>
                    <a:gd name="T42" fmla="*/ 844 w 933"/>
                    <a:gd name="T43" fmla="*/ 1334 h 1334"/>
                    <a:gd name="T44" fmla="*/ 691 w 933"/>
                    <a:gd name="T45" fmla="*/ 1245 h 1334"/>
                    <a:gd name="T46" fmla="*/ 556 w 933"/>
                    <a:gd name="T47" fmla="*/ 1138 h 1334"/>
                    <a:gd name="T48" fmla="*/ 617 w 933"/>
                    <a:gd name="T49" fmla="*/ 1117 h 1334"/>
                    <a:gd name="T50" fmla="*/ 573 w 933"/>
                    <a:gd name="T51" fmla="*/ 1106 h 1334"/>
                    <a:gd name="T52" fmla="*/ 481 w 933"/>
                    <a:gd name="T53" fmla="*/ 1117 h 1334"/>
                    <a:gd name="T54" fmla="*/ 661 w 933"/>
                    <a:gd name="T55" fmla="*/ 1027 h 1334"/>
                    <a:gd name="T56" fmla="*/ 131 w 933"/>
                    <a:gd name="T57" fmla="*/ 1104 h 1334"/>
                    <a:gd name="T58" fmla="*/ 20 w 933"/>
                    <a:gd name="T59" fmla="*/ 1046 h 1334"/>
                    <a:gd name="T60" fmla="*/ 16 w 933"/>
                    <a:gd name="T61" fmla="*/ 922 h 1334"/>
                    <a:gd name="T62" fmla="*/ 66 w 933"/>
                    <a:gd name="T63" fmla="*/ 758 h 1334"/>
                    <a:gd name="T64" fmla="*/ 186 w 933"/>
                    <a:gd name="T65" fmla="*/ 837 h 1334"/>
                    <a:gd name="T66" fmla="*/ 114 w 933"/>
                    <a:gd name="T67" fmla="*/ 713 h 1334"/>
                    <a:gd name="T68" fmla="*/ 184 w 933"/>
                    <a:gd name="T69" fmla="*/ 685 h 1334"/>
                    <a:gd name="T70" fmla="*/ 148 w 933"/>
                    <a:gd name="T71" fmla="*/ 620 h 1334"/>
                    <a:gd name="T72" fmla="*/ 108 w 933"/>
                    <a:gd name="T73" fmla="*/ 646 h 1334"/>
                    <a:gd name="T74" fmla="*/ 31 w 933"/>
                    <a:gd name="T75" fmla="*/ 462 h 1334"/>
                    <a:gd name="T76" fmla="*/ 28 w 933"/>
                    <a:gd name="T77" fmla="*/ 283 h 1334"/>
                    <a:gd name="T78" fmla="*/ 10 w 933"/>
                    <a:gd name="T79" fmla="*/ 390 h 1334"/>
                    <a:gd name="T80" fmla="*/ 1 w 933"/>
                    <a:gd name="T81" fmla="*/ 260 h 1334"/>
                    <a:gd name="T82" fmla="*/ 59 w 933"/>
                    <a:gd name="T83" fmla="*/ 135 h 1334"/>
                    <a:gd name="T84" fmla="*/ 0 w 933"/>
                    <a:gd name="T85" fmla="*/ 245 h 1334"/>
                    <a:gd name="T86" fmla="*/ 35 w 933"/>
                    <a:gd name="T87" fmla="*/ 109 h 1334"/>
                    <a:gd name="T88" fmla="*/ 118 w 933"/>
                    <a:gd name="T89" fmla="*/ 0 h 1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33" h="1334">
                      <a:moveTo>
                        <a:pt x="195" y="24"/>
                      </a:moveTo>
                      <a:lnTo>
                        <a:pt x="168" y="49"/>
                      </a:lnTo>
                      <a:lnTo>
                        <a:pt x="141" y="60"/>
                      </a:lnTo>
                      <a:lnTo>
                        <a:pt x="108" y="100"/>
                      </a:lnTo>
                      <a:lnTo>
                        <a:pt x="103" y="127"/>
                      </a:lnTo>
                      <a:lnTo>
                        <a:pt x="102" y="162"/>
                      </a:lnTo>
                      <a:lnTo>
                        <a:pt x="101" y="194"/>
                      </a:lnTo>
                      <a:lnTo>
                        <a:pt x="93" y="245"/>
                      </a:lnTo>
                      <a:lnTo>
                        <a:pt x="83" y="301"/>
                      </a:lnTo>
                      <a:lnTo>
                        <a:pt x="79" y="358"/>
                      </a:lnTo>
                      <a:lnTo>
                        <a:pt x="93" y="297"/>
                      </a:lnTo>
                      <a:lnTo>
                        <a:pt x="100" y="254"/>
                      </a:lnTo>
                      <a:lnTo>
                        <a:pt x="105" y="224"/>
                      </a:lnTo>
                      <a:lnTo>
                        <a:pt x="118" y="274"/>
                      </a:lnTo>
                      <a:lnTo>
                        <a:pt x="135" y="327"/>
                      </a:lnTo>
                      <a:lnTo>
                        <a:pt x="143" y="359"/>
                      </a:lnTo>
                      <a:lnTo>
                        <a:pt x="139" y="414"/>
                      </a:lnTo>
                      <a:lnTo>
                        <a:pt x="138" y="474"/>
                      </a:lnTo>
                      <a:lnTo>
                        <a:pt x="142" y="532"/>
                      </a:lnTo>
                      <a:lnTo>
                        <a:pt x="145" y="468"/>
                      </a:lnTo>
                      <a:lnTo>
                        <a:pt x="148" y="423"/>
                      </a:lnTo>
                      <a:lnTo>
                        <a:pt x="155" y="384"/>
                      </a:lnTo>
                      <a:lnTo>
                        <a:pt x="193" y="478"/>
                      </a:lnTo>
                      <a:lnTo>
                        <a:pt x="225" y="532"/>
                      </a:lnTo>
                      <a:lnTo>
                        <a:pt x="240" y="554"/>
                      </a:lnTo>
                      <a:lnTo>
                        <a:pt x="262" y="593"/>
                      </a:lnTo>
                      <a:lnTo>
                        <a:pt x="339" y="614"/>
                      </a:lnTo>
                      <a:lnTo>
                        <a:pt x="374" y="620"/>
                      </a:lnTo>
                      <a:lnTo>
                        <a:pt x="363" y="639"/>
                      </a:lnTo>
                      <a:lnTo>
                        <a:pt x="340" y="657"/>
                      </a:lnTo>
                      <a:lnTo>
                        <a:pt x="262" y="703"/>
                      </a:lnTo>
                      <a:lnTo>
                        <a:pt x="328" y="678"/>
                      </a:lnTo>
                      <a:lnTo>
                        <a:pt x="367" y="650"/>
                      </a:lnTo>
                      <a:lnTo>
                        <a:pt x="402" y="624"/>
                      </a:lnTo>
                      <a:lnTo>
                        <a:pt x="399" y="682"/>
                      </a:lnTo>
                      <a:lnTo>
                        <a:pt x="385" y="713"/>
                      </a:lnTo>
                      <a:lnTo>
                        <a:pt x="344" y="734"/>
                      </a:lnTo>
                      <a:lnTo>
                        <a:pt x="388" y="732"/>
                      </a:lnTo>
                      <a:lnTo>
                        <a:pt x="390" y="753"/>
                      </a:lnTo>
                      <a:lnTo>
                        <a:pt x="385" y="773"/>
                      </a:lnTo>
                      <a:lnTo>
                        <a:pt x="367" y="788"/>
                      </a:lnTo>
                      <a:lnTo>
                        <a:pt x="302" y="822"/>
                      </a:lnTo>
                      <a:lnTo>
                        <a:pt x="388" y="791"/>
                      </a:lnTo>
                      <a:lnTo>
                        <a:pt x="409" y="787"/>
                      </a:lnTo>
                      <a:lnTo>
                        <a:pt x="425" y="791"/>
                      </a:lnTo>
                      <a:lnTo>
                        <a:pt x="424" y="808"/>
                      </a:lnTo>
                      <a:lnTo>
                        <a:pt x="404" y="826"/>
                      </a:lnTo>
                      <a:lnTo>
                        <a:pt x="352" y="853"/>
                      </a:lnTo>
                      <a:lnTo>
                        <a:pt x="425" y="826"/>
                      </a:lnTo>
                      <a:lnTo>
                        <a:pt x="446" y="801"/>
                      </a:lnTo>
                      <a:lnTo>
                        <a:pt x="466" y="806"/>
                      </a:lnTo>
                      <a:lnTo>
                        <a:pt x="484" y="815"/>
                      </a:lnTo>
                      <a:lnTo>
                        <a:pt x="477" y="832"/>
                      </a:lnTo>
                      <a:lnTo>
                        <a:pt x="462" y="846"/>
                      </a:lnTo>
                      <a:lnTo>
                        <a:pt x="424" y="870"/>
                      </a:lnTo>
                      <a:lnTo>
                        <a:pt x="477" y="851"/>
                      </a:lnTo>
                      <a:lnTo>
                        <a:pt x="505" y="827"/>
                      </a:lnTo>
                      <a:lnTo>
                        <a:pt x="540" y="839"/>
                      </a:lnTo>
                      <a:lnTo>
                        <a:pt x="655" y="879"/>
                      </a:lnTo>
                      <a:lnTo>
                        <a:pt x="753" y="915"/>
                      </a:lnTo>
                      <a:lnTo>
                        <a:pt x="825" y="946"/>
                      </a:lnTo>
                      <a:lnTo>
                        <a:pt x="851" y="986"/>
                      </a:lnTo>
                      <a:lnTo>
                        <a:pt x="879" y="1043"/>
                      </a:lnTo>
                      <a:lnTo>
                        <a:pt x="915" y="1145"/>
                      </a:lnTo>
                      <a:lnTo>
                        <a:pt x="933" y="1313"/>
                      </a:lnTo>
                      <a:lnTo>
                        <a:pt x="844" y="1334"/>
                      </a:lnTo>
                      <a:lnTo>
                        <a:pt x="769" y="1327"/>
                      </a:lnTo>
                      <a:lnTo>
                        <a:pt x="683" y="1305"/>
                      </a:lnTo>
                      <a:lnTo>
                        <a:pt x="691" y="1245"/>
                      </a:lnTo>
                      <a:lnTo>
                        <a:pt x="723" y="1152"/>
                      </a:lnTo>
                      <a:lnTo>
                        <a:pt x="580" y="1145"/>
                      </a:lnTo>
                      <a:lnTo>
                        <a:pt x="556" y="1138"/>
                      </a:lnTo>
                      <a:lnTo>
                        <a:pt x="639" y="1120"/>
                      </a:lnTo>
                      <a:lnTo>
                        <a:pt x="773" y="1067"/>
                      </a:lnTo>
                      <a:lnTo>
                        <a:pt x="617" y="1117"/>
                      </a:lnTo>
                      <a:lnTo>
                        <a:pt x="545" y="1131"/>
                      </a:lnTo>
                      <a:lnTo>
                        <a:pt x="493" y="1120"/>
                      </a:lnTo>
                      <a:lnTo>
                        <a:pt x="573" y="1106"/>
                      </a:lnTo>
                      <a:lnTo>
                        <a:pt x="738" y="1052"/>
                      </a:lnTo>
                      <a:lnTo>
                        <a:pt x="558" y="1100"/>
                      </a:lnTo>
                      <a:lnTo>
                        <a:pt x="481" y="1117"/>
                      </a:lnTo>
                      <a:lnTo>
                        <a:pt x="468" y="1110"/>
                      </a:lnTo>
                      <a:lnTo>
                        <a:pt x="539" y="1085"/>
                      </a:lnTo>
                      <a:lnTo>
                        <a:pt x="661" y="1027"/>
                      </a:lnTo>
                      <a:lnTo>
                        <a:pt x="519" y="1086"/>
                      </a:lnTo>
                      <a:lnTo>
                        <a:pt x="446" y="1107"/>
                      </a:lnTo>
                      <a:lnTo>
                        <a:pt x="131" y="1104"/>
                      </a:lnTo>
                      <a:lnTo>
                        <a:pt x="92" y="1094"/>
                      </a:lnTo>
                      <a:lnTo>
                        <a:pt x="55" y="1082"/>
                      </a:lnTo>
                      <a:lnTo>
                        <a:pt x="20" y="1046"/>
                      </a:lnTo>
                      <a:lnTo>
                        <a:pt x="12" y="1007"/>
                      </a:lnTo>
                      <a:lnTo>
                        <a:pt x="9" y="974"/>
                      </a:lnTo>
                      <a:lnTo>
                        <a:pt x="16" y="922"/>
                      </a:lnTo>
                      <a:lnTo>
                        <a:pt x="41" y="857"/>
                      </a:lnTo>
                      <a:lnTo>
                        <a:pt x="59" y="805"/>
                      </a:lnTo>
                      <a:lnTo>
                        <a:pt x="66" y="758"/>
                      </a:lnTo>
                      <a:lnTo>
                        <a:pt x="93" y="751"/>
                      </a:lnTo>
                      <a:lnTo>
                        <a:pt x="117" y="785"/>
                      </a:lnTo>
                      <a:lnTo>
                        <a:pt x="186" y="837"/>
                      </a:lnTo>
                      <a:lnTo>
                        <a:pt x="124" y="780"/>
                      </a:lnTo>
                      <a:lnTo>
                        <a:pt x="105" y="748"/>
                      </a:lnTo>
                      <a:lnTo>
                        <a:pt x="114" y="713"/>
                      </a:lnTo>
                      <a:lnTo>
                        <a:pt x="195" y="691"/>
                      </a:lnTo>
                      <a:lnTo>
                        <a:pt x="252" y="656"/>
                      </a:lnTo>
                      <a:lnTo>
                        <a:pt x="184" y="685"/>
                      </a:lnTo>
                      <a:lnTo>
                        <a:pt x="115" y="702"/>
                      </a:lnTo>
                      <a:lnTo>
                        <a:pt x="118" y="653"/>
                      </a:lnTo>
                      <a:lnTo>
                        <a:pt x="148" y="620"/>
                      </a:lnTo>
                      <a:lnTo>
                        <a:pt x="169" y="567"/>
                      </a:lnTo>
                      <a:lnTo>
                        <a:pt x="142" y="614"/>
                      </a:lnTo>
                      <a:lnTo>
                        <a:pt x="108" y="646"/>
                      </a:lnTo>
                      <a:lnTo>
                        <a:pt x="76" y="642"/>
                      </a:lnTo>
                      <a:lnTo>
                        <a:pt x="57" y="553"/>
                      </a:lnTo>
                      <a:lnTo>
                        <a:pt x="31" y="462"/>
                      </a:lnTo>
                      <a:lnTo>
                        <a:pt x="19" y="404"/>
                      </a:lnTo>
                      <a:lnTo>
                        <a:pt x="20" y="348"/>
                      </a:lnTo>
                      <a:lnTo>
                        <a:pt x="28" y="283"/>
                      </a:lnTo>
                      <a:lnTo>
                        <a:pt x="19" y="318"/>
                      </a:lnTo>
                      <a:lnTo>
                        <a:pt x="12" y="358"/>
                      </a:lnTo>
                      <a:lnTo>
                        <a:pt x="10" y="390"/>
                      </a:lnTo>
                      <a:lnTo>
                        <a:pt x="2" y="334"/>
                      </a:lnTo>
                      <a:lnTo>
                        <a:pt x="1" y="291"/>
                      </a:lnTo>
                      <a:lnTo>
                        <a:pt x="1" y="260"/>
                      </a:lnTo>
                      <a:lnTo>
                        <a:pt x="12" y="215"/>
                      </a:lnTo>
                      <a:lnTo>
                        <a:pt x="31" y="173"/>
                      </a:lnTo>
                      <a:lnTo>
                        <a:pt x="59" y="135"/>
                      </a:lnTo>
                      <a:lnTo>
                        <a:pt x="30" y="167"/>
                      </a:lnTo>
                      <a:lnTo>
                        <a:pt x="15" y="194"/>
                      </a:lnTo>
                      <a:lnTo>
                        <a:pt x="0" y="245"/>
                      </a:lnTo>
                      <a:lnTo>
                        <a:pt x="2" y="209"/>
                      </a:lnTo>
                      <a:lnTo>
                        <a:pt x="12" y="162"/>
                      </a:lnTo>
                      <a:lnTo>
                        <a:pt x="35" y="109"/>
                      </a:lnTo>
                      <a:lnTo>
                        <a:pt x="55" y="55"/>
                      </a:lnTo>
                      <a:lnTo>
                        <a:pt x="82" y="31"/>
                      </a:lnTo>
                      <a:lnTo>
                        <a:pt x="118" y="0"/>
                      </a:lnTo>
                      <a:lnTo>
                        <a:pt x="157" y="4"/>
                      </a:lnTo>
                      <a:lnTo>
                        <a:pt x="195" y="2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02" name="Freeform 50"/>
                <p:cNvSpPr>
                  <a:spLocks/>
                </p:cNvSpPr>
                <p:nvPr/>
              </p:nvSpPr>
              <p:spPr bwMode="auto">
                <a:xfrm>
                  <a:off x="4190" y="3340"/>
                  <a:ext cx="23" cy="50"/>
                </a:xfrm>
                <a:custGeom>
                  <a:avLst/>
                  <a:gdLst>
                    <a:gd name="T0" fmla="*/ 9 w 44"/>
                    <a:gd name="T1" fmla="*/ 0 h 100"/>
                    <a:gd name="T2" fmla="*/ 43 w 44"/>
                    <a:gd name="T3" fmla="*/ 5 h 100"/>
                    <a:gd name="T4" fmla="*/ 44 w 44"/>
                    <a:gd name="T5" fmla="*/ 46 h 100"/>
                    <a:gd name="T6" fmla="*/ 40 w 44"/>
                    <a:gd name="T7" fmla="*/ 87 h 100"/>
                    <a:gd name="T8" fmla="*/ 6 w 44"/>
                    <a:gd name="T9" fmla="*/ 100 h 100"/>
                    <a:gd name="T10" fmla="*/ 0 w 44"/>
                    <a:gd name="T11" fmla="*/ 84 h 100"/>
                    <a:gd name="T12" fmla="*/ 0 w 44"/>
                    <a:gd name="T13" fmla="*/ 25 h 100"/>
                    <a:gd name="T14" fmla="*/ 9 w 44"/>
                    <a:gd name="T15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" h="100">
                      <a:moveTo>
                        <a:pt x="9" y="0"/>
                      </a:moveTo>
                      <a:lnTo>
                        <a:pt x="43" y="5"/>
                      </a:lnTo>
                      <a:lnTo>
                        <a:pt x="44" y="46"/>
                      </a:lnTo>
                      <a:lnTo>
                        <a:pt x="40" y="87"/>
                      </a:lnTo>
                      <a:lnTo>
                        <a:pt x="6" y="100"/>
                      </a:lnTo>
                      <a:lnTo>
                        <a:pt x="0" y="84"/>
                      </a:lnTo>
                      <a:lnTo>
                        <a:pt x="0" y="2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blipFill dpi="0" rotWithShape="0">
                  <a:blip r:embed="rId11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03" name="Freeform 51"/>
                <p:cNvSpPr>
                  <a:spLocks/>
                </p:cNvSpPr>
                <p:nvPr/>
              </p:nvSpPr>
              <p:spPr bwMode="auto">
                <a:xfrm>
                  <a:off x="4222" y="3500"/>
                  <a:ext cx="216" cy="29"/>
                </a:xfrm>
                <a:custGeom>
                  <a:avLst/>
                  <a:gdLst>
                    <a:gd name="T0" fmla="*/ 432 w 432"/>
                    <a:gd name="T1" fmla="*/ 0 h 58"/>
                    <a:gd name="T2" fmla="*/ 313 w 432"/>
                    <a:gd name="T3" fmla="*/ 28 h 58"/>
                    <a:gd name="T4" fmla="*/ 225 w 432"/>
                    <a:gd name="T5" fmla="*/ 40 h 58"/>
                    <a:gd name="T6" fmla="*/ 135 w 432"/>
                    <a:gd name="T7" fmla="*/ 49 h 58"/>
                    <a:gd name="T8" fmla="*/ 66 w 432"/>
                    <a:gd name="T9" fmla="*/ 51 h 58"/>
                    <a:gd name="T10" fmla="*/ 0 w 432"/>
                    <a:gd name="T11" fmla="*/ 49 h 58"/>
                    <a:gd name="T12" fmla="*/ 63 w 432"/>
                    <a:gd name="T13" fmla="*/ 58 h 58"/>
                    <a:gd name="T14" fmla="*/ 167 w 432"/>
                    <a:gd name="T15" fmla="*/ 58 h 58"/>
                    <a:gd name="T16" fmla="*/ 280 w 432"/>
                    <a:gd name="T17" fmla="*/ 43 h 58"/>
                    <a:gd name="T18" fmla="*/ 338 w 432"/>
                    <a:gd name="T19" fmla="*/ 30 h 58"/>
                    <a:gd name="T20" fmla="*/ 432 w 432"/>
                    <a:gd name="T2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2" h="58">
                      <a:moveTo>
                        <a:pt x="432" y="0"/>
                      </a:moveTo>
                      <a:lnTo>
                        <a:pt x="313" y="28"/>
                      </a:lnTo>
                      <a:lnTo>
                        <a:pt x="225" y="40"/>
                      </a:lnTo>
                      <a:lnTo>
                        <a:pt x="135" y="49"/>
                      </a:lnTo>
                      <a:lnTo>
                        <a:pt x="66" y="51"/>
                      </a:lnTo>
                      <a:lnTo>
                        <a:pt x="0" y="49"/>
                      </a:lnTo>
                      <a:lnTo>
                        <a:pt x="63" y="58"/>
                      </a:lnTo>
                      <a:lnTo>
                        <a:pt x="167" y="58"/>
                      </a:lnTo>
                      <a:lnTo>
                        <a:pt x="280" y="43"/>
                      </a:lnTo>
                      <a:lnTo>
                        <a:pt x="338" y="30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blipFill dpi="0" rotWithShape="0">
                  <a:blip r:embed="rId1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04" name="Freeform 52"/>
                <p:cNvSpPr>
                  <a:spLocks/>
                </p:cNvSpPr>
                <p:nvPr/>
              </p:nvSpPr>
              <p:spPr bwMode="auto">
                <a:xfrm>
                  <a:off x="4182" y="2798"/>
                  <a:ext cx="187" cy="271"/>
                </a:xfrm>
                <a:custGeom>
                  <a:avLst/>
                  <a:gdLst>
                    <a:gd name="T0" fmla="*/ 204 w 373"/>
                    <a:gd name="T1" fmla="*/ 212 h 542"/>
                    <a:gd name="T2" fmla="*/ 192 w 373"/>
                    <a:gd name="T3" fmla="*/ 186 h 542"/>
                    <a:gd name="T4" fmla="*/ 176 w 373"/>
                    <a:gd name="T5" fmla="*/ 184 h 542"/>
                    <a:gd name="T6" fmla="*/ 163 w 373"/>
                    <a:gd name="T7" fmla="*/ 189 h 542"/>
                    <a:gd name="T8" fmla="*/ 155 w 373"/>
                    <a:gd name="T9" fmla="*/ 204 h 542"/>
                    <a:gd name="T10" fmla="*/ 153 w 373"/>
                    <a:gd name="T11" fmla="*/ 218 h 542"/>
                    <a:gd name="T12" fmla="*/ 157 w 373"/>
                    <a:gd name="T13" fmla="*/ 253 h 542"/>
                    <a:gd name="T14" fmla="*/ 165 w 373"/>
                    <a:gd name="T15" fmla="*/ 269 h 542"/>
                    <a:gd name="T16" fmla="*/ 174 w 373"/>
                    <a:gd name="T17" fmla="*/ 289 h 542"/>
                    <a:gd name="T18" fmla="*/ 184 w 373"/>
                    <a:gd name="T19" fmla="*/ 314 h 542"/>
                    <a:gd name="T20" fmla="*/ 196 w 373"/>
                    <a:gd name="T21" fmla="*/ 351 h 542"/>
                    <a:gd name="T22" fmla="*/ 205 w 373"/>
                    <a:gd name="T23" fmla="*/ 399 h 542"/>
                    <a:gd name="T24" fmla="*/ 223 w 373"/>
                    <a:gd name="T25" fmla="*/ 431 h 542"/>
                    <a:gd name="T26" fmla="*/ 239 w 373"/>
                    <a:gd name="T27" fmla="*/ 473 h 542"/>
                    <a:gd name="T28" fmla="*/ 247 w 373"/>
                    <a:gd name="T29" fmla="*/ 509 h 542"/>
                    <a:gd name="T30" fmla="*/ 251 w 373"/>
                    <a:gd name="T31" fmla="*/ 542 h 542"/>
                    <a:gd name="T32" fmla="*/ 210 w 373"/>
                    <a:gd name="T33" fmla="*/ 491 h 542"/>
                    <a:gd name="T34" fmla="*/ 164 w 373"/>
                    <a:gd name="T35" fmla="*/ 461 h 542"/>
                    <a:gd name="T36" fmla="*/ 139 w 373"/>
                    <a:gd name="T37" fmla="*/ 445 h 542"/>
                    <a:gd name="T38" fmla="*/ 107 w 373"/>
                    <a:gd name="T39" fmla="*/ 434 h 542"/>
                    <a:gd name="T40" fmla="*/ 72 w 373"/>
                    <a:gd name="T41" fmla="*/ 437 h 542"/>
                    <a:gd name="T42" fmla="*/ 36 w 373"/>
                    <a:gd name="T43" fmla="*/ 458 h 542"/>
                    <a:gd name="T44" fmla="*/ 1 w 373"/>
                    <a:gd name="T45" fmla="*/ 495 h 542"/>
                    <a:gd name="T46" fmla="*/ 0 w 373"/>
                    <a:gd name="T47" fmla="*/ 464 h 542"/>
                    <a:gd name="T48" fmla="*/ 19 w 373"/>
                    <a:gd name="T49" fmla="*/ 426 h 542"/>
                    <a:gd name="T50" fmla="*/ 42 w 373"/>
                    <a:gd name="T51" fmla="*/ 377 h 542"/>
                    <a:gd name="T52" fmla="*/ 52 w 373"/>
                    <a:gd name="T53" fmla="*/ 344 h 542"/>
                    <a:gd name="T54" fmla="*/ 54 w 373"/>
                    <a:gd name="T55" fmla="*/ 309 h 542"/>
                    <a:gd name="T56" fmla="*/ 48 w 373"/>
                    <a:gd name="T57" fmla="*/ 283 h 542"/>
                    <a:gd name="T58" fmla="*/ 35 w 373"/>
                    <a:gd name="T59" fmla="*/ 262 h 542"/>
                    <a:gd name="T60" fmla="*/ 23 w 373"/>
                    <a:gd name="T61" fmla="*/ 230 h 542"/>
                    <a:gd name="T62" fmla="*/ 21 w 373"/>
                    <a:gd name="T63" fmla="*/ 205 h 542"/>
                    <a:gd name="T64" fmla="*/ 13 w 373"/>
                    <a:gd name="T65" fmla="*/ 177 h 542"/>
                    <a:gd name="T66" fmla="*/ 12 w 373"/>
                    <a:gd name="T67" fmla="*/ 142 h 542"/>
                    <a:gd name="T68" fmla="*/ 18 w 373"/>
                    <a:gd name="T69" fmla="*/ 115 h 542"/>
                    <a:gd name="T70" fmla="*/ 29 w 373"/>
                    <a:gd name="T71" fmla="*/ 93 h 542"/>
                    <a:gd name="T72" fmla="*/ 40 w 373"/>
                    <a:gd name="T73" fmla="*/ 62 h 542"/>
                    <a:gd name="T74" fmla="*/ 62 w 373"/>
                    <a:gd name="T75" fmla="*/ 37 h 542"/>
                    <a:gd name="T76" fmla="*/ 85 w 373"/>
                    <a:gd name="T77" fmla="*/ 20 h 542"/>
                    <a:gd name="T78" fmla="*/ 121 w 373"/>
                    <a:gd name="T79" fmla="*/ 10 h 542"/>
                    <a:gd name="T80" fmla="*/ 157 w 373"/>
                    <a:gd name="T81" fmla="*/ 1 h 542"/>
                    <a:gd name="T82" fmla="*/ 221 w 373"/>
                    <a:gd name="T83" fmla="*/ 0 h 542"/>
                    <a:gd name="T84" fmla="*/ 253 w 373"/>
                    <a:gd name="T85" fmla="*/ 5 h 542"/>
                    <a:gd name="T86" fmla="*/ 286 w 373"/>
                    <a:gd name="T87" fmla="*/ 15 h 542"/>
                    <a:gd name="T88" fmla="*/ 317 w 373"/>
                    <a:gd name="T89" fmla="*/ 26 h 542"/>
                    <a:gd name="T90" fmla="*/ 337 w 373"/>
                    <a:gd name="T91" fmla="*/ 45 h 542"/>
                    <a:gd name="T92" fmla="*/ 361 w 373"/>
                    <a:gd name="T93" fmla="*/ 67 h 542"/>
                    <a:gd name="T94" fmla="*/ 371 w 373"/>
                    <a:gd name="T95" fmla="*/ 102 h 542"/>
                    <a:gd name="T96" fmla="*/ 373 w 373"/>
                    <a:gd name="T97" fmla="*/ 131 h 542"/>
                    <a:gd name="T98" fmla="*/ 365 w 373"/>
                    <a:gd name="T99" fmla="*/ 156 h 542"/>
                    <a:gd name="T100" fmla="*/ 339 w 373"/>
                    <a:gd name="T101" fmla="*/ 131 h 542"/>
                    <a:gd name="T102" fmla="*/ 308 w 373"/>
                    <a:gd name="T103" fmla="*/ 118 h 542"/>
                    <a:gd name="T104" fmla="*/ 266 w 373"/>
                    <a:gd name="T105" fmla="*/ 111 h 542"/>
                    <a:gd name="T106" fmla="*/ 270 w 373"/>
                    <a:gd name="T107" fmla="*/ 146 h 542"/>
                    <a:gd name="T108" fmla="*/ 249 w 373"/>
                    <a:gd name="T109" fmla="*/ 155 h 542"/>
                    <a:gd name="T110" fmla="*/ 244 w 373"/>
                    <a:gd name="T111" fmla="*/ 175 h 542"/>
                    <a:gd name="T112" fmla="*/ 211 w 373"/>
                    <a:gd name="T113" fmla="*/ 183 h 542"/>
                    <a:gd name="T114" fmla="*/ 204 w 373"/>
                    <a:gd name="T115" fmla="*/ 212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73" h="542">
                      <a:moveTo>
                        <a:pt x="204" y="212"/>
                      </a:moveTo>
                      <a:lnTo>
                        <a:pt x="192" y="186"/>
                      </a:lnTo>
                      <a:lnTo>
                        <a:pt x="176" y="184"/>
                      </a:lnTo>
                      <a:lnTo>
                        <a:pt x="163" y="189"/>
                      </a:lnTo>
                      <a:lnTo>
                        <a:pt x="155" y="204"/>
                      </a:lnTo>
                      <a:lnTo>
                        <a:pt x="153" y="218"/>
                      </a:lnTo>
                      <a:lnTo>
                        <a:pt x="157" y="253"/>
                      </a:lnTo>
                      <a:lnTo>
                        <a:pt x="165" y="269"/>
                      </a:lnTo>
                      <a:lnTo>
                        <a:pt x="174" y="289"/>
                      </a:lnTo>
                      <a:lnTo>
                        <a:pt x="184" y="314"/>
                      </a:lnTo>
                      <a:lnTo>
                        <a:pt x="196" y="351"/>
                      </a:lnTo>
                      <a:lnTo>
                        <a:pt x="205" y="399"/>
                      </a:lnTo>
                      <a:lnTo>
                        <a:pt x="223" y="431"/>
                      </a:lnTo>
                      <a:lnTo>
                        <a:pt x="239" y="473"/>
                      </a:lnTo>
                      <a:lnTo>
                        <a:pt x="247" y="509"/>
                      </a:lnTo>
                      <a:lnTo>
                        <a:pt x="251" y="542"/>
                      </a:lnTo>
                      <a:lnTo>
                        <a:pt x="210" y="491"/>
                      </a:lnTo>
                      <a:lnTo>
                        <a:pt x="164" y="461"/>
                      </a:lnTo>
                      <a:lnTo>
                        <a:pt x="139" y="445"/>
                      </a:lnTo>
                      <a:lnTo>
                        <a:pt x="107" y="434"/>
                      </a:lnTo>
                      <a:lnTo>
                        <a:pt x="72" y="437"/>
                      </a:lnTo>
                      <a:lnTo>
                        <a:pt x="36" y="458"/>
                      </a:lnTo>
                      <a:lnTo>
                        <a:pt x="1" y="495"/>
                      </a:lnTo>
                      <a:lnTo>
                        <a:pt x="0" y="464"/>
                      </a:lnTo>
                      <a:lnTo>
                        <a:pt x="19" y="426"/>
                      </a:lnTo>
                      <a:lnTo>
                        <a:pt x="42" y="377"/>
                      </a:lnTo>
                      <a:lnTo>
                        <a:pt x="52" y="344"/>
                      </a:lnTo>
                      <a:lnTo>
                        <a:pt x="54" y="309"/>
                      </a:lnTo>
                      <a:lnTo>
                        <a:pt x="48" y="283"/>
                      </a:lnTo>
                      <a:lnTo>
                        <a:pt x="35" y="262"/>
                      </a:lnTo>
                      <a:lnTo>
                        <a:pt x="23" y="230"/>
                      </a:lnTo>
                      <a:lnTo>
                        <a:pt x="21" y="205"/>
                      </a:lnTo>
                      <a:lnTo>
                        <a:pt x="13" y="177"/>
                      </a:lnTo>
                      <a:lnTo>
                        <a:pt x="12" y="142"/>
                      </a:lnTo>
                      <a:lnTo>
                        <a:pt x="18" y="115"/>
                      </a:lnTo>
                      <a:lnTo>
                        <a:pt x="29" y="93"/>
                      </a:lnTo>
                      <a:lnTo>
                        <a:pt x="40" y="62"/>
                      </a:lnTo>
                      <a:lnTo>
                        <a:pt x="62" y="37"/>
                      </a:lnTo>
                      <a:lnTo>
                        <a:pt x="85" y="20"/>
                      </a:lnTo>
                      <a:lnTo>
                        <a:pt x="121" y="10"/>
                      </a:lnTo>
                      <a:lnTo>
                        <a:pt x="157" y="1"/>
                      </a:lnTo>
                      <a:lnTo>
                        <a:pt x="221" y="0"/>
                      </a:lnTo>
                      <a:lnTo>
                        <a:pt x="253" y="5"/>
                      </a:lnTo>
                      <a:lnTo>
                        <a:pt x="286" y="15"/>
                      </a:lnTo>
                      <a:lnTo>
                        <a:pt x="317" y="26"/>
                      </a:lnTo>
                      <a:lnTo>
                        <a:pt x="337" y="45"/>
                      </a:lnTo>
                      <a:lnTo>
                        <a:pt x="361" y="67"/>
                      </a:lnTo>
                      <a:lnTo>
                        <a:pt x="371" y="102"/>
                      </a:lnTo>
                      <a:lnTo>
                        <a:pt x="373" y="131"/>
                      </a:lnTo>
                      <a:lnTo>
                        <a:pt x="365" y="156"/>
                      </a:lnTo>
                      <a:lnTo>
                        <a:pt x="339" y="131"/>
                      </a:lnTo>
                      <a:lnTo>
                        <a:pt x="308" y="118"/>
                      </a:lnTo>
                      <a:lnTo>
                        <a:pt x="266" y="111"/>
                      </a:lnTo>
                      <a:lnTo>
                        <a:pt x="270" y="146"/>
                      </a:lnTo>
                      <a:lnTo>
                        <a:pt x="249" y="155"/>
                      </a:lnTo>
                      <a:lnTo>
                        <a:pt x="244" y="175"/>
                      </a:lnTo>
                      <a:lnTo>
                        <a:pt x="211" y="183"/>
                      </a:lnTo>
                      <a:lnTo>
                        <a:pt x="204" y="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805" name="Group 53"/>
              <p:cNvGrpSpPr>
                <a:grpSpLocks/>
              </p:cNvGrpSpPr>
              <p:nvPr/>
            </p:nvGrpSpPr>
            <p:grpSpPr bwMode="auto">
              <a:xfrm>
                <a:off x="4043" y="3201"/>
                <a:ext cx="263" cy="389"/>
                <a:chOff x="4043" y="3201"/>
                <a:chExt cx="263" cy="389"/>
              </a:xfrm>
            </p:grpSpPr>
            <p:sp>
              <p:nvSpPr>
                <p:cNvPr id="202806" name="Freeform 54"/>
                <p:cNvSpPr>
                  <a:spLocks/>
                </p:cNvSpPr>
                <p:nvPr/>
              </p:nvSpPr>
              <p:spPr bwMode="auto">
                <a:xfrm>
                  <a:off x="4043" y="3201"/>
                  <a:ext cx="263" cy="389"/>
                </a:xfrm>
                <a:custGeom>
                  <a:avLst/>
                  <a:gdLst>
                    <a:gd name="T0" fmla="*/ 291 w 526"/>
                    <a:gd name="T1" fmla="*/ 113 h 779"/>
                    <a:gd name="T2" fmla="*/ 196 w 526"/>
                    <a:gd name="T3" fmla="*/ 106 h 779"/>
                    <a:gd name="T4" fmla="*/ 137 w 526"/>
                    <a:gd name="T5" fmla="*/ 89 h 779"/>
                    <a:gd name="T6" fmla="*/ 119 w 526"/>
                    <a:gd name="T7" fmla="*/ 59 h 779"/>
                    <a:gd name="T8" fmla="*/ 119 w 526"/>
                    <a:gd name="T9" fmla="*/ 34 h 779"/>
                    <a:gd name="T10" fmla="*/ 103 w 526"/>
                    <a:gd name="T11" fmla="*/ 13 h 779"/>
                    <a:gd name="T12" fmla="*/ 49 w 526"/>
                    <a:gd name="T13" fmla="*/ 0 h 779"/>
                    <a:gd name="T14" fmla="*/ 0 w 526"/>
                    <a:gd name="T15" fmla="*/ 4 h 779"/>
                    <a:gd name="T16" fmla="*/ 61 w 526"/>
                    <a:gd name="T17" fmla="*/ 607 h 779"/>
                    <a:gd name="T18" fmla="*/ 103 w 526"/>
                    <a:gd name="T19" fmla="*/ 663 h 779"/>
                    <a:gd name="T20" fmla="*/ 156 w 526"/>
                    <a:gd name="T21" fmla="*/ 717 h 779"/>
                    <a:gd name="T22" fmla="*/ 233 w 526"/>
                    <a:gd name="T23" fmla="*/ 759 h 779"/>
                    <a:gd name="T24" fmla="*/ 322 w 526"/>
                    <a:gd name="T25" fmla="*/ 772 h 779"/>
                    <a:gd name="T26" fmla="*/ 442 w 526"/>
                    <a:gd name="T27" fmla="*/ 779 h 779"/>
                    <a:gd name="T28" fmla="*/ 511 w 526"/>
                    <a:gd name="T29" fmla="*/ 768 h 779"/>
                    <a:gd name="T30" fmla="*/ 526 w 526"/>
                    <a:gd name="T31" fmla="*/ 725 h 779"/>
                    <a:gd name="T32" fmla="*/ 518 w 526"/>
                    <a:gd name="T33" fmla="*/ 670 h 779"/>
                    <a:gd name="T34" fmla="*/ 469 w 526"/>
                    <a:gd name="T35" fmla="*/ 502 h 779"/>
                    <a:gd name="T36" fmla="*/ 425 w 526"/>
                    <a:gd name="T37" fmla="*/ 334 h 779"/>
                    <a:gd name="T38" fmla="*/ 408 w 526"/>
                    <a:gd name="T39" fmla="*/ 207 h 779"/>
                    <a:gd name="T40" fmla="*/ 408 w 526"/>
                    <a:gd name="T41" fmla="*/ 172 h 779"/>
                    <a:gd name="T42" fmla="*/ 380 w 526"/>
                    <a:gd name="T43" fmla="*/ 128 h 779"/>
                    <a:gd name="T44" fmla="*/ 349 w 526"/>
                    <a:gd name="T45" fmla="*/ 113 h 779"/>
                    <a:gd name="T46" fmla="*/ 291 w 526"/>
                    <a:gd name="T47" fmla="*/ 113 h 7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26" h="779">
                      <a:moveTo>
                        <a:pt x="291" y="113"/>
                      </a:moveTo>
                      <a:lnTo>
                        <a:pt x="196" y="106"/>
                      </a:lnTo>
                      <a:lnTo>
                        <a:pt x="137" y="89"/>
                      </a:lnTo>
                      <a:lnTo>
                        <a:pt x="119" y="59"/>
                      </a:lnTo>
                      <a:lnTo>
                        <a:pt x="119" y="34"/>
                      </a:lnTo>
                      <a:lnTo>
                        <a:pt x="103" y="13"/>
                      </a:lnTo>
                      <a:lnTo>
                        <a:pt x="49" y="0"/>
                      </a:lnTo>
                      <a:lnTo>
                        <a:pt x="0" y="4"/>
                      </a:lnTo>
                      <a:lnTo>
                        <a:pt x="61" y="607"/>
                      </a:lnTo>
                      <a:lnTo>
                        <a:pt x="103" y="663"/>
                      </a:lnTo>
                      <a:lnTo>
                        <a:pt x="156" y="717"/>
                      </a:lnTo>
                      <a:lnTo>
                        <a:pt x="233" y="759"/>
                      </a:lnTo>
                      <a:lnTo>
                        <a:pt x="322" y="772"/>
                      </a:lnTo>
                      <a:lnTo>
                        <a:pt x="442" y="779"/>
                      </a:lnTo>
                      <a:lnTo>
                        <a:pt x="511" y="768"/>
                      </a:lnTo>
                      <a:lnTo>
                        <a:pt x="526" y="725"/>
                      </a:lnTo>
                      <a:lnTo>
                        <a:pt x="518" y="670"/>
                      </a:lnTo>
                      <a:lnTo>
                        <a:pt x="469" y="502"/>
                      </a:lnTo>
                      <a:lnTo>
                        <a:pt x="425" y="334"/>
                      </a:lnTo>
                      <a:lnTo>
                        <a:pt x="408" y="207"/>
                      </a:lnTo>
                      <a:lnTo>
                        <a:pt x="408" y="172"/>
                      </a:lnTo>
                      <a:lnTo>
                        <a:pt x="380" y="128"/>
                      </a:lnTo>
                      <a:lnTo>
                        <a:pt x="349" y="113"/>
                      </a:lnTo>
                      <a:lnTo>
                        <a:pt x="291" y="113"/>
                      </a:lnTo>
                      <a:close/>
                    </a:path>
                  </a:pathLst>
                </a:custGeom>
                <a:blipFill dpi="0" rotWithShape="0">
                  <a:blip r:embed="rId6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07" name="Freeform 55"/>
                <p:cNvSpPr>
                  <a:spLocks/>
                </p:cNvSpPr>
                <p:nvPr/>
              </p:nvSpPr>
              <p:spPr bwMode="auto">
                <a:xfrm>
                  <a:off x="4048" y="3220"/>
                  <a:ext cx="227" cy="358"/>
                </a:xfrm>
                <a:custGeom>
                  <a:avLst/>
                  <a:gdLst>
                    <a:gd name="T0" fmla="*/ 296 w 454"/>
                    <a:gd name="T1" fmla="*/ 143 h 717"/>
                    <a:gd name="T2" fmla="*/ 212 w 454"/>
                    <a:gd name="T3" fmla="*/ 140 h 717"/>
                    <a:gd name="T4" fmla="*/ 122 w 454"/>
                    <a:gd name="T5" fmla="*/ 123 h 717"/>
                    <a:gd name="T6" fmla="*/ 70 w 454"/>
                    <a:gd name="T7" fmla="*/ 93 h 717"/>
                    <a:gd name="T8" fmla="*/ 38 w 454"/>
                    <a:gd name="T9" fmla="*/ 68 h 717"/>
                    <a:gd name="T10" fmla="*/ 0 w 454"/>
                    <a:gd name="T11" fmla="*/ 0 h 717"/>
                    <a:gd name="T12" fmla="*/ 57 w 454"/>
                    <a:gd name="T13" fmla="*/ 553 h 717"/>
                    <a:gd name="T14" fmla="*/ 95 w 454"/>
                    <a:gd name="T15" fmla="*/ 603 h 717"/>
                    <a:gd name="T16" fmla="*/ 139 w 454"/>
                    <a:gd name="T17" fmla="*/ 649 h 717"/>
                    <a:gd name="T18" fmla="*/ 193 w 454"/>
                    <a:gd name="T19" fmla="*/ 682 h 717"/>
                    <a:gd name="T20" fmla="*/ 238 w 454"/>
                    <a:gd name="T21" fmla="*/ 700 h 717"/>
                    <a:gd name="T22" fmla="*/ 296 w 454"/>
                    <a:gd name="T23" fmla="*/ 709 h 717"/>
                    <a:gd name="T24" fmla="*/ 350 w 454"/>
                    <a:gd name="T25" fmla="*/ 717 h 717"/>
                    <a:gd name="T26" fmla="*/ 412 w 454"/>
                    <a:gd name="T27" fmla="*/ 717 h 717"/>
                    <a:gd name="T28" fmla="*/ 438 w 454"/>
                    <a:gd name="T29" fmla="*/ 709 h 717"/>
                    <a:gd name="T30" fmla="*/ 454 w 454"/>
                    <a:gd name="T31" fmla="*/ 682 h 717"/>
                    <a:gd name="T32" fmla="*/ 448 w 454"/>
                    <a:gd name="T33" fmla="*/ 641 h 717"/>
                    <a:gd name="T34" fmla="*/ 408 w 454"/>
                    <a:gd name="T35" fmla="*/ 544 h 717"/>
                    <a:gd name="T36" fmla="*/ 342 w 454"/>
                    <a:gd name="T37" fmla="*/ 215 h 717"/>
                    <a:gd name="T38" fmla="*/ 330 w 454"/>
                    <a:gd name="T39" fmla="*/ 169 h 717"/>
                    <a:gd name="T40" fmla="*/ 296 w 454"/>
                    <a:gd name="T41" fmla="*/ 143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54" h="717">
                      <a:moveTo>
                        <a:pt x="296" y="143"/>
                      </a:moveTo>
                      <a:lnTo>
                        <a:pt x="212" y="140"/>
                      </a:lnTo>
                      <a:lnTo>
                        <a:pt x="122" y="123"/>
                      </a:lnTo>
                      <a:lnTo>
                        <a:pt x="70" y="93"/>
                      </a:lnTo>
                      <a:lnTo>
                        <a:pt x="38" y="68"/>
                      </a:lnTo>
                      <a:lnTo>
                        <a:pt x="0" y="0"/>
                      </a:lnTo>
                      <a:lnTo>
                        <a:pt x="57" y="553"/>
                      </a:lnTo>
                      <a:lnTo>
                        <a:pt x="95" y="603"/>
                      </a:lnTo>
                      <a:lnTo>
                        <a:pt x="139" y="649"/>
                      </a:lnTo>
                      <a:lnTo>
                        <a:pt x="193" y="682"/>
                      </a:lnTo>
                      <a:lnTo>
                        <a:pt x="238" y="700"/>
                      </a:lnTo>
                      <a:lnTo>
                        <a:pt x="296" y="709"/>
                      </a:lnTo>
                      <a:lnTo>
                        <a:pt x="350" y="717"/>
                      </a:lnTo>
                      <a:lnTo>
                        <a:pt x="412" y="717"/>
                      </a:lnTo>
                      <a:lnTo>
                        <a:pt x="438" y="709"/>
                      </a:lnTo>
                      <a:lnTo>
                        <a:pt x="454" y="682"/>
                      </a:lnTo>
                      <a:lnTo>
                        <a:pt x="448" y="641"/>
                      </a:lnTo>
                      <a:lnTo>
                        <a:pt x="408" y="544"/>
                      </a:lnTo>
                      <a:lnTo>
                        <a:pt x="342" y="215"/>
                      </a:lnTo>
                      <a:lnTo>
                        <a:pt x="330" y="169"/>
                      </a:lnTo>
                      <a:lnTo>
                        <a:pt x="296" y="143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2808" name="Group 56"/>
            <p:cNvGrpSpPr>
              <a:grpSpLocks/>
            </p:cNvGrpSpPr>
            <p:nvPr/>
          </p:nvGrpSpPr>
          <p:grpSpPr bwMode="auto">
            <a:xfrm>
              <a:off x="3603" y="3012"/>
              <a:ext cx="699" cy="1085"/>
              <a:chOff x="3603" y="3012"/>
              <a:chExt cx="699" cy="1085"/>
            </a:xfrm>
          </p:grpSpPr>
          <p:grpSp>
            <p:nvGrpSpPr>
              <p:cNvPr id="202809" name="Group 57"/>
              <p:cNvGrpSpPr>
                <a:grpSpLocks/>
              </p:cNvGrpSpPr>
              <p:nvPr/>
            </p:nvGrpSpPr>
            <p:grpSpPr bwMode="auto">
              <a:xfrm>
                <a:off x="4052" y="3964"/>
                <a:ext cx="200" cy="103"/>
                <a:chOff x="4052" y="3964"/>
                <a:chExt cx="200" cy="103"/>
              </a:xfrm>
            </p:grpSpPr>
            <p:sp>
              <p:nvSpPr>
                <p:cNvPr id="202810" name="Freeform 58"/>
                <p:cNvSpPr>
                  <a:spLocks/>
                </p:cNvSpPr>
                <p:nvPr/>
              </p:nvSpPr>
              <p:spPr bwMode="auto">
                <a:xfrm>
                  <a:off x="4052" y="3964"/>
                  <a:ext cx="200" cy="103"/>
                </a:xfrm>
                <a:custGeom>
                  <a:avLst/>
                  <a:gdLst>
                    <a:gd name="T0" fmla="*/ 162 w 400"/>
                    <a:gd name="T1" fmla="*/ 6 h 204"/>
                    <a:gd name="T2" fmla="*/ 158 w 400"/>
                    <a:gd name="T3" fmla="*/ 59 h 204"/>
                    <a:gd name="T4" fmla="*/ 264 w 400"/>
                    <a:gd name="T5" fmla="*/ 109 h 204"/>
                    <a:gd name="T6" fmla="*/ 351 w 400"/>
                    <a:gd name="T7" fmla="*/ 130 h 204"/>
                    <a:gd name="T8" fmla="*/ 400 w 400"/>
                    <a:gd name="T9" fmla="*/ 152 h 204"/>
                    <a:gd name="T10" fmla="*/ 396 w 400"/>
                    <a:gd name="T11" fmla="*/ 180 h 204"/>
                    <a:gd name="T12" fmla="*/ 333 w 400"/>
                    <a:gd name="T13" fmla="*/ 198 h 204"/>
                    <a:gd name="T14" fmla="*/ 239 w 400"/>
                    <a:gd name="T15" fmla="*/ 204 h 204"/>
                    <a:gd name="T16" fmla="*/ 158 w 400"/>
                    <a:gd name="T17" fmla="*/ 191 h 204"/>
                    <a:gd name="T18" fmla="*/ 108 w 400"/>
                    <a:gd name="T19" fmla="*/ 177 h 204"/>
                    <a:gd name="T20" fmla="*/ 106 w 400"/>
                    <a:gd name="T21" fmla="*/ 193 h 204"/>
                    <a:gd name="T22" fmla="*/ 42 w 400"/>
                    <a:gd name="T23" fmla="*/ 191 h 204"/>
                    <a:gd name="T24" fmla="*/ 3 w 400"/>
                    <a:gd name="T25" fmla="*/ 185 h 204"/>
                    <a:gd name="T26" fmla="*/ 3 w 400"/>
                    <a:gd name="T27" fmla="*/ 156 h 204"/>
                    <a:gd name="T28" fmla="*/ 0 w 400"/>
                    <a:gd name="T29" fmla="*/ 139 h 204"/>
                    <a:gd name="T30" fmla="*/ 0 w 400"/>
                    <a:gd name="T31" fmla="*/ 99 h 204"/>
                    <a:gd name="T32" fmla="*/ 11 w 400"/>
                    <a:gd name="T33" fmla="*/ 77 h 204"/>
                    <a:gd name="T34" fmla="*/ 31 w 400"/>
                    <a:gd name="T35" fmla="*/ 53 h 204"/>
                    <a:gd name="T36" fmla="*/ 35 w 400"/>
                    <a:gd name="T37" fmla="*/ 0 h 204"/>
                    <a:gd name="T38" fmla="*/ 162 w 400"/>
                    <a:gd name="T39" fmla="*/ 6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204">
                      <a:moveTo>
                        <a:pt x="162" y="6"/>
                      </a:moveTo>
                      <a:lnTo>
                        <a:pt x="158" y="59"/>
                      </a:lnTo>
                      <a:lnTo>
                        <a:pt x="264" y="109"/>
                      </a:lnTo>
                      <a:lnTo>
                        <a:pt x="351" y="130"/>
                      </a:lnTo>
                      <a:lnTo>
                        <a:pt x="400" y="152"/>
                      </a:lnTo>
                      <a:lnTo>
                        <a:pt x="396" y="180"/>
                      </a:lnTo>
                      <a:lnTo>
                        <a:pt x="333" y="198"/>
                      </a:lnTo>
                      <a:lnTo>
                        <a:pt x="239" y="204"/>
                      </a:lnTo>
                      <a:lnTo>
                        <a:pt x="158" y="191"/>
                      </a:lnTo>
                      <a:lnTo>
                        <a:pt x="108" y="177"/>
                      </a:lnTo>
                      <a:lnTo>
                        <a:pt x="106" y="193"/>
                      </a:lnTo>
                      <a:lnTo>
                        <a:pt x="42" y="191"/>
                      </a:lnTo>
                      <a:lnTo>
                        <a:pt x="3" y="185"/>
                      </a:lnTo>
                      <a:lnTo>
                        <a:pt x="3" y="156"/>
                      </a:lnTo>
                      <a:lnTo>
                        <a:pt x="0" y="139"/>
                      </a:lnTo>
                      <a:lnTo>
                        <a:pt x="0" y="99"/>
                      </a:lnTo>
                      <a:lnTo>
                        <a:pt x="11" y="77"/>
                      </a:lnTo>
                      <a:lnTo>
                        <a:pt x="31" y="53"/>
                      </a:lnTo>
                      <a:lnTo>
                        <a:pt x="35" y="0"/>
                      </a:lnTo>
                      <a:lnTo>
                        <a:pt x="162" y="6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11" name="Freeform 59"/>
                <p:cNvSpPr>
                  <a:spLocks/>
                </p:cNvSpPr>
                <p:nvPr/>
              </p:nvSpPr>
              <p:spPr bwMode="auto">
                <a:xfrm>
                  <a:off x="4119" y="4001"/>
                  <a:ext cx="60" cy="33"/>
                </a:xfrm>
                <a:custGeom>
                  <a:avLst/>
                  <a:gdLst>
                    <a:gd name="T0" fmla="*/ 30 w 121"/>
                    <a:gd name="T1" fmla="*/ 0 h 65"/>
                    <a:gd name="T2" fmla="*/ 0 w 121"/>
                    <a:gd name="T3" fmla="*/ 35 h 65"/>
                    <a:gd name="T4" fmla="*/ 107 w 121"/>
                    <a:gd name="T5" fmla="*/ 65 h 65"/>
                    <a:gd name="T6" fmla="*/ 121 w 121"/>
                    <a:gd name="T7" fmla="*/ 42 h 65"/>
                    <a:gd name="T8" fmla="*/ 30 w 121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65">
                      <a:moveTo>
                        <a:pt x="30" y="0"/>
                      </a:moveTo>
                      <a:lnTo>
                        <a:pt x="0" y="35"/>
                      </a:lnTo>
                      <a:lnTo>
                        <a:pt x="107" y="65"/>
                      </a:lnTo>
                      <a:lnTo>
                        <a:pt x="121" y="4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12" name="Freeform 60"/>
                <p:cNvSpPr>
                  <a:spLocks/>
                </p:cNvSpPr>
                <p:nvPr/>
              </p:nvSpPr>
              <p:spPr bwMode="auto">
                <a:xfrm>
                  <a:off x="4178" y="4024"/>
                  <a:ext cx="68" cy="19"/>
                </a:xfrm>
                <a:custGeom>
                  <a:avLst/>
                  <a:gdLst>
                    <a:gd name="T0" fmla="*/ 17 w 138"/>
                    <a:gd name="T1" fmla="*/ 0 h 40"/>
                    <a:gd name="T2" fmla="*/ 0 w 138"/>
                    <a:gd name="T3" fmla="*/ 19 h 40"/>
                    <a:gd name="T4" fmla="*/ 68 w 138"/>
                    <a:gd name="T5" fmla="*/ 37 h 40"/>
                    <a:gd name="T6" fmla="*/ 99 w 138"/>
                    <a:gd name="T7" fmla="*/ 40 h 40"/>
                    <a:gd name="T8" fmla="*/ 138 w 138"/>
                    <a:gd name="T9" fmla="*/ 38 h 40"/>
                    <a:gd name="T10" fmla="*/ 97 w 138"/>
                    <a:gd name="T11" fmla="*/ 18 h 40"/>
                    <a:gd name="T12" fmla="*/ 17 w 138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" h="40">
                      <a:moveTo>
                        <a:pt x="17" y="0"/>
                      </a:moveTo>
                      <a:lnTo>
                        <a:pt x="0" y="19"/>
                      </a:lnTo>
                      <a:lnTo>
                        <a:pt x="68" y="37"/>
                      </a:lnTo>
                      <a:lnTo>
                        <a:pt x="99" y="40"/>
                      </a:lnTo>
                      <a:lnTo>
                        <a:pt x="138" y="38"/>
                      </a:lnTo>
                      <a:lnTo>
                        <a:pt x="9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13" name="Freeform 61"/>
                <p:cNvSpPr>
                  <a:spLocks/>
                </p:cNvSpPr>
                <p:nvPr/>
              </p:nvSpPr>
              <p:spPr bwMode="auto">
                <a:xfrm>
                  <a:off x="4054" y="4001"/>
                  <a:ext cx="193" cy="61"/>
                </a:xfrm>
                <a:custGeom>
                  <a:avLst/>
                  <a:gdLst>
                    <a:gd name="T0" fmla="*/ 388 w 388"/>
                    <a:gd name="T1" fmla="*/ 104 h 123"/>
                    <a:gd name="T2" fmla="*/ 388 w 388"/>
                    <a:gd name="T3" fmla="*/ 85 h 123"/>
                    <a:gd name="T4" fmla="*/ 338 w 388"/>
                    <a:gd name="T5" fmla="*/ 91 h 123"/>
                    <a:gd name="T6" fmla="*/ 255 w 388"/>
                    <a:gd name="T7" fmla="*/ 78 h 123"/>
                    <a:gd name="T8" fmla="*/ 210 w 388"/>
                    <a:gd name="T9" fmla="*/ 68 h 123"/>
                    <a:gd name="T10" fmla="*/ 120 w 388"/>
                    <a:gd name="T11" fmla="*/ 38 h 123"/>
                    <a:gd name="T12" fmla="*/ 81 w 388"/>
                    <a:gd name="T13" fmla="*/ 35 h 123"/>
                    <a:gd name="T14" fmla="*/ 42 w 388"/>
                    <a:gd name="T15" fmla="*/ 20 h 123"/>
                    <a:gd name="T16" fmla="*/ 22 w 388"/>
                    <a:gd name="T17" fmla="*/ 0 h 123"/>
                    <a:gd name="T18" fmla="*/ 0 w 388"/>
                    <a:gd name="T19" fmla="*/ 25 h 123"/>
                    <a:gd name="T20" fmla="*/ 0 w 388"/>
                    <a:gd name="T21" fmla="*/ 77 h 123"/>
                    <a:gd name="T22" fmla="*/ 29 w 388"/>
                    <a:gd name="T23" fmla="*/ 85 h 123"/>
                    <a:gd name="T24" fmla="*/ 99 w 388"/>
                    <a:gd name="T25" fmla="*/ 95 h 123"/>
                    <a:gd name="T26" fmla="*/ 126 w 388"/>
                    <a:gd name="T27" fmla="*/ 98 h 123"/>
                    <a:gd name="T28" fmla="*/ 173 w 388"/>
                    <a:gd name="T29" fmla="*/ 115 h 123"/>
                    <a:gd name="T30" fmla="*/ 225 w 388"/>
                    <a:gd name="T31" fmla="*/ 123 h 123"/>
                    <a:gd name="T32" fmla="*/ 262 w 388"/>
                    <a:gd name="T33" fmla="*/ 123 h 123"/>
                    <a:gd name="T34" fmla="*/ 321 w 388"/>
                    <a:gd name="T35" fmla="*/ 123 h 123"/>
                    <a:gd name="T36" fmla="*/ 388 w 388"/>
                    <a:gd name="T37" fmla="*/ 104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88" h="123">
                      <a:moveTo>
                        <a:pt x="388" y="104"/>
                      </a:moveTo>
                      <a:lnTo>
                        <a:pt x="388" y="85"/>
                      </a:lnTo>
                      <a:lnTo>
                        <a:pt x="338" y="91"/>
                      </a:lnTo>
                      <a:lnTo>
                        <a:pt x="255" y="78"/>
                      </a:lnTo>
                      <a:lnTo>
                        <a:pt x="210" y="68"/>
                      </a:lnTo>
                      <a:lnTo>
                        <a:pt x="120" y="38"/>
                      </a:lnTo>
                      <a:lnTo>
                        <a:pt x="81" y="35"/>
                      </a:lnTo>
                      <a:lnTo>
                        <a:pt x="42" y="20"/>
                      </a:lnTo>
                      <a:lnTo>
                        <a:pt x="22" y="0"/>
                      </a:lnTo>
                      <a:lnTo>
                        <a:pt x="0" y="25"/>
                      </a:lnTo>
                      <a:lnTo>
                        <a:pt x="0" y="77"/>
                      </a:lnTo>
                      <a:lnTo>
                        <a:pt x="29" y="85"/>
                      </a:lnTo>
                      <a:lnTo>
                        <a:pt x="99" y="95"/>
                      </a:lnTo>
                      <a:lnTo>
                        <a:pt x="126" y="98"/>
                      </a:lnTo>
                      <a:lnTo>
                        <a:pt x="173" y="115"/>
                      </a:lnTo>
                      <a:lnTo>
                        <a:pt x="225" y="123"/>
                      </a:lnTo>
                      <a:lnTo>
                        <a:pt x="262" y="123"/>
                      </a:lnTo>
                      <a:lnTo>
                        <a:pt x="321" y="123"/>
                      </a:lnTo>
                      <a:lnTo>
                        <a:pt x="388" y="104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14" name="Freeform 62"/>
                <p:cNvSpPr>
                  <a:spLocks/>
                </p:cNvSpPr>
                <p:nvPr/>
              </p:nvSpPr>
              <p:spPr bwMode="auto">
                <a:xfrm>
                  <a:off x="4067" y="3967"/>
                  <a:ext cx="64" cy="49"/>
                </a:xfrm>
                <a:custGeom>
                  <a:avLst/>
                  <a:gdLst>
                    <a:gd name="T0" fmla="*/ 124 w 128"/>
                    <a:gd name="T1" fmla="*/ 7 h 100"/>
                    <a:gd name="T2" fmla="*/ 121 w 128"/>
                    <a:gd name="T3" fmla="*/ 55 h 100"/>
                    <a:gd name="T4" fmla="*/ 128 w 128"/>
                    <a:gd name="T5" fmla="*/ 66 h 100"/>
                    <a:gd name="T6" fmla="*/ 99 w 128"/>
                    <a:gd name="T7" fmla="*/ 100 h 100"/>
                    <a:gd name="T8" fmla="*/ 61 w 128"/>
                    <a:gd name="T9" fmla="*/ 100 h 100"/>
                    <a:gd name="T10" fmla="*/ 15 w 128"/>
                    <a:gd name="T11" fmla="*/ 85 h 100"/>
                    <a:gd name="T12" fmla="*/ 0 w 128"/>
                    <a:gd name="T13" fmla="*/ 65 h 100"/>
                    <a:gd name="T14" fmla="*/ 9 w 128"/>
                    <a:gd name="T15" fmla="*/ 52 h 100"/>
                    <a:gd name="T16" fmla="*/ 12 w 128"/>
                    <a:gd name="T17" fmla="*/ 0 h 100"/>
                    <a:gd name="T18" fmla="*/ 124 w 128"/>
                    <a:gd name="T19" fmla="*/ 7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100">
                      <a:moveTo>
                        <a:pt x="124" y="7"/>
                      </a:moveTo>
                      <a:lnTo>
                        <a:pt x="121" y="55"/>
                      </a:lnTo>
                      <a:lnTo>
                        <a:pt x="128" y="66"/>
                      </a:lnTo>
                      <a:lnTo>
                        <a:pt x="99" y="100"/>
                      </a:lnTo>
                      <a:lnTo>
                        <a:pt x="61" y="100"/>
                      </a:lnTo>
                      <a:lnTo>
                        <a:pt x="15" y="85"/>
                      </a:lnTo>
                      <a:lnTo>
                        <a:pt x="0" y="65"/>
                      </a:lnTo>
                      <a:lnTo>
                        <a:pt x="9" y="52"/>
                      </a:lnTo>
                      <a:lnTo>
                        <a:pt x="12" y="0"/>
                      </a:lnTo>
                      <a:lnTo>
                        <a:pt x="124" y="7"/>
                      </a:lnTo>
                      <a:close/>
                    </a:path>
                  </a:pathLst>
                </a:custGeom>
                <a:blipFill dpi="0" rotWithShape="0">
                  <a:blip r:embed="rId1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815" name="Group 63"/>
              <p:cNvGrpSpPr>
                <a:grpSpLocks/>
              </p:cNvGrpSpPr>
              <p:nvPr/>
            </p:nvGrpSpPr>
            <p:grpSpPr bwMode="auto">
              <a:xfrm>
                <a:off x="4056" y="3809"/>
                <a:ext cx="84" cy="181"/>
                <a:chOff x="4056" y="3809"/>
                <a:chExt cx="84" cy="181"/>
              </a:xfrm>
            </p:grpSpPr>
            <p:sp>
              <p:nvSpPr>
                <p:cNvPr id="202816" name="Freeform 64"/>
                <p:cNvSpPr>
                  <a:spLocks/>
                </p:cNvSpPr>
                <p:nvPr/>
              </p:nvSpPr>
              <p:spPr bwMode="auto">
                <a:xfrm>
                  <a:off x="4056" y="3809"/>
                  <a:ext cx="84" cy="181"/>
                </a:xfrm>
                <a:custGeom>
                  <a:avLst/>
                  <a:gdLst>
                    <a:gd name="T0" fmla="*/ 13 w 168"/>
                    <a:gd name="T1" fmla="*/ 8 h 363"/>
                    <a:gd name="T2" fmla="*/ 2 w 168"/>
                    <a:gd name="T3" fmla="*/ 131 h 363"/>
                    <a:gd name="T4" fmla="*/ 5 w 168"/>
                    <a:gd name="T5" fmla="*/ 232 h 363"/>
                    <a:gd name="T6" fmla="*/ 0 w 168"/>
                    <a:gd name="T7" fmla="*/ 346 h 363"/>
                    <a:gd name="T8" fmla="*/ 83 w 168"/>
                    <a:gd name="T9" fmla="*/ 363 h 363"/>
                    <a:gd name="T10" fmla="*/ 162 w 168"/>
                    <a:gd name="T11" fmla="*/ 363 h 363"/>
                    <a:gd name="T12" fmla="*/ 168 w 168"/>
                    <a:gd name="T13" fmla="*/ 0 h 363"/>
                    <a:gd name="T14" fmla="*/ 13 w 168"/>
                    <a:gd name="T15" fmla="*/ 8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363">
                      <a:moveTo>
                        <a:pt x="13" y="8"/>
                      </a:moveTo>
                      <a:lnTo>
                        <a:pt x="2" y="131"/>
                      </a:lnTo>
                      <a:lnTo>
                        <a:pt x="5" y="232"/>
                      </a:lnTo>
                      <a:lnTo>
                        <a:pt x="0" y="346"/>
                      </a:lnTo>
                      <a:lnTo>
                        <a:pt x="83" y="363"/>
                      </a:lnTo>
                      <a:lnTo>
                        <a:pt x="162" y="363"/>
                      </a:lnTo>
                      <a:lnTo>
                        <a:pt x="168" y="0"/>
                      </a:lnTo>
                      <a:lnTo>
                        <a:pt x="13" y="8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17" name="Freeform 65"/>
                <p:cNvSpPr>
                  <a:spLocks/>
                </p:cNvSpPr>
                <p:nvPr/>
              </p:nvSpPr>
              <p:spPr bwMode="auto">
                <a:xfrm>
                  <a:off x="4062" y="3811"/>
                  <a:ext cx="74" cy="175"/>
                </a:xfrm>
                <a:custGeom>
                  <a:avLst/>
                  <a:gdLst>
                    <a:gd name="T0" fmla="*/ 13 w 146"/>
                    <a:gd name="T1" fmla="*/ 10 h 349"/>
                    <a:gd name="T2" fmla="*/ 0 w 146"/>
                    <a:gd name="T3" fmla="*/ 114 h 349"/>
                    <a:gd name="T4" fmla="*/ 2 w 146"/>
                    <a:gd name="T5" fmla="*/ 197 h 349"/>
                    <a:gd name="T6" fmla="*/ 2 w 146"/>
                    <a:gd name="T7" fmla="*/ 324 h 349"/>
                    <a:gd name="T8" fmla="*/ 74 w 146"/>
                    <a:gd name="T9" fmla="*/ 349 h 349"/>
                    <a:gd name="T10" fmla="*/ 138 w 146"/>
                    <a:gd name="T11" fmla="*/ 349 h 349"/>
                    <a:gd name="T12" fmla="*/ 146 w 146"/>
                    <a:gd name="T13" fmla="*/ 0 h 349"/>
                    <a:gd name="T14" fmla="*/ 13 w 146"/>
                    <a:gd name="T15" fmla="*/ 1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" h="349">
                      <a:moveTo>
                        <a:pt x="13" y="10"/>
                      </a:moveTo>
                      <a:lnTo>
                        <a:pt x="0" y="114"/>
                      </a:lnTo>
                      <a:lnTo>
                        <a:pt x="2" y="197"/>
                      </a:lnTo>
                      <a:lnTo>
                        <a:pt x="2" y="324"/>
                      </a:lnTo>
                      <a:lnTo>
                        <a:pt x="74" y="349"/>
                      </a:lnTo>
                      <a:lnTo>
                        <a:pt x="138" y="349"/>
                      </a:lnTo>
                      <a:lnTo>
                        <a:pt x="146" y="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818" name="Group 66"/>
              <p:cNvGrpSpPr>
                <a:grpSpLocks/>
              </p:cNvGrpSpPr>
              <p:nvPr/>
            </p:nvGrpSpPr>
            <p:grpSpPr bwMode="auto">
              <a:xfrm>
                <a:off x="4100" y="3994"/>
                <a:ext cx="202" cy="103"/>
                <a:chOff x="4100" y="3994"/>
                <a:chExt cx="202" cy="103"/>
              </a:xfrm>
            </p:grpSpPr>
            <p:sp>
              <p:nvSpPr>
                <p:cNvPr id="202819" name="Freeform 67"/>
                <p:cNvSpPr>
                  <a:spLocks/>
                </p:cNvSpPr>
                <p:nvPr/>
              </p:nvSpPr>
              <p:spPr bwMode="auto">
                <a:xfrm>
                  <a:off x="4100" y="3994"/>
                  <a:ext cx="202" cy="103"/>
                </a:xfrm>
                <a:custGeom>
                  <a:avLst/>
                  <a:gdLst>
                    <a:gd name="T0" fmla="*/ 164 w 406"/>
                    <a:gd name="T1" fmla="*/ 7 h 206"/>
                    <a:gd name="T2" fmla="*/ 161 w 406"/>
                    <a:gd name="T3" fmla="*/ 60 h 206"/>
                    <a:gd name="T4" fmla="*/ 267 w 406"/>
                    <a:gd name="T5" fmla="*/ 110 h 206"/>
                    <a:gd name="T6" fmla="*/ 357 w 406"/>
                    <a:gd name="T7" fmla="*/ 131 h 206"/>
                    <a:gd name="T8" fmla="*/ 406 w 406"/>
                    <a:gd name="T9" fmla="*/ 153 h 206"/>
                    <a:gd name="T10" fmla="*/ 402 w 406"/>
                    <a:gd name="T11" fmla="*/ 181 h 206"/>
                    <a:gd name="T12" fmla="*/ 339 w 406"/>
                    <a:gd name="T13" fmla="*/ 199 h 206"/>
                    <a:gd name="T14" fmla="*/ 243 w 406"/>
                    <a:gd name="T15" fmla="*/ 206 h 206"/>
                    <a:gd name="T16" fmla="*/ 161 w 406"/>
                    <a:gd name="T17" fmla="*/ 192 h 206"/>
                    <a:gd name="T18" fmla="*/ 111 w 406"/>
                    <a:gd name="T19" fmla="*/ 177 h 206"/>
                    <a:gd name="T20" fmla="*/ 108 w 406"/>
                    <a:gd name="T21" fmla="*/ 194 h 206"/>
                    <a:gd name="T22" fmla="*/ 43 w 406"/>
                    <a:gd name="T23" fmla="*/ 192 h 206"/>
                    <a:gd name="T24" fmla="*/ 5 w 406"/>
                    <a:gd name="T25" fmla="*/ 184 h 206"/>
                    <a:gd name="T26" fmla="*/ 5 w 406"/>
                    <a:gd name="T27" fmla="*/ 156 h 206"/>
                    <a:gd name="T28" fmla="*/ 0 w 406"/>
                    <a:gd name="T29" fmla="*/ 140 h 206"/>
                    <a:gd name="T30" fmla="*/ 0 w 406"/>
                    <a:gd name="T31" fmla="*/ 100 h 206"/>
                    <a:gd name="T32" fmla="*/ 11 w 406"/>
                    <a:gd name="T33" fmla="*/ 78 h 206"/>
                    <a:gd name="T34" fmla="*/ 32 w 406"/>
                    <a:gd name="T35" fmla="*/ 53 h 206"/>
                    <a:gd name="T36" fmla="*/ 37 w 406"/>
                    <a:gd name="T37" fmla="*/ 0 h 206"/>
                    <a:gd name="T38" fmla="*/ 164 w 406"/>
                    <a:gd name="T39" fmla="*/ 7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6" h="206">
                      <a:moveTo>
                        <a:pt x="164" y="7"/>
                      </a:moveTo>
                      <a:lnTo>
                        <a:pt x="161" y="60"/>
                      </a:lnTo>
                      <a:lnTo>
                        <a:pt x="267" y="110"/>
                      </a:lnTo>
                      <a:lnTo>
                        <a:pt x="357" y="131"/>
                      </a:lnTo>
                      <a:lnTo>
                        <a:pt x="406" y="153"/>
                      </a:lnTo>
                      <a:lnTo>
                        <a:pt x="402" y="181"/>
                      </a:lnTo>
                      <a:lnTo>
                        <a:pt x="339" y="199"/>
                      </a:lnTo>
                      <a:lnTo>
                        <a:pt x="243" y="206"/>
                      </a:lnTo>
                      <a:lnTo>
                        <a:pt x="161" y="192"/>
                      </a:lnTo>
                      <a:lnTo>
                        <a:pt x="111" y="177"/>
                      </a:lnTo>
                      <a:lnTo>
                        <a:pt x="108" y="194"/>
                      </a:lnTo>
                      <a:lnTo>
                        <a:pt x="43" y="192"/>
                      </a:lnTo>
                      <a:lnTo>
                        <a:pt x="5" y="184"/>
                      </a:lnTo>
                      <a:lnTo>
                        <a:pt x="5" y="156"/>
                      </a:lnTo>
                      <a:lnTo>
                        <a:pt x="0" y="140"/>
                      </a:lnTo>
                      <a:lnTo>
                        <a:pt x="0" y="100"/>
                      </a:lnTo>
                      <a:lnTo>
                        <a:pt x="11" y="78"/>
                      </a:lnTo>
                      <a:lnTo>
                        <a:pt x="32" y="53"/>
                      </a:lnTo>
                      <a:lnTo>
                        <a:pt x="37" y="0"/>
                      </a:lnTo>
                      <a:lnTo>
                        <a:pt x="164" y="7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0" name="Freeform 68"/>
                <p:cNvSpPr>
                  <a:spLocks/>
                </p:cNvSpPr>
                <p:nvPr/>
              </p:nvSpPr>
              <p:spPr bwMode="auto">
                <a:xfrm>
                  <a:off x="4168" y="4030"/>
                  <a:ext cx="61" cy="33"/>
                </a:xfrm>
                <a:custGeom>
                  <a:avLst/>
                  <a:gdLst>
                    <a:gd name="T0" fmla="*/ 30 w 122"/>
                    <a:gd name="T1" fmla="*/ 0 h 66"/>
                    <a:gd name="T2" fmla="*/ 0 w 122"/>
                    <a:gd name="T3" fmla="*/ 36 h 66"/>
                    <a:gd name="T4" fmla="*/ 109 w 122"/>
                    <a:gd name="T5" fmla="*/ 66 h 66"/>
                    <a:gd name="T6" fmla="*/ 122 w 122"/>
                    <a:gd name="T7" fmla="*/ 42 h 66"/>
                    <a:gd name="T8" fmla="*/ 30 w 122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66">
                      <a:moveTo>
                        <a:pt x="30" y="0"/>
                      </a:moveTo>
                      <a:lnTo>
                        <a:pt x="0" y="36"/>
                      </a:lnTo>
                      <a:lnTo>
                        <a:pt x="109" y="66"/>
                      </a:lnTo>
                      <a:lnTo>
                        <a:pt x="122" y="4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1" name="Freeform 69"/>
                <p:cNvSpPr>
                  <a:spLocks/>
                </p:cNvSpPr>
                <p:nvPr/>
              </p:nvSpPr>
              <p:spPr bwMode="auto">
                <a:xfrm>
                  <a:off x="4228" y="4053"/>
                  <a:ext cx="69" cy="20"/>
                </a:xfrm>
                <a:custGeom>
                  <a:avLst/>
                  <a:gdLst>
                    <a:gd name="T0" fmla="*/ 16 w 138"/>
                    <a:gd name="T1" fmla="*/ 0 h 40"/>
                    <a:gd name="T2" fmla="*/ 0 w 138"/>
                    <a:gd name="T3" fmla="*/ 19 h 40"/>
                    <a:gd name="T4" fmla="*/ 68 w 138"/>
                    <a:gd name="T5" fmla="*/ 36 h 40"/>
                    <a:gd name="T6" fmla="*/ 100 w 138"/>
                    <a:gd name="T7" fmla="*/ 40 h 40"/>
                    <a:gd name="T8" fmla="*/ 138 w 138"/>
                    <a:gd name="T9" fmla="*/ 37 h 40"/>
                    <a:gd name="T10" fmla="*/ 97 w 138"/>
                    <a:gd name="T11" fmla="*/ 18 h 40"/>
                    <a:gd name="T12" fmla="*/ 16 w 138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" h="40">
                      <a:moveTo>
                        <a:pt x="16" y="0"/>
                      </a:moveTo>
                      <a:lnTo>
                        <a:pt x="0" y="19"/>
                      </a:lnTo>
                      <a:lnTo>
                        <a:pt x="68" y="36"/>
                      </a:lnTo>
                      <a:lnTo>
                        <a:pt x="100" y="40"/>
                      </a:lnTo>
                      <a:lnTo>
                        <a:pt x="138" y="37"/>
                      </a:lnTo>
                      <a:lnTo>
                        <a:pt x="97" y="18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2" name="Freeform 70"/>
                <p:cNvSpPr>
                  <a:spLocks/>
                </p:cNvSpPr>
                <p:nvPr/>
              </p:nvSpPr>
              <p:spPr bwMode="auto">
                <a:xfrm>
                  <a:off x="4102" y="4030"/>
                  <a:ext cx="196" cy="62"/>
                </a:xfrm>
                <a:custGeom>
                  <a:avLst/>
                  <a:gdLst>
                    <a:gd name="T0" fmla="*/ 392 w 392"/>
                    <a:gd name="T1" fmla="*/ 104 h 123"/>
                    <a:gd name="T2" fmla="*/ 392 w 392"/>
                    <a:gd name="T3" fmla="*/ 86 h 123"/>
                    <a:gd name="T4" fmla="*/ 342 w 392"/>
                    <a:gd name="T5" fmla="*/ 91 h 123"/>
                    <a:gd name="T6" fmla="*/ 258 w 392"/>
                    <a:gd name="T7" fmla="*/ 79 h 123"/>
                    <a:gd name="T8" fmla="*/ 211 w 392"/>
                    <a:gd name="T9" fmla="*/ 69 h 123"/>
                    <a:gd name="T10" fmla="*/ 120 w 392"/>
                    <a:gd name="T11" fmla="*/ 39 h 123"/>
                    <a:gd name="T12" fmla="*/ 80 w 392"/>
                    <a:gd name="T13" fmla="*/ 36 h 123"/>
                    <a:gd name="T14" fmla="*/ 42 w 392"/>
                    <a:gd name="T15" fmla="*/ 20 h 123"/>
                    <a:gd name="T16" fmla="*/ 22 w 392"/>
                    <a:gd name="T17" fmla="*/ 0 h 123"/>
                    <a:gd name="T18" fmla="*/ 0 w 392"/>
                    <a:gd name="T19" fmla="*/ 26 h 123"/>
                    <a:gd name="T20" fmla="*/ 0 w 392"/>
                    <a:gd name="T21" fmla="*/ 78 h 123"/>
                    <a:gd name="T22" fmla="*/ 28 w 392"/>
                    <a:gd name="T23" fmla="*/ 86 h 123"/>
                    <a:gd name="T24" fmla="*/ 99 w 392"/>
                    <a:gd name="T25" fmla="*/ 96 h 123"/>
                    <a:gd name="T26" fmla="*/ 127 w 392"/>
                    <a:gd name="T27" fmla="*/ 99 h 123"/>
                    <a:gd name="T28" fmla="*/ 173 w 392"/>
                    <a:gd name="T29" fmla="*/ 116 h 123"/>
                    <a:gd name="T30" fmla="*/ 227 w 392"/>
                    <a:gd name="T31" fmla="*/ 123 h 123"/>
                    <a:gd name="T32" fmla="*/ 264 w 392"/>
                    <a:gd name="T33" fmla="*/ 123 h 123"/>
                    <a:gd name="T34" fmla="*/ 324 w 392"/>
                    <a:gd name="T35" fmla="*/ 123 h 123"/>
                    <a:gd name="T36" fmla="*/ 392 w 392"/>
                    <a:gd name="T37" fmla="*/ 104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2" h="123">
                      <a:moveTo>
                        <a:pt x="392" y="104"/>
                      </a:moveTo>
                      <a:lnTo>
                        <a:pt x="392" y="86"/>
                      </a:lnTo>
                      <a:lnTo>
                        <a:pt x="342" y="91"/>
                      </a:lnTo>
                      <a:lnTo>
                        <a:pt x="258" y="79"/>
                      </a:lnTo>
                      <a:lnTo>
                        <a:pt x="211" y="69"/>
                      </a:lnTo>
                      <a:lnTo>
                        <a:pt x="120" y="39"/>
                      </a:lnTo>
                      <a:lnTo>
                        <a:pt x="80" y="36"/>
                      </a:lnTo>
                      <a:lnTo>
                        <a:pt x="42" y="20"/>
                      </a:lnTo>
                      <a:lnTo>
                        <a:pt x="22" y="0"/>
                      </a:lnTo>
                      <a:lnTo>
                        <a:pt x="0" y="26"/>
                      </a:lnTo>
                      <a:lnTo>
                        <a:pt x="0" y="78"/>
                      </a:lnTo>
                      <a:lnTo>
                        <a:pt x="28" y="86"/>
                      </a:lnTo>
                      <a:lnTo>
                        <a:pt x="99" y="96"/>
                      </a:lnTo>
                      <a:lnTo>
                        <a:pt x="127" y="99"/>
                      </a:lnTo>
                      <a:lnTo>
                        <a:pt x="173" y="116"/>
                      </a:lnTo>
                      <a:lnTo>
                        <a:pt x="227" y="123"/>
                      </a:lnTo>
                      <a:lnTo>
                        <a:pt x="264" y="123"/>
                      </a:lnTo>
                      <a:lnTo>
                        <a:pt x="324" y="123"/>
                      </a:lnTo>
                      <a:lnTo>
                        <a:pt x="392" y="104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3" name="Freeform 71"/>
                <p:cNvSpPr>
                  <a:spLocks/>
                </p:cNvSpPr>
                <p:nvPr/>
              </p:nvSpPr>
              <p:spPr bwMode="auto">
                <a:xfrm>
                  <a:off x="4115" y="3996"/>
                  <a:ext cx="65" cy="50"/>
                </a:xfrm>
                <a:custGeom>
                  <a:avLst/>
                  <a:gdLst>
                    <a:gd name="T0" fmla="*/ 126 w 131"/>
                    <a:gd name="T1" fmla="*/ 6 h 99"/>
                    <a:gd name="T2" fmla="*/ 122 w 131"/>
                    <a:gd name="T3" fmla="*/ 55 h 99"/>
                    <a:gd name="T4" fmla="*/ 131 w 131"/>
                    <a:gd name="T5" fmla="*/ 66 h 99"/>
                    <a:gd name="T6" fmla="*/ 101 w 131"/>
                    <a:gd name="T7" fmla="*/ 99 h 99"/>
                    <a:gd name="T8" fmla="*/ 61 w 131"/>
                    <a:gd name="T9" fmla="*/ 99 h 99"/>
                    <a:gd name="T10" fmla="*/ 16 w 131"/>
                    <a:gd name="T11" fmla="*/ 85 h 99"/>
                    <a:gd name="T12" fmla="*/ 0 w 131"/>
                    <a:gd name="T13" fmla="*/ 65 h 99"/>
                    <a:gd name="T14" fmla="*/ 9 w 131"/>
                    <a:gd name="T15" fmla="*/ 52 h 99"/>
                    <a:gd name="T16" fmla="*/ 12 w 131"/>
                    <a:gd name="T17" fmla="*/ 0 h 99"/>
                    <a:gd name="T18" fmla="*/ 126 w 131"/>
                    <a:gd name="T19" fmla="*/ 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1" h="99">
                      <a:moveTo>
                        <a:pt x="126" y="6"/>
                      </a:moveTo>
                      <a:lnTo>
                        <a:pt x="122" y="55"/>
                      </a:lnTo>
                      <a:lnTo>
                        <a:pt x="131" y="66"/>
                      </a:lnTo>
                      <a:lnTo>
                        <a:pt x="101" y="99"/>
                      </a:lnTo>
                      <a:lnTo>
                        <a:pt x="61" y="99"/>
                      </a:lnTo>
                      <a:lnTo>
                        <a:pt x="16" y="85"/>
                      </a:lnTo>
                      <a:lnTo>
                        <a:pt x="0" y="65"/>
                      </a:lnTo>
                      <a:lnTo>
                        <a:pt x="9" y="52"/>
                      </a:lnTo>
                      <a:lnTo>
                        <a:pt x="12" y="0"/>
                      </a:lnTo>
                      <a:lnTo>
                        <a:pt x="126" y="6"/>
                      </a:lnTo>
                      <a:close/>
                    </a:path>
                  </a:pathLst>
                </a:custGeom>
                <a:blipFill dpi="0" rotWithShape="0">
                  <a:blip r:embed="rId1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824" name="Group 72"/>
              <p:cNvGrpSpPr>
                <a:grpSpLocks/>
              </p:cNvGrpSpPr>
              <p:nvPr/>
            </p:nvGrpSpPr>
            <p:grpSpPr bwMode="auto">
              <a:xfrm>
                <a:off x="3698" y="3801"/>
                <a:ext cx="262" cy="282"/>
                <a:chOff x="3698" y="3801"/>
                <a:chExt cx="262" cy="282"/>
              </a:xfrm>
            </p:grpSpPr>
            <p:sp>
              <p:nvSpPr>
                <p:cNvPr id="202825" name="Oval 73"/>
                <p:cNvSpPr>
                  <a:spLocks noChangeArrowheads="1"/>
                </p:cNvSpPr>
                <p:nvPr/>
              </p:nvSpPr>
              <p:spPr bwMode="auto">
                <a:xfrm>
                  <a:off x="3698" y="3956"/>
                  <a:ext cx="262" cy="127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6" name="Rectangle 74"/>
                <p:cNvSpPr>
                  <a:spLocks noChangeArrowheads="1"/>
                </p:cNvSpPr>
                <p:nvPr/>
              </p:nvSpPr>
              <p:spPr bwMode="auto">
                <a:xfrm>
                  <a:off x="3795" y="3801"/>
                  <a:ext cx="63" cy="182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827" name="Group 75"/>
              <p:cNvGrpSpPr>
                <a:grpSpLocks/>
              </p:cNvGrpSpPr>
              <p:nvPr/>
            </p:nvGrpSpPr>
            <p:grpSpPr bwMode="auto">
              <a:xfrm>
                <a:off x="3726" y="3012"/>
                <a:ext cx="189" cy="221"/>
                <a:chOff x="3726" y="3012"/>
                <a:chExt cx="189" cy="221"/>
              </a:xfrm>
            </p:grpSpPr>
            <p:sp>
              <p:nvSpPr>
                <p:cNvPr id="202828" name="Freeform 76"/>
                <p:cNvSpPr>
                  <a:spLocks/>
                </p:cNvSpPr>
                <p:nvPr/>
              </p:nvSpPr>
              <p:spPr bwMode="auto">
                <a:xfrm>
                  <a:off x="3738" y="3024"/>
                  <a:ext cx="177" cy="209"/>
                </a:xfrm>
                <a:custGeom>
                  <a:avLst/>
                  <a:gdLst>
                    <a:gd name="T0" fmla="*/ 241 w 353"/>
                    <a:gd name="T1" fmla="*/ 31 h 419"/>
                    <a:gd name="T2" fmla="*/ 264 w 353"/>
                    <a:gd name="T3" fmla="*/ 43 h 419"/>
                    <a:gd name="T4" fmla="*/ 280 w 353"/>
                    <a:gd name="T5" fmla="*/ 53 h 419"/>
                    <a:gd name="T6" fmla="*/ 299 w 353"/>
                    <a:gd name="T7" fmla="*/ 75 h 419"/>
                    <a:gd name="T8" fmla="*/ 312 w 353"/>
                    <a:gd name="T9" fmla="*/ 109 h 419"/>
                    <a:gd name="T10" fmla="*/ 319 w 353"/>
                    <a:gd name="T11" fmla="*/ 127 h 419"/>
                    <a:gd name="T12" fmla="*/ 317 w 353"/>
                    <a:gd name="T13" fmla="*/ 147 h 419"/>
                    <a:gd name="T14" fmla="*/ 310 w 353"/>
                    <a:gd name="T15" fmla="*/ 166 h 419"/>
                    <a:gd name="T16" fmla="*/ 321 w 353"/>
                    <a:gd name="T17" fmla="*/ 178 h 419"/>
                    <a:gd name="T18" fmla="*/ 339 w 353"/>
                    <a:gd name="T19" fmla="*/ 206 h 419"/>
                    <a:gd name="T20" fmla="*/ 351 w 353"/>
                    <a:gd name="T21" fmla="*/ 235 h 419"/>
                    <a:gd name="T22" fmla="*/ 353 w 353"/>
                    <a:gd name="T23" fmla="*/ 248 h 419"/>
                    <a:gd name="T24" fmla="*/ 348 w 353"/>
                    <a:gd name="T25" fmla="*/ 262 h 419"/>
                    <a:gd name="T26" fmla="*/ 341 w 353"/>
                    <a:gd name="T27" fmla="*/ 267 h 419"/>
                    <a:gd name="T28" fmla="*/ 329 w 353"/>
                    <a:gd name="T29" fmla="*/ 268 h 419"/>
                    <a:gd name="T30" fmla="*/ 319 w 353"/>
                    <a:gd name="T31" fmla="*/ 271 h 419"/>
                    <a:gd name="T32" fmla="*/ 321 w 353"/>
                    <a:gd name="T33" fmla="*/ 289 h 419"/>
                    <a:gd name="T34" fmla="*/ 328 w 353"/>
                    <a:gd name="T35" fmla="*/ 303 h 419"/>
                    <a:gd name="T36" fmla="*/ 319 w 353"/>
                    <a:gd name="T37" fmla="*/ 319 h 419"/>
                    <a:gd name="T38" fmla="*/ 319 w 353"/>
                    <a:gd name="T39" fmla="*/ 334 h 419"/>
                    <a:gd name="T40" fmla="*/ 312 w 353"/>
                    <a:gd name="T41" fmla="*/ 341 h 419"/>
                    <a:gd name="T42" fmla="*/ 307 w 353"/>
                    <a:gd name="T43" fmla="*/ 347 h 419"/>
                    <a:gd name="T44" fmla="*/ 303 w 353"/>
                    <a:gd name="T45" fmla="*/ 370 h 419"/>
                    <a:gd name="T46" fmla="*/ 295 w 353"/>
                    <a:gd name="T47" fmla="*/ 381 h 419"/>
                    <a:gd name="T48" fmla="*/ 276 w 353"/>
                    <a:gd name="T49" fmla="*/ 388 h 419"/>
                    <a:gd name="T50" fmla="*/ 259 w 353"/>
                    <a:gd name="T51" fmla="*/ 388 h 419"/>
                    <a:gd name="T52" fmla="*/ 243 w 353"/>
                    <a:gd name="T53" fmla="*/ 389 h 419"/>
                    <a:gd name="T54" fmla="*/ 229 w 353"/>
                    <a:gd name="T55" fmla="*/ 389 h 419"/>
                    <a:gd name="T56" fmla="*/ 231 w 353"/>
                    <a:gd name="T57" fmla="*/ 419 h 419"/>
                    <a:gd name="T58" fmla="*/ 41 w 353"/>
                    <a:gd name="T59" fmla="*/ 356 h 419"/>
                    <a:gd name="T60" fmla="*/ 56 w 353"/>
                    <a:gd name="T61" fmla="*/ 318 h 419"/>
                    <a:gd name="T62" fmla="*/ 52 w 353"/>
                    <a:gd name="T63" fmla="*/ 290 h 419"/>
                    <a:gd name="T64" fmla="*/ 0 w 353"/>
                    <a:gd name="T65" fmla="*/ 237 h 419"/>
                    <a:gd name="T66" fmla="*/ 0 w 353"/>
                    <a:gd name="T67" fmla="*/ 95 h 419"/>
                    <a:gd name="T68" fmla="*/ 35 w 353"/>
                    <a:gd name="T69" fmla="*/ 56 h 419"/>
                    <a:gd name="T70" fmla="*/ 80 w 353"/>
                    <a:gd name="T71" fmla="*/ 35 h 419"/>
                    <a:gd name="T72" fmla="*/ 108 w 353"/>
                    <a:gd name="T73" fmla="*/ 3 h 419"/>
                    <a:gd name="T74" fmla="*/ 142 w 353"/>
                    <a:gd name="T75" fmla="*/ 0 h 419"/>
                    <a:gd name="T76" fmla="*/ 184 w 353"/>
                    <a:gd name="T77" fmla="*/ 9 h 419"/>
                    <a:gd name="T78" fmla="*/ 216 w 353"/>
                    <a:gd name="T79" fmla="*/ 17 h 419"/>
                    <a:gd name="T80" fmla="*/ 241 w 353"/>
                    <a:gd name="T81" fmla="*/ 31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53" h="419">
                      <a:moveTo>
                        <a:pt x="241" y="31"/>
                      </a:moveTo>
                      <a:lnTo>
                        <a:pt x="264" y="43"/>
                      </a:lnTo>
                      <a:lnTo>
                        <a:pt x="280" y="53"/>
                      </a:lnTo>
                      <a:lnTo>
                        <a:pt x="299" y="75"/>
                      </a:lnTo>
                      <a:lnTo>
                        <a:pt x="312" y="109"/>
                      </a:lnTo>
                      <a:lnTo>
                        <a:pt x="319" y="127"/>
                      </a:lnTo>
                      <a:lnTo>
                        <a:pt x="317" y="147"/>
                      </a:lnTo>
                      <a:lnTo>
                        <a:pt x="310" y="166"/>
                      </a:lnTo>
                      <a:lnTo>
                        <a:pt x="321" y="178"/>
                      </a:lnTo>
                      <a:lnTo>
                        <a:pt x="339" y="206"/>
                      </a:lnTo>
                      <a:lnTo>
                        <a:pt x="351" y="235"/>
                      </a:lnTo>
                      <a:lnTo>
                        <a:pt x="353" y="248"/>
                      </a:lnTo>
                      <a:lnTo>
                        <a:pt x="348" y="262"/>
                      </a:lnTo>
                      <a:lnTo>
                        <a:pt x="341" y="267"/>
                      </a:lnTo>
                      <a:lnTo>
                        <a:pt x="329" y="268"/>
                      </a:lnTo>
                      <a:lnTo>
                        <a:pt x="319" y="271"/>
                      </a:lnTo>
                      <a:lnTo>
                        <a:pt x="321" y="289"/>
                      </a:lnTo>
                      <a:lnTo>
                        <a:pt x="328" y="303"/>
                      </a:lnTo>
                      <a:lnTo>
                        <a:pt x="319" y="319"/>
                      </a:lnTo>
                      <a:lnTo>
                        <a:pt x="319" y="334"/>
                      </a:lnTo>
                      <a:lnTo>
                        <a:pt x="312" y="341"/>
                      </a:lnTo>
                      <a:lnTo>
                        <a:pt x="307" y="347"/>
                      </a:lnTo>
                      <a:lnTo>
                        <a:pt x="303" y="370"/>
                      </a:lnTo>
                      <a:lnTo>
                        <a:pt x="295" y="381"/>
                      </a:lnTo>
                      <a:lnTo>
                        <a:pt x="276" y="388"/>
                      </a:lnTo>
                      <a:lnTo>
                        <a:pt x="259" y="388"/>
                      </a:lnTo>
                      <a:lnTo>
                        <a:pt x="243" y="389"/>
                      </a:lnTo>
                      <a:lnTo>
                        <a:pt x="229" y="389"/>
                      </a:lnTo>
                      <a:lnTo>
                        <a:pt x="231" y="419"/>
                      </a:lnTo>
                      <a:lnTo>
                        <a:pt x="41" y="356"/>
                      </a:lnTo>
                      <a:lnTo>
                        <a:pt x="56" y="318"/>
                      </a:lnTo>
                      <a:lnTo>
                        <a:pt x="52" y="290"/>
                      </a:lnTo>
                      <a:lnTo>
                        <a:pt x="0" y="237"/>
                      </a:lnTo>
                      <a:lnTo>
                        <a:pt x="0" y="95"/>
                      </a:lnTo>
                      <a:lnTo>
                        <a:pt x="35" y="56"/>
                      </a:lnTo>
                      <a:lnTo>
                        <a:pt x="80" y="35"/>
                      </a:lnTo>
                      <a:lnTo>
                        <a:pt x="108" y="3"/>
                      </a:lnTo>
                      <a:lnTo>
                        <a:pt x="142" y="0"/>
                      </a:lnTo>
                      <a:lnTo>
                        <a:pt x="184" y="9"/>
                      </a:lnTo>
                      <a:lnTo>
                        <a:pt x="216" y="17"/>
                      </a:lnTo>
                      <a:lnTo>
                        <a:pt x="241" y="31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9" name="Freeform 77"/>
                <p:cNvSpPr>
                  <a:spLocks/>
                </p:cNvSpPr>
                <p:nvPr/>
              </p:nvSpPr>
              <p:spPr bwMode="auto">
                <a:xfrm>
                  <a:off x="3726" y="3012"/>
                  <a:ext cx="159" cy="159"/>
                </a:xfrm>
                <a:custGeom>
                  <a:avLst/>
                  <a:gdLst>
                    <a:gd name="T0" fmla="*/ 259 w 316"/>
                    <a:gd name="T1" fmla="*/ 69 h 317"/>
                    <a:gd name="T2" fmla="*/ 242 w 316"/>
                    <a:gd name="T3" fmla="*/ 75 h 317"/>
                    <a:gd name="T4" fmla="*/ 228 w 316"/>
                    <a:gd name="T5" fmla="*/ 83 h 317"/>
                    <a:gd name="T6" fmla="*/ 212 w 316"/>
                    <a:gd name="T7" fmla="*/ 104 h 317"/>
                    <a:gd name="T8" fmla="*/ 214 w 316"/>
                    <a:gd name="T9" fmla="*/ 125 h 317"/>
                    <a:gd name="T10" fmla="*/ 221 w 316"/>
                    <a:gd name="T11" fmla="*/ 138 h 317"/>
                    <a:gd name="T12" fmla="*/ 231 w 316"/>
                    <a:gd name="T13" fmla="*/ 160 h 317"/>
                    <a:gd name="T14" fmla="*/ 228 w 316"/>
                    <a:gd name="T15" fmla="*/ 180 h 317"/>
                    <a:gd name="T16" fmla="*/ 224 w 316"/>
                    <a:gd name="T17" fmla="*/ 209 h 317"/>
                    <a:gd name="T18" fmla="*/ 198 w 316"/>
                    <a:gd name="T19" fmla="*/ 208 h 317"/>
                    <a:gd name="T20" fmla="*/ 198 w 316"/>
                    <a:gd name="T21" fmla="*/ 179 h 317"/>
                    <a:gd name="T22" fmla="*/ 186 w 316"/>
                    <a:gd name="T23" fmla="*/ 166 h 317"/>
                    <a:gd name="T24" fmla="*/ 162 w 316"/>
                    <a:gd name="T25" fmla="*/ 166 h 317"/>
                    <a:gd name="T26" fmla="*/ 138 w 316"/>
                    <a:gd name="T27" fmla="*/ 172 h 317"/>
                    <a:gd name="T28" fmla="*/ 131 w 316"/>
                    <a:gd name="T29" fmla="*/ 193 h 317"/>
                    <a:gd name="T30" fmla="*/ 128 w 316"/>
                    <a:gd name="T31" fmla="*/ 220 h 317"/>
                    <a:gd name="T32" fmla="*/ 131 w 316"/>
                    <a:gd name="T33" fmla="*/ 241 h 317"/>
                    <a:gd name="T34" fmla="*/ 131 w 316"/>
                    <a:gd name="T35" fmla="*/ 256 h 317"/>
                    <a:gd name="T36" fmla="*/ 130 w 316"/>
                    <a:gd name="T37" fmla="*/ 272 h 317"/>
                    <a:gd name="T38" fmla="*/ 115 w 316"/>
                    <a:gd name="T39" fmla="*/ 289 h 317"/>
                    <a:gd name="T40" fmla="*/ 104 w 316"/>
                    <a:gd name="T41" fmla="*/ 298 h 317"/>
                    <a:gd name="T42" fmla="*/ 74 w 316"/>
                    <a:gd name="T43" fmla="*/ 317 h 317"/>
                    <a:gd name="T44" fmla="*/ 22 w 316"/>
                    <a:gd name="T45" fmla="*/ 261 h 317"/>
                    <a:gd name="T46" fmla="*/ 6 w 316"/>
                    <a:gd name="T47" fmla="*/ 215 h 317"/>
                    <a:gd name="T48" fmla="*/ 0 w 316"/>
                    <a:gd name="T49" fmla="*/ 143 h 317"/>
                    <a:gd name="T50" fmla="*/ 4 w 316"/>
                    <a:gd name="T51" fmla="*/ 95 h 317"/>
                    <a:gd name="T52" fmla="*/ 23 w 316"/>
                    <a:gd name="T53" fmla="*/ 49 h 317"/>
                    <a:gd name="T54" fmla="*/ 37 w 316"/>
                    <a:gd name="T55" fmla="*/ 33 h 317"/>
                    <a:gd name="T56" fmla="*/ 60 w 316"/>
                    <a:gd name="T57" fmla="*/ 15 h 317"/>
                    <a:gd name="T58" fmla="*/ 97 w 316"/>
                    <a:gd name="T59" fmla="*/ 3 h 317"/>
                    <a:gd name="T60" fmla="*/ 181 w 316"/>
                    <a:gd name="T61" fmla="*/ 0 h 317"/>
                    <a:gd name="T62" fmla="*/ 229 w 316"/>
                    <a:gd name="T63" fmla="*/ 7 h 317"/>
                    <a:gd name="T64" fmla="*/ 280 w 316"/>
                    <a:gd name="T65" fmla="*/ 19 h 317"/>
                    <a:gd name="T66" fmla="*/ 314 w 316"/>
                    <a:gd name="T67" fmla="*/ 39 h 317"/>
                    <a:gd name="T68" fmla="*/ 316 w 316"/>
                    <a:gd name="T69" fmla="*/ 62 h 317"/>
                    <a:gd name="T70" fmla="*/ 299 w 316"/>
                    <a:gd name="T71" fmla="*/ 74 h 317"/>
                    <a:gd name="T72" fmla="*/ 259 w 316"/>
                    <a:gd name="T73" fmla="*/ 69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6" h="317">
                      <a:moveTo>
                        <a:pt x="259" y="69"/>
                      </a:moveTo>
                      <a:lnTo>
                        <a:pt x="242" y="75"/>
                      </a:lnTo>
                      <a:lnTo>
                        <a:pt x="228" y="83"/>
                      </a:lnTo>
                      <a:lnTo>
                        <a:pt x="212" y="104"/>
                      </a:lnTo>
                      <a:lnTo>
                        <a:pt x="214" y="125"/>
                      </a:lnTo>
                      <a:lnTo>
                        <a:pt x="221" y="138"/>
                      </a:lnTo>
                      <a:lnTo>
                        <a:pt x="231" y="160"/>
                      </a:lnTo>
                      <a:lnTo>
                        <a:pt x="228" y="180"/>
                      </a:lnTo>
                      <a:lnTo>
                        <a:pt x="224" y="209"/>
                      </a:lnTo>
                      <a:lnTo>
                        <a:pt x="198" y="208"/>
                      </a:lnTo>
                      <a:lnTo>
                        <a:pt x="198" y="179"/>
                      </a:lnTo>
                      <a:lnTo>
                        <a:pt x="186" y="166"/>
                      </a:lnTo>
                      <a:lnTo>
                        <a:pt x="162" y="166"/>
                      </a:lnTo>
                      <a:lnTo>
                        <a:pt x="138" y="172"/>
                      </a:lnTo>
                      <a:lnTo>
                        <a:pt x="131" y="193"/>
                      </a:lnTo>
                      <a:lnTo>
                        <a:pt x="128" y="220"/>
                      </a:lnTo>
                      <a:lnTo>
                        <a:pt x="131" y="241"/>
                      </a:lnTo>
                      <a:lnTo>
                        <a:pt x="131" y="256"/>
                      </a:lnTo>
                      <a:lnTo>
                        <a:pt x="130" y="272"/>
                      </a:lnTo>
                      <a:lnTo>
                        <a:pt x="115" y="289"/>
                      </a:lnTo>
                      <a:lnTo>
                        <a:pt x="104" y="298"/>
                      </a:lnTo>
                      <a:lnTo>
                        <a:pt x="74" y="317"/>
                      </a:lnTo>
                      <a:lnTo>
                        <a:pt x="22" y="261"/>
                      </a:lnTo>
                      <a:lnTo>
                        <a:pt x="6" y="215"/>
                      </a:lnTo>
                      <a:lnTo>
                        <a:pt x="0" y="143"/>
                      </a:lnTo>
                      <a:lnTo>
                        <a:pt x="4" y="95"/>
                      </a:lnTo>
                      <a:lnTo>
                        <a:pt x="23" y="49"/>
                      </a:lnTo>
                      <a:lnTo>
                        <a:pt x="37" y="33"/>
                      </a:lnTo>
                      <a:lnTo>
                        <a:pt x="60" y="15"/>
                      </a:lnTo>
                      <a:lnTo>
                        <a:pt x="97" y="3"/>
                      </a:lnTo>
                      <a:lnTo>
                        <a:pt x="181" y="0"/>
                      </a:lnTo>
                      <a:lnTo>
                        <a:pt x="229" y="7"/>
                      </a:lnTo>
                      <a:lnTo>
                        <a:pt x="280" y="19"/>
                      </a:lnTo>
                      <a:lnTo>
                        <a:pt x="314" y="39"/>
                      </a:lnTo>
                      <a:lnTo>
                        <a:pt x="316" y="62"/>
                      </a:lnTo>
                      <a:lnTo>
                        <a:pt x="299" y="74"/>
                      </a:lnTo>
                      <a:lnTo>
                        <a:pt x="259" y="69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30" name="Freeform 78"/>
                <p:cNvSpPr>
                  <a:spLocks/>
                </p:cNvSpPr>
                <p:nvPr/>
              </p:nvSpPr>
              <p:spPr bwMode="auto">
                <a:xfrm>
                  <a:off x="3731" y="3018"/>
                  <a:ext cx="149" cy="148"/>
                </a:xfrm>
                <a:custGeom>
                  <a:avLst/>
                  <a:gdLst>
                    <a:gd name="T0" fmla="*/ 299 w 299"/>
                    <a:gd name="T1" fmla="*/ 32 h 296"/>
                    <a:gd name="T2" fmla="*/ 271 w 299"/>
                    <a:gd name="T3" fmla="*/ 52 h 296"/>
                    <a:gd name="T4" fmla="*/ 211 w 299"/>
                    <a:gd name="T5" fmla="*/ 46 h 296"/>
                    <a:gd name="T6" fmla="*/ 164 w 299"/>
                    <a:gd name="T7" fmla="*/ 39 h 296"/>
                    <a:gd name="T8" fmla="*/ 175 w 299"/>
                    <a:gd name="T9" fmla="*/ 45 h 296"/>
                    <a:gd name="T10" fmla="*/ 206 w 299"/>
                    <a:gd name="T11" fmla="*/ 54 h 296"/>
                    <a:gd name="T12" fmla="*/ 201 w 299"/>
                    <a:gd name="T13" fmla="*/ 61 h 296"/>
                    <a:gd name="T14" fmla="*/ 181 w 299"/>
                    <a:gd name="T15" fmla="*/ 61 h 296"/>
                    <a:gd name="T16" fmla="*/ 147 w 299"/>
                    <a:gd name="T17" fmla="*/ 53 h 296"/>
                    <a:gd name="T18" fmla="*/ 163 w 299"/>
                    <a:gd name="T19" fmla="*/ 63 h 296"/>
                    <a:gd name="T20" fmla="*/ 189 w 299"/>
                    <a:gd name="T21" fmla="*/ 77 h 296"/>
                    <a:gd name="T22" fmla="*/ 163 w 299"/>
                    <a:gd name="T23" fmla="*/ 79 h 296"/>
                    <a:gd name="T24" fmla="*/ 175 w 299"/>
                    <a:gd name="T25" fmla="*/ 90 h 296"/>
                    <a:gd name="T26" fmla="*/ 188 w 299"/>
                    <a:gd name="T27" fmla="*/ 110 h 296"/>
                    <a:gd name="T28" fmla="*/ 175 w 299"/>
                    <a:gd name="T29" fmla="*/ 107 h 296"/>
                    <a:gd name="T30" fmla="*/ 136 w 299"/>
                    <a:gd name="T31" fmla="*/ 103 h 296"/>
                    <a:gd name="T32" fmla="*/ 195 w 299"/>
                    <a:gd name="T33" fmla="*/ 123 h 296"/>
                    <a:gd name="T34" fmla="*/ 212 w 299"/>
                    <a:gd name="T35" fmla="*/ 143 h 296"/>
                    <a:gd name="T36" fmla="*/ 169 w 299"/>
                    <a:gd name="T37" fmla="*/ 126 h 296"/>
                    <a:gd name="T38" fmla="*/ 184 w 299"/>
                    <a:gd name="T39" fmla="*/ 136 h 296"/>
                    <a:gd name="T40" fmla="*/ 213 w 299"/>
                    <a:gd name="T41" fmla="*/ 154 h 296"/>
                    <a:gd name="T42" fmla="*/ 194 w 299"/>
                    <a:gd name="T43" fmla="*/ 155 h 296"/>
                    <a:gd name="T44" fmla="*/ 147 w 299"/>
                    <a:gd name="T45" fmla="*/ 147 h 296"/>
                    <a:gd name="T46" fmla="*/ 103 w 299"/>
                    <a:gd name="T47" fmla="*/ 149 h 296"/>
                    <a:gd name="T48" fmla="*/ 89 w 299"/>
                    <a:gd name="T49" fmla="*/ 154 h 296"/>
                    <a:gd name="T50" fmla="*/ 119 w 299"/>
                    <a:gd name="T51" fmla="*/ 173 h 296"/>
                    <a:gd name="T52" fmla="*/ 66 w 299"/>
                    <a:gd name="T53" fmla="*/ 156 h 296"/>
                    <a:gd name="T54" fmla="*/ 81 w 299"/>
                    <a:gd name="T55" fmla="*/ 173 h 296"/>
                    <a:gd name="T56" fmla="*/ 119 w 299"/>
                    <a:gd name="T57" fmla="*/ 184 h 296"/>
                    <a:gd name="T58" fmla="*/ 92 w 299"/>
                    <a:gd name="T59" fmla="*/ 193 h 296"/>
                    <a:gd name="T60" fmla="*/ 85 w 299"/>
                    <a:gd name="T61" fmla="*/ 196 h 296"/>
                    <a:gd name="T62" fmla="*/ 118 w 299"/>
                    <a:gd name="T63" fmla="*/ 203 h 296"/>
                    <a:gd name="T64" fmla="*/ 93 w 299"/>
                    <a:gd name="T65" fmla="*/ 221 h 296"/>
                    <a:gd name="T66" fmla="*/ 96 w 299"/>
                    <a:gd name="T67" fmla="*/ 230 h 296"/>
                    <a:gd name="T68" fmla="*/ 119 w 299"/>
                    <a:gd name="T69" fmla="*/ 252 h 296"/>
                    <a:gd name="T70" fmla="*/ 92 w 299"/>
                    <a:gd name="T71" fmla="*/ 251 h 296"/>
                    <a:gd name="T72" fmla="*/ 64 w 299"/>
                    <a:gd name="T73" fmla="*/ 210 h 296"/>
                    <a:gd name="T74" fmla="*/ 85 w 299"/>
                    <a:gd name="T75" fmla="*/ 252 h 296"/>
                    <a:gd name="T76" fmla="*/ 89 w 299"/>
                    <a:gd name="T77" fmla="*/ 289 h 296"/>
                    <a:gd name="T78" fmla="*/ 56 w 299"/>
                    <a:gd name="T79" fmla="*/ 251 h 296"/>
                    <a:gd name="T80" fmla="*/ 54 w 299"/>
                    <a:gd name="T81" fmla="*/ 261 h 296"/>
                    <a:gd name="T82" fmla="*/ 79 w 299"/>
                    <a:gd name="T83" fmla="*/ 290 h 296"/>
                    <a:gd name="T84" fmla="*/ 43 w 299"/>
                    <a:gd name="T85" fmla="*/ 275 h 296"/>
                    <a:gd name="T86" fmla="*/ 10 w 299"/>
                    <a:gd name="T87" fmla="*/ 215 h 296"/>
                    <a:gd name="T88" fmla="*/ 0 w 299"/>
                    <a:gd name="T89" fmla="*/ 135 h 296"/>
                    <a:gd name="T90" fmla="*/ 23 w 299"/>
                    <a:gd name="T91" fmla="*/ 103 h 296"/>
                    <a:gd name="T92" fmla="*/ 96 w 299"/>
                    <a:gd name="T93" fmla="*/ 125 h 296"/>
                    <a:gd name="T94" fmla="*/ 41 w 299"/>
                    <a:gd name="T95" fmla="*/ 101 h 296"/>
                    <a:gd name="T96" fmla="*/ 11 w 299"/>
                    <a:gd name="T97" fmla="*/ 65 h 296"/>
                    <a:gd name="T98" fmla="*/ 59 w 299"/>
                    <a:gd name="T99" fmla="*/ 53 h 296"/>
                    <a:gd name="T100" fmla="*/ 62 w 299"/>
                    <a:gd name="T101" fmla="*/ 46 h 296"/>
                    <a:gd name="T102" fmla="*/ 55 w 299"/>
                    <a:gd name="T103" fmla="*/ 12 h 296"/>
                    <a:gd name="T104" fmla="*/ 124 w 299"/>
                    <a:gd name="T105" fmla="*/ 0 h 296"/>
                    <a:gd name="T106" fmla="*/ 225 w 299"/>
                    <a:gd name="T107" fmla="*/ 7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9" h="296">
                      <a:moveTo>
                        <a:pt x="284" y="23"/>
                      </a:moveTo>
                      <a:lnTo>
                        <a:pt x="299" y="32"/>
                      </a:lnTo>
                      <a:lnTo>
                        <a:pt x="295" y="56"/>
                      </a:lnTo>
                      <a:lnTo>
                        <a:pt x="271" y="52"/>
                      </a:lnTo>
                      <a:lnTo>
                        <a:pt x="227" y="54"/>
                      </a:lnTo>
                      <a:lnTo>
                        <a:pt x="211" y="46"/>
                      </a:lnTo>
                      <a:lnTo>
                        <a:pt x="185" y="41"/>
                      </a:lnTo>
                      <a:lnTo>
                        <a:pt x="164" y="39"/>
                      </a:lnTo>
                      <a:lnTo>
                        <a:pt x="139" y="41"/>
                      </a:lnTo>
                      <a:lnTo>
                        <a:pt x="175" y="45"/>
                      </a:lnTo>
                      <a:lnTo>
                        <a:pt x="194" y="50"/>
                      </a:lnTo>
                      <a:lnTo>
                        <a:pt x="206" y="54"/>
                      </a:lnTo>
                      <a:lnTo>
                        <a:pt x="211" y="56"/>
                      </a:lnTo>
                      <a:lnTo>
                        <a:pt x="201" y="61"/>
                      </a:lnTo>
                      <a:lnTo>
                        <a:pt x="194" y="69"/>
                      </a:lnTo>
                      <a:lnTo>
                        <a:pt x="181" y="61"/>
                      </a:lnTo>
                      <a:lnTo>
                        <a:pt x="170" y="58"/>
                      </a:lnTo>
                      <a:lnTo>
                        <a:pt x="147" y="53"/>
                      </a:lnTo>
                      <a:lnTo>
                        <a:pt x="140" y="53"/>
                      </a:lnTo>
                      <a:lnTo>
                        <a:pt x="163" y="63"/>
                      </a:lnTo>
                      <a:lnTo>
                        <a:pt x="180" y="70"/>
                      </a:lnTo>
                      <a:lnTo>
                        <a:pt x="189" y="77"/>
                      </a:lnTo>
                      <a:lnTo>
                        <a:pt x="181" y="84"/>
                      </a:lnTo>
                      <a:lnTo>
                        <a:pt x="163" y="79"/>
                      </a:lnTo>
                      <a:lnTo>
                        <a:pt x="147" y="75"/>
                      </a:lnTo>
                      <a:lnTo>
                        <a:pt x="175" y="90"/>
                      </a:lnTo>
                      <a:lnTo>
                        <a:pt x="184" y="96"/>
                      </a:lnTo>
                      <a:lnTo>
                        <a:pt x="188" y="110"/>
                      </a:lnTo>
                      <a:lnTo>
                        <a:pt x="192" y="116"/>
                      </a:lnTo>
                      <a:lnTo>
                        <a:pt x="175" y="107"/>
                      </a:lnTo>
                      <a:lnTo>
                        <a:pt x="160" y="105"/>
                      </a:lnTo>
                      <a:lnTo>
                        <a:pt x="136" y="103"/>
                      </a:lnTo>
                      <a:lnTo>
                        <a:pt x="172" y="114"/>
                      </a:lnTo>
                      <a:lnTo>
                        <a:pt x="195" y="123"/>
                      </a:lnTo>
                      <a:lnTo>
                        <a:pt x="211" y="132"/>
                      </a:lnTo>
                      <a:lnTo>
                        <a:pt x="212" y="143"/>
                      </a:lnTo>
                      <a:lnTo>
                        <a:pt x="194" y="135"/>
                      </a:lnTo>
                      <a:lnTo>
                        <a:pt x="169" y="126"/>
                      </a:lnTo>
                      <a:lnTo>
                        <a:pt x="157" y="126"/>
                      </a:lnTo>
                      <a:lnTo>
                        <a:pt x="184" y="136"/>
                      </a:lnTo>
                      <a:lnTo>
                        <a:pt x="205" y="145"/>
                      </a:lnTo>
                      <a:lnTo>
                        <a:pt x="213" y="154"/>
                      </a:lnTo>
                      <a:lnTo>
                        <a:pt x="211" y="161"/>
                      </a:lnTo>
                      <a:lnTo>
                        <a:pt x="194" y="155"/>
                      </a:lnTo>
                      <a:lnTo>
                        <a:pt x="178" y="148"/>
                      </a:lnTo>
                      <a:lnTo>
                        <a:pt x="147" y="147"/>
                      </a:lnTo>
                      <a:lnTo>
                        <a:pt x="133" y="148"/>
                      </a:lnTo>
                      <a:lnTo>
                        <a:pt x="103" y="149"/>
                      </a:lnTo>
                      <a:lnTo>
                        <a:pt x="68" y="145"/>
                      </a:lnTo>
                      <a:lnTo>
                        <a:pt x="89" y="154"/>
                      </a:lnTo>
                      <a:lnTo>
                        <a:pt x="126" y="159"/>
                      </a:lnTo>
                      <a:lnTo>
                        <a:pt x="119" y="173"/>
                      </a:lnTo>
                      <a:lnTo>
                        <a:pt x="92" y="165"/>
                      </a:lnTo>
                      <a:lnTo>
                        <a:pt x="66" y="156"/>
                      </a:lnTo>
                      <a:lnTo>
                        <a:pt x="50" y="148"/>
                      </a:lnTo>
                      <a:lnTo>
                        <a:pt x="81" y="173"/>
                      </a:lnTo>
                      <a:lnTo>
                        <a:pt x="102" y="178"/>
                      </a:lnTo>
                      <a:lnTo>
                        <a:pt x="119" y="184"/>
                      </a:lnTo>
                      <a:lnTo>
                        <a:pt x="118" y="197"/>
                      </a:lnTo>
                      <a:lnTo>
                        <a:pt x="92" y="193"/>
                      </a:lnTo>
                      <a:lnTo>
                        <a:pt x="72" y="187"/>
                      </a:lnTo>
                      <a:lnTo>
                        <a:pt x="85" y="196"/>
                      </a:lnTo>
                      <a:lnTo>
                        <a:pt x="107" y="201"/>
                      </a:lnTo>
                      <a:lnTo>
                        <a:pt x="118" y="203"/>
                      </a:lnTo>
                      <a:lnTo>
                        <a:pt x="118" y="231"/>
                      </a:lnTo>
                      <a:lnTo>
                        <a:pt x="93" y="221"/>
                      </a:lnTo>
                      <a:lnTo>
                        <a:pt x="76" y="215"/>
                      </a:lnTo>
                      <a:lnTo>
                        <a:pt x="96" y="230"/>
                      </a:lnTo>
                      <a:lnTo>
                        <a:pt x="120" y="240"/>
                      </a:lnTo>
                      <a:lnTo>
                        <a:pt x="119" y="252"/>
                      </a:lnTo>
                      <a:lnTo>
                        <a:pt x="105" y="268"/>
                      </a:lnTo>
                      <a:lnTo>
                        <a:pt x="92" y="251"/>
                      </a:lnTo>
                      <a:lnTo>
                        <a:pt x="76" y="231"/>
                      </a:lnTo>
                      <a:lnTo>
                        <a:pt x="64" y="210"/>
                      </a:lnTo>
                      <a:lnTo>
                        <a:pt x="76" y="241"/>
                      </a:lnTo>
                      <a:lnTo>
                        <a:pt x="85" y="252"/>
                      </a:lnTo>
                      <a:lnTo>
                        <a:pt x="102" y="275"/>
                      </a:lnTo>
                      <a:lnTo>
                        <a:pt x="89" y="289"/>
                      </a:lnTo>
                      <a:lnTo>
                        <a:pt x="69" y="272"/>
                      </a:lnTo>
                      <a:lnTo>
                        <a:pt x="56" y="251"/>
                      </a:lnTo>
                      <a:lnTo>
                        <a:pt x="43" y="230"/>
                      </a:lnTo>
                      <a:lnTo>
                        <a:pt x="54" y="261"/>
                      </a:lnTo>
                      <a:lnTo>
                        <a:pt x="66" y="276"/>
                      </a:lnTo>
                      <a:lnTo>
                        <a:pt x="79" y="290"/>
                      </a:lnTo>
                      <a:lnTo>
                        <a:pt x="68" y="296"/>
                      </a:lnTo>
                      <a:lnTo>
                        <a:pt x="43" y="275"/>
                      </a:lnTo>
                      <a:lnTo>
                        <a:pt x="19" y="240"/>
                      </a:lnTo>
                      <a:lnTo>
                        <a:pt x="10" y="215"/>
                      </a:lnTo>
                      <a:lnTo>
                        <a:pt x="5" y="168"/>
                      </a:lnTo>
                      <a:lnTo>
                        <a:pt x="0" y="135"/>
                      </a:lnTo>
                      <a:lnTo>
                        <a:pt x="2" y="102"/>
                      </a:lnTo>
                      <a:lnTo>
                        <a:pt x="23" y="103"/>
                      </a:lnTo>
                      <a:lnTo>
                        <a:pt x="51" y="114"/>
                      </a:lnTo>
                      <a:lnTo>
                        <a:pt x="96" y="125"/>
                      </a:lnTo>
                      <a:lnTo>
                        <a:pt x="56" y="110"/>
                      </a:lnTo>
                      <a:lnTo>
                        <a:pt x="41" y="101"/>
                      </a:lnTo>
                      <a:lnTo>
                        <a:pt x="6" y="87"/>
                      </a:lnTo>
                      <a:lnTo>
                        <a:pt x="11" y="65"/>
                      </a:lnTo>
                      <a:lnTo>
                        <a:pt x="21" y="42"/>
                      </a:lnTo>
                      <a:lnTo>
                        <a:pt x="59" y="53"/>
                      </a:lnTo>
                      <a:lnTo>
                        <a:pt x="88" y="67"/>
                      </a:lnTo>
                      <a:lnTo>
                        <a:pt x="62" y="46"/>
                      </a:lnTo>
                      <a:lnTo>
                        <a:pt x="28" y="35"/>
                      </a:lnTo>
                      <a:lnTo>
                        <a:pt x="55" y="12"/>
                      </a:lnTo>
                      <a:lnTo>
                        <a:pt x="76" y="4"/>
                      </a:lnTo>
                      <a:lnTo>
                        <a:pt x="124" y="0"/>
                      </a:lnTo>
                      <a:lnTo>
                        <a:pt x="183" y="1"/>
                      </a:lnTo>
                      <a:lnTo>
                        <a:pt x="225" y="7"/>
                      </a:lnTo>
                      <a:lnTo>
                        <a:pt x="284" y="23"/>
                      </a:lnTo>
                      <a:close/>
                    </a:path>
                  </a:pathLst>
                </a:custGeom>
                <a:blipFill dpi="0" rotWithShape="0">
                  <a:blip r:embed="rId1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2831" name="Group 79"/>
                <p:cNvGrpSpPr>
                  <a:grpSpLocks/>
                </p:cNvGrpSpPr>
                <p:nvPr/>
              </p:nvGrpSpPr>
              <p:grpSpPr bwMode="auto">
                <a:xfrm>
                  <a:off x="3793" y="3092"/>
                  <a:ext cx="114" cy="111"/>
                  <a:chOff x="3793" y="3092"/>
                  <a:chExt cx="114" cy="111"/>
                </a:xfrm>
              </p:grpSpPr>
              <p:sp>
                <p:nvSpPr>
                  <p:cNvPr id="202832" name="Freeform 80"/>
                  <p:cNvSpPr>
                    <a:spLocks/>
                  </p:cNvSpPr>
                  <p:nvPr/>
                </p:nvSpPr>
                <p:spPr bwMode="auto">
                  <a:xfrm>
                    <a:off x="3897" y="3153"/>
                    <a:ext cx="10" cy="2"/>
                  </a:xfrm>
                  <a:custGeom>
                    <a:avLst/>
                    <a:gdLst>
                      <a:gd name="T0" fmla="*/ 21 w 21"/>
                      <a:gd name="T1" fmla="*/ 2 h 6"/>
                      <a:gd name="T2" fmla="*/ 17 w 21"/>
                      <a:gd name="T3" fmla="*/ 4 h 6"/>
                      <a:gd name="T4" fmla="*/ 6 w 21"/>
                      <a:gd name="T5" fmla="*/ 3 h 6"/>
                      <a:gd name="T6" fmla="*/ 2 w 21"/>
                      <a:gd name="T7" fmla="*/ 6 h 6"/>
                      <a:gd name="T8" fmla="*/ 0 w 21"/>
                      <a:gd name="T9" fmla="*/ 1 h 6"/>
                      <a:gd name="T10" fmla="*/ 6 w 21"/>
                      <a:gd name="T11" fmla="*/ 0 h 6"/>
                      <a:gd name="T12" fmla="*/ 21 w 21"/>
                      <a:gd name="T13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6">
                        <a:moveTo>
                          <a:pt x="21" y="2"/>
                        </a:moveTo>
                        <a:lnTo>
                          <a:pt x="17" y="4"/>
                        </a:lnTo>
                        <a:lnTo>
                          <a:pt x="6" y="3"/>
                        </a:lnTo>
                        <a:lnTo>
                          <a:pt x="2" y="6"/>
                        </a:lnTo>
                        <a:lnTo>
                          <a:pt x="0" y="1"/>
                        </a:lnTo>
                        <a:lnTo>
                          <a:pt x="6" y="0"/>
                        </a:lnTo>
                        <a:lnTo>
                          <a:pt x="21" y="2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833" name="Freeform 81"/>
                  <p:cNvSpPr>
                    <a:spLocks/>
                  </p:cNvSpPr>
                  <p:nvPr/>
                </p:nvSpPr>
                <p:spPr bwMode="auto">
                  <a:xfrm>
                    <a:off x="3888" y="3144"/>
                    <a:ext cx="7" cy="10"/>
                  </a:xfrm>
                  <a:custGeom>
                    <a:avLst/>
                    <a:gdLst>
                      <a:gd name="T0" fmla="*/ 11 w 13"/>
                      <a:gd name="T1" fmla="*/ 0 h 20"/>
                      <a:gd name="T2" fmla="*/ 6 w 13"/>
                      <a:gd name="T3" fmla="*/ 5 h 20"/>
                      <a:gd name="T4" fmla="*/ 4 w 13"/>
                      <a:gd name="T5" fmla="*/ 13 h 20"/>
                      <a:gd name="T6" fmla="*/ 13 w 13"/>
                      <a:gd name="T7" fmla="*/ 20 h 20"/>
                      <a:gd name="T8" fmla="*/ 2 w 13"/>
                      <a:gd name="T9" fmla="*/ 19 h 20"/>
                      <a:gd name="T10" fmla="*/ 0 w 13"/>
                      <a:gd name="T11" fmla="*/ 12 h 20"/>
                      <a:gd name="T12" fmla="*/ 2 w 13"/>
                      <a:gd name="T13" fmla="*/ 3 h 20"/>
                      <a:gd name="T14" fmla="*/ 11 w 13"/>
                      <a:gd name="T15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" h="20">
                        <a:moveTo>
                          <a:pt x="11" y="0"/>
                        </a:moveTo>
                        <a:lnTo>
                          <a:pt x="6" y="5"/>
                        </a:lnTo>
                        <a:lnTo>
                          <a:pt x="4" y="13"/>
                        </a:lnTo>
                        <a:lnTo>
                          <a:pt x="13" y="20"/>
                        </a:lnTo>
                        <a:lnTo>
                          <a:pt x="2" y="19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834" name="Freeform 82"/>
                  <p:cNvSpPr>
                    <a:spLocks/>
                  </p:cNvSpPr>
                  <p:nvPr/>
                </p:nvSpPr>
                <p:spPr bwMode="auto">
                  <a:xfrm>
                    <a:off x="3868" y="3107"/>
                    <a:ext cx="20" cy="12"/>
                  </a:xfrm>
                  <a:custGeom>
                    <a:avLst/>
                    <a:gdLst>
                      <a:gd name="T0" fmla="*/ 40 w 40"/>
                      <a:gd name="T1" fmla="*/ 0 h 26"/>
                      <a:gd name="T2" fmla="*/ 34 w 40"/>
                      <a:gd name="T3" fmla="*/ 3 h 26"/>
                      <a:gd name="T4" fmla="*/ 31 w 40"/>
                      <a:gd name="T5" fmla="*/ 13 h 26"/>
                      <a:gd name="T6" fmla="*/ 33 w 40"/>
                      <a:gd name="T7" fmla="*/ 18 h 26"/>
                      <a:gd name="T8" fmla="*/ 33 w 40"/>
                      <a:gd name="T9" fmla="*/ 20 h 26"/>
                      <a:gd name="T10" fmla="*/ 36 w 40"/>
                      <a:gd name="T11" fmla="*/ 26 h 26"/>
                      <a:gd name="T12" fmla="*/ 30 w 40"/>
                      <a:gd name="T13" fmla="*/ 17 h 26"/>
                      <a:gd name="T14" fmla="*/ 22 w 40"/>
                      <a:gd name="T15" fmla="*/ 17 h 26"/>
                      <a:gd name="T16" fmla="*/ 13 w 40"/>
                      <a:gd name="T17" fmla="*/ 13 h 26"/>
                      <a:gd name="T18" fmla="*/ 0 w 40"/>
                      <a:gd name="T19" fmla="*/ 13 h 26"/>
                      <a:gd name="T20" fmla="*/ 13 w 40"/>
                      <a:gd name="T21" fmla="*/ 5 h 26"/>
                      <a:gd name="T22" fmla="*/ 40 w 40"/>
                      <a:gd name="T23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26">
                        <a:moveTo>
                          <a:pt x="40" y="0"/>
                        </a:moveTo>
                        <a:lnTo>
                          <a:pt x="34" y="3"/>
                        </a:lnTo>
                        <a:lnTo>
                          <a:pt x="31" y="13"/>
                        </a:lnTo>
                        <a:lnTo>
                          <a:pt x="33" y="18"/>
                        </a:lnTo>
                        <a:lnTo>
                          <a:pt x="33" y="20"/>
                        </a:lnTo>
                        <a:lnTo>
                          <a:pt x="36" y="26"/>
                        </a:lnTo>
                        <a:lnTo>
                          <a:pt x="30" y="17"/>
                        </a:lnTo>
                        <a:lnTo>
                          <a:pt x="22" y="17"/>
                        </a:lnTo>
                        <a:lnTo>
                          <a:pt x="13" y="13"/>
                        </a:lnTo>
                        <a:lnTo>
                          <a:pt x="0" y="13"/>
                        </a:lnTo>
                        <a:lnTo>
                          <a:pt x="13" y="5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835" name="Freeform 83"/>
                  <p:cNvSpPr>
                    <a:spLocks/>
                  </p:cNvSpPr>
                  <p:nvPr/>
                </p:nvSpPr>
                <p:spPr bwMode="auto">
                  <a:xfrm>
                    <a:off x="3853" y="3092"/>
                    <a:ext cx="39" cy="8"/>
                  </a:xfrm>
                  <a:custGeom>
                    <a:avLst/>
                    <a:gdLst>
                      <a:gd name="T0" fmla="*/ 79 w 79"/>
                      <a:gd name="T1" fmla="*/ 9 h 17"/>
                      <a:gd name="T2" fmla="*/ 76 w 79"/>
                      <a:gd name="T3" fmla="*/ 16 h 17"/>
                      <a:gd name="T4" fmla="*/ 68 w 79"/>
                      <a:gd name="T5" fmla="*/ 17 h 17"/>
                      <a:gd name="T6" fmla="*/ 54 w 79"/>
                      <a:gd name="T7" fmla="*/ 12 h 17"/>
                      <a:gd name="T8" fmla="*/ 39 w 79"/>
                      <a:gd name="T9" fmla="*/ 9 h 17"/>
                      <a:gd name="T10" fmla="*/ 14 w 79"/>
                      <a:gd name="T11" fmla="*/ 9 h 17"/>
                      <a:gd name="T12" fmla="*/ 0 w 79"/>
                      <a:gd name="T13" fmla="*/ 10 h 17"/>
                      <a:gd name="T14" fmla="*/ 20 w 79"/>
                      <a:gd name="T15" fmla="*/ 5 h 17"/>
                      <a:gd name="T16" fmla="*/ 35 w 79"/>
                      <a:gd name="T17" fmla="*/ 2 h 17"/>
                      <a:gd name="T18" fmla="*/ 32 w 79"/>
                      <a:gd name="T19" fmla="*/ 0 h 17"/>
                      <a:gd name="T20" fmla="*/ 46 w 79"/>
                      <a:gd name="T21" fmla="*/ 4 h 17"/>
                      <a:gd name="T22" fmla="*/ 45 w 79"/>
                      <a:gd name="T23" fmla="*/ 1 h 17"/>
                      <a:gd name="T24" fmla="*/ 56 w 79"/>
                      <a:gd name="T25" fmla="*/ 5 h 17"/>
                      <a:gd name="T26" fmla="*/ 66 w 79"/>
                      <a:gd name="T27" fmla="*/ 5 h 17"/>
                      <a:gd name="T28" fmla="*/ 79 w 79"/>
                      <a:gd name="T29" fmla="*/ 9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79" h="17">
                        <a:moveTo>
                          <a:pt x="79" y="9"/>
                        </a:moveTo>
                        <a:lnTo>
                          <a:pt x="76" y="16"/>
                        </a:lnTo>
                        <a:lnTo>
                          <a:pt x="68" y="17"/>
                        </a:lnTo>
                        <a:lnTo>
                          <a:pt x="54" y="12"/>
                        </a:lnTo>
                        <a:lnTo>
                          <a:pt x="39" y="9"/>
                        </a:lnTo>
                        <a:lnTo>
                          <a:pt x="14" y="9"/>
                        </a:lnTo>
                        <a:lnTo>
                          <a:pt x="0" y="10"/>
                        </a:lnTo>
                        <a:lnTo>
                          <a:pt x="20" y="5"/>
                        </a:lnTo>
                        <a:lnTo>
                          <a:pt x="35" y="2"/>
                        </a:lnTo>
                        <a:lnTo>
                          <a:pt x="32" y="0"/>
                        </a:lnTo>
                        <a:lnTo>
                          <a:pt x="46" y="4"/>
                        </a:lnTo>
                        <a:lnTo>
                          <a:pt x="45" y="1"/>
                        </a:lnTo>
                        <a:lnTo>
                          <a:pt x="56" y="5"/>
                        </a:lnTo>
                        <a:lnTo>
                          <a:pt x="66" y="5"/>
                        </a:lnTo>
                        <a:lnTo>
                          <a:pt x="79" y="9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2836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793" y="3100"/>
                    <a:ext cx="32" cy="51"/>
                    <a:chOff x="3793" y="3100"/>
                    <a:chExt cx="32" cy="51"/>
                  </a:xfrm>
                </p:grpSpPr>
                <p:sp>
                  <p:nvSpPr>
                    <p:cNvPr id="202837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3800" y="3107"/>
                      <a:ext cx="19" cy="36"/>
                    </a:xfrm>
                    <a:custGeom>
                      <a:avLst/>
                      <a:gdLst>
                        <a:gd name="T0" fmla="*/ 39 w 39"/>
                        <a:gd name="T1" fmla="*/ 13 h 73"/>
                        <a:gd name="T2" fmla="*/ 26 w 39"/>
                        <a:gd name="T3" fmla="*/ 5 h 73"/>
                        <a:gd name="T4" fmla="*/ 12 w 39"/>
                        <a:gd name="T5" fmla="*/ 7 h 73"/>
                        <a:gd name="T6" fmla="*/ 5 w 39"/>
                        <a:gd name="T7" fmla="*/ 20 h 73"/>
                        <a:gd name="T8" fmla="*/ 3 w 39"/>
                        <a:gd name="T9" fmla="*/ 36 h 73"/>
                        <a:gd name="T10" fmla="*/ 5 w 39"/>
                        <a:gd name="T11" fmla="*/ 49 h 73"/>
                        <a:gd name="T12" fmla="*/ 10 w 39"/>
                        <a:gd name="T13" fmla="*/ 60 h 73"/>
                        <a:gd name="T14" fmla="*/ 16 w 39"/>
                        <a:gd name="T15" fmla="*/ 42 h 73"/>
                        <a:gd name="T16" fmla="*/ 23 w 39"/>
                        <a:gd name="T17" fmla="*/ 34 h 73"/>
                        <a:gd name="T18" fmla="*/ 36 w 39"/>
                        <a:gd name="T19" fmla="*/ 28 h 73"/>
                        <a:gd name="T20" fmla="*/ 25 w 39"/>
                        <a:gd name="T21" fmla="*/ 41 h 73"/>
                        <a:gd name="T22" fmla="*/ 15 w 39"/>
                        <a:gd name="T23" fmla="*/ 51 h 73"/>
                        <a:gd name="T24" fmla="*/ 14 w 39"/>
                        <a:gd name="T25" fmla="*/ 62 h 73"/>
                        <a:gd name="T26" fmla="*/ 19 w 39"/>
                        <a:gd name="T27" fmla="*/ 72 h 73"/>
                        <a:gd name="T28" fmla="*/ 24 w 39"/>
                        <a:gd name="T29" fmla="*/ 73 h 73"/>
                        <a:gd name="T30" fmla="*/ 8 w 39"/>
                        <a:gd name="T31" fmla="*/ 71 h 73"/>
                        <a:gd name="T32" fmla="*/ 0 w 39"/>
                        <a:gd name="T33" fmla="*/ 54 h 73"/>
                        <a:gd name="T34" fmla="*/ 0 w 39"/>
                        <a:gd name="T35" fmla="*/ 34 h 73"/>
                        <a:gd name="T36" fmla="*/ 0 w 39"/>
                        <a:gd name="T37" fmla="*/ 16 h 73"/>
                        <a:gd name="T38" fmla="*/ 10 w 39"/>
                        <a:gd name="T39" fmla="*/ 3 h 73"/>
                        <a:gd name="T40" fmla="*/ 21 w 39"/>
                        <a:gd name="T41" fmla="*/ 0 h 73"/>
                        <a:gd name="T42" fmla="*/ 33 w 39"/>
                        <a:gd name="T43" fmla="*/ 2 h 73"/>
                        <a:gd name="T44" fmla="*/ 39 w 39"/>
                        <a:gd name="T45" fmla="*/ 13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39" h="73">
                          <a:moveTo>
                            <a:pt x="39" y="13"/>
                          </a:moveTo>
                          <a:lnTo>
                            <a:pt x="26" y="5"/>
                          </a:lnTo>
                          <a:lnTo>
                            <a:pt x="12" y="7"/>
                          </a:lnTo>
                          <a:lnTo>
                            <a:pt x="5" y="20"/>
                          </a:lnTo>
                          <a:lnTo>
                            <a:pt x="3" y="36"/>
                          </a:lnTo>
                          <a:lnTo>
                            <a:pt x="5" y="49"/>
                          </a:lnTo>
                          <a:lnTo>
                            <a:pt x="10" y="60"/>
                          </a:lnTo>
                          <a:lnTo>
                            <a:pt x="16" y="42"/>
                          </a:lnTo>
                          <a:lnTo>
                            <a:pt x="23" y="34"/>
                          </a:lnTo>
                          <a:lnTo>
                            <a:pt x="36" y="28"/>
                          </a:lnTo>
                          <a:lnTo>
                            <a:pt x="25" y="41"/>
                          </a:lnTo>
                          <a:lnTo>
                            <a:pt x="15" y="51"/>
                          </a:lnTo>
                          <a:lnTo>
                            <a:pt x="14" y="62"/>
                          </a:lnTo>
                          <a:lnTo>
                            <a:pt x="19" y="72"/>
                          </a:lnTo>
                          <a:lnTo>
                            <a:pt x="24" y="73"/>
                          </a:lnTo>
                          <a:lnTo>
                            <a:pt x="8" y="71"/>
                          </a:lnTo>
                          <a:lnTo>
                            <a:pt x="0" y="54"/>
                          </a:lnTo>
                          <a:lnTo>
                            <a:pt x="0" y="34"/>
                          </a:lnTo>
                          <a:lnTo>
                            <a:pt x="0" y="16"/>
                          </a:lnTo>
                          <a:lnTo>
                            <a:pt x="10" y="3"/>
                          </a:lnTo>
                          <a:lnTo>
                            <a:pt x="21" y="0"/>
                          </a:lnTo>
                          <a:lnTo>
                            <a:pt x="33" y="2"/>
                          </a:lnTo>
                          <a:lnTo>
                            <a:pt x="39" y="13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838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3793" y="3100"/>
                      <a:ext cx="32" cy="51"/>
                    </a:xfrm>
                    <a:custGeom>
                      <a:avLst/>
                      <a:gdLst>
                        <a:gd name="T0" fmla="*/ 65 w 65"/>
                        <a:gd name="T1" fmla="*/ 24 h 101"/>
                        <a:gd name="T2" fmla="*/ 56 w 65"/>
                        <a:gd name="T3" fmla="*/ 9 h 101"/>
                        <a:gd name="T4" fmla="*/ 38 w 65"/>
                        <a:gd name="T5" fmla="*/ 4 h 101"/>
                        <a:gd name="T6" fmla="*/ 18 w 65"/>
                        <a:gd name="T7" fmla="*/ 8 h 101"/>
                        <a:gd name="T8" fmla="*/ 10 w 65"/>
                        <a:gd name="T9" fmla="*/ 17 h 101"/>
                        <a:gd name="T10" fmla="*/ 6 w 65"/>
                        <a:gd name="T11" fmla="*/ 32 h 101"/>
                        <a:gd name="T12" fmla="*/ 6 w 65"/>
                        <a:gd name="T13" fmla="*/ 43 h 101"/>
                        <a:gd name="T14" fmla="*/ 9 w 65"/>
                        <a:gd name="T15" fmla="*/ 52 h 101"/>
                        <a:gd name="T16" fmla="*/ 9 w 65"/>
                        <a:gd name="T17" fmla="*/ 63 h 101"/>
                        <a:gd name="T18" fmla="*/ 12 w 65"/>
                        <a:gd name="T19" fmla="*/ 79 h 101"/>
                        <a:gd name="T20" fmla="*/ 26 w 65"/>
                        <a:gd name="T21" fmla="*/ 92 h 101"/>
                        <a:gd name="T22" fmla="*/ 41 w 65"/>
                        <a:gd name="T23" fmla="*/ 91 h 101"/>
                        <a:gd name="T24" fmla="*/ 56 w 65"/>
                        <a:gd name="T25" fmla="*/ 86 h 101"/>
                        <a:gd name="T26" fmla="*/ 56 w 65"/>
                        <a:gd name="T27" fmla="*/ 95 h 101"/>
                        <a:gd name="T28" fmla="*/ 41 w 65"/>
                        <a:gd name="T29" fmla="*/ 101 h 101"/>
                        <a:gd name="T30" fmla="*/ 27 w 65"/>
                        <a:gd name="T31" fmla="*/ 99 h 101"/>
                        <a:gd name="T32" fmla="*/ 15 w 65"/>
                        <a:gd name="T33" fmla="*/ 93 h 101"/>
                        <a:gd name="T34" fmla="*/ 5 w 65"/>
                        <a:gd name="T35" fmla="*/ 80 h 101"/>
                        <a:gd name="T36" fmla="*/ 5 w 65"/>
                        <a:gd name="T37" fmla="*/ 56 h 101"/>
                        <a:gd name="T38" fmla="*/ 0 w 65"/>
                        <a:gd name="T39" fmla="*/ 40 h 101"/>
                        <a:gd name="T40" fmla="*/ 0 w 65"/>
                        <a:gd name="T41" fmla="*/ 28 h 101"/>
                        <a:gd name="T42" fmla="*/ 7 w 65"/>
                        <a:gd name="T43" fmla="*/ 14 h 101"/>
                        <a:gd name="T44" fmla="*/ 14 w 65"/>
                        <a:gd name="T45" fmla="*/ 4 h 101"/>
                        <a:gd name="T46" fmla="*/ 30 w 65"/>
                        <a:gd name="T47" fmla="*/ 0 h 101"/>
                        <a:gd name="T48" fmla="*/ 56 w 65"/>
                        <a:gd name="T49" fmla="*/ 3 h 101"/>
                        <a:gd name="T50" fmla="*/ 64 w 65"/>
                        <a:gd name="T51" fmla="*/ 9 h 101"/>
                        <a:gd name="T52" fmla="*/ 65 w 65"/>
                        <a:gd name="T53" fmla="*/ 24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65" h="101">
                          <a:moveTo>
                            <a:pt x="65" y="24"/>
                          </a:moveTo>
                          <a:lnTo>
                            <a:pt x="56" y="9"/>
                          </a:lnTo>
                          <a:lnTo>
                            <a:pt x="38" y="4"/>
                          </a:lnTo>
                          <a:lnTo>
                            <a:pt x="18" y="8"/>
                          </a:lnTo>
                          <a:lnTo>
                            <a:pt x="10" y="17"/>
                          </a:lnTo>
                          <a:lnTo>
                            <a:pt x="6" y="32"/>
                          </a:lnTo>
                          <a:lnTo>
                            <a:pt x="6" y="43"/>
                          </a:lnTo>
                          <a:lnTo>
                            <a:pt x="9" y="52"/>
                          </a:lnTo>
                          <a:lnTo>
                            <a:pt x="9" y="63"/>
                          </a:lnTo>
                          <a:lnTo>
                            <a:pt x="12" y="79"/>
                          </a:lnTo>
                          <a:lnTo>
                            <a:pt x="26" y="92"/>
                          </a:lnTo>
                          <a:lnTo>
                            <a:pt x="41" y="91"/>
                          </a:lnTo>
                          <a:lnTo>
                            <a:pt x="56" y="86"/>
                          </a:lnTo>
                          <a:lnTo>
                            <a:pt x="56" y="95"/>
                          </a:lnTo>
                          <a:lnTo>
                            <a:pt x="41" y="101"/>
                          </a:lnTo>
                          <a:lnTo>
                            <a:pt x="27" y="99"/>
                          </a:lnTo>
                          <a:lnTo>
                            <a:pt x="15" y="93"/>
                          </a:lnTo>
                          <a:lnTo>
                            <a:pt x="5" y="80"/>
                          </a:lnTo>
                          <a:lnTo>
                            <a:pt x="5" y="56"/>
                          </a:lnTo>
                          <a:lnTo>
                            <a:pt x="0" y="40"/>
                          </a:lnTo>
                          <a:lnTo>
                            <a:pt x="0" y="28"/>
                          </a:lnTo>
                          <a:lnTo>
                            <a:pt x="7" y="14"/>
                          </a:lnTo>
                          <a:lnTo>
                            <a:pt x="14" y="4"/>
                          </a:lnTo>
                          <a:lnTo>
                            <a:pt x="30" y="0"/>
                          </a:lnTo>
                          <a:lnTo>
                            <a:pt x="56" y="3"/>
                          </a:lnTo>
                          <a:lnTo>
                            <a:pt x="64" y="9"/>
                          </a:lnTo>
                          <a:lnTo>
                            <a:pt x="65" y="24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2839" name="Freeform 87"/>
                  <p:cNvSpPr>
                    <a:spLocks/>
                  </p:cNvSpPr>
                  <p:nvPr/>
                </p:nvSpPr>
                <p:spPr bwMode="auto">
                  <a:xfrm>
                    <a:off x="3887" y="3177"/>
                    <a:ext cx="14" cy="8"/>
                  </a:xfrm>
                  <a:custGeom>
                    <a:avLst/>
                    <a:gdLst>
                      <a:gd name="T0" fmla="*/ 28 w 28"/>
                      <a:gd name="T1" fmla="*/ 0 h 15"/>
                      <a:gd name="T2" fmla="*/ 20 w 28"/>
                      <a:gd name="T3" fmla="*/ 4 h 15"/>
                      <a:gd name="T4" fmla="*/ 12 w 28"/>
                      <a:gd name="T5" fmla="*/ 8 h 15"/>
                      <a:gd name="T6" fmla="*/ 5 w 28"/>
                      <a:gd name="T7" fmla="*/ 11 h 15"/>
                      <a:gd name="T8" fmla="*/ 0 w 28"/>
                      <a:gd name="T9" fmla="*/ 15 h 15"/>
                      <a:gd name="T10" fmla="*/ 8 w 28"/>
                      <a:gd name="T11" fmla="*/ 13 h 15"/>
                      <a:gd name="T12" fmla="*/ 20 w 28"/>
                      <a:gd name="T13" fmla="*/ 12 h 15"/>
                      <a:gd name="T14" fmla="*/ 28 w 28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8" h="15">
                        <a:moveTo>
                          <a:pt x="28" y="0"/>
                        </a:moveTo>
                        <a:lnTo>
                          <a:pt x="20" y="4"/>
                        </a:lnTo>
                        <a:lnTo>
                          <a:pt x="12" y="8"/>
                        </a:lnTo>
                        <a:lnTo>
                          <a:pt x="5" y="11"/>
                        </a:lnTo>
                        <a:lnTo>
                          <a:pt x="0" y="15"/>
                        </a:lnTo>
                        <a:lnTo>
                          <a:pt x="8" y="13"/>
                        </a:lnTo>
                        <a:lnTo>
                          <a:pt x="20" y="12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840" name="Freeform 88"/>
                  <p:cNvSpPr>
                    <a:spLocks/>
                  </p:cNvSpPr>
                  <p:nvPr/>
                </p:nvSpPr>
                <p:spPr bwMode="auto">
                  <a:xfrm>
                    <a:off x="3870" y="3118"/>
                    <a:ext cx="13" cy="6"/>
                  </a:xfrm>
                  <a:custGeom>
                    <a:avLst/>
                    <a:gdLst>
                      <a:gd name="T0" fmla="*/ 27 w 27"/>
                      <a:gd name="T1" fmla="*/ 0 h 11"/>
                      <a:gd name="T2" fmla="*/ 21 w 27"/>
                      <a:gd name="T3" fmla="*/ 5 h 11"/>
                      <a:gd name="T4" fmla="*/ 8 w 27"/>
                      <a:gd name="T5" fmla="*/ 9 h 11"/>
                      <a:gd name="T6" fmla="*/ 0 w 27"/>
                      <a:gd name="T7" fmla="*/ 10 h 11"/>
                      <a:gd name="T8" fmla="*/ 10 w 27"/>
                      <a:gd name="T9" fmla="*/ 11 h 11"/>
                      <a:gd name="T10" fmla="*/ 23 w 27"/>
                      <a:gd name="T11" fmla="*/ 7 h 11"/>
                      <a:gd name="T12" fmla="*/ 27 w 27"/>
                      <a:gd name="T1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" h="11">
                        <a:moveTo>
                          <a:pt x="27" y="0"/>
                        </a:moveTo>
                        <a:lnTo>
                          <a:pt x="21" y="5"/>
                        </a:lnTo>
                        <a:lnTo>
                          <a:pt x="8" y="9"/>
                        </a:lnTo>
                        <a:lnTo>
                          <a:pt x="0" y="10"/>
                        </a:lnTo>
                        <a:lnTo>
                          <a:pt x="10" y="11"/>
                        </a:lnTo>
                        <a:lnTo>
                          <a:pt x="23" y="7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841" name="Freeform 89"/>
                  <p:cNvSpPr>
                    <a:spLocks/>
                  </p:cNvSpPr>
                  <p:nvPr/>
                </p:nvSpPr>
                <p:spPr bwMode="auto">
                  <a:xfrm>
                    <a:off x="3872" y="3104"/>
                    <a:ext cx="16" cy="4"/>
                  </a:xfrm>
                  <a:custGeom>
                    <a:avLst/>
                    <a:gdLst>
                      <a:gd name="T0" fmla="*/ 32 w 32"/>
                      <a:gd name="T1" fmla="*/ 1 h 7"/>
                      <a:gd name="T2" fmla="*/ 15 w 32"/>
                      <a:gd name="T3" fmla="*/ 0 h 7"/>
                      <a:gd name="T4" fmla="*/ 0 w 32"/>
                      <a:gd name="T5" fmla="*/ 7 h 7"/>
                      <a:gd name="T6" fmla="*/ 18 w 32"/>
                      <a:gd name="T7" fmla="*/ 2 h 7"/>
                      <a:gd name="T8" fmla="*/ 32 w 32"/>
                      <a:gd name="T9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" h="7">
                        <a:moveTo>
                          <a:pt x="32" y="1"/>
                        </a:move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18" y="2"/>
                        </a:lnTo>
                        <a:lnTo>
                          <a:pt x="32" y="1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842" name="Freeform 90"/>
                  <p:cNvSpPr>
                    <a:spLocks/>
                  </p:cNvSpPr>
                  <p:nvPr/>
                </p:nvSpPr>
                <p:spPr bwMode="auto">
                  <a:xfrm>
                    <a:off x="3856" y="3112"/>
                    <a:ext cx="10" cy="6"/>
                  </a:xfrm>
                  <a:custGeom>
                    <a:avLst/>
                    <a:gdLst>
                      <a:gd name="T0" fmla="*/ 20 w 20"/>
                      <a:gd name="T1" fmla="*/ 4 h 11"/>
                      <a:gd name="T2" fmla="*/ 13 w 20"/>
                      <a:gd name="T3" fmla="*/ 9 h 11"/>
                      <a:gd name="T4" fmla="*/ 5 w 20"/>
                      <a:gd name="T5" fmla="*/ 11 h 11"/>
                      <a:gd name="T6" fmla="*/ 14 w 20"/>
                      <a:gd name="T7" fmla="*/ 7 h 11"/>
                      <a:gd name="T8" fmla="*/ 10 w 20"/>
                      <a:gd name="T9" fmla="*/ 6 h 11"/>
                      <a:gd name="T10" fmla="*/ 1 w 20"/>
                      <a:gd name="T11" fmla="*/ 4 h 11"/>
                      <a:gd name="T12" fmla="*/ 14 w 20"/>
                      <a:gd name="T13" fmla="*/ 5 h 11"/>
                      <a:gd name="T14" fmla="*/ 10 w 20"/>
                      <a:gd name="T15" fmla="*/ 2 h 11"/>
                      <a:gd name="T16" fmla="*/ 0 w 20"/>
                      <a:gd name="T17" fmla="*/ 0 h 11"/>
                      <a:gd name="T18" fmla="*/ 20 w 20"/>
                      <a:gd name="T19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0" h="11">
                        <a:moveTo>
                          <a:pt x="20" y="4"/>
                        </a:moveTo>
                        <a:lnTo>
                          <a:pt x="13" y="9"/>
                        </a:lnTo>
                        <a:lnTo>
                          <a:pt x="5" y="11"/>
                        </a:lnTo>
                        <a:lnTo>
                          <a:pt x="14" y="7"/>
                        </a:lnTo>
                        <a:lnTo>
                          <a:pt x="10" y="6"/>
                        </a:lnTo>
                        <a:lnTo>
                          <a:pt x="1" y="4"/>
                        </a:lnTo>
                        <a:lnTo>
                          <a:pt x="14" y="5"/>
                        </a:lnTo>
                        <a:lnTo>
                          <a:pt x="10" y="2"/>
                        </a:lnTo>
                        <a:lnTo>
                          <a:pt x="0" y="0"/>
                        </a:lnTo>
                        <a:lnTo>
                          <a:pt x="20" y="4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843" name="Freeform 91"/>
                  <p:cNvSpPr>
                    <a:spLocks/>
                  </p:cNvSpPr>
                  <p:nvPr/>
                </p:nvSpPr>
                <p:spPr bwMode="auto">
                  <a:xfrm>
                    <a:off x="3880" y="3145"/>
                    <a:ext cx="10" cy="26"/>
                  </a:xfrm>
                  <a:custGeom>
                    <a:avLst/>
                    <a:gdLst>
                      <a:gd name="T0" fmla="*/ 18 w 19"/>
                      <a:gd name="T1" fmla="*/ 0 h 52"/>
                      <a:gd name="T2" fmla="*/ 19 w 19"/>
                      <a:gd name="T3" fmla="*/ 10 h 52"/>
                      <a:gd name="T4" fmla="*/ 8 w 19"/>
                      <a:gd name="T5" fmla="*/ 25 h 52"/>
                      <a:gd name="T6" fmla="*/ 0 w 19"/>
                      <a:gd name="T7" fmla="*/ 52 h 52"/>
                      <a:gd name="T8" fmla="*/ 0 w 19"/>
                      <a:gd name="T9" fmla="*/ 33 h 52"/>
                      <a:gd name="T10" fmla="*/ 4 w 19"/>
                      <a:gd name="T11" fmla="*/ 23 h 52"/>
                      <a:gd name="T12" fmla="*/ 7 w 19"/>
                      <a:gd name="T13" fmla="*/ 12 h 52"/>
                      <a:gd name="T14" fmla="*/ 18 w 19"/>
                      <a:gd name="T15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" h="52">
                        <a:moveTo>
                          <a:pt x="18" y="0"/>
                        </a:moveTo>
                        <a:lnTo>
                          <a:pt x="19" y="10"/>
                        </a:lnTo>
                        <a:lnTo>
                          <a:pt x="8" y="25"/>
                        </a:lnTo>
                        <a:lnTo>
                          <a:pt x="0" y="52"/>
                        </a:lnTo>
                        <a:lnTo>
                          <a:pt x="0" y="33"/>
                        </a:lnTo>
                        <a:lnTo>
                          <a:pt x="4" y="23"/>
                        </a:lnTo>
                        <a:lnTo>
                          <a:pt x="7" y="12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844" name="Freeform 92"/>
                  <p:cNvSpPr>
                    <a:spLocks/>
                  </p:cNvSpPr>
                  <p:nvPr/>
                </p:nvSpPr>
                <p:spPr bwMode="auto">
                  <a:xfrm>
                    <a:off x="3813" y="3164"/>
                    <a:ext cx="27" cy="39"/>
                  </a:xfrm>
                  <a:custGeom>
                    <a:avLst/>
                    <a:gdLst>
                      <a:gd name="T0" fmla="*/ 0 w 55"/>
                      <a:gd name="T1" fmla="*/ 0 h 78"/>
                      <a:gd name="T2" fmla="*/ 5 w 55"/>
                      <a:gd name="T3" fmla="*/ 32 h 78"/>
                      <a:gd name="T4" fmla="*/ 17 w 55"/>
                      <a:gd name="T5" fmla="*/ 52 h 78"/>
                      <a:gd name="T6" fmla="*/ 39 w 55"/>
                      <a:gd name="T7" fmla="*/ 68 h 78"/>
                      <a:gd name="T8" fmla="*/ 55 w 55"/>
                      <a:gd name="T9" fmla="*/ 78 h 78"/>
                      <a:gd name="T10" fmla="*/ 30 w 55"/>
                      <a:gd name="T11" fmla="*/ 70 h 78"/>
                      <a:gd name="T12" fmla="*/ 8 w 55"/>
                      <a:gd name="T13" fmla="*/ 56 h 78"/>
                      <a:gd name="T14" fmla="*/ 0 w 55"/>
                      <a:gd name="T15" fmla="*/ 43 h 78"/>
                      <a:gd name="T16" fmla="*/ 0 w 55"/>
                      <a:gd name="T17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5" h="78">
                        <a:moveTo>
                          <a:pt x="0" y="0"/>
                        </a:moveTo>
                        <a:lnTo>
                          <a:pt x="5" y="32"/>
                        </a:lnTo>
                        <a:lnTo>
                          <a:pt x="17" y="52"/>
                        </a:lnTo>
                        <a:lnTo>
                          <a:pt x="39" y="68"/>
                        </a:lnTo>
                        <a:lnTo>
                          <a:pt x="55" y="78"/>
                        </a:lnTo>
                        <a:lnTo>
                          <a:pt x="30" y="70"/>
                        </a:lnTo>
                        <a:lnTo>
                          <a:pt x="8" y="56"/>
                        </a:lnTo>
                        <a:lnTo>
                          <a:pt x="0" y="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2845" name="Group 93"/>
              <p:cNvGrpSpPr>
                <a:grpSpLocks/>
              </p:cNvGrpSpPr>
              <p:nvPr/>
            </p:nvGrpSpPr>
            <p:grpSpPr bwMode="auto">
              <a:xfrm>
                <a:off x="3691" y="3725"/>
                <a:ext cx="400" cy="145"/>
                <a:chOff x="3691" y="3725"/>
                <a:chExt cx="400" cy="145"/>
              </a:xfrm>
            </p:grpSpPr>
            <p:sp>
              <p:nvSpPr>
                <p:cNvPr id="202846" name="Freeform 94"/>
                <p:cNvSpPr>
                  <a:spLocks/>
                </p:cNvSpPr>
                <p:nvPr/>
              </p:nvSpPr>
              <p:spPr bwMode="auto">
                <a:xfrm>
                  <a:off x="3691" y="3725"/>
                  <a:ext cx="400" cy="145"/>
                </a:xfrm>
                <a:custGeom>
                  <a:avLst/>
                  <a:gdLst>
                    <a:gd name="T0" fmla="*/ 799 w 799"/>
                    <a:gd name="T1" fmla="*/ 151 h 289"/>
                    <a:gd name="T2" fmla="*/ 795 w 799"/>
                    <a:gd name="T3" fmla="*/ 240 h 289"/>
                    <a:gd name="T4" fmla="*/ 531 w 799"/>
                    <a:gd name="T5" fmla="*/ 289 h 289"/>
                    <a:gd name="T6" fmla="*/ 241 w 799"/>
                    <a:gd name="T7" fmla="*/ 289 h 289"/>
                    <a:gd name="T8" fmla="*/ 13 w 799"/>
                    <a:gd name="T9" fmla="*/ 216 h 289"/>
                    <a:gd name="T10" fmla="*/ 0 w 799"/>
                    <a:gd name="T11" fmla="*/ 8 h 289"/>
                    <a:gd name="T12" fmla="*/ 450 w 799"/>
                    <a:gd name="T13" fmla="*/ 0 h 289"/>
                    <a:gd name="T14" fmla="*/ 799 w 799"/>
                    <a:gd name="T15" fmla="*/ 151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99" h="289">
                      <a:moveTo>
                        <a:pt x="799" y="151"/>
                      </a:moveTo>
                      <a:lnTo>
                        <a:pt x="795" y="240"/>
                      </a:lnTo>
                      <a:lnTo>
                        <a:pt x="531" y="289"/>
                      </a:lnTo>
                      <a:lnTo>
                        <a:pt x="241" y="289"/>
                      </a:lnTo>
                      <a:lnTo>
                        <a:pt x="13" y="216"/>
                      </a:lnTo>
                      <a:lnTo>
                        <a:pt x="0" y="8"/>
                      </a:lnTo>
                      <a:lnTo>
                        <a:pt x="450" y="0"/>
                      </a:lnTo>
                      <a:lnTo>
                        <a:pt x="799" y="151"/>
                      </a:lnTo>
                      <a:close/>
                    </a:path>
                  </a:pathLst>
                </a:custGeom>
                <a:blipFill dpi="0" rotWithShape="0">
                  <a:blip r:embed="rId6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7" name="Freeform 95"/>
                <p:cNvSpPr>
                  <a:spLocks/>
                </p:cNvSpPr>
                <p:nvPr/>
              </p:nvSpPr>
              <p:spPr bwMode="auto">
                <a:xfrm>
                  <a:off x="3700" y="3780"/>
                  <a:ext cx="382" cy="84"/>
                </a:xfrm>
                <a:custGeom>
                  <a:avLst/>
                  <a:gdLst>
                    <a:gd name="T0" fmla="*/ 765 w 765"/>
                    <a:gd name="T1" fmla="*/ 56 h 167"/>
                    <a:gd name="T2" fmla="*/ 760 w 765"/>
                    <a:gd name="T3" fmla="*/ 122 h 167"/>
                    <a:gd name="T4" fmla="*/ 523 w 765"/>
                    <a:gd name="T5" fmla="*/ 167 h 167"/>
                    <a:gd name="T6" fmla="*/ 215 w 765"/>
                    <a:gd name="T7" fmla="*/ 167 h 167"/>
                    <a:gd name="T8" fmla="*/ 0 w 765"/>
                    <a:gd name="T9" fmla="*/ 90 h 167"/>
                    <a:gd name="T10" fmla="*/ 0 w 765"/>
                    <a:gd name="T11" fmla="*/ 0 h 167"/>
                    <a:gd name="T12" fmla="*/ 205 w 765"/>
                    <a:gd name="T13" fmla="*/ 90 h 167"/>
                    <a:gd name="T14" fmla="*/ 519 w 765"/>
                    <a:gd name="T15" fmla="*/ 93 h 167"/>
                    <a:gd name="T16" fmla="*/ 765 w 765"/>
                    <a:gd name="T17" fmla="*/ 5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5" h="167">
                      <a:moveTo>
                        <a:pt x="765" y="56"/>
                      </a:moveTo>
                      <a:lnTo>
                        <a:pt x="760" y="122"/>
                      </a:lnTo>
                      <a:lnTo>
                        <a:pt x="523" y="167"/>
                      </a:lnTo>
                      <a:lnTo>
                        <a:pt x="215" y="167"/>
                      </a:lnTo>
                      <a:lnTo>
                        <a:pt x="0" y="90"/>
                      </a:lnTo>
                      <a:lnTo>
                        <a:pt x="0" y="0"/>
                      </a:lnTo>
                      <a:lnTo>
                        <a:pt x="205" y="90"/>
                      </a:lnTo>
                      <a:lnTo>
                        <a:pt x="519" y="93"/>
                      </a:lnTo>
                      <a:lnTo>
                        <a:pt x="765" y="56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2848" name="Freeform 96"/>
              <p:cNvSpPr>
                <a:spLocks/>
              </p:cNvSpPr>
              <p:nvPr/>
            </p:nvSpPr>
            <p:spPr bwMode="auto">
              <a:xfrm>
                <a:off x="3701" y="3594"/>
                <a:ext cx="509" cy="416"/>
              </a:xfrm>
              <a:custGeom>
                <a:avLst/>
                <a:gdLst>
                  <a:gd name="T0" fmla="*/ 813 w 1019"/>
                  <a:gd name="T1" fmla="*/ 639 h 831"/>
                  <a:gd name="T2" fmla="*/ 816 w 1019"/>
                  <a:gd name="T3" fmla="*/ 806 h 831"/>
                  <a:gd name="T4" fmla="*/ 905 w 1019"/>
                  <a:gd name="T5" fmla="*/ 831 h 831"/>
                  <a:gd name="T6" fmla="*/ 1004 w 1019"/>
                  <a:gd name="T7" fmla="*/ 824 h 831"/>
                  <a:gd name="T8" fmla="*/ 1010 w 1019"/>
                  <a:gd name="T9" fmla="*/ 572 h 831"/>
                  <a:gd name="T10" fmla="*/ 1008 w 1019"/>
                  <a:gd name="T11" fmla="*/ 447 h 831"/>
                  <a:gd name="T12" fmla="*/ 1006 w 1019"/>
                  <a:gd name="T13" fmla="*/ 388 h 831"/>
                  <a:gd name="T14" fmla="*/ 1019 w 1019"/>
                  <a:gd name="T15" fmla="*/ 340 h 831"/>
                  <a:gd name="T16" fmla="*/ 1019 w 1019"/>
                  <a:gd name="T17" fmla="*/ 300 h 831"/>
                  <a:gd name="T18" fmla="*/ 1005 w 1019"/>
                  <a:gd name="T19" fmla="*/ 265 h 831"/>
                  <a:gd name="T20" fmla="*/ 961 w 1019"/>
                  <a:gd name="T21" fmla="*/ 218 h 831"/>
                  <a:gd name="T22" fmla="*/ 909 w 1019"/>
                  <a:gd name="T23" fmla="*/ 191 h 831"/>
                  <a:gd name="T24" fmla="*/ 787 w 1019"/>
                  <a:gd name="T25" fmla="*/ 146 h 831"/>
                  <a:gd name="T26" fmla="*/ 610 w 1019"/>
                  <a:gd name="T27" fmla="*/ 102 h 831"/>
                  <a:gd name="T28" fmla="*/ 574 w 1019"/>
                  <a:gd name="T29" fmla="*/ 99 h 831"/>
                  <a:gd name="T30" fmla="*/ 551 w 1019"/>
                  <a:gd name="T31" fmla="*/ 102 h 831"/>
                  <a:gd name="T32" fmla="*/ 546 w 1019"/>
                  <a:gd name="T33" fmla="*/ 93 h 831"/>
                  <a:gd name="T34" fmla="*/ 536 w 1019"/>
                  <a:gd name="T35" fmla="*/ 83 h 831"/>
                  <a:gd name="T36" fmla="*/ 525 w 1019"/>
                  <a:gd name="T37" fmla="*/ 85 h 831"/>
                  <a:gd name="T38" fmla="*/ 509 w 1019"/>
                  <a:gd name="T39" fmla="*/ 86 h 831"/>
                  <a:gd name="T40" fmla="*/ 502 w 1019"/>
                  <a:gd name="T41" fmla="*/ 68 h 831"/>
                  <a:gd name="T42" fmla="*/ 489 w 1019"/>
                  <a:gd name="T43" fmla="*/ 58 h 831"/>
                  <a:gd name="T44" fmla="*/ 476 w 1019"/>
                  <a:gd name="T45" fmla="*/ 55 h 831"/>
                  <a:gd name="T46" fmla="*/ 457 w 1019"/>
                  <a:gd name="T47" fmla="*/ 55 h 831"/>
                  <a:gd name="T48" fmla="*/ 460 w 1019"/>
                  <a:gd name="T49" fmla="*/ 40 h 831"/>
                  <a:gd name="T50" fmla="*/ 439 w 1019"/>
                  <a:gd name="T51" fmla="*/ 0 h 831"/>
                  <a:gd name="T52" fmla="*/ 24 w 1019"/>
                  <a:gd name="T53" fmla="*/ 10 h 831"/>
                  <a:gd name="T54" fmla="*/ 25 w 1019"/>
                  <a:gd name="T55" fmla="*/ 54 h 831"/>
                  <a:gd name="T56" fmla="*/ 17 w 1019"/>
                  <a:gd name="T57" fmla="*/ 93 h 831"/>
                  <a:gd name="T58" fmla="*/ 12 w 1019"/>
                  <a:gd name="T59" fmla="*/ 120 h 831"/>
                  <a:gd name="T60" fmla="*/ 4 w 1019"/>
                  <a:gd name="T61" fmla="*/ 155 h 831"/>
                  <a:gd name="T62" fmla="*/ 0 w 1019"/>
                  <a:gd name="T63" fmla="*/ 211 h 831"/>
                  <a:gd name="T64" fmla="*/ 6 w 1019"/>
                  <a:gd name="T65" fmla="*/ 244 h 831"/>
                  <a:gd name="T66" fmla="*/ 17 w 1019"/>
                  <a:gd name="T67" fmla="*/ 275 h 831"/>
                  <a:gd name="T68" fmla="*/ 33 w 1019"/>
                  <a:gd name="T69" fmla="*/ 301 h 831"/>
                  <a:gd name="T70" fmla="*/ 52 w 1019"/>
                  <a:gd name="T71" fmla="*/ 311 h 831"/>
                  <a:gd name="T72" fmla="*/ 82 w 1019"/>
                  <a:gd name="T73" fmla="*/ 320 h 831"/>
                  <a:gd name="T74" fmla="*/ 121 w 1019"/>
                  <a:gd name="T75" fmla="*/ 332 h 831"/>
                  <a:gd name="T76" fmla="*/ 140 w 1019"/>
                  <a:gd name="T77" fmla="*/ 354 h 831"/>
                  <a:gd name="T78" fmla="*/ 161 w 1019"/>
                  <a:gd name="T79" fmla="*/ 373 h 831"/>
                  <a:gd name="T80" fmla="*/ 195 w 1019"/>
                  <a:gd name="T81" fmla="*/ 388 h 831"/>
                  <a:gd name="T82" fmla="*/ 234 w 1019"/>
                  <a:gd name="T83" fmla="*/ 402 h 831"/>
                  <a:gd name="T84" fmla="*/ 298 w 1019"/>
                  <a:gd name="T85" fmla="*/ 408 h 831"/>
                  <a:gd name="T86" fmla="*/ 352 w 1019"/>
                  <a:gd name="T87" fmla="*/ 408 h 831"/>
                  <a:gd name="T88" fmla="*/ 392 w 1019"/>
                  <a:gd name="T89" fmla="*/ 404 h 831"/>
                  <a:gd name="T90" fmla="*/ 429 w 1019"/>
                  <a:gd name="T91" fmla="*/ 402 h 831"/>
                  <a:gd name="T92" fmla="*/ 457 w 1019"/>
                  <a:gd name="T93" fmla="*/ 417 h 831"/>
                  <a:gd name="T94" fmla="*/ 511 w 1019"/>
                  <a:gd name="T95" fmla="*/ 414 h 831"/>
                  <a:gd name="T96" fmla="*/ 733 w 1019"/>
                  <a:gd name="T97" fmla="*/ 434 h 831"/>
                  <a:gd name="T98" fmla="*/ 783 w 1019"/>
                  <a:gd name="T99" fmla="*/ 445 h 831"/>
                  <a:gd name="T100" fmla="*/ 790 w 1019"/>
                  <a:gd name="T101" fmla="*/ 456 h 831"/>
                  <a:gd name="T102" fmla="*/ 823 w 1019"/>
                  <a:gd name="T103" fmla="*/ 460 h 831"/>
                  <a:gd name="T104" fmla="*/ 810 w 1019"/>
                  <a:gd name="T105" fmla="*/ 481 h 831"/>
                  <a:gd name="T106" fmla="*/ 820 w 1019"/>
                  <a:gd name="T107" fmla="*/ 508 h 831"/>
                  <a:gd name="T108" fmla="*/ 813 w 1019"/>
                  <a:gd name="T109" fmla="*/ 571 h 831"/>
                  <a:gd name="T110" fmla="*/ 813 w 1019"/>
                  <a:gd name="T111" fmla="*/ 639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9" h="831">
                    <a:moveTo>
                      <a:pt x="813" y="639"/>
                    </a:moveTo>
                    <a:lnTo>
                      <a:pt x="816" y="806"/>
                    </a:lnTo>
                    <a:lnTo>
                      <a:pt x="905" y="831"/>
                    </a:lnTo>
                    <a:lnTo>
                      <a:pt x="1004" y="824"/>
                    </a:lnTo>
                    <a:lnTo>
                      <a:pt x="1010" y="572"/>
                    </a:lnTo>
                    <a:lnTo>
                      <a:pt x="1008" y="447"/>
                    </a:lnTo>
                    <a:lnTo>
                      <a:pt x="1006" y="388"/>
                    </a:lnTo>
                    <a:lnTo>
                      <a:pt x="1019" y="340"/>
                    </a:lnTo>
                    <a:lnTo>
                      <a:pt x="1019" y="300"/>
                    </a:lnTo>
                    <a:lnTo>
                      <a:pt x="1005" y="265"/>
                    </a:lnTo>
                    <a:lnTo>
                      <a:pt x="961" y="218"/>
                    </a:lnTo>
                    <a:lnTo>
                      <a:pt x="909" y="191"/>
                    </a:lnTo>
                    <a:lnTo>
                      <a:pt x="787" y="146"/>
                    </a:lnTo>
                    <a:lnTo>
                      <a:pt x="610" y="102"/>
                    </a:lnTo>
                    <a:lnTo>
                      <a:pt x="574" y="99"/>
                    </a:lnTo>
                    <a:lnTo>
                      <a:pt x="551" y="102"/>
                    </a:lnTo>
                    <a:lnTo>
                      <a:pt x="546" y="93"/>
                    </a:lnTo>
                    <a:lnTo>
                      <a:pt x="536" y="83"/>
                    </a:lnTo>
                    <a:lnTo>
                      <a:pt x="525" y="85"/>
                    </a:lnTo>
                    <a:lnTo>
                      <a:pt x="509" y="86"/>
                    </a:lnTo>
                    <a:lnTo>
                      <a:pt x="502" y="68"/>
                    </a:lnTo>
                    <a:lnTo>
                      <a:pt x="489" y="58"/>
                    </a:lnTo>
                    <a:lnTo>
                      <a:pt x="476" y="55"/>
                    </a:lnTo>
                    <a:lnTo>
                      <a:pt x="457" y="55"/>
                    </a:lnTo>
                    <a:lnTo>
                      <a:pt x="460" y="40"/>
                    </a:lnTo>
                    <a:lnTo>
                      <a:pt x="439" y="0"/>
                    </a:lnTo>
                    <a:lnTo>
                      <a:pt x="24" y="10"/>
                    </a:lnTo>
                    <a:lnTo>
                      <a:pt x="25" y="54"/>
                    </a:lnTo>
                    <a:lnTo>
                      <a:pt x="17" y="93"/>
                    </a:lnTo>
                    <a:lnTo>
                      <a:pt x="12" y="120"/>
                    </a:lnTo>
                    <a:lnTo>
                      <a:pt x="4" y="155"/>
                    </a:lnTo>
                    <a:lnTo>
                      <a:pt x="0" y="211"/>
                    </a:lnTo>
                    <a:lnTo>
                      <a:pt x="6" y="244"/>
                    </a:lnTo>
                    <a:lnTo>
                      <a:pt x="17" y="275"/>
                    </a:lnTo>
                    <a:lnTo>
                      <a:pt x="33" y="301"/>
                    </a:lnTo>
                    <a:lnTo>
                      <a:pt x="52" y="311"/>
                    </a:lnTo>
                    <a:lnTo>
                      <a:pt x="82" y="320"/>
                    </a:lnTo>
                    <a:lnTo>
                      <a:pt x="121" y="332"/>
                    </a:lnTo>
                    <a:lnTo>
                      <a:pt x="140" y="354"/>
                    </a:lnTo>
                    <a:lnTo>
                      <a:pt x="161" y="373"/>
                    </a:lnTo>
                    <a:lnTo>
                      <a:pt x="195" y="388"/>
                    </a:lnTo>
                    <a:lnTo>
                      <a:pt x="234" y="402"/>
                    </a:lnTo>
                    <a:lnTo>
                      <a:pt x="298" y="408"/>
                    </a:lnTo>
                    <a:lnTo>
                      <a:pt x="352" y="408"/>
                    </a:lnTo>
                    <a:lnTo>
                      <a:pt x="392" y="404"/>
                    </a:lnTo>
                    <a:lnTo>
                      <a:pt x="429" y="402"/>
                    </a:lnTo>
                    <a:lnTo>
                      <a:pt x="457" y="417"/>
                    </a:lnTo>
                    <a:lnTo>
                      <a:pt x="511" y="414"/>
                    </a:lnTo>
                    <a:lnTo>
                      <a:pt x="733" y="434"/>
                    </a:lnTo>
                    <a:lnTo>
                      <a:pt x="783" y="445"/>
                    </a:lnTo>
                    <a:lnTo>
                      <a:pt x="790" y="456"/>
                    </a:lnTo>
                    <a:lnTo>
                      <a:pt x="823" y="460"/>
                    </a:lnTo>
                    <a:lnTo>
                      <a:pt x="810" y="481"/>
                    </a:lnTo>
                    <a:lnTo>
                      <a:pt x="820" y="508"/>
                    </a:lnTo>
                    <a:lnTo>
                      <a:pt x="813" y="571"/>
                    </a:lnTo>
                    <a:lnTo>
                      <a:pt x="813" y="639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49" name="Freeform 97"/>
              <p:cNvSpPr>
                <a:spLocks/>
              </p:cNvSpPr>
              <p:nvPr/>
            </p:nvSpPr>
            <p:spPr bwMode="auto">
              <a:xfrm>
                <a:off x="3707" y="3614"/>
                <a:ext cx="499" cy="390"/>
              </a:xfrm>
              <a:custGeom>
                <a:avLst/>
                <a:gdLst>
                  <a:gd name="T0" fmla="*/ 30 w 999"/>
                  <a:gd name="T1" fmla="*/ 44 h 779"/>
                  <a:gd name="T2" fmla="*/ 5 w 999"/>
                  <a:gd name="T3" fmla="*/ 98 h 779"/>
                  <a:gd name="T4" fmla="*/ 25 w 999"/>
                  <a:gd name="T5" fmla="*/ 253 h 779"/>
                  <a:gd name="T6" fmla="*/ 81 w 999"/>
                  <a:gd name="T7" fmla="*/ 253 h 779"/>
                  <a:gd name="T8" fmla="*/ 143 w 999"/>
                  <a:gd name="T9" fmla="*/ 309 h 779"/>
                  <a:gd name="T10" fmla="*/ 286 w 999"/>
                  <a:gd name="T11" fmla="*/ 347 h 779"/>
                  <a:gd name="T12" fmla="*/ 420 w 999"/>
                  <a:gd name="T13" fmla="*/ 347 h 779"/>
                  <a:gd name="T14" fmla="*/ 369 w 999"/>
                  <a:gd name="T15" fmla="*/ 291 h 779"/>
                  <a:gd name="T16" fmla="*/ 433 w 999"/>
                  <a:gd name="T17" fmla="*/ 345 h 779"/>
                  <a:gd name="T18" fmla="*/ 498 w 999"/>
                  <a:gd name="T19" fmla="*/ 358 h 779"/>
                  <a:gd name="T20" fmla="*/ 454 w 999"/>
                  <a:gd name="T21" fmla="*/ 323 h 779"/>
                  <a:gd name="T22" fmla="*/ 525 w 999"/>
                  <a:gd name="T23" fmla="*/ 363 h 779"/>
                  <a:gd name="T24" fmla="*/ 753 w 999"/>
                  <a:gd name="T25" fmla="*/ 395 h 779"/>
                  <a:gd name="T26" fmla="*/ 816 w 999"/>
                  <a:gd name="T27" fmla="*/ 415 h 779"/>
                  <a:gd name="T28" fmla="*/ 874 w 999"/>
                  <a:gd name="T29" fmla="*/ 401 h 779"/>
                  <a:gd name="T30" fmla="*/ 821 w 999"/>
                  <a:gd name="T31" fmla="*/ 425 h 779"/>
                  <a:gd name="T32" fmla="*/ 817 w 999"/>
                  <a:gd name="T33" fmla="*/ 466 h 779"/>
                  <a:gd name="T34" fmla="*/ 878 w 999"/>
                  <a:gd name="T35" fmla="*/ 768 h 779"/>
                  <a:gd name="T36" fmla="*/ 981 w 999"/>
                  <a:gd name="T37" fmla="*/ 768 h 779"/>
                  <a:gd name="T38" fmla="*/ 999 w 999"/>
                  <a:gd name="T39" fmla="*/ 303 h 779"/>
                  <a:gd name="T40" fmla="*/ 971 w 999"/>
                  <a:gd name="T41" fmla="*/ 216 h 779"/>
                  <a:gd name="T42" fmla="*/ 855 w 999"/>
                  <a:gd name="T43" fmla="*/ 146 h 779"/>
                  <a:gd name="T44" fmla="*/ 606 w 999"/>
                  <a:gd name="T45" fmla="*/ 71 h 779"/>
                  <a:gd name="T46" fmla="*/ 523 w 999"/>
                  <a:gd name="T47" fmla="*/ 103 h 779"/>
                  <a:gd name="T48" fmla="*/ 487 w 999"/>
                  <a:gd name="T49" fmla="*/ 107 h 779"/>
                  <a:gd name="T50" fmla="*/ 530 w 999"/>
                  <a:gd name="T51" fmla="*/ 65 h 779"/>
                  <a:gd name="T52" fmla="*/ 503 w 999"/>
                  <a:gd name="T53" fmla="*/ 54 h 779"/>
                  <a:gd name="T54" fmla="*/ 476 w 999"/>
                  <a:gd name="T55" fmla="*/ 81 h 779"/>
                  <a:gd name="T56" fmla="*/ 474 w 999"/>
                  <a:gd name="T57" fmla="*/ 66 h 779"/>
                  <a:gd name="T58" fmla="*/ 479 w 999"/>
                  <a:gd name="T59" fmla="*/ 33 h 779"/>
                  <a:gd name="T60" fmla="*/ 417 w 999"/>
                  <a:gd name="T61" fmla="*/ 55 h 779"/>
                  <a:gd name="T62" fmla="*/ 423 w 999"/>
                  <a:gd name="T63" fmla="*/ 32 h 779"/>
                  <a:gd name="T64" fmla="*/ 437 w 999"/>
                  <a:gd name="T65" fmla="*/ 0 h 779"/>
                  <a:gd name="T66" fmla="*/ 373 w 999"/>
                  <a:gd name="T67" fmla="*/ 26 h 779"/>
                  <a:gd name="T68" fmla="*/ 259 w 999"/>
                  <a:gd name="T69" fmla="*/ 52 h 779"/>
                  <a:gd name="T70" fmla="*/ 232 w 999"/>
                  <a:gd name="T71" fmla="*/ 17 h 779"/>
                  <a:gd name="T72" fmla="*/ 204 w 999"/>
                  <a:gd name="T73" fmla="*/ 55 h 779"/>
                  <a:gd name="T74" fmla="*/ 147 w 999"/>
                  <a:gd name="T75" fmla="*/ 32 h 779"/>
                  <a:gd name="T76" fmla="*/ 123 w 999"/>
                  <a:gd name="T77" fmla="*/ 65 h 779"/>
                  <a:gd name="T78" fmla="*/ 51 w 999"/>
                  <a:gd name="T79" fmla="*/ 54 h 779"/>
                  <a:gd name="T80" fmla="*/ 32 w 999"/>
                  <a:gd name="T81" fmla="*/ 15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99" h="779">
                    <a:moveTo>
                      <a:pt x="32" y="15"/>
                    </a:moveTo>
                    <a:lnTo>
                      <a:pt x="30" y="44"/>
                    </a:lnTo>
                    <a:lnTo>
                      <a:pt x="19" y="33"/>
                    </a:lnTo>
                    <a:lnTo>
                      <a:pt x="5" y="98"/>
                    </a:lnTo>
                    <a:lnTo>
                      <a:pt x="0" y="175"/>
                    </a:lnTo>
                    <a:lnTo>
                      <a:pt x="25" y="253"/>
                    </a:lnTo>
                    <a:lnTo>
                      <a:pt x="87" y="271"/>
                    </a:lnTo>
                    <a:lnTo>
                      <a:pt x="81" y="253"/>
                    </a:lnTo>
                    <a:lnTo>
                      <a:pt x="113" y="281"/>
                    </a:lnTo>
                    <a:lnTo>
                      <a:pt x="143" y="309"/>
                    </a:lnTo>
                    <a:lnTo>
                      <a:pt x="206" y="341"/>
                    </a:lnTo>
                    <a:lnTo>
                      <a:pt x="286" y="347"/>
                    </a:lnTo>
                    <a:lnTo>
                      <a:pt x="380" y="352"/>
                    </a:lnTo>
                    <a:lnTo>
                      <a:pt x="420" y="347"/>
                    </a:lnTo>
                    <a:lnTo>
                      <a:pt x="384" y="332"/>
                    </a:lnTo>
                    <a:lnTo>
                      <a:pt x="369" y="291"/>
                    </a:lnTo>
                    <a:lnTo>
                      <a:pt x="397" y="325"/>
                    </a:lnTo>
                    <a:lnTo>
                      <a:pt x="433" y="345"/>
                    </a:lnTo>
                    <a:lnTo>
                      <a:pt x="465" y="363"/>
                    </a:lnTo>
                    <a:lnTo>
                      <a:pt x="498" y="358"/>
                    </a:lnTo>
                    <a:lnTo>
                      <a:pt x="476" y="343"/>
                    </a:lnTo>
                    <a:lnTo>
                      <a:pt x="454" y="323"/>
                    </a:lnTo>
                    <a:lnTo>
                      <a:pt x="489" y="336"/>
                    </a:lnTo>
                    <a:lnTo>
                      <a:pt x="525" y="363"/>
                    </a:lnTo>
                    <a:lnTo>
                      <a:pt x="640" y="377"/>
                    </a:lnTo>
                    <a:lnTo>
                      <a:pt x="753" y="395"/>
                    </a:lnTo>
                    <a:lnTo>
                      <a:pt x="802" y="408"/>
                    </a:lnTo>
                    <a:lnTo>
                      <a:pt x="816" y="415"/>
                    </a:lnTo>
                    <a:lnTo>
                      <a:pt x="836" y="406"/>
                    </a:lnTo>
                    <a:lnTo>
                      <a:pt x="874" y="401"/>
                    </a:lnTo>
                    <a:lnTo>
                      <a:pt x="853" y="413"/>
                    </a:lnTo>
                    <a:lnTo>
                      <a:pt x="821" y="425"/>
                    </a:lnTo>
                    <a:lnTo>
                      <a:pt x="806" y="435"/>
                    </a:lnTo>
                    <a:lnTo>
                      <a:pt x="817" y="466"/>
                    </a:lnTo>
                    <a:lnTo>
                      <a:pt x="814" y="755"/>
                    </a:lnTo>
                    <a:lnTo>
                      <a:pt x="878" y="768"/>
                    </a:lnTo>
                    <a:lnTo>
                      <a:pt x="928" y="779"/>
                    </a:lnTo>
                    <a:lnTo>
                      <a:pt x="981" y="768"/>
                    </a:lnTo>
                    <a:lnTo>
                      <a:pt x="982" y="385"/>
                    </a:lnTo>
                    <a:lnTo>
                      <a:pt x="999" y="303"/>
                    </a:lnTo>
                    <a:lnTo>
                      <a:pt x="997" y="251"/>
                    </a:lnTo>
                    <a:lnTo>
                      <a:pt x="971" y="216"/>
                    </a:lnTo>
                    <a:lnTo>
                      <a:pt x="940" y="182"/>
                    </a:lnTo>
                    <a:lnTo>
                      <a:pt x="855" y="146"/>
                    </a:lnTo>
                    <a:lnTo>
                      <a:pt x="753" y="109"/>
                    </a:lnTo>
                    <a:lnTo>
                      <a:pt x="606" y="71"/>
                    </a:lnTo>
                    <a:lnTo>
                      <a:pt x="547" y="66"/>
                    </a:lnTo>
                    <a:lnTo>
                      <a:pt x="523" y="103"/>
                    </a:lnTo>
                    <a:lnTo>
                      <a:pt x="448" y="141"/>
                    </a:lnTo>
                    <a:lnTo>
                      <a:pt x="487" y="107"/>
                    </a:lnTo>
                    <a:lnTo>
                      <a:pt x="518" y="89"/>
                    </a:lnTo>
                    <a:lnTo>
                      <a:pt x="530" y="65"/>
                    </a:lnTo>
                    <a:lnTo>
                      <a:pt x="525" y="54"/>
                    </a:lnTo>
                    <a:lnTo>
                      <a:pt x="503" y="54"/>
                    </a:lnTo>
                    <a:lnTo>
                      <a:pt x="489" y="66"/>
                    </a:lnTo>
                    <a:lnTo>
                      <a:pt x="476" y="81"/>
                    </a:lnTo>
                    <a:lnTo>
                      <a:pt x="444" y="94"/>
                    </a:lnTo>
                    <a:lnTo>
                      <a:pt x="474" y="66"/>
                    </a:lnTo>
                    <a:lnTo>
                      <a:pt x="487" y="47"/>
                    </a:lnTo>
                    <a:lnTo>
                      <a:pt x="479" y="33"/>
                    </a:lnTo>
                    <a:lnTo>
                      <a:pt x="453" y="24"/>
                    </a:lnTo>
                    <a:lnTo>
                      <a:pt x="417" y="55"/>
                    </a:lnTo>
                    <a:lnTo>
                      <a:pt x="384" y="76"/>
                    </a:lnTo>
                    <a:lnTo>
                      <a:pt x="423" y="32"/>
                    </a:lnTo>
                    <a:lnTo>
                      <a:pt x="437" y="13"/>
                    </a:lnTo>
                    <a:lnTo>
                      <a:pt x="437" y="0"/>
                    </a:lnTo>
                    <a:lnTo>
                      <a:pt x="404" y="4"/>
                    </a:lnTo>
                    <a:lnTo>
                      <a:pt x="373" y="26"/>
                    </a:lnTo>
                    <a:lnTo>
                      <a:pt x="353" y="42"/>
                    </a:lnTo>
                    <a:lnTo>
                      <a:pt x="259" y="52"/>
                    </a:lnTo>
                    <a:lnTo>
                      <a:pt x="261" y="26"/>
                    </a:lnTo>
                    <a:lnTo>
                      <a:pt x="232" y="17"/>
                    </a:lnTo>
                    <a:lnTo>
                      <a:pt x="232" y="48"/>
                    </a:lnTo>
                    <a:lnTo>
                      <a:pt x="204" y="55"/>
                    </a:lnTo>
                    <a:lnTo>
                      <a:pt x="143" y="65"/>
                    </a:lnTo>
                    <a:lnTo>
                      <a:pt x="147" y="32"/>
                    </a:lnTo>
                    <a:lnTo>
                      <a:pt x="125" y="32"/>
                    </a:lnTo>
                    <a:lnTo>
                      <a:pt x="123" y="65"/>
                    </a:lnTo>
                    <a:lnTo>
                      <a:pt x="87" y="63"/>
                    </a:lnTo>
                    <a:lnTo>
                      <a:pt x="51" y="54"/>
                    </a:lnTo>
                    <a:lnTo>
                      <a:pt x="47" y="26"/>
                    </a:lnTo>
                    <a:lnTo>
                      <a:pt x="32" y="15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0" name="Freeform 98"/>
              <p:cNvSpPr>
                <a:spLocks/>
              </p:cNvSpPr>
              <p:nvPr/>
            </p:nvSpPr>
            <p:spPr bwMode="auto">
              <a:xfrm>
                <a:off x="3945" y="3740"/>
                <a:ext cx="207" cy="53"/>
              </a:xfrm>
              <a:custGeom>
                <a:avLst/>
                <a:gdLst>
                  <a:gd name="T0" fmla="*/ 0 w 413"/>
                  <a:gd name="T1" fmla="*/ 0 h 105"/>
                  <a:gd name="T2" fmla="*/ 106 w 413"/>
                  <a:gd name="T3" fmla="*/ 5 h 105"/>
                  <a:gd name="T4" fmla="*/ 214 w 413"/>
                  <a:gd name="T5" fmla="*/ 31 h 105"/>
                  <a:gd name="T6" fmla="*/ 293 w 413"/>
                  <a:gd name="T7" fmla="*/ 36 h 105"/>
                  <a:gd name="T8" fmla="*/ 359 w 413"/>
                  <a:gd name="T9" fmla="*/ 50 h 105"/>
                  <a:gd name="T10" fmla="*/ 382 w 413"/>
                  <a:gd name="T11" fmla="*/ 85 h 105"/>
                  <a:gd name="T12" fmla="*/ 413 w 413"/>
                  <a:gd name="T13" fmla="*/ 105 h 105"/>
                  <a:gd name="T14" fmla="*/ 382 w 413"/>
                  <a:gd name="T15" fmla="*/ 99 h 105"/>
                  <a:gd name="T16" fmla="*/ 355 w 413"/>
                  <a:gd name="T17" fmla="*/ 58 h 105"/>
                  <a:gd name="T18" fmla="*/ 267 w 413"/>
                  <a:gd name="T19" fmla="*/ 40 h 105"/>
                  <a:gd name="T20" fmla="*/ 214 w 413"/>
                  <a:gd name="T21" fmla="*/ 40 h 105"/>
                  <a:gd name="T22" fmla="*/ 172 w 413"/>
                  <a:gd name="T23" fmla="*/ 31 h 105"/>
                  <a:gd name="T24" fmla="*/ 99 w 413"/>
                  <a:gd name="T25" fmla="*/ 11 h 105"/>
                  <a:gd name="T26" fmla="*/ 0 w 41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05">
                    <a:moveTo>
                      <a:pt x="0" y="0"/>
                    </a:moveTo>
                    <a:lnTo>
                      <a:pt x="106" y="5"/>
                    </a:lnTo>
                    <a:lnTo>
                      <a:pt x="214" y="31"/>
                    </a:lnTo>
                    <a:lnTo>
                      <a:pt x="293" y="36"/>
                    </a:lnTo>
                    <a:lnTo>
                      <a:pt x="359" y="50"/>
                    </a:lnTo>
                    <a:lnTo>
                      <a:pt x="382" y="85"/>
                    </a:lnTo>
                    <a:lnTo>
                      <a:pt x="413" y="105"/>
                    </a:lnTo>
                    <a:lnTo>
                      <a:pt x="382" y="99"/>
                    </a:lnTo>
                    <a:lnTo>
                      <a:pt x="355" y="58"/>
                    </a:lnTo>
                    <a:lnTo>
                      <a:pt x="267" y="40"/>
                    </a:lnTo>
                    <a:lnTo>
                      <a:pt x="214" y="40"/>
                    </a:lnTo>
                    <a:lnTo>
                      <a:pt x="172" y="31"/>
                    </a:lnTo>
                    <a:lnTo>
                      <a:pt x="99" y="11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1" name="Freeform 99"/>
              <p:cNvSpPr>
                <a:spLocks/>
              </p:cNvSpPr>
              <p:nvPr/>
            </p:nvSpPr>
            <p:spPr bwMode="auto">
              <a:xfrm>
                <a:off x="3776" y="3690"/>
                <a:ext cx="68" cy="12"/>
              </a:xfrm>
              <a:custGeom>
                <a:avLst/>
                <a:gdLst>
                  <a:gd name="T0" fmla="*/ 0 w 136"/>
                  <a:gd name="T1" fmla="*/ 0 h 25"/>
                  <a:gd name="T2" fmla="*/ 63 w 136"/>
                  <a:gd name="T3" fmla="*/ 25 h 25"/>
                  <a:gd name="T4" fmla="*/ 136 w 136"/>
                  <a:gd name="T5" fmla="*/ 18 h 25"/>
                  <a:gd name="T6" fmla="*/ 0 w 136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25">
                    <a:moveTo>
                      <a:pt x="0" y="0"/>
                    </a:moveTo>
                    <a:lnTo>
                      <a:pt x="63" y="25"/>
                    </a:lnTo>
                    <a:lnTo>
                      <a:pt x="136" y="1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2" name="Freeform 100"/>
              <p:cNvSpPr>
                <a:spLocks/>
              </p:cNvSpPr>
              <p:nvPr/>
            </p:nvSpPr>
            <p:spPr bwMode="auto">
              <a:xfrm>
                <a:off x="3709" y="3670"/>
                <a:ext cx="42" cy="15"/>
              </a:xfrm>
              <a:custGeom>
                <a:avLst/>
                <a:gdLst>
                  <a:gd name="T0" fmla="*/ 0 w 83"/>
                  <a:gd name="T1" fmla="*/ 0 h 29"/>
                  <a:gd name="T2" fmla="*/ 21 w 83"/>
                  <a:gd name="T3" fmla="*/ 18 h 29"/>
                  <a:gd name="T4" fmla="*/ 83 w 83"/>
                  <a:gd name="T5" fmla="*/ 27 h 29"/>
                  <a:gd name="T6" fmla="*/ 19 w 83"/>
                  <a:gd name="T7" fmla="*/ 29 h 29"/>
                  <a:gd name="T8" fmla="*/ 0 w 8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9">
                    <a:moveTo>
                      <a:pt x="0" y="0"/>
                    </a:moveTo>
                    <a:lnTo>
                      <a:pt x="21" y="18"/>
                    </a:lnTo>
                    <a:lnTo>
                      <a:pt x="83" y="27"/>
                    </a:lnTo>
                    <a:lnTo>
                      <a:pt x="19" y="29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3" name="Freeform 101"/>
              <p:cNvSpPr>
                <a:spLocks/>
              </p:cNvSpPr>
              <p:nvPr/>
            </p:nvSpPr>
            <p:spPr bwMode="auto">
              <a:xfrm>
                <a:off x="3881" y="3659"/>
                <a:ext cx="64" cy="36"/>
              </a:xfrm>
              <a:custGeom>
                <a:avLst/>
                <a:gdLst>
                  <a:gd name="T0" fmla="*/ 0 w 127"/>
                  <a:gd name="T1" fmla="*/ 0 h 72"/>
                  <a:gd name="T2" fmla="*/ 57 w 127"/>
                  <a:gd name="T3" fmla="*/ 7 h 72"/>
                  <a:gd name="T4" fmla="*/ 68 w 127"/>
                  <a:gd name="T5" fmla="*/ 16 h 72"/>
                  <a:gd name="T6" fmla="*/ 68 w 127"/>
                  <a:gd name="T7" fmla="*/ 39 h 72"/>
                  <a:gd name="T8" fmla="*/ 73 w 127"/>
                  <a:gd name="T9" fmla="*/ 64 h 72"/>
                  <a:gd name="T10" fmla="*/ 127 w 127"/>
                  <a:gd name="T11" fmla="*/ 72 h 72"/>
                  <a:gd name="T12" fmla="*/ 62 w 127"/>
                  <a:gd name="T13" fmla="*/ 70 h 72"/>
                  <a:gd name="T14" fmla="*/ 51 w 127"/>
                  <a:gd name="T15" fmla="*/ 25 h 72"/>
                  <a:gd name="T16" fmla="*/ 0 w 127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72">
                    <a:moveTo>
                      <a:pt x="0" y="0"/>
                    </a:moveTo>
                    <a:lnTo>
                      <a:pt x="57" y="7"/>
                    </a:lnTo>
                    <a:lnTo>
                      <a:pt x="68" y="16"/>
                    </a:lnTo>
                    <a:lnTo>
                      <a:pt x="68" y="39"/>
                    </a:lnTo>
                    <a:lnTo>
                      <a:pt x="73" y="64"/>
                    </a:lnTo>
                    <a:lnTo>
                      <a:pt x="127" y="72"/>
                    </a:lnTo>
                    <a:lnTo>
                      <a:pt x="62" y="70"/>
                    </a:lnTo>
                    <a:lnTo>
                      <a:pt x="51" y="25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4" name="Freeform 102"/>
              <p:cNvSpPr>
                <a:spLocks/>
              </p:cNvSpPr>
              <p:nvPr/>
            </p:nvSpPr>
            <p:spPr bwMode="auto">
              <a:xfrm>
                <a:off x="3849" y="3237"/>
                <a:ext cx="43" cy="90"/>
              </a:xfrm>
              <a:custGeom>
                <a:avLst/>
                <a:gdLst>
                  <a:gd name="T0" fmla="*/ 20 w 87"/>
                  <a:gd name="T1" fmla="*/ 0 h 181"/>
                  <a:gd name="T2" fmla="*/ 39 w 87"/>
                  <a:gd name="T3" fmla="*/ 23 h 181"/>
                  <a:gd name="T4" fmla="*/ 45 w 87"/>
                  <a:gd name="T5" fmla="*/ 55 h 181"/>
                  <a:gd name="T6" fmla="*/ 72 w 87"/>
                  <a:gd name="T7" fmla="*/ 87 h 181"/>
                  <a:gd name="T8" fmla="*/ 85 w 87"/>
                  <a:gd name="T9" fmla="*/ 120 h 181"/>
                  <a:gd name="T10" fmla="*/ 87 w 87"/>
                  <a:gd name="T11" fmla="*/ 155 h 181"/>
                  <a:gd name="T12" fmla="*/ 82 w 87"/>
                  <a:gd name="T13" fmla="*/ 181 h 181"/>
                  <a:gd name="T14" fmla="*/ 0 w 87"/>
                  <a:gd name="T15" fmla="*/ 73 h 181"/>
                  <a:gd name="T16" fmla="*/ 20 w 87"/>
                  <a:gd name="T17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181">
                    <a:moveTo>
                      <a:pt x="20" y="0"/>
                    </a:moveTo>
                    <a:lnTo>
                      <a:pt x="39" y="23"/>
                    </a:lnTo>
                    <a:lnTo>
                      <a:pt x="45" y="55"/>
                    </a:lnTo>
                    <a:lnTo>
                      <a:pt x="72" y="87"/>
                    </a:lnTo>
                    <a:lnTo>
                      <a:pt x="85" y="120"/>
                    </a:lnTo>
                    <a:lnTo>
                      <a:pt x="87" y="155"/>
                    </a:lnTo>
                    <a:lnTo>
                      <a:pt x="82" y="181"/>
                    </a:lnTo>
                    <a:lnTo>
                      <a:pt x="0" y="73"/>
                    </a:lnTo>
                    <a:lnTo>
                      <a:pt x="20" y="0"/>
                    </a:lnTo>
                    <a:close/>
                  </a:path>
                </a:pathLst>
              </a:custGeom>
              <a:blipFill dpi="0" rotWithShape="0">
                <a:blip r:embed="rId16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5" name="Freeform 103"/>
              <p:cNvSpPr>
                <a:spLocks/>
              </p:cNvSpPr>
              <p:nvPr/>
            </p:nvSpPr>
            <p:spPr bwMode="auto">
              <a:xfrm>
                <a:off x="3757" y="3187"/>
                <a:ext cx="103" cy="66"/>
              </a:xfrm>
              <a:custGeom>
                <a:avLst/>
                <a:gdLst>
                  <a:gd name="T0" fmla="*/ 12 w 207"/>
                  <a:gd name="T1" fmla="*/ 0 h 133"/>
                  <a:gd name="T2" fmla="*/ 43 w 207"/>
                  <a:gd name="T3" fmla="*/ 4 h 133"/>
                  <a:gd name="T4" fmla="*/ 86 w 207"/>
                  <a:gd name="T5" fmla="*/ 20 h 133"/>
                  <a:gd name="T6" fmla="*/ 135 w 207"/>
                  <a:gd name="T7" fmla="*/ 44 h 133"/>
                  <a:gd name="T8" fmla="*/ 171 w 207"/>
                  <a:gd name="T9" fmla="*/ 66 h 133"/>
                  <a:gd name="T10" fmla="*/ 200 w 207"/>
                  <a:gd name="T11" fmla="*/ 83 h 133"/>
                  <a:gd name="T12" fmla="*/ 207 w 207"/>
                  <a:gd name="T13" fmla="*/ 100 h 133"/>
                  <a:gd name="T14" fmla="*/ 207 w 207"/>
                  <a:gd name="T15" fmla="*/ 133 h 133"/>
                  <a:gd name="T16" fmla="*/ 0 w 207"/>
                  <a:gd name="T17" fmla="*/ 30 h 133"/>
                  <a:gd name="T18" fmla="*/ 12 w 207"/>
                  <a:gd name="T1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7" h="133">
                    <a:moveTo>
                      <a:pt x="12" y="0"/>
                    </a:moveTo>
                    <a:lnTo>
                      <a:pt x="43" y="4"/>
                    </a:lnTo>
                    <a:lnTo>
                      <a:pt x="86" y="20"/>
                    </a:lnTo>
                    <a:lnTo>
                      <a:pt x="135" y="44"/>
                    </a:lnTo>
                    <a:lnTo>
                      <a:pt x="171" y="66"/>
                    </a:lnTo>
                    <a:lnTo>
                      <a:pt x="200" y="83"/>
                    </a:lnTo>
                    <a:lnTo>
                      <a:pt x="207" y="100"/>
                    </a:lnTo>
                    <a:lnTo>
                      <a:pt x="207" y="133"/>
                    </a:lnTo>
                    <a:lnTo>
                      <a:pt x="0" y="3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6" name="Freeform 104"/>
              <p:cNvSpPr>
                <a:spLocks/>
              </p:cNvSpPr>
              <p:nvPr/>
            </p:nvSpPr>
            <p:spPr bwMode="auto">
              <a:xfrm>
                <a:off x="3756" y="3190"/>
                <a:ext cx="101" cy="66"/>
              </a:xfrm>
              <a:custGeom>
                <a:avLst/>
                <a:gdLst>
                  <a:gd name="T0" fmla="*/ 203 w 203"/>
                  <a:gd name="T1" fmla="*/ 133 h 133"/>
                  <a:gd name="T2" fmla="*/ 203 w 203"/>
                  <a:gd name="T3" fmla="*/ 98 h 133"/>
                  <a:gd name="T4" fmla="*/ 197 w 203"/>
                  <a:gd name="T5" fmla="*/ 82 h 133"/>
                  <a:gd name="T6" fmla="*/ 154 w 203"/>
                  <a:gd name="T7" fmla="*/ 58 h 133"/>
                  <a:gd name="T8" fmla="*/ 105 w 203"/>
                  <a:gd name="T9" fmla="*/ 30 h 133"/>
                  <a:gd name="T10" fmla="*/ 52 w 203"/>
                  <a:gd name="T11" fmla="*/ 8 h 133"/>
                  <a:gd name="T12" fmla="*/ 16 w 203"/>
                  <a:gd name="T13" fmla="*/ 0 h 133"/>
                  <a:gd name="T14" fmla="*/ 0 w 203"/>
                  <a:gd name="T15" fmla="*/ 40 h 133"/>
                  <a:gd name="T16" fmla="*/ 155 w 203"/>
                  <a:gd name="T17" fmla="*/ 111 h 133"/>
                  <a:gd name="T18" fmla="*/ 203 w 203"/>
                  <a:gd name="T19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133">
                    <a:moveTo>
                      <a:pt x="203" y="133"/>
                    </a:moveTo>
                    <a:lnTo>
                      <a:pt x="203" y="98"/>
                    </a:lnTo>
                    <a:lnTo>
                      <a:pt x="197" y="82"/>
                    </a:lnTo>
                    <a:lnTo>
                      <a:pt x="154" y="58"/>
                    </a:lnTo>
                    <a:lnTo>
                      <a:pt x="105" y="30"/>
                    </a:lnTo>
                    <a:lnTo>
                      <a:pt x="52" y="8"/>
                    </a:lnTo>
                    <a:lnTo>
                      <a:pt x="16" y="0"/>
                    </a:lnTo>
                    <a:lnTo>
                      <a:pt x="0" y="40"/>
                    </a:lnTo>
                    <a:lnTo>
                      <a:pt x="155" y="111"/>
                    </a:lnTo>
                    <a:lnTo>
                      <a:pt x="203" y="133"/>
                    </a:lnTo>
                    <a:close/>
                  </a:path>
                </a:pathLst>
              </a:custGeom>
              <a:blipFill dpi="0" rotWithShape="0">
                <a:blip r:embed="rId1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7" name="Freeform 105"/>
              <p:cNvSpPr>
                <a:spLocks/>
              </p:cNvSpPr>
              <p:nvPr/>
            </p:nvSpPr>
            <p:spPr bwMode="auto">
              <a:xfrm>
                <a:off x="3756" y="3213"/>
                <a:ext cx="100" cy="49"/>
              </a:xfrm>
              <a:custGeom>
                <a:avLst/>
                <a:gdLst>
                  <a:gd name="T0" fmla="*/ 0 w 201"/>
                  <a:gd name="T1" fmla="*/ 0 h 96"/>
                  <a:gd name="T2" fmla="*/ 66 w 201"/>
                  <a:gd name="T3" fmla="*/ 29 h 96"/>
                  <a:gd name="T4" fmla="*/ 130 w 201"/>
                  <a:gd name="T5" fmla="*/ 65 h 96"/>
                  <a:gd name="T6" fmla="*/ 174 w 201"/>
                  <a:gd name="T7" fmla="*/ 87 h 96"/>
                  <a:gd name="T8" fmla="*/ 201 w 201"/>
                  <a:gd name="T9" fmla="*/ 96 h 96"/>
                  <a:gd name="T10" fmla="*/ 152 w 201"/>
                  <a:gd name="T11" fmla="*/ 84 h 96"/>
                  <a:gd name="T12" fmla="*/ 100 w 201"/>
                  <a:gd name="T13" fmla="*/ 59 h 96"/>
                  <a:gd name="T14" fmla="*/ 51 w 201"/>
                  <a:gd name="T15" fmla="*/ 31 h 96"/>
                  <a:gd name="T16" fmla="*/ 0 w 201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96">
                    <a:moveTo>
                      <a:pt x="0" y="0"/>
                    </a:moveTo>
                    <a:lnTo>
                      <a:pt x="66" y="29"/>
                    </a:lnTo>
                    <a:lnTo>
                      <a:pt x="130" y="65"/>
                    </a:lnTo>
                    <a:lnTo>
                      <a:pt x="174" y="87"/>
                    </a:lnTo>
                    <a:lnTo>
                      <a:pt x="201" y="96"/>
                    </a:lnTo>
                    <a:lnTo>
                      <a:pt x="152" y="84"/>
                    </a:lnTo>
                    <a:lnTo>
                      <a:pt x="100" y="59"/>
                    </a:lnTo>
                    <a:lnTo>
                      <a:pt x="51" y="31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8" name="Freeform 106"/>
              <p:cNvSpPr>
                <a:spLocks/>
              </p:cNvSpPr>
              <p:nvPr/>
            </p:nvSpPr>
            <p:spPr bwMode="auto">
              <a:xfrm>
                <a:off x="3678" y="3192"/>
                <a:ext cx="293" cy="598"/>
              </a:xfrm>
              <a:custGeom>
                <a:avLst/>
                <a:gdLst>
                  <a:gd name="T0" fmla="*/ 144 w 586"/>
                  <a:gd name="T1" fmla="*/ 33 h 1196"/>
                  <a:gd name="T2" fmla="*/ 165 w 586"/>
                  <a:gd name="T3" fmla="*/ 0 h 1196"/>
                  <a:gd name="T4" fmla="*/ 204 w 586"/>
                  <a:gd name="T5" fmla="*/ 20 h 1196"/>
                  <a:gd name="T6" fmla="*/ 245 w 586"/>
                  <a:gd name="T7" fmla="*/ 39 h 1196"/>
                  <a:gd name="T8" fmla="*/ 284 w 586"/>
                  <a:gd name="T9" fmla="*/ 60 h 1196"/>
                  <a:gd name="T10" fmla="*/ 326 w 586"/>
                  <a:gd name="T11" fmla="*/ 83 h 1196"/>
                  <a:gd name="T12" fmla="*/ 358 w 586"/>
                  <a:gd name="T13" fmla="*/ 103 h 1196"/>
                  <a:gd name="T14" fmla="*/ 373 w 586"/>
                  <a:gd name="T15" fmla="*/ 128 h 1196"/>
                  <a:gd name="T16" fmla="*/ 381 w 586"/>
                  <a:gd name="T17" fmla="*/ 152 h 1196"/>
                  <a:gd name="T18" fmla="*/ 403 w 586"/>
                  <a:gd name="T19" fmla="*/ 176 h 1196"/>
                  <a:gd name="T20" fmla="*/ 415 w 586"/>
                  <a:gd name="T21" fmla="*/ 220 h 1196"/>
                  <a:gd name="T22" fmla="*/ 458 w 586"/>
                  <a:gd name="T23" fmla="*/ 318 h 1196"/>
                  <a:gd name="T24" fmla="*/ 490 w 586"/>
                  <a:gd name="T25" fmla="*/ 496 h 1196"/>
                  <a:gd name="T26" fmla="*/ 493 w 586"/>
                  <a:gd name="T27" fmla="*/ 629 h 1196"/>
                  <a:gd name="T28" fmla="*/ 512 w 586"/>
                  <a:gd name="T29" fmla="*/ 737 h 1196"/>
                  <a:gd name="T30" fmla="*/ 517 w 586"/>
                  <a:gd name="T31" fmla="*/ 820 h 1196"/>
                  <a:gd name="T32" fmla="*/ 523 w 586"/>
                  <a:gd name="T33" fmla="*/ 878 h 1196"/>
                  <a:gd name="T34" fmla="*/ 538 w 586"/>
                  <a:gd name="T35" fmla="*/ 944 h 1196"/>
                  <a:gd name="T36" fmla="*/ 586 w 586"/>
                  <a:gd name="T37" fmla="*/ 1050 h 1196"/>
                  <a:gd name="T38" fmla="*/ 546 w 586"/>
                  <a:gd name="T39" fmla="*/ 1101 h 1196"/>
                  <a:gd name="T40" fmla="*/ 454 w 586"/>
                  <a:gd name="T41" fmla="*/ 1159 h 1196"/>
                  <a:gd name="T42" fmla="*/ 305 w 586"/>
                  <a:gd name="T43" fmla="*/ 1196 h 1196"/>
                  <a:gd name="T44" fmla="*/ 206 w 586"/>
                  <a:gd name="T45" fmla="*/ 1184 h 1196"/>
                  <a:gd name="T46" fmla="*/ 132 w 586"/>
                  <a:gd name="T47" fmla="*/ 1146 h 1196"/>
                  <a:gd name="T48" fmla="*/ 120 w 586"/>
                  <a:gd name="T49" fmla="*/ 970 h 1196"/>
                  <a:gd name="T50" fmla="*/ 102 w 586"/>
                  <a:gd name="T51" fmla="*/ 1123 h 1196"/>
                  <a:gd name="T52" fmla="*/ 33 w 586"/>
                  <a:gd name="T53" fmla="*/ 1077 h 1196"/>
                  <a:gd name="T54" fmla="*/ 22 w 586"/>
                  <a:gd name="T55" fmla="*/ 991 h 1196"/>
                  <a:gd name="T56" fmla="*/ 64 w 586"/>
                  <a:gd name="T57" fmla="*/ 815 h 1196"/>
                  <a:gd name="T58" fmla="*/ 69 w 586"/>
                  <a:gd name="T59" fmla="*/ 764 h 1196"/>
                  <a:gd name="T60" fmla="*/ 53 w 586"/>
                  <a:gd name="T61" fmla="*/ 702 h 1196"/>
                  <a:gd name="T62" fmla="*/ 43 w 586"/>
                  <a:gd name="T63" fmla="*/ 622 h 1196"/>
                  <a:gd name="T64" fmla="*/ 24 w 586"/>
                  <a:gd name="T65" fmla="*/ 547 h 1196"/>
                  <a:gd name="T66" fmla="*/ 0 w 586"/>
                  <a:gd name="T67" fmla="*/ 435 h 1196"/>
                  <a:gd name="T68" fmla="*/ 5 w 586"/>
                  <a:gd name="T69" fmla="*/ 322 h 1196"/>
                  <a:gd name="T70" fmla="*/ 3 w 586"/>
                  <a:gd name="T71" fmla="*/ 240 h 1196"/>
                  <a:gd name="T72" fmla="*/ 17 w 586"/>
                  <a:gd name="T73" fmla="*/ 168 h 1196"/>
                  <a:gd name="T74" fmla="*/ 33 w 586"/>
                  <a:gd name="T75" fmla="*/ 132 h 1196"/>
                  <a:gd name="T76" fmla="*/ 65 w 586"/>
                  <a:gd name="T77" fmla="*/ 87 h 1196"/>
                  <a:gd name="T78" fmla="*/ 99 w 586"/>
                  <a:gd name="T79" fmla="*/ 57 h 1196"/>
                  <a:gd name="T80" fmla="*/ 144 w 586"/>
                  <a:gd name="T81" fmla="*/ 33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86" h="1196">
                    <a:moveTo>
                      <a:pt x="144" y="33"/>
                    </a:moveTo>
                    <a:lnTo>
                      <a:pt x="165" y="0"/>
                    </a:lnTo>
                    <a:lnTo>
                      <a:pt x="204" y="20"/>
                    </a:lnTo>
                    <a:lnTo>
                      <a:pt x="245" y="39"/>
                    </a:lnTo>
                    <a:lnTo>
                      <a:pt x="284" y="60"/>
                    </a:lnTo>
                    <a:lnTo>
                      <a:pt x="326" y="83"/>
                    </a:lnTo>
                    <a:lnTo>
                      <a:pt x="358" y="103"/>
                    </a:lnTo>
                    <a:lnTo>
                      <a:pt x="373" y="128"/>
                    </a:lnTo>
                    <a:lnTo>
                      <a:pt x="381" y="152"/>
                    </a:lnTo>
                    <a:lnTo>
                      <a:pt x="403" y="176"/>
                    </a:lnTo>
                    <a:lnTo>
                      <a:pt x="415" y="220"/>
                    </a:lnTo>
                    <a:lnTo>
                      <a:pt x="458" y="318"/>
                    </a:lnTo>
                    <a:lnTo>
                      <a:pt x="490" y="496"/>
                    </a:lnTo>
                    <a:lnTo>
                      <a:pt x="493" y="629"/>
                    </a:lnTo>
                    <a:lnTo>
                      <a:pt x="512" y="737"/>
                    </a:lnTo>
                    <a:lnTo>
                      <a:pt x="517" y="820"/>
                    </a:lnTo>
                    <a:lnTo>
                      <a:pt x="523" y="878"/>
                    </a:lnTo>
                    <a:lnTo>
                      <a:pt x="538" y="944"/>
                    </a:lnTo>
                    <a:lnTo>
                      <a:pt x="586" y="1050"/>
                    </a:lnTo>
                    <a:lnTo>
                      <a:pt x="546" y="1101"/>
                    </a:lnTo>
                    <a:lnTo>
                      <a:pt x="454" y="1159"/>
                    </a:lnTo>
                    <a:lnTo>
                      <a:pt x="305" y="1196"/>
                    </a:lnTo>
                    <a:lnTo>
                      <a:pt x="206" y="1184"/>
                    </a:lnTo>
                    <a:lnTo>
                      <a:pt x="132" y="1146"/>
                    </a:lnTo>
                    <a:lnTo>
                      <a:pt x="120" y="970"/>
                    </a:lnTo>
                    <a:lnTo>
                      <a:pt x="102" y="1123"/>
                    </a:lnTo>
                    <a:lnTo>
                      <a:pt x="33" y="1077"/>
                    </a:lnTo>
                    <a:lnTo>
                      <a:pt x="22" y="991"/>
                    </a:lnTo>
                    <a:lnTo>
                      <a:pt x="64" y="815"/>
                    </a:lnTo>
                    <a:lnTo>
                      <a:pt x="69" y="764"/>
                    </a:lnTo>
                    <a:lnTo>
                      <a:pt x="53" y="702"/>
                    </a:lnTo>
                    <a:lnTo>
                      <a:pt x="43" y="622"/>
                    </a:lnTo>
                    <a:lnTo>
                      <a:pt x="24" y="547"/>
                    </a:lnTo>
                    <a:lnTo>
                      <a:pt x="0" y="435"/>
                    </a:lnTo>
                    <a:lnTo>
                      <a:pt x="5" y="322"/>
                    </a:lnTo>
                    <a:lnTo>
                      <a:pt x="3" y="240"/>
                    </a:lnTo>
                    <a:lnTo>
                      <a:pt x="17" y="168"/>
                    </a:lnTo>
                    <a:lnTo>
                      <a:pt x="33" y="132"/>
                    </a:lnTo>
                    <a:lnTo>
                      <a:pt x="65" y="87"/>
                    </a:lnTo>
                    <a:lnTo>
                      <a:pt x="99" y="57"/>
                    </a:lnTo>
                    <a:lnTo>
                      <a:pt x="144" y="33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9" name="Freeform 107"/>
              <p:cNvSpPr>
                <a:spLocks/>
              </p:cNvSpPr>
              <p:nvPr/>
            </p:nvSpPr>
            <p:spPr bwMode="auto">
              <a:xfrm>
                <a:off x="3684" y="3197"/>
                <a:ext cx="282" cy="583"/>
              </a:xfrm>
              <a:custGeom>
                <a:avLst/>
                <a:gdLst>
                  <a:gd name="T0" fmla="*/ 491 w 563"/>
                  <a:gd name="T1" fmla="*/ 724 h 1165"/>
                  <a:gd name="T2" fmla="*/ 476 w 563"/>
                  <a:gd name="T3" fmla="*/ 644 h 1165"/>
                  <a:gd name="T4" fmla="*/ 476 w 563"/>
                  <a:gd name="T5" fmla="*/ 600 h 1165"/>
                  <a:gd name="T6" fmla="*/ 415 w 563"/>
                  <a:gd name="T7" fmla="*/ 567 h 1165"/>
                  <a:gd name="T8" fmla="*/ 347 w 563"/>
                  <a:gd name="T9" fmla="*/ 519 h 1165"/>
                  <a:gd name="T10" fmla="*/ 255 w 563"/>
                  <a:gd name="T11" fmla="*/ 416 h 1165"/>
                  <a:gd name="T12" fmla="*/ 200 w 563"/>
                  <a:gd name="T13" fmla="*/ 341 h 1165"/>
                  <a:gd name="T14" fmla="*/ 102 w 563"/>
                  <a:gd name="T15" fmla="*/ 290 h 1165"/>
                  <a:gd name="T16" fmla="*/ 183 w 563"/>
                  <a:gd name="T17" fmla="*/ 319 h 1165"/>
                  <a:gd name="T18" fmla="*/ 181 w 563"/>
                  <a:gd name="T19" fmla="*/ 269 h 1165"/>
                  <a:gd name="T20" fmla="*/ 189 w 563"/>
                  <a:gd name="T21" fmla="*/ 221 h 1165"/>
                  <a:gd name="T22" fmla="*/ 204 w 563"/>
                  <a:gd name="T23" fmla="*/ 195 h 1165"/>
                  <a:gd name="T24" fmla="*/ 239 w 563"/>
                  <a:gd name="T25" fmla="*/ 163 h 1165"/>
                  <a:gd name="T26" fmla="*/ 273 w 563"/>
                  <a:gd name="T27" fmla="*/ 149 h 1165"/>
                  <a:gd name="T28" fmla="*/ 304 w 563"/>
                  <a:gd name="T29" fmla="*/ 146 h 1165"/>
                  <a:gd name="T30" fmla="*/ 338 w 563"/>
                  <a:gd name="T31" fmla="*/ 149 h 1165"/>
                  <a:gd name="T32" fmla="*/ 375 w 563"/>
                  <a:gd name="T33" fmla="*/ 163 h 1165"/>
                  <a:gd name="T34" fmla="*/ 353 w 563"/>
                  <a:gd name="T35" fmla="*/ 127 h 1165"/>
                  <a:gd name="T36" fmla="*/ 338 w 563"/>
                  <a:gd name="T37" fmla="*/ 95 h 1165"/>
                  <a:gd name="T38" fmla="*/ 301 w 563"/>
                  <a:gd name="T39" fmla="*/ 72 h 1165"/>
                  <a:gd name="T40" fmla="*/ 261 w 563"/>
                  <a:gd name="T41" fmla="*/ 51 h 1165"/>
                  <a:gd name="T42" fmla="*/ 210 w 563"/>
                  <a:gd name="T43" fmla="*/ 24 h 1165"/>
                  <a:gd name="T44" fmla="*/ 174 w 563"/>
                  <a:gd name="T45" fmla="*/ 8 h 1165"/>
                  <a:gd name="T46" fmla="*/ 150 w 563"/>
                  <a:gd name="T47" fmla="*/ 0 h 1165"/>
                  <a:gd name="T48" fmla="*/ 139 w 563"/>
                  <a:gd name="T49" fmla="*/ 24 h 1165"/>
                  <a:gd name="T50" fmla="*/ 92 w 563"/>
                  <a:gd name="T51" fmla="*/ 54 h 1165"/>
                  <a:gd name="T52" fmla="*/ 70 w 563"/>
                  <a:gd name="T53" fmla="*/ 75 h 1165"/>
                  <a:gd name="T54" fmla="*/ 39 w 563"/>
                  <a:gd name="T55" fmla="*/ 114 h 1165"/>
                  <a:gd name="T56" fmla="*/ 18 w 563"/>
                  <a:gd name="T57" fmla="*/ 156 h 1165"/>
                  <a:gd name="T58" fmla="*/ 1 w 563"/>
                  <a:gd name="T59" fmla="*/ 202 h 1165"/>
                  <a:gd name="T60" fmla="*/ 0 w 563"/>
                  <a:gd name="T61" fmla="*/ 266 h 1165"/>
                  <a:gd name="T62" fmla="*/ 3 w 563"/>
                  <a:gd name="T63" fmla="*/ 340 h 1165"/>
                  <a:gd name="T64" fmla="*/ 1 w 563"/>
                  <a:gd name="T65" fmla="*/ 415 h 1165"/>
                  <a:gd name="T66" fmla="*/ 21 w 563"/>
                  <a:gd name="T67" fmla="*/ 513 h 1165"/>
                  <a:gd name="T68" fmla="*/ 40 w 563"/>
                  <a:gd name="T69" fmla="*/ 602 h 1165"/>
                  <a:gd name="T70" fmla="*/ 49 w 563"/>
                  <a:gd name="T71" fmla="*/ 681 h 1165"/>
                  <a:gd name="T72" fmla="*/ 64 w 563"/>
                  <a:gd name="T73" fmla="*/ 735 h 1165"/>
                  <a:gd name="T74" fmla="*/ 61 w 563"/>
                  <a:gd name="T75" fmla="*/ 786 h 1165"/>
                  <a:gd name="T76" fmla="*/ 62 w 563"/>
                  <a:gd name="T77" fmla="*/ 840 h 1165"/>
                  <a:gd name="T78" fmla="*/ 23 w 563"/>
                  <a:gd name="T79" fmla="*/ 969 h 1165"/>
                  <a:gd name="T80" fmla="*/ 29 w 563"/>
                  <a:gd name="T81" fmla="*/ 1049 h 1165"/>
                  <a:gd name="T82" fmla="*/ 71 w 563"/>
                  <a:gd name="T83" fmla="*/ 1076 h 1165"/>
                  <a:gd name="T84" fmla="*/ 103 w 563"/>
                  <a:gd name="T85" fmla="*/ 929 h 1165"/>
                  <a:gd name="T86" fmla="*/ 137 w 563"/>
                  <a:gd name="T87" fmla="*/ 1125 h 1165"/>
                  <a:gd name="T88" fmla="*/ 200 w 563"/>
                  <a:gd name="T89" fmla="*/ 1152 h 1165"/>
                  <a:gd name="T90" fmla="*/ 295 w 563"/>
                  <a:gd name="T91" fmla="*/ 1165 h 1165"/>
                  <a:gd name="T92" fmla="*/ 438 w 563"/>
                  <a:gd name="T93" fmla="*/ 1134 h 1165"/>
                  <a:gd name="T94" fmla="*/ 525 w 563"/>
                  <a:gd name="T95" fmla="*/ 1082 h 1165"/>
                  <a:gd name="T96" fmla="*/ 563 w 563"/>
                  <a:gd name="T97" fmla="*/ 1036 h 1165"/>
                  <a:gd name="T98" fmla="*/ 533 w 563"/>
                  <a:gd name="T99" fmla="*/ 988 h 1165"/>
                  <a:gd name="T100" fmla="*/ 501 w 563"/>
                  <a:gd name="T101" fmla="*/ 899 h 1165"/>
                  <a:gd name="T102" fmla="*/ 491 w 563"/>
                  <a:gd name="T103" fmla="*/ 786 h 1165"/>
                  <a:gd name="T104" fmla="*/ 491 w 563"/>
                  <a:gd name="T105" fmla="*/ 724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63" h="1165">
                    <a:moveTo>
                      <a:pt x="491" y="724"/>
                    </a:moveTo>
                    <a:lnTo>
                      <a:pt x="476" y="644"/>
                    </a:lnTo>
                    <a:lnTo>
                      <a:pt x="476" y="600"/>
                    </a:lnTo>
                    <a:lnTo>
                      <a:pt x="415" y="567"/>
                    </a:lnTo>
                    <a:lnTo>
                      <a:pt x="347" y="519"/>
                    </a:lnTo>
                    <a:lnTo>
                      <a:pt x="255" y="416"/>
                    </a:lnTo>
                    <a:lnTo>
                      <a:pt x="200" y="341"/>
                    </a:lnTo>
                    <a:lnTo>
                      <a:pt x="102" y="290"/>
                    </a:lnTo>
                    <a:lnTo>
                      <a:pt x="183" y="319"/>
                    </a:lnTo>
                    <a:lnTo>
                      <a:pt x="181" y="269"/>
                    </a:lnTo>
                    <a:lnTo>
                      <a:pt x="189" y="221"/>
                    </a:lnTo>
                    <a:lnTo>
                      <a:pt x="204" y="195"/>
                    </a:lnTo>
                    <a:lnTo>
                      <a:pt x="239" y="163"/>
                    </a:lnTo>
                    <a:lnTo>
                      <a:pt x="273" y="149"/>
                    </a:lnTo>
                    <a:lnTo>
                      <a:pt x="304" y="146"/>
                    </a:lnTo>
                    <a:lnTo>
                      <a:pt x="338" y="149"/>
                    </a:lnTo>
                    <a:lnTo>
                      <a:pt x="375" y="163"/>
                    </a:lnTo>
                    <a:lnTo>
                      <a:pt x="353" y="127"/>
                    </a:lnTo>
                    <a:lnTo>
                      <a:pt x="338" y="95"/>
                    </a:lnTo>
                    <a:lnTo>
                      <a:pt x="301" y="72"/>
                    </a:lnTo>
                    <a:lnTo>
                      <a:pt x="261" y="51"/>
                    </a:lnTo>
                    <a:lnTo>
                      <a:pt x="210" y="24"/>
                    </a:lnTo>
                    <a:lnTo>
                      <a:pt x="174" y="8"/>
                    </a:lnTo>
                    <a:lnTo>
                      <a:pt x="150" y="0"/>
                    </a:lnTo>
                    <a:lnTo>
                      <a:pt x="139" y="24"/>
                    </a:lnTo>
                    <a:lnTo>
                      <a:pt x="92" y="54"/>
                    </a:lnTo>
                    <a:lnTo>
                      <a:pt x="70" y="75"/>
                    </a:lnTo>
                    <a:lnTo>
                      <a:pt x="39" y="114"/>
                    </a:lnTo>
                    <a:lnTo>
                      <a:pt x="18" y="156"/>
                    </a:lnTo>
                    <a:lnTo>
                      <a:pt x="1" y="202"/>
                    </a:lnTo>
                    <a:lnTo>
                      <a:pt x="0" y="266"/>
                    </a:lnTo>
                    <a:lnTo>
                      <a:pt x="3" y="340"/>
                    </a:lnTo>
                    <a:lnTo>
                      <a:pt x="1" y="415"/>
                    </a:lnTo>
                    <a:lnTo>
                      <a:pt x="21" y="513"/>
                    </a:lnTo>
                    <a:lnTo>
                      <a:pt x="40" y="602"/>
                    </a:lnTo>
                    <a:lnTo>
                      <a:pt x="49" y="681"/>
                    </a:lnTo>
                    <a:lnTo>
                      <a:pt x="64" y="735"/>
                    </a:lnTo>
                    <a:lnTo>
                      <a:pt x="61" y="786"/>
                    </a:lnTo>
                    <a:lnTo>
                      <a:pt x="62" y="840"/>
                    </a:lnTo>
                    <a:lnTo>
                      <a:pt x="23" y="969"/>
                    </a:lnTo>
                    <a:lnTo>
                      <a:pt x="29" y="1049"/>
                    </a:lnTo>
                    <a:lnTo>
                      <a:pt x="71" y="1076"/>
                    </a:lnTo>
                    <a:lnTo>
                      <a:pt x="103" y="929"/>
                    </a:lnTo>
                    <a:lnTo>
                      <a:pt x="137" y="1125"/>
                    </a:lnTo>
                    <a:lnTo>
                      <a:pt x="200" y="1152"/>
                    </a:lnTo>
                    <a:lnTo>
                      <a:pt x="295" y="1165"/>
                    </a:lnTo>
                    <a:lnTo>
                      <a:pt x="438" y="1134"/>
                    </a:lnTo>
                    <a:lnTo>
                      <a:pt x="525" y="1082"/>
                    </a:lnTo>
                    <a:lnTo>
                      <a:pt x="563" y="1036"/>
                    </a:lnTo>
                    <a:lnTo>
                      <a:pt x="533" y="988"/>
                    </a:lnTo>
                    <a:lnTo>
                      <a:pt x="501" y="899"/>
                    </a:lnTo>
                    <a:lnTo>
                      <a:pt x="491" y="786"/>
                    </a:lnTo>
                    <a:lnTo>
                      <a:pt x="491" y="724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60" name="Freeform 108"/>
              <p:cNvSpPr>
                <a:spLocks/>
              </p:cNvSpPr>
              <p:nvPr/>
            </p:nvSpPr>
            <p:spPr bwMode="auto">
              <a:xfrm>
                <a:off x="3702" y="3418"/>
                <a:ext cx="72" cy="191"/>
              </a:xfrm>
              <a:custGeom>
                <a:avLst/>
                <a:gdLst>
                  <a:gd name="T0" fmla="*/ 145 w 145"/>
                  <a:gd name="T1" fmla="*/ 383 h 383"/>
                  <a:gd name="T2" fmla="*/ 119 w 145"/>
                  <a:gd name="T3" fmla="*/ 371 h 383"/>
                  <a:gd name="T4" fmla="*/ 92 w 145"/>
                  <a:gd name="T5" fmla="*/ 340 h 383"/>
                  <a:gd name="T6" fmla="*/ 68 w 145"/>
                  <a:gd name="T7" fmla="*/ 283 h 383"/>
                  <a:gd name="T8" fmla="*/ 56 w 145"/>
                  <a:gd name="T9" fmla="*/ 235 h 383"/>
                  <a:gd name="T10" fmla="*/ 37 w 145"/>
                  <a:gd name="T11" fmla="*/ 183 h 383"/>
                  <a:gd name="T12" fmla="*/ 28 w 145"/>
                  <a:gd name="T13" fmla="*/ 134 h 383"/>
                  <a:gd name="T14" fmla="*/ 13 w 145"/>
                  <a:gd name="T15" fmla="*/ 55 h 383"/>
                  <a:gd name="T16" fmla="*/ 0 w 145"/>
                  <a:gd name="T17" fmla="*/ 0 h 383"/>
                  <a:gd name="T18" fmla="*/ 31 w 145"/>
                  <a:gd name="T19" fmla="*/ 111 h 383"/>
                  <a:gd name="T20" fmla="*/ 56 w 145"/>
                  <a:gd name="T21" fmla="*/ 199 h 383"/>
                  <a:gd name="T22" fmla="*/ 83 w 145"/>
                  <a:gd name="T23" fmla="*/ 258 h 383"/>
                  <a:gd name="T24" fmla="*/ 126 w 145"/>
                  <a:gd name="T25" fmla="*/ 321 h 383"/>
                  <a:gd name="T26" fmla="*/ 145 w 145"/>
                  <a:gd name="T27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5" h="383">
                    <a:moveTo>
                      <a:pt x="145" y="383"/>
                    </a:moveTo>
                    <a:lnTo>
                      <a:pt x="119" y="371"/>
                    </a:lnTo>
                    <a:lnTo>
                      <a:pt x="92" y="340"/>
                    </a:lnTo>
                    <a:lnTo>
                      <a:pt x="68" y="283"/>
                    </a:lnTo>
                    <a:lnTo>
                      <a:pt x="56" y="235"/>
                    </a:lnTo>
                    <a:lnTo>
                      <a:pt x="37" y="183"/>
                    </a:lnTo>
                    <a:lnTo>
                      <a:pt x="28" y="134"/>
                    </a:lnTo>
                    <a:lnTo>
                      <a:pt x="13" y="55"/>
                    </a:lnTo>
                    <a:lnTo>
                      <a:pt x="0" y="0"/>
                    </a:lnTo>
                    <a:lnTo>
                      <a:pt x="31" y="111"/>
                    </a:lnTo>
                    <a:lnTo>
                      <a:pt x="56" y="199"/>
                    </a:lnTo>
                    <a:lnTo>
                      <a:pt x="83" y="258"/>
                    </a:lnTo>
                    <a:lnTo>
                      <a:pt x="126" y="321"/>
                    </a:lnTo>
                    <a:lnTo>
                      <a:pt x="145" y="383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61" name="Freeform 109"/>
              <p:cNvSpPr>
                <a:spLocks/>
              </p:cNvSpPr>
              <p:nvPr/>
            </p:nvSpPr>
            <p:spPr bwMode="auto">
              <a:xfrm>
                <a:off x="3825" y="3578"/>
                <a:ext cx="106" cy="44"/>
              </a:xfrm>
              <a:custGeom>
                <a:avLst/>
                <a:gdLst>
                  <a:gd name="T0" fmla="*/ 176 w 211"/>
                  <a:gd name="T1" fmla="*/ 0 h 87"/>
                  <a:gd name="T2" fmla="*/ 195 w 211"/>
                  <a:gd name="T3" fmla="*/ 48 h 87"/>
                  <a:gd name="T4" fmla="*/ 111 w 211"/>
                  <a:gd name="T5" fmla="*/ 69 h 87"/>
                  <a:gd name="T6" fmla="*/ 21 w 211"/>
                  <a:gd name="T7" fmla="*/ 78 h 87"/>
                  <a:gd name="T8" fmla="*/ 0 w 211"/>
                  <a:gd name="T9" fmla="*/ 33 h 87"/>
                  <a:gd name="T10" fmla="*/ 12 w 211"/>
                  <a:gd name="T11" fmla="*/ 84 h 87"/>
                  <a:gd name="T12" fmla="*/ 98 w 211"/>
                  <a:gd name="T13" fmla="*/ 87 h 87"/>
                  <a:gd name="T14" fmla="*/ 211 w 211"/>
                  <a:gd name="T15" fmla="*/ 57 h 87"/>
                  <a:gd name="T16" fmla="*/ 176 w 211"/>
                  <a:gd name="T1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1" h="87">
                    <a:moveTo>
                      <a:pt x="176" y="0"/>
                    </a:moveTo>
                    <a:lnTo>
                      <a:pt x="195" y="48"/>
                    </a:lnTo>
                    <a:lnTo>
                      <a:pt x="111" y="69"/>
                    </a:lnTo>
                    <a:lnTo>
                      <a:pt x="21" y="78"/>
                    </a:lnTo>
                    <a:lnTo>
                      <a:pt x="0" y="33"/>
                    </a:lnTo>
                    <a:lnTo>
                      <a:pt x="12" y="84"/>
                    </a:lnTo>
                    <a:lnTo>
                      <a:pt x="98" y="87"/>
                    </a:lnTo>
                    <a:lnTo>
                      <a:pt x="211" y="57"/>
                    </a:lnTo>
                    <a:lnTo>
                      <a:pt x="176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2862" name="Group 110"/>
              <p:cNvGrpSpPr>
                <a:grpSpLocks/>
              </p:cNvGrpSpPr>
              <p:nvPr/>
            </p:nvGrpSpPr>
            <p:grpSpPr bwMode="auto">
              <a:xfrm>
                <a:off x="3603" y="3458"/>
                <a:ext cx="309" cy="365"/>
                <a:chOff x="3603" y="3458"/>
                <a:chExt cx="309" cy="365"/>
              </a:xfrm>
            </p:grpSpPr>
            <p:sp>
              <p:nvSpPr>
                <p:cNvPr id="202863" name="Freeform 111"/>
                <p:cNvSpPr>
                  <a:spLocks/>
                </p:cNvSpPr>
                <p:nvPr/>
              </p:nvSpPr>
              <p:spPr bwMode="auto">
                <a:xfrm>
                  <a:off x="3603" y="3458"/>
                  <a:ext cx="309" cy="365"/>
                </a:xfrm>
                <a:custGeom>
                  <a:avLst/>
                  <a:gdLst>
                    <a:gd name="T0" fmla="*/ 342 w 618"/>
                    <a:gd name="T1" fmla="*/ 108 h 730"/>
                    <a:gd name="T2" fmla="*/ 229 w 618"/>
                    <a:gd name="T3" fmla="*/ 99 h 730"/>
                    <a:gd name="T4" fmla="*/ 161 w 618"/>
                    <a:gd name="T5" fmla="*/ 84 h 730"/>
                    <a:gd name="T6" fmla="*/ 139 w 618"/>
                    <a:gd name="T7" fmla="*/ 57 h 730"/>
                    <a:gd name="T8" fmla="*/ 139 w 618"/>
                    <a:gd name="T9" fmla="*/ 32 h 730"/>
                    <a:gd name="T10" fmla="*/ 120 w 618"/>
                    <a:gd name="T11" fmla="*/ 14 h 730"/>
                    <a:gd name="T12" fmla="*/ 57 w 618"/>
                    <a:gd name="T13" fmla="*/ 0 h 730"/>
                    <a:gd name="T14" fmla="*/ 0 w 618"/>
                    <a:gd name="T15" fmla="*/ 5 h 730"/>
                    <a:gd name="T16" fmla="*/ 72 w 618"/>
                    <a:gd name="T17" fmla="*/ 568 h 730"/>
                    <a:gd name="T18" fmla="*/ 120 w 618"/>
                    <a:gd name="T19" fmla="*/ 620 h 730"/>
                    <a:gd name="T20" fmla="*/ 183 w 618"/>
                    <a:gd name="T21" fmla="*/ 671 h 730"/>
                    <a:gd name="T22" fmla="*/ 273 w 618"/>
                    <a:gd name="T23" fmla="*/ 711 h 730"/>
                    <a:gd name="T24" fmla="*/ 378 w 618"/>
                    <a:gd name="T25" fmla="*/ 722 h 730"/>
                    <a:gd name="T26" fmla="*/ 518 w 618"/>
                    <a:gd name="T27" fmla="*/ 730 h 730"/>
                    <a:gd name="T28" fmla="*/ 599 w 618"/>
                    <a:gd name="T29" fmla="*/ 719 h 730"/>
                    <a:gd name="T30" fmla="*/ 618 w 618"/>
                    <a:gd name="T31" fmla="*/ 679 h 730"/>
                    <a:gd name="T32" fmla="*/ 608 w 618"/>
                    <a:gd name="T33" fmla="*/ 627 h 730"/>
                    <a:gd name="T34" fmla="*/ 549 w 618"/>
                    <a:gd name="T35" fmla="*/ 470 h 730"/>
                    <a:gd name="T36" fmla="*/ 500 w 618"/>
                    <a:gd name="T37" fmla="*/ 313 h 730"/>
                    <a:gd name="T38" fmla="*/ 478 w 618"/>
                    <a:gd name="T39" fmla="*/ 194 h 730"/>
                    <a:gd name="T40" fmla="*/ 478 w 618"/>
                    <a:gd name="T41" fmla="*/ 163 h 730"/>
                    <a:gd name="T42" fmla="*/ 446 w 618"/>
                    <a:gd name="T43" fmla="*/ 120 h 730"/>
                    <a:gd name="T44" fmla="*/ 409 w 618"/>
                    <a:gd name="T45" fmla="*/ 108 h 730"/>
                    <a:gd name="T46" fmla="*/ 342 w 618"/>
                    <a:gd name="T47" fmla="*/ 108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8" h="730">
                      <a:moveTo>
                        <a:pt x="342" y="108"/>
                      </a:moveTo>
                      <a:lnTo>
                        <a:pt x="229" y="99"/>
                      </a:lnTo>
                      <a:lnTo>
                        <a:pt x="161" y="84"/>
                      </a:lnTo>
                      <a:lnTo>
                        <a:pt x="139" y="57"/>
                      </a:lnTo>
                      <a:lnTo>
                        <a:pt x="139" y="32"/>
                      </a:lnTo>
                      <a:lnTo>
                        <a:pt x="120" y="14"/>
                      </a:lnTo>
                      <a:lnTo>
                        <a:pt x="57" y="0"/>
                      </a:lnTo>
                      <a:lnTo>
                        <a:pt x="0" y="5"/>
                      </a:lnTo>
                      <a:lnTo>
                        <a:pt x="72" y="568"/>
                      </a:lnTo>
                      <a:lnTo>
                        <a:pt x="120" y="620"/>
                      </a:lnTo>
                      <a:lnTo>
                        <a:pt x="183" y="671"/>
                      </a:lnTo>
                      <a:lnTo>
                        <a:pt x="273" y="711"/>
                      </a:lnTo>
                      <a:lnTo>
                        <a:pt x="378" y="722"/>
                      </a:lnTo>
                      <a:lnTo>
                        <a:pt x="518" y="730"/>
                      </a:lnTo>
                      <a:lnTo>
                        <a:pt x="599" y="719"/>
                      </a:lnTo>
                      <a:lnTo>
                        <a:pt x="618" y="679"/>
                      </a:lnTo>
                      <a:lnTo>
                        <a:pt x="608" y="627"/>
                      </a:lnTo>
                      <a:lnTo>
                        <a:pt x="549" y="470"/>
                      </a:lnTo>
                      <a:lnTo>
                        <a:pt x="500" y="313"/>
                      </a:lnTo>
                      <a:lnTo>
                        <a:pt x="478" y="194"/>
                      </a:lnTo>
                      <a:lnTo>
                        <a:pt x="478" y="163"/>
                      </a:lnTo>
                      <a:lnTo>
                        <a:pt x="446" y="120"/>
                      </a:lnTo>
                      <a:lnTo>
                        <a:pt x="409" y="108"/>
                      </a:lnTo>
                      <a:lnTo>
                        <a:pt x="342" y="108"/>
                      </a:lnTo>
                      <a:close/>
                    </a:path>
                  </a:pathLst>
                </a:custGeom>
                <a:blipFill dpi="0" rotWithShape="0">
                  <a:blip r:embed="rId6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4" name="Freeform 112"/>
                <p:cNvSpPr>
                  <a:spLocks/>
                </p:cNvSpPr>
                <p:nvPr/>
              </p:nvSpPr>
              <p:spPr bwMode="auto">
                <a:xfrm>
                  <a:off x="3609" y="3476"/>
                  <a:ext cx="266" cy="335"/>
                </a:xfrm>
                <a:custGeom>
                  <a:avLst/>
                  <a:gdLst>
                    <a:gd name="T0" fmla="*/ 349 w 533"/>
                    <a:gd name="T1" fmla="*/ 134 h 670"/>
                    <a:gd name="T2" fmla="*/ 249 w 533"/>
                    <a:gd name="T3" fmla="*/ 129 h 670"/>
                    <a:gd name="T4" fmla="*/ 144 w 533"/>
                    <a:gd name="T5" fmla="*/ 114 h 670"/>
                    <a:gd name="T6" fmla="*/ 82 w 533"/>
                    <a:gd name="T7" fmla="*/ 86 h 670"/>
                    <a:gd name="T8" fmla="*/ 45 w 533"/>
                    <a:gd name="T9" fmla="*/ 62 h 670"/>
                    <a:gd name="T10" fmla="*/ 0 w 533"/>
                    <a:gd name="T11" fmla="*/ 0 h 670"/>
                    <a:gd name="T12" fmla="*/ 67 w 533"/>
                    <a:gd name="T13" fmla="*/ 516 h 670"/>
                    <a:gd name="T14" fmla="*/ 113 w 533"/>
                    <a:gd name="T15" fmla="*/ 564 h 670"/>
                    <a:gd name="T16" fmla="*/ 163 w 533"/>
                    <a:gd name="T17" fmla="*/ 607 h 670"/>
                    <a:gd name="T18" fmla="*/ 226 w 533"/>
                    <a:gd name="T19" fmla="*/ 639 h 670"/>
                    <a:gd name="T20" fmla="*/ 280 w 533"/>
                    <a:gd name="T21" fmla="*/ 654 h 670"/>
                    <a:gd name="T22" fmla="*/ 349 w 533"/>
                    <a:gd name="T23" fmla="*/ 662 h 670"/>
                    <a:gd name="T24" fmla="*/ 412 w 533"/>
                    <a:gd name="T25" fmla="*/ 670 h 670"/>
                    <a:gd name="T26" fmla="*/ 484 w 533"/>
                    <a:gd name="T27" fmla="*/ 670 h 670"/>
                    <a:gd name="T28" fmla="*/ 515 w 533"/>
                    <a:gd name="T29" fmla="*/ 662 h 670"/>
                    <a:gd name="T30" fmla="*/ 533 w 533"/>
                    <a:gd name="T31" fmla="*/ 639 h 670"/>
                    <a:gd name="T32" fmla="*/ 525 w 533"/>
                    <a:gd name="T33" fmla="*/ 599 h 670"/>
                    <a:gd name="T34" fmla="*/ 479 w 533"/>
                    <a:gd name="T35" fmla="*/ 508 h 670"/>
                    <a:gd name="T36" fmla="*/ 402 w 533"/>
                    <a:gd name="T37" fmla="*/ 201 h 670"/>
                    <a:gd name="T38" fmla="*/ 389 w 533"/>
                    <a:gd name="T39" fmla="*/ 157 h 670"/>
                    <a:gd name="T40" fmla="*/ 349 w 533"/>
                    <a:gd name="T41" fmla="*/ 134 h 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33" h="670">
                      <a:moveTo>
                        <a:pt x="349" y="134"/>
                      </a:moveTo>
                      <a:lnTo>
                        <a:pt x="249" y="129"/>
                      </a:lnTo>
                      <a:lnTo>
                        <a:pt x="144" y="114"/>
                      </a:lnTo>
                      <a:lnTo>
                        <a:pt x="82" y="86"/>
                      </a:lnTo>
                      <a:lnTo>
                        <a:pt x="45" y="62"/>
                      </a:lnTo>
                      <a:lnTo>
                        <a:pt x="0" y="0"/>
                      </a:lnTo>
                      <a:lnTo>
                        <a:pt x="67" y="516"/>
                      </a:lnTo>
                      <a:lnTo>
                        <a:pt x="113" y="564"/>
                      </a:lnTo>
                      <a:lnTo>
                        <a:pt x="163" y="607"/>
                      </a:lnTo>
                      <a:lnTo>
                        <a:pt x="226" y="639"/>
                      </a:lnTo>
                      <a:lnTo>
                        <a:pt x="280" y="654"/>
                      </a:lnTo>
                      <a:lnTo>
                        <a:pt x="349" y="662"/>
                      </a:lnTo>
                      <a:lnTo>
                        <a:pt x="412" y="670"/>
                      </a:lnTo>
                      <a:lnTo>
                        <a:pt x="484" y="670"/>
                      </a:lnTo>
                      <a:lnTo>
                        <a:pt x="515" y="662"/>
                      </a:lnTo>
                      <a:lnTo>
                        <a:pt x="533" y="639"/>
                      </a:lnTo>
                      <a:lnTo>
                        <a:pt x="525" y="599"/>
                      </a:lnTo>
                      <a:lnTo>
                        <a:pt x="479" y="508"/>
                      </a:lnTo>
                      <a:lnTo>
                        <a:pt x="402" y="201"/>
                      </a:lnTo>
                      <a:lnTo>
                        <a:pt x="389" y="157"/>
                      </a:lnTo>
                      <a:lnTo>
                        <a:pt x="349" y="134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2865" name="Freeform 113"/>
              <p:cNvSpPr>
                <a:spLocks/>
              </p:cNvSpPr>
              <p:nvPr/>
            </p:nvSpPr>
            <p:spPr bwMode="auto">
              <a:xfrm>
                <a:off x="4150" y="3800"/>
                <a:ext cx="13" cy="198"/>
              </a:xfrm>
              <a:custGeom>
                <a:avLst/>
                <a:gdLst>
                  <a:gd name="T0" fmla="*/ 18 w 27"/>
                  <a:gd name="T1" fmla="*/ 0 h 395"/>
                  <a:gd name="T2" fmla="*/ 27 w 27"/>
                  <a:gd name="T3" fmla="*/ 21 h 395"/>
                  <a:gd name="T4" fmla="*/ 15 w 27"/>
                  <a:gd name="T5" fmla="*/ 38 h 395"/>
                  <a:gd name="T6" fmla="*/ 7 w 27"/>
                  <a:gd name="T7" fmla="*/ 73 h 395"/>
                  <a:gd name="T8" fmla="*/ 19 w 27"/>
                  <a:gd name="T9" fmla="*/ 107 h 395"/>
                  <a:gd name="T10" fmla="*/ 9 w 27"/>
                  <a:gd name="T11" fmla="*/ 178 h 395"/>
                  <a:gd name="T12" fmla="*/ 15 w 27"/>
                  <a:gd name="T13" fmla="*/ 395 h 395"/>
                  <a:gd name="T14" fmla="*/ 3 w 27"/>
                  <a:gd name="T15" fmla="*/ 390 h 395"/>
                  <a:gd name="T16" fmla="*/ 0 w 27"/>
                  <a:gd name="T17" fmla="*/ 174 h 395"/>
                  <a:gd name="T18" fmla="*/ 12 w 27"/>
                  <a:gd name="T19" fmla="*/ 113 h 395"/>
                  <a:gd name="T20" fmla="*/ 4 w 27"/>
                  <a:gd name="T21" fmla="*/ 83 h 395"/>
                  <a:gd name="T22" fmla="*/ 1 w 27"/>
                  <a:gd name="T23" fmla="*/ 73 h 395"/>
                  <a:gd name="T24" fmla="*/ 5 w 27"/>
                  <a:gd name="T25" fmla="*/ 41 h 395"/>
                  <a:gd name="T26" fmla="*/ 15 w 27"/>
                  <a:gd name="T27" fmla="*/ 24 h 395"/>
                  <a:gd name="T28" fmla="*/ 18 w 27"/>
                  <a:gd name="T2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395">
                    <a:moveTo>
                      <a:pt x="18" y="0"/>
                    </a:moveTo>
                    <a:lnTo>
                      <a:pt x="27" y="21"/>
                    </a:lnTo>
                    <a:lnTo>
                      <a:pt x="15" y="38"/>
                    </a:lnTo>
                    <a:lnTo>
                      <a:pt x="7" y="73"/>
                    </a:lnTo>
                    <a:lnTo>
                      <a:pt x="19" y="107"/>
                    </a:lnTo>
                    <a:lnTo>
                      <a:pt x="9" y="178"/>
                    </a:lnTo>
                    <a:lnTo>
                      <a:pt x="15" y="395"/>
                    </a:lnTo>
                    <a:lnTo>
                      <a:pt x="3" y="390"/>
                    </a:lnTo>
                    <a:lnTo>
                      <a:pt x="0" y="174"/>
                    </a:lnTo>
                    <a:lnTo>
                      <a:pt x="12" y="113"/>
                    </a:lnTo>
                    <a:lnTo>
                      <a:pt x="4" y="83"/>
                    </a:lnTo>
                    <a:lnTo>
                      <a:pt x="1" y="73"/>
                    </a:lnTo>
                    <a:lnTo>
                      <a:pt x="5" y="41"/>
                    </a:lnTo>
                    <a:lnTo>
                      <a:pt x="15" y="24"/>
                    </a:lnTo>
                    <a:lnTo>
                      <a:pt x="18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66" name="Freeform 114"/>
              <p:cNvSpPr>
                <a:spLocks/>
              </p:cNvSpPr>
              <p:nvPr/>
            </p:nvSpPr>
            <p:spPr bwMode="auto">
              <a:xfrm>
                <a:off x="4096" y="3802"/>
                <a:ext cx="34" cy="12"/>
              </a:xfrm>
              <a:custGeom>
                <a:avLst/>
                <a:gdLst>
                  <a:gd name="T0" fmla="*/ 68 w 68"/>
                  <a:gd name="T1" fmla="*/ 0 h 23"/>
                  <a:gd name="T2" fmla="*/ 35 w 68"/>
                  <a:gd name="T3" fmla="*/ 17 h 23"/>
                  <a:gd name="T4" fmla="*/ 6 w 68"/>
                  <a:gd name="T5" fmla="*/ 23 h 23"/>
                  <a:gd name="T6" fmla="*/ 0 w 68"/>
                  <a:gd name="T7" fmla="*/ 23 h 23"/>
                  <a:gd name="T8" fmla="*/ 18 w 68"/>
                  <a:gd name="T9" fmla="*/ 8 h 23"/>
                  <a:gd name="T10" fmla="*/ 68 w 68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23">
                    <a:moveTo>
                      <a:pt x="68" y="0"/>
                    </a:moveTo>
                    <a:lnTo>
                      <a:pt x="35" y="17"/>
                    </a:lnTo>
                    <a:lnTo>
                      <a:pt x="6" y="23"/>
                    </a:lnTo>
                    <a:lnTo>
                      <a:pt x="0" y="23"/>
                    </a:lnTo>
                    <a:lnTo>
                      <a:pt x="18" y="8"/>
                    </a:lnTo>
                    <a:lnTo>
                      <a:pt x="68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2867" name="Group 115"/>
            <p:cNvGrpSpPr>
              <a:grpSpLocks/>
            </p:cNvGrpSpPr>
            <p:nvPr/>
          </p:nvGrpSpPr>
          <p:grpSpPr bwMode="auto">
            <a:xfrm>
              <a:off x="4762" y="2402"/>
              <a:ext cx="439" cy="830"/>
              <a:chOff x="4762" y="2402"/>
              <a:chExt cx="439" cy="830"/>
            </a:xfrm>
          </p:grpSpPr>
          <p:grpSp>
            <p:nvGrpSpPr>
              <p:cNvPr id="202868" name="Group 116"/>
              <p:cNvGrpSpPr>
                <a:grpSpLocks/>
              </p:cNvGrpSpPr>
              <p:nvPr/>
            </p:nvGrpSpPr>
            <p:grpSpPr bwMode="auto">
              <a:xfrm>
                <a:off x="4916" y="2576"/>
                <a:ext cx="120" cy="211"/>
                <a:chOff x="4916" y="2576"/>
                <a:chExt cx="120" cy="211"/>
              </a:xfrm>
            </p:grpSpPr>
            <p:sp>
              <p:nvSpPr>
                <p:cNvPr id="202869" name="Freeform 117"/>
                <p:cNvSpPr>
                  <a:spLocks/>
                </p:cNvSpPr>
                <p:nvPr/>
              </p:nvSpPr>
              <p:spPr bwMode="auto">
                <a:xfrm>
                  <a:off x="4916" y="2576"/>
                  <a:ext cx="120" cy="211"/>
                </a:xfrm>
                <a:custGeom>
                  <a:avLst/>
                  <a:gdLst>
                    <a:gd name="T0" fmla="*/ 234 w 240"/>
                    <a:gd name="T1" fmla="*/ 44 h 423"/>
                    <a:gd name="T2" fmla="*/ 220 w 240"/>
                    <a:gd name="T3" fmla="*/ 30 h 423"/>
                    <a:gd name="T4" fmla="*/ 54 w 240"/>
                    <a:gd name="T5" fmla="*/ 0 h 423"/>
                    <a:gd name="T6" fmla="*/ 36 w 240"/>
                    <a:gd name="T7" fmla="*/ 6 h 423"/>
                    <a:gd name="T8" fmla="*/ 26 w 240"/>
                    <a:gd name="T9" fmla="*/ 13 h 423"/>
                    <a:gd name="T10" fmla="*/ 19 w 240"/>
                    <a:gd name="T11" fmla="*/ 28 h 423"/>
                    <a:gd name="T12" fmla="*/ 0 w 240"/>
                    <a:gd name="T13" fmla="*/ 257 h 423"/>
                    <a:gd name="T14" fmla="*/ 117 w 240"/>
                    <a:gd name="T15" fmla="*/ 423 h 423"/>
                    <a:gd name="T16" fmla="*/ 160 w 240"/>
                    <a:gd name="T17" fmla="*/ 421 h 423"/>
                    <a:gd name="T18" fmla="*/ 240 w 240"/>
                    <a:gd name="T19" fmla="*/ 175 h 423"/>
                    <a:gd name="T20" fmla="*/ 234 w 240"/>
                    <a:gd name="T21" fmla="*/ 44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0" h="423">
                      <a:moveTo>
                        <a:pt x="234" y="44"/>
                      </a:moveTo>
                      <a:lnTo>
                        <a:pt x="220" y="30"/>
                      </a:lnTo>
                      <a:lnTo>
                        <a:pt x="54" y="0"/>
                      </a:lnTo>
                      <a:lnTo>
                        <a:pt x="36" y="6"/>
                      </a:lnTo>
                      <a:lnTo>
                        <a:pt x="26" y="13"/>
                      </a:lnTo>
                      <a:lnTo>
                        <a:pt x="19" y="28"/>
                      </a:lnTo>
                      <a:lnTo>
                        <a:pt x="0" y="257"/>
                      </a:lnTo>
                      <a:lnTo>
                        <a:pt x="117" y="423"/>
                      </a:lnTo>
                      <a:lnTo>
                        <a:pt x="160" y="421"/>
                      </a:lnTo>
                      <a:lnTo>
                        <a:pt x="240" y="175"/>
                      </a:lnTo>
                      <a:lnTo>
                        <a:pt x="234" y="4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70" name="Freeform 118"/>
                <p:cNvSpPr>
                  <a:spLocks/>
                </p:cNvSpPr>
                <p:nvPr/>
              </p:nvSpPr>
              <p:spPr bwMode="auto">
                <a:xfrm>
                  <a:off x="4991" y="2597"/>
                  <a:ext cx="36" cy="58"/>
                </a:xfrm>
                <a:custGeom>
                  <a:avLst/>
                  <a:gdLst>
                    <a:gd name="T0" fmla="*/ 0 w 74"/>
                    <a:gd name="T1" fmla="*/ 58 h 116"/>
                    <a:gd name="T2" fmla="*/ 24 w 74"/>
                    <a:gd name="T3" fmla="*/ 83 h 116"/>
                    <a:gd name="T4" fmla="*/ 36 w 74"/>
                    <a:gd name="T5" fmla="*/ 116 h 116"/>
                    <a:gd name="T6" fmla="*/ 60 w 74"/>
                    <a:gd name="T7" fmla="*/ 87 h 116"/>
                    <a:gd name="T8" fmla="*/ 71 w 74"/>
                    <a:gd name="T9" fmla="*/ 71 h 116"/>
                    <a:gd name="T10" fmla="*/ 74 w 74"/>
                    <a:gd name="T11" fmla="*/ 39 h 116"/>
                    <a:gd name="T12" fmla="*/ 72 w 74"/>
                    <a:gd name="T13" fmla="*/ 0 h 116"/>
                    <a:gd name="T14" fmla="*/ 49 w 74"/>
                    <a:gd name="T15" fmla="*/ 26 h 116"/>
                    <a:gd name="T16" fmla="*/ 45 w 74"/>
                    <a:gd name="T17" fmla="*/ 38 h 116"/>
                    <a:gd name="T18" fmla="*/ 38 w 74"/>
                    <a:gd name="T19" fmla="*/ 46 h 116"/>
                    <a:gd name="T20" fmla="*/ 19 w 74"/>
                    <a:gd name="T21" fmla="*/ 54 h 116"/>
                    <a:gd name="T22" fmla="*/ 0 w 74"/>
                    <a:gd name="T23" fmla="*/ 5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4" h="116">
                      <a:moveTo>
                        <a:pt x="0" y="58"/>
                      </a:moveTo>
                      <a:lnTo>
                        <a:pt x="24" y="83"/>
                      </a:lnTo>
                      <a:lnTo>
                        <a:pt x="36" y="116"/>
                      </a:lnTo>
                      <a:lnTo>
                        <a:pt x="60" y="87"/>
                      </a:lnTo>
                      <a:lnTo>
                        <a:pt x="71" y="71"/>
                      </a:lnTo>
                      <a:lnTo>
                        <a:pt x="74" y="39"/>
                      </a:lnTo>
                      <a:lnTo>
                        <a:pt x="72" y="0"/>
                      </a:lnTo>
                      <a:lnTo>
                        <a:pt x="49" y="26"/>
                      </a:lnTo>
                      <a:lnTo>
                        <a:pt x="45" y="38"/>
                      </a:lnTo>
                      <a:lnTo>
                        <a:pt x="38" y="46"/>
                      </a:lnTo>
                      <a:lnTo>
                        <a:pt x="19" y="54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blipFill dpi="0" rotWithShape="0">
                  <a:blip r:embed="rId1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71" name="Freeform 119"/>
                <p:cNvSpPr>
                  <a:spLocks/>
                </p:cNvSpPr>
                <p:nvPr/>
              </p:nvSpPr>
              <p:spPr bwMode="auto">
                <a:xfrm>
                  <a:off x="4928" y="2583"/>
                  <a:ext cx="59" cy="74"/>
                </a:xfrm>
                <a:custGeom>
                  <a:avLst/>
                  <a:gdLst>
                    <a:gd name="T0" fmla="*/ 118 w 118"/>
                    <a:gd name="T1" fmla="*/ 87 h 150"/>
                    <a:gd name="T2" fmla="*/ 105 w 118"/>
                    <a:gd name="T3" fmla="*/ 95 h 150"/>
                    <a:gd name="T4" fmla="*/ 91 w 118"/>
                    <a:gd name="T5" fmla="*/ 113 h 150"/>
                    <a:gd name="T6" fmla="*/ 79 w 118"/>
                    <a:gd name="T7" fmla="*/ 150 h 150"/>
                    <a:gd name="T8" fmla="*/ 50 w 118"/>
                    <a:gd name="T9" fmla="*/ 128 h 150"/>
                    <a:gd name="T10" fmla="*/ 24 w 118"/>
                    <a:gd name="T11" fmla="*/ 108 h 150"/>
                    <a:gd name="T12" fmla="*/ 4 w 118"/>
                    <a:gd name="T13" fmla="*/ 82 h 150"/>
                    <a:gd name="T14" fmla="*/ 4 w 118"/>
                    <a:gd name="T15" fmla="*/ 54 h 150"/>
                    <a:gd name="T16" fmla="*/ 0 w 118"/>
                    <a:gd name="T17" fmla="*/ 23 h 150"/>
                    <a:gd name="T18" fmla="*/ 1 w 118"/>
                    <a:gd name="T19" fmla="*/ 8 h 150"/>
                    <a:gd name="T20" fmla="*/ 8 w 118"/>
                    <a:gd name="T21" fmla="*/ 0 h 150"/>
                    <a:gd name="T22" fmla="*/ 8 w 118"/>
                    <a:gd name="T23" fmla="*/ 12 h 150"/>
                    <a:gd name="T24" fmla="*/ 26 w 118"/>
                    <a:gd name="T25" fmla="*/ 31 h 150"/>
                    <a:gd name="T26" fmla="*/ 47 w 118"/>
                    <a:gd name="T27" fmla="*/ 54 h 150"/>
                    <a:gd name="T28" fmla="*/ 70 w 118"/>
                    <a:gd name="T29" fmla="*/ 68 h 150"/>
                    <a:gd name="T30" fmla="*/ 92 w 118"/>
                    <a:gd name="T31" fmla="*/ 79 h 150"/>
                    <a:gd name="T32" fmla="*/ 118 w 118"/>
                    <a:gd name="T33" fmla="*/ 87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8" h="150">
                      <a:moveTo>
                        <a:pt x="118" y="87"/>
                      </a:moveTo>
                      <a:lnTo>
                        <a:pt x="105" y="95"/>
                      </a:lnTo>
                      <a:lnTo>
                        <a:pt x="91" y="113"/>
                      </a:lnTo>
                      <a:lnTo>
                        <a:pt x="79" y="150"/>
                      </a:lnTo>
                      <a:lnTo>
                        <a:pt x="50" y="128"/>
                      </a:lnTo>
                      <a:lnTo>
                        <a:pt x="24" y="108"/>
                      </a:lnTo>
                      <a:lnTo>
                        <a:pt x="4" y="82"/>
                      </a:lnTo>
                      <a:lnTo>
                        <a:pt x="4" y="54"/>
                      </a:lnTo>
                      <a:lnTo>
                        <a:pt x="0" y="23"/>
                      </a:lnTo>
                      <a:lnTo>
                        <a:pt x="1" y="8"/>
                      </a:lnTo>
                      <a:lnTo>
                        <a:pt x="8" y="0"/>
                      </a:lnTo>
                      <a:lnTo>
                        <a:pt x="8" y="12"/>
                      </a:lnTo>
                      <a:lnTo>
                        <a:pt x="26" y="31"/>
                      </a:lnTo>
                      <a:lnTo>
                        <a:pt x="47" y="54"/>
                      </a:lnTo>
                      <a:lnTo>
                        <a:pt x="70" y="68"/>
                      </a:lnTo>
                      <a:lnTo>
                        <a:pt x="92" y="79"/>
                      </a:lnTo>
                      <a:lnTo>
                        <a:pt x="118" y="87"/>
                      </a:lnTo>
                      <a:close/>
                    </a:path>
                  </a:pathLst>
                </a:custGeom>
                <a:blipFill dpi="0" rotWithShape="0">
                  <a:blip r:embed="rId1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72" name="Freeform 120"/>
                <p:cNvSpPr>
                  <a:spLocks/>
                </p:cNvSpPr>
                <p:nvPr/>
              </p:nvSpPr>
              <p:spPr bwMode="auto">
                <a:xfrm>
                  <a:off x="4957" y="2628"/>
                  <a:ext cx="46" cy="145"/>
                </a:xfrm>
                <a:custGeom>
                  <a:avLst/>
                  <a:gdLst>
                    <a:gd name="T0" fmla="*/ 66 w 93"/>
                    <a:gd name="T1" fmla="*/ 0 h 290"/>
                    <a:gd name="T2" fmla="*/ 86 w 93"/>
                    <a:gd name="T3" fmla="*/ 20 h 290"/>
                    <a:gd name="T4" fmla="*/ 93 w 93"/>
                    <a:gd name="T5" fmla="*/ 48 h 290"/>
                    <a:gd name="T6" fmla="*/ 92 w 93"/>
                    <a:gd name="T7" fmla="*/ 61 h 290"/>
                    <a:gd name="T8" fmla="*/ 87 w 93"/>
                    <a:gd name="T9" fmla="*/ 74 h 290"/>
                    <a:gd name="T10" fmla="*/ 83 w 93"/>
                    <a:gd name="T11" fmla="*/ 82 h 290"/>
                    <a:gd name="T12" fmla="*/ 84 w 93"/>
                    <a:gd name="T13" fmla="*/ 108 h 290"/>
                    <a:gd name="T14" fmla="*/ 87 w 93"/>
                    <a:gd name="T15" fmla="*/ 149 h 290"/>
                    <a:gd name="T16" fmla="*/ 64 w 93"/>
                    <a:gd name="T17" fmla="*/ 214 h 290"/>
                    <a:gd name="T18" fmla="*/ 46 w 93"/>
                    <a:gd name="T19" fmla="*/ 290 h 290"/>
                    <a:gd name="T20" fmla="*/ 28 w 93"/>
                    <a:gd name="T21" fmla="*/ 245 h 290"/>
                    <a:gd name="T22" fmla="*/ 6 w 93"/>
                    <a:gd name="T23" fmla="*/ 192 h 290"/>
                    <a:gd name="T24" fmla="*/ 0 w 93"/>
                    <a:gd name="T25" fmla="*/ 168 h 290"/>
                    <a:gd name="T26" fmla="*/ 14 w 93"/>
                    <a:gd name="T27" fmla="*/ 119 h 290"/>
                    <a:gd name="T28" fmla="*/ 33 w 93"/>
                    <a:gd name="T29" fmla="*/ 82 h 290"/>
                    <a:gd name="T30" fmla="*/ 29 w 93"/>
                    <a:gd name="T31" fmla="*/ 57 h 290"/>
                    <a:gd name="T32" fmla="*/ 35 w 93"/>
                    <a:gd name="T33" fmla="*/ 30 h 290"/>
                    <a:gd name="T34" fmla="*/ 45 w 93"/>
                    <a:gd name="T35" fmla="*/ 14 h 290"/>
                    <a:gd name="T36" fmla="*/ 66 w 93"/>
                    <a:gd name="T37" fmla="*/ 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3" h="290">
                      <a:moveTo>
                        <a:pt x="66" y="0"/>
                      </a:moveTo>
                      <a:lnTo>
                        <a:pt x="86" y="20"/>
                      </a:lnTo>
                      <a:lnTo>
                        <a:pt x="93" y="48"/>
                      </a:lnTo>
                      <a:lnTo>
                        <a:pt x="92" y="61"/>
                      </a:lnTo>
                      <a:lnTo>
                        <a:pt x="87" y="74"/>
                      </a:lnTo>
                      <a:lnTo>
                        <a:pt x="83" y="82"/>
                      </a:lnTo>
                      <a:lnTo>
                        <a:pt x="84" y="108"/>
                      </a:lnTo>
                      <a:lnTo>
                        <a:pt x="87" y="149"/>
                      </a:lnTo>
                      <a:lnTo>
                        <a:pt x="64" y="214"/>
                      </a:lnTo>
                      <a:lnTo>
                        <a:pt x="46" y="290"/>
                      </a:lnTo>
                      <a:lnTo>
                        <a:pt x="28" y="245"/>
                      </a:lnTo>
                      <a:lnTo>
                        <a:pt x="6" y="192"/>
                      </a:lnTo>
                      <a:lnTo>
                        <a:pt x="0" y="168"/>
                      </a:lnTo>
                      <a:lnTo>
                        <a:pt x="14" y="119"/>
                      </a:lnTo>
                      <a:lnTo>
                        <a:pt x="33" y="82"/>
                      </a:lnTo>
                      <a:lnTo>
                        <a:pt x="29" y="57"/>
                      </a:lnTo>
                      <a:lnTo>
                        <a:pt x="35" y="30"/>
                      </a:lnTo>
                      <a:lnTo>
                        <a:pt x="45" y="14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73" name="Freeform 121"/>
                <p:cNvSpPr>
                  <a:spLocks/>
                </p:cNvSpPr>
                <p:nvPr/>
              </p:nvSpPr>
              <p:spPr bwMode="auto">
                <a:xfrm>
                  <a:off x="5001" y="2638"/>
                  <a:ext cx="24" cy="61"/>
                </a:xfrm>
                <a:custGeom>
                  <a:avLst/>
                  <a:gdLst>
                    <a:gd name="T0" fmla="*/ 49 w 49"/>
                    <a:gd name="T1" fmla="*/ 0 h 123"/>
                    <a:gd name="T2" fmla="*/ 32 w 49"/>
                    <a:gd name="T3" fmla="*/ 24 h 123"/>
                    <a:gd name="T4" fmla="*/ 18 w 49"/>
                    <a:gd name="T5" fmla="*/ 41 h 123"/>
                    <a:gd name="T6" fmla="*/ 10 w 49"/>
                    <a:gd name="T7" fmla="*/ 43 h 123"/>
                    <a:gd name="T8" fmla="*/ 0 w 49"/>
                    <a:gd name="T9" fmla="*/ 68 h 123"/>
                    <a:gd name="T10" fmla="*/ 5 w 49"/>
                    <a:gd name="T11" fmla="*/ 123 h 123"/>
                    <a:gd name="T12" fmla="*/ 11 w 49"/>
                    <a:gd name="T13" fmla="*/ 102 h 123"/>
                    <a:gd name="T14" fmla="*/ 27 w 49"/>
                    <a:gd name="T15" fmla="*/ 68 h 123"/>
                    <a:gd name="T16" fmla="*/ 39 w 49"/>
                    <a:gd name="T17" fmla="*/ 38 h 123"/>
                    <a:gd name="T18" fmla="*/ 49 w 49"/>
                    <a:gd name="T1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123">
                      <a:moveTo>
                        <a:pt x="49" y="0"/>
                      </a:moveTo>
                      <a:lnTo>
                        <a:pt x="32" y="24"/>
                      </a:lnTo>
                      <a:lnTo>
                        <a:pt x="18" y="41"/>
                      </a:lnTo>
                      <a:lnTo>
                        <a:pt x="10" y="43"/>
                      </a:lnTo>
                      <a:lnTo>
                        <a:pt x="0" y="68"/>
                      </a:lnTo>
                      <a:lnTo>
                        <a:pt x="5" y="123"/>
                      </a:lnTo>
                      <a:lnTo>
                        <a:pt x="11" y="102"/>
                      </a:lnTo>
                      <a:lnTo>
                        <a:pt x="27" y="68"/>
                      </a:lnTo>
                      <a:lnTo>
                        <a:pt x="39" y="38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blipFill dpi="0" rotWithShape="0">
                  <a:blip r:embed="rId1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74" name="Freeform 122"/>
                <p:cNvSpPr>
                  <a:spLocks/>
                </p:cNvSpPr>
                <p:nvPr/>
              </p:nvSpPr>
              <p:spPr bwMode="auto">
                <a:xfrm>
                  <a:off x="4930" y="2628"/>
                  <a:ext cx="41" cy="82"/>
                </a:xfrm>
                <a:custGeom>
                  <a:avLst/>
                  <a:gdLst>
                    <a:gd name="T0" fmla="*/ 78 w 83"/>
                    <a:gd name="T1" fmla="*/ 63 h 164"/>
                    <a:gd name="T2" fmla="*/ 83 w 83"/>
                    <a:gd name="T3" fmla="*/ 80 h 164"/>
                    <a:gd name="T4" fmla="*/ 72 w 83"/>
                    <a:gd name="T5" fmla="*/ 105 h 164"/>
                    <a:gd name="T6" fmla="*/ 63 w 83"/>
                    <a:gd name="T7" fmla="*/ 125 h 164"/>
                    <a:gd name="T8" fmla="*/ 53 w 83"/>
                    <a:gd name="T9" fmla="*/ 164 h 164"/>
                    <a:gd name="T10" fmla="*/ 35 w 83"/>
                    <a:gd name="T11" fmla="*/ 114 h 164"/>
                    <a:gd name="T12" fmla="*/ 23 w 83"/>
                    <a:gd name="T13" fmla="*/ 79 h 164"/>
                    <a:gd name="T14" fmla="*/ 11 w 83"/>
                    <a:gd name="T15" fmla="*/ 47 h 164"/>
                    <a:gd name="T16" fmla="*/ 4 w 83"/>
                    <a:gd name="T17" fmla="*/ 22 h 164"/>
                    <a:gd name="T18" fmla="*/ 0 w 83"/>
                    <a:gd name="T19" fmla="*/ 1 h 164"/>
                    <a:gd name="T20" fmla="*/ 1 w 83"/>
                    <a:gd name="T21" fmla="*/ 0 h 164"/>
                    <a:gd name="T22" fmla="*/ 11 w 83"/>
                    <a:gd name="T23" fmla="*/ 16 h 164"/>
                    <a:gd name="T24" fmla="*/ 36 w 83"/>
                    <a:gd name="T25" fmla="*/ 36 h 164"/>
                    <a:gd name="T26" fmla="*/ 78 w 83"/>
                    <a:gd name="T27" fmla="*/ 63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64">
                      <a:moveTo>
                        <a:pt x="78" y="63"/>
                      </a:moveTo>
                      <a:lnTo>
                        <a:pt x="83" y="80"/>
                      </a:lnTo>
                      <a:lnTo>
                        <a:pt x="72" y="105"/>
                      </a:lnTo>
                      <a:lnTo>
                        <a:pt x="63" y="125"/>
                      </a:lnTo>
                      <a:lnTo>
                        <a:pt x="53" y="164"/>
                      </a:lnTo>
                      <a:lnTo>
                        <a:pt x="35" y="114"/>
                      </a:lnTo>
                      <a:lnTo>
                        <a:pt x="23" y="79"/>
                      </a:lnTo>
                      <a:lnTo>
                        <a:pt x="11" y="47"/>
                      </a:lnTo>
                      <a:lnTo>
                        <a:pt x="4" y="2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11" y="16"/>
                      </a:lnTo>
                      <a:lnTo>
                        <a:pt x="36" y="36"/>
                      </a:lnTo>
                      <a:lnTo>
                        <a:pt x="78" y="63"/>
                      </a:lnTo>
                      <a:close/>
                    </a:path>
                  </a:pathLst>
                </a:custGeom>
                <a:blipFill dpi="0" rotWithShape="0">
                  <a:blip r:embed="rId1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875" name="Group 123"/>
              <p:cNvGrpSpPr>
                <a:grpSpLocks/>
              </p:cNvGrpSpPr>
              <p:nvPr/>
            </p:nvGrpSpPr>
            <p:grpSpPr bwMode="auto">
              <a:xfrm>
                <a:off x="4913" y="2402"/>
                <a:ext cx="147" cy="220"/>
                <a:chOff x="4913" y="2402"/>
                <a:chExt cx="147" cy="220"/>
              </a:xfrm>
            </p:grpSpPr>
            <p:sp>
              <p:nvSpPr>
                <p:cNvPr id="202876" name="Freeform 124"/>
                <p:cNvSpPr>
                  <a:spLocks/>
                </p:cNvSpPr>
                <p:nvPr/>
              </p:nvSpPr>
              <p:spPr bwMode="auto">
                <a:xfrm>
                  <a:off x="4934" y="2548"/>
                  <a:ext cx="81" cy="74"/>
                </a:xfrm>
                <a:custGeom>
                  <a:avLst/>
                  <a:gdLst>
                    <a:gd name="T0" fmla="*/ 161 w 161"/>
                    <a:gd name="T1" fmla="*/ 106 h 148"/>
                    <a:gd name="T2" fmla="*/ 153 w 161"/>
                    <a:gd name="T3" fmla="*/ 131 h 148"/>
                    <a:gd name="T4" fmla="*/ 140 w 161"/>
                    <a:gd name="T5" fmla="*/ 141 h 148"/>
                    <a:gd name="T6" fmla="*/ 126 w 161"/>
                    <a:gd name="T7" fmla="*/ 148 h 148"/>
                    <a:gd name="T8" fmla="*/ 101 w 161"/>
                    <a:gd name="T9" fmla="*/ 148 h 148"/>
                    <a:gd name="T10" fmla="*/ 82 w 161"/>
                    <a:gd name="T11" fmla="*/ 141 h 148"/>
                    <a:gd name="T12" fmla="*/ 58 w 161"/>
                    <a:gd name="T13" fmla="*/ 129 h 148"/>
                    <a:gd name="T14" fmla="*/ 41 w 161"/>
                    <a:gd name="T15" fmla="*/ 118 h 148"/>
                    <a:gd name="T16" fmla="*/ 27 w 161"/>
                    <a:gd name="T17" fmla="*/ 106 h 148"/>
                    <a:gd name="T18" fmla="*/ 14 w 161"/>
                    <a:gd name="T19" fmla="*/ 93 h 148"/>
                    <a:gd name="T20" fmla="*/ 0 w 161"/>
                    <a:gd name="T21" fmla="*/ 73 h 148"/>
                    <a:gd name="T22" fmla="*/ 5 w 161"/>
                    <a:gd name="T23" fmla="*/ 57 h 148"/>
                    <a:gd name="T24" fmla="*/ 7 w 161"/>
                    <a:gd name="T25" fmla="*/ 44 h 148"/>
                    <a:gd name="T26" fmla="*/ 6 w 161"/>
                    <a:gd name="T27" fmla="*/ 28 h 148"/>
                    <a:gd name="T28" fmla="*/ 5 w 161"/>
                    <a:gd name="T29" fmla="*/ 0 h 148"/>
                    <a:gd name="T30" fmla="*/ 161 w 161"/>
                    <a:gd name="T31" fmla="*/ 106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1" h="148">
                      <a:moveTo>
                        <a:pt x="161" y="106"/>
                      </a:moveTo>
                      <a:lnTo>
                        <a:pt x="153" y="131"/>
                      </a:lnTo>
                      <a:lnTo>
                        <a:pt x="140" y="141"/>
                      </a:lnTo>
                      <a:lnTo>
                        <a:pt x="126" y="148"/>
                      </a:lnTo>
                      <a:lnTo>
                        <a:pt x="101" y="148"/>
                      </a:lnTo>
                      <a:lnTo>
                        <a:pt x="82" y="141"/>
                      </a:lnTo>
                      <a:lnTo>
                        <a:pt x="58" y="129"/>
                      </a:lnTo>
                      <a:lnTo>
                        <a:pt x="41" y="118"/>
                      </a:lnTo>
                      <a:lnTo>
                        <a:pt x="27" y="106"/>
                      </a:lnTo>
                      <a:lnTo>
                        <a:pt x="14" y="93"/>
                      </a:lnTo>
                      <a:lnTo>
                        <a:pt x="0" y="73"/>
                      </a:lnTo>
                      <a:lnTo>
                        <a:pt x="5" y="57"/>
                      </a:lnTo>
                      <a:lnTo>
                        <a:pt x="7" y="44"/>
                      </a:lnTo>
                      <a:lnTo>
                        <a:pt x="6" y="28"/>
                      </a:lnTo>
                      <a:lnTo>
                        <a:pt x="5" y="0"/>
                      </a:lnTo>
                      <a:lnTo>
                        <a:pt x="161" y="106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2877" name="Group 125"/>
                <p:cNvGrpSpPr>
                  <a:grpSpLocks/>
                </p:cNvGrpSpPr>
                <p:nvPr/>
              </p:nvGrpSpPr>
              <p:grpSpPr bwMode="auto">
                <a:xfrm>
                  <a:off x="4913" y="2402"/>
                  <a:ext cx="147" cy="207"/>
                  <a:chOff x="4913" y="2402"/>
                  <a:chExt cx="147" cy="207"/>
                </a:xfrm>
              </p:grpSpPr>
              <p:sp>
                <p:nvSpPr>
                  <p:cNvPr id="202878" name="Freeform 126"/>
                  <p:cNvSpPr>
                    <a:spLocks/>
                  </p:cNvSpPr>
                  <p:nvPr/>
                </p:nvSpPr>
                <p:spPr bwMode="auto">
                  <a:xfrm>
                    <a:off x="4913" y="2402"/>
                    <a:ext cx="147" cy="140"/>
                  </a:xfrm>
                  <a:custGeom>
                    <a:avLst/>
                    <a:gdLst>
                      <a:gd name="T0" fmla="*/ 196 w 295"/>
                      <a:gd name="T1" fmla="*/ 1 h 281"/>
                      <a:gd name="T2" fmla="*/ 233 w 295"/>
                      <a:gd name="T3" fmla="*/ 26 h 281"/>
                      <a:gd name="T4" fmla="*/ 250 w 295"/>
                      <a:gd name="T5" fmla="*/ 53 h 281"/>
                      <a:gd name="T6" fmla="*/ 278 w 295"/>
                      <a:gd name="T7" fmla="*/ 70 h 281"/>
                      <a:gd name="T8" fmla="*/ 289 w 295"/>
                      <a:gd name="T9" fmla="*/ 91 h 281"/>
                      <a:gd name="T10" fmla="*/ 295 w 295"/>
                      <a:gd name="T11" fmla="*/ 132 h 281"/>
                      <a:gd name="T12" fmla="*/ 294 w 295"/>
                      <a:gd name="T13" fmla="*/ 162 h 281"/>
                      <a:gd name="T14" fmla="*/ 289 w 295"/>
                      <a:gd name="T15" fmla="*/ 190 h 281"/>
                      <a:gd name="T16" fmla="*/ 271 w 295"/>
                      <a:gd name="T17" fmla="*/ 205 h 281"/>
                      <a:gd name="T18" fmla="*/ 28 w 295"/>
                      <a:gd name="T19" fmla="*/ 281 h 281"/>
                      <a:gd name="T20" fmla="*/ 25 w 295"/>
                      <a:gd name="T21" fmla="*/ 237 h 281"/>
                      <a:gd name="T22" fmla="*/ 14 w 295"/>
                      <a:gd name="T23" fmla="*/ 207 h 281"/>
                      <a:gd name="T24" fmla="*/ 1 w 295"/>
                      <a:gd name="T25" fmla="*/ 176 h 281"/>
                      <a:gd name="T26" fmla="*/ 0 w 295"/>
                      <a:gd name="T27" fmla="*/ 139 h 281"/>
                      <a:gd name="T28" fmla="*/ 8 w 295"/>
                      <a:gd name="T29" fmla="*/ 102 h 281"/>
                      <a:gd name="T30" fmla="*/ 19 w 295"/>
                      <a:gd name="T31" fmla="*/ 70 h 281"/>
                      <a:gd name="T32" fmla="*/ 36 w 295"/>
                      <a:gd name="T33" fmla="*/ 44 h 281"/>
                      <a:gd name="T34" fmla="*/ 61 w 295"/>
                      <a:gd name="T35" fmla="*/ 25 h 281"/>
                      <a:gd name="T36" fmla="*/ 91 w 295"/>
                      <a:gd name="T37" fmla="*/ 6 h 281"/>
                      <a:gd name="T38" fmla="*/ 150 w 295"/>
                      <a:gd name="T39" fmla="*/ 0 h 281"/>
                      <a:gd name="T40" fmla="*/ 196 w 295"/>
                      <a:gd name="T41" fmla="*/ 1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5" h="281">
                        <a:moveTo>
                          <a:pt x="196" y="1"/>
                        </a:moveTo>
                        <a:lnTo>
                          <a:pt x="233" y="26"/>
                        </a:lnTo>
                        <a:lnTo>
                          <a:pt x="250" y="53"/>
                        </a:lnTo>
                        <a:lnTo>
                          <a:pt x="278" y="70"/>
                        </a:lnTo>
                        <a:lnTo>
                          <a:pt x="289" y="91"/>
                        </a:lnTo>
                        <a:lnTo>
                          <a:pt x="295" y="132"/>
                        </a:lnTo>
                        <a:lnTo>
                          <a:pt x="294" y="162"/>
                        </a:lnTo>
                        <a:lnTo>
                          <a:pt x="289" y="190"/>
                        </a:lnTo>
                        <a:lnTo>
                          <a:pt x="271" y="205"/>
                        </a:lnTo>
                        <a:lnTo>
                          <a:pt x="28" y="281"/>
                        </a:lnTo>
                        <a:lnTo>
                          <a:pt x="25" y="237"/>
                        </a:lnTo>
                        <a:lnTo>
                          <a:pt x="14" y="207"/>
                        </a:lnTo>
                        <a:lnTo>
                          <a:pt x="1" y="176"/>
                        </a:lnTo>
                        <a:lnTo>
                          <a:pt x="0" y="139"/>
                        </a:lnTo>
                        <a:lnTo>
                          <a:pt x="8" y="102"/>
                        </a:lnTo>
                        <a:lnTo>
                          <a:pt x="19" y="70"/>
                        </a:lnTo>
                        <a:lnTo>
                          <a:pt x="36" y="44"/>
                        </a:lnTo>
                        <a:lnTo>
                          <a:pt x="61" y="25"/>
                        </a:lnTo>
                        <a:lnTo>
                          <a:pt x="91" y="6"/>
                        </a:lnTo>
                        <a:lnTo>
                          <a:pt x="150" y="0"/>
                        </a:lnTo>
                        <a:lnTo>
                          <a:pt x="196" y="1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 w="3175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2879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4924" y="2459"/>
                    <a:ext cx="127" cy="150"/>
                    <a:chOff x="4924" y="2459"/>
                    <a:chExt cx="127" cy="150"/>
                  </a:xfrm>
                </p:grpSpPr>
                <p:sp>
                  <p:nvSpPr>
                    <p:cNvPr id="202880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4924" y="2459"/>
                      <a:ext cx="127" cy="150"/>
                    </a:xfrm>
                    <a:custGeom>
                      <a:avLst/>
                      <a:gdLst>
                        <a:gd name="T0" fmla="*/ 254 w 254"/>
                        <a:gd name="T1" fmla="*/ 91 h 301"/>
                        <a:gd name="T2" fmla="*/ 246 w 254"/>
                        <a:gd name="T3" fmla="*/ 104 h 301"/>
                        <a:gd name="T4" fmla="*/ 246 w 254"/>
                        <a:gd name="T5" fmla="*/ 122 h 301"/>
                        <a:gd name="T6" fmla="*/ 243 w 254"/>
                        <a:gd name="T7" fmla="*/ 140 h 301"/>
                        <a:gd name="T8" fmla="*/ 236 w 254"/>
                        <a:gd name="T9" fmla="*/ 165 h 301"/>
                        <a:gd name="T10" fmla="*/ 228 w 254"/>
                        <a:gd name="T11" fmla="*/ 194 h 301"/>
                        <a:gd name="T12" fmla="*/ 220 w 254"/>
                        <a:gd name="T13" fmla="*/ 223 h 301"/>
                        <a:gd name="T14" fmla="*/ 210 w 254"/>
                        <a:gd name="T15" fmla="*/ 254 h 301"/>
                        <a:gd name="T16" fmla="*/ 202 w 254"/>
                        <a:gd name="T17" fmla="*/ 271 h 301"/>
                        <a:gd name="T18" fmla="*/ 190 w 254"/>
                        <a:gd name="T19" fmla="*/ 284 h 301"/>
                        <a:gd name="T20" fmla="*/ 178 w 254"/>
                        <a:gd name="T21" fmla="*/ 297 h 301"/>
                        <a:gd name="T22" fmla="*/ 162 w 254"/>
                        <a:gd name="T23" fmla="*/ 301 h 301"/>
                        <a:gd name="T24" fmla="*/ 141 w 254"/>
                        <a:gd name="T25" fmla="*/ 295 h 301"/>
                        <a:gd name="T26" fmla="*/ 118 w 254"/>
                        <a:gd name="T27" fmla="*/ 288 h 301"/>
                        <a:gd name="T28" fmla="*/ 101 w 254"/>
                        <a:gd name="T29" fmla="*/ 281 h 301"/>
                        <a:gd name="T30" fmla="*/ 84 w 254"/>
                        <a:gd name="T31" fmla="*/ 271 h 301"/>
                        <a:gd name="T32" fmla="*/ 70 w 254"/>
                        <a:gd name="T33" fmla="*/ 260 h 301"/>
                        <a:gd name="T34" fmla="*/ 58 w 254"/>
                        <a:gd name="T35" fmla="*/ 247 h 301"/>
                        <a:gd name="T36" fmla="*/ 45 w 254"/>
                        <a:gd name="T37" fmla="*/ 232 h 301"/>
                        <a:gd name="T38" fmla="*/ 30 w 254"/>
                        <a:gd name="T39" fmla="*/ 214 h 301"/>
                        <a:gd name="T40" fmla="*/ 19 w 254"/>
                        <a:gd name="T41" fmla="*/ 192 h 301"/>
                        <a:gd name="T42" fmla="*/ 17 w 254"/>
                        <a:gd name="T43" fmla="*/ 159 h 301"/>
                        <a:gd name="T44" fmla="*/ 17 w 254"/>
                        <a:gd name="T45" fmla="*/ 139 h 301"/>
                        <a:gd name="T46" fmla="*/ 9 w 254"/>
                        <a:gd name="T47" fmla="*/ 126 h 301"/>
                        <a:gd name="T48" fmla="*/ 3 w 254"/>
                        <a:gd name="T49" fmla="*/ 111 h 301"/>
                        <a:gd name="T50" fmla="*/ 0 w 254"/>
                        <a:gd name="T51" fmla="*/ 92 h 301"/>
                        <a:gd name="T52" fmla="*/ 4 w 254"/>
                        <a:gd name="T53" fmla="*/ 70 h 301"/>
                        <a:gd name="T54" fmla="*/ 14 w 254"/>
                        <a:gd name="T55" fmla="*/ 56 h 301"/>
                        <a:gd name="T56" fmla="*/ 27 w 254"/>
                        <a:gd name="T57" fmla="*/ 54 h 301"/>
                        <a:gd name="T58" fmla="*/ 36 w 254"/>
                        <a:gd name="T59" fmla="*/ 65 h 301"/>
                        <a:gd name="T60" fmla="*/ 43 w 254"/>
                        <a:gd name="T61" fmla="*/ 82 h 301"/>
                        <a:gd name="T62" fmla="*/ 50 w 254"/>
                        <a:gd name="T63" fmla="*/ 54 h 301"/>
                        <a:gd name="T64" fmla="*/ 64 w 254"/>
                        <a:gd name="T65" fmla="*/ 50 h 301"/>
                        <a:gd name="T66" fmla="*/ 76 w 254"/>
                        <a:gd name="T67" fmla="*/ 47 h 301"/>
                        <a:gd name="T68" fmla="*/ 119 w 254"/>
                        <a:gd name="T69" fmla="*/ 35 h 301"/>
                        <a:gd name="T70" fmla="*/ 157 w 254"/>
                        <a:gd name="T71" fmla="*/ 14 h 301"/>
                        <a:gd name="T72" fmla="*/ 191 w 254"/>
                        <a:gd name="T73" fmla="*/ 0 h 301"/>
                        <a:gd name="T74" fmla="*/ 224 w 254"/>
                        <a:gd name="T75" fmla="*/ 3 h 301"/>
                        <a:gd name="T76" fmla="*/ 246 w 254"/>
                        <a:gd name="T77" fmla="*/ 11 h 301"/>
                        <a:gd name="T78" fmla="*/ 250 w 254"/>
                        <a:gd name="T79" fmla="*/ 54 h 301"/>
                        <a:gd name="T80" fmla="*/ 254 w 254"/>
                        <a:gd name="T81" fmla="*/ 76 h 301"/>
                        <a:gd name="T82" fmla="*/ 254 w 254"/>
                        <a:gd name="T83" fmla="*/ 9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254" h="301">
                          <a:moveTo>
                            <a:pt x="254" y="91"/>
                          </a:moveTo>
                          <a:lnTo>
                            <a:pt x="246" y="104"/>
                          </a:lnTo>
                          <a:lnTo>
                            <a:pt x="246" y="122"/>
                          </a:lnTo>
                          <a:lnTo>
                            <a:pt x="243" y="140"/>
                          </a:lnTo>
                          <a:lnTo>
                            <a:pt x="236" y="165"/>
                          </a:lnTo>
                          <a:lnTo>
                            <a:pt x="228" y="194"/>
                          </a:lnTo>
                          <a:lnTo>
                            <a:pt x="220" y="223"/>
                          </a:lnTo>
                          <a:lnTo>
                            <a:pt x="210" y="254"/>
                          </a:lnTo>
                          <a:lnTo>
                            <a:pt x="202" y="271"/>
                          </a:lnTo>
                          <a:lnTo>
                            <a:pt x="190" y="284"/>
                          </a:lnTo>
                          <a:lnTo>
                            <a:pt x="178" y="297"/>
                          </a:lnTo>
                          <a:lnTo>
                            <a:pt x="162" y="301"/>
                          </a:lnTo>
                          <a:lnTo>
                            <a:pt x="141" y="295"/>
                          </a:lnTo>
                          <a:lnTo>
                            <a:pt x="118" y="288"/>
                          </a:lnTo>
                          <a:lnTo>
                            <a:pt x="101" y="281"/>
                          </a:lnTo>
                          <a:lnTo>
                            <a:pt x="84" y="271"/>
                          </a:lnTo>
                          <a:lnTo>
                            <a:pt x="70" y="260"/>
                          </a:lnTo>
                          <a:lnTo>
                            <a:pt x="58" y="247"/>
                          </a:lnTo>
                          <a:lnTo>
                            <a:pt x="45" y="232"/>
                          </a:lnTo>
                          <a:lnTo>
                            <a:pt x="30" y="214"/>
                          </a:lnTo>
                          <a:lnTo>
                            <a:pt x="19" y="192"/>
                          </a:lnTo>
                          <a:lnTo>
                            <a:pt x="17" y="159"/>
                          </a:lnTo>
                          <a:lnTo>
                            <a:pt x="17" y="139"/>
                          </a:lnTo>
                          <a:lnTo>
                            <a:pt x="9" y="126"/>
                          </a:lnTo>
                          <a:lnTo>
                            <a:pt x="3" y="111"/>
                          </a:lnTo>
                          <a:lnTo>
                            <a:pt x="0" y="92"/>
                          </a:lnTo>
                          <a:lnTo>
                            <a:pt x="4" y="70"/>
                          </a:lnTo>
                          <a:lnTo>
                            <a:pt x="14" y="56"/>
                          </a:lnTo>
                          <a:lnTo>
                            <a:pt x="27" y="54"/>
                          </a:lnTo>
                          <a:lnTo>
                            <a:pt x="36" y="65"/>
                          </a:lnTo>
                          <a:lnTo>
                            <a:pt x="43" y="82"/>
                          </a:lnTo>
                          <a:lnTo>
                            <a:pt x="50" y="54"/>
                          </a:lnTo>
                          <a:lnTo>
                            <a:pt x="64" y="50"/>
                          </a:lnTo>
                          <a:lnTo>
                            <a:pt x="76" y="47"/>
                          </a:lnTo>
                          <a:lnTo>
                            <a:pt x="119" y="35"/>
                          </a:lnTo>
                          <a:lnTo>
                            <a:pt x="157" y="14"/>
                          </a:lnTo>
                          <a:lnTo>
                            <a:pt x="191" y="0"/>
                          </a:lnTo>
                          <a:lnTo>
                            <a:pt x="224" y="3"/>
                          </a:lnTo>
                          <a:lnTo>
                            <a:pt x="246" y="11"/>
                          </a:lnTo>
                          <a:lnTo>
                            <a:pt x="250" y="54"/>
                          </a:lnTo>
                          <a:lnTo>
                            <a:pt x="254" y="76"/>
                          </a:lnTo>
                          <a:lnTo>
                            <a:pt x="254" y="91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7"/>
                      <a:srcRect/>
                      <a:tile tx="0" ty="0" sx="100000" sy="100000" flip="none" algn="tl"/>
                    </a:blipFill>
                    <a:ln w="3175">
                      <a:solidFill>
                        <a:srgbClr val="402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881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4988" y="2573"/>
                      <a:ext cx="41" cy="8"/>
                    </a:xfrm>
                    <a:custGeom>
                      <a:avLst/>
                      <a:gdLst>
                        <a:gd name="T0" fmla="*/ 79 w 81"/>
                        <a:gd name="T1" fmla="*/ 14 h 15"/>
                        <a:gd name="T2" fmla="*/ 80 w 81"/>
                        <a:gd name="T3" fmla="*/ 8 h 15"/>
                        <a:gd name="T4" fmla="*/ 81 w 81"/>
                        <a:gd name="T5" fmla="*/ 2 h 15"/>
                        <a:gd name="T6" fmla="*/ 76 w 81"/>
                        <a:gd name="T7" fmla="*/ 5 h 15"/>
                        <a:gd name="T8" fmla="*/ 64 w 81"/>
                        <a:gd name="T9" fmla="*/ 1 h 15"/>
                        <a:gd name="T10" fmla="*/ 55 w 81"/>
                        <a:gd name="T11" fmla="*/ 2 h 15"/>
                        <a:gd name="T12" fmla="*/ 47 w 81"/>
                        <a:gd name="T13" fmla="*/ 0 h 15"/>
                        <a:gd name="T14" fmla="*/ 23 w 81"/>
                        <a:gd name="T15" fmla="*/ 3 h 15"/>
                        <a:gd name="T16" fmla="*/ 13 w 81"/>
                        <a:gd name="T17" fmla="*/ 4 h 15"/>
                        <a:gd name="T18" fmla="*/ 8 w 81"/>
                        <a:gd name="T19" fmla="*/ 3 h 15"/>
                        <a:gd name="T20" fmla="*/ 3 w 81"/>
                        <a:gd name="T21" fmla="*/ 1 h 15"/>
                        <a:gd name="T22" fmla="*/ 3 w 81"/>
                        <a:gd name="T23" fmla="*/ 7 h 15"/>
                        <a:gd name="T24" fmla="*/ 0 w 81"/>
                        <a:gd name="T25" fmla="*/ 15 h 15"/>
                        <a:gd name="T26" fmla="*/ 10 w 81"/>
                        <a:gd name="T27" fmla="*/ 6 h 15"/>
                        <a:gd name="T28" fmla="*/ 24 w 81"/>
                        <a:gd name="T29" fmla="*/ 5 h 15"/>
                        <a:gd name="T30" fmla="*/ 45 w 81"/>
                        <a:gd name="T31" fmla="*/ 5 h 15"/>
                        <a:gd name="T32" fmla="*/ 54 w 81"/>
                        <a:gd name="T33" fmla="*/ 7 h 15"/>
                        <a:gd name="T34" fmla="*/ 63 w 81"/>
                        <a:gd name="T35" fmla="*/ 5 h 15"/>
                        <a:gd name="T36" fmla="*/ 71 w 81"/>
                        <a:gd name="T37" fmla="*/ 6 h 15"/>
                        <a:gd name="T38" fmla="*/ 76 w 81"/>
                        <a:gd name="T39" fmla="*/ 7 h 15"/>
                        <a:gd name="T40" fmla="*/ 79 w 81"/>
                        <a:gd name="T41" fmla="*/ 14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81" h="15">
                          <a:moveTo>
                            <a:pt x="79" y="14"/>
                          </a:moveTo>
                          <a:lnTo>
                            <a:pt x="80" y="8"/>
                          </a:lnTo>
                          <a:lnTo>
                            <a:pt x="81" y="2"/>
                          </a:lnTo>
                          <a:lnTo>
                            <a:pt x="76" y="5"/>
                          </a:lnTo>
                          <a:lnTo>
                            <a:pt x="64" y="1"/>
                          </a:lnTo>
                          <a:lnTo>
                            <a:pt x="55" y="2"/>
                          </a:lnTo>
                          <a:lnTo>
                            <a:pt x="47" y="0"/>
                          </a:lnTo>
                          <a:lnTo>
                            <a:pt x="23" y="3"/>
                          </a:lnTo>
                          <a:lnTo>
                            <a:pt x="13" y="4"/>
                          </a:lnTo>
                          <a:lnTo>
                            <a:pt x="8" y="3"/>
                          </a:lnTo>
                          <a:lnTo>
                            <a:pt x="3" y="1"/>
                          </a:lnTo>
                          <a:lnTo>
                            <a:pt x="3" y="7"/>
                          </a:lnTo>
                          <a:lnTo>
                            <a:pt x="0" y="15"/>
                          </a:lnTo>
                          <a:lnTo>
                            <a:pt x="10" y="6"/>
                          </a:lnTo>
                          <a:lnTo>
                            <a:pt x="24" y="5"/>
                          </a:lnTo>
                          <a:lnTo>
                            <a:pt x="45" y="5"/>
                          </a:lnTo>
                          <a:lnTo>
                            <a:pt x="54" y="7"/>
                          </a:lnTo>
                          <a:lnTo>
                            <a:pt x="63" y="5"/>
                          </a:lnTo>
                          <a:lnTo>
                            <a:pt x="71" y="6"/>
                          </a:lnTo>
                          <a:lnTo>
                            <a:pt x="76" y="7"/>
                          </a:lnTo>
                          <a:lnTo>
                            <a:pt x="79" y="14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882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5002" y="2584"/>
                      <a:ext cx="19" cy="3"/>
                    </a:xfrm>
                    <a:custGeom>
                      <a:avLst/>
                      <a:gdLst>
                        <a:gd name="T0" fmla="*/ 38 w 38"/>
                        <a:gd name="T1" fmla="*/ 1 h 6"/>
                        <a:gd name="T2" fmla="*/ 28 w 38"/>
                        <a:gd name="T3" fmla="*/ 2 h 6"/>
                        <a:gd name="T4" fmla="*/ 21 w 38"/>
                        <a:gd name="T5" fmla="*/ 2 h 6"/>
                        <a:gd name="T6" fmla="*/ 0 w 38"/>
                        <a:gd name="T7" fmla="*/ 0 h 6"/>
                        <a:gd name="T8" fmla="*/ 17 w 38"/>
                        <a:gd name="T9" fmla="*/ 6 h 6"/>
                        <a:gd name="T10" fmla="*/ 29 w 38"/>
                        <a:gd name="T11" fmla="*/ 4 h 6"/>
                        <a:gd name="T12" fmla="*/ 38 w 38"/>
                        <a:gd name="T13" fmla="*/ 1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8" h="6">
                          <a:moveTo>
                            <a:pt x="38" y="1"/>
                          </a:moveTo>
                          <a:lnTo>
                            <a:pt x="28" y="2"/>
                          </a:lnTo>
                          <a:lnTo>
                            <a:pt x="21" y="2"/>
                          </a:lnTo>
                          <a:lnTo>
                            <a:pt x="0" y="0"/>
                          </a:lnTo>
                          <a:lnTo>
                            <a:pt x="17" y="6"/>
                          </a:lnTo>
                          <a:lnTo>
                            <a:pt x="29" y="4"/>
                          </a:lnTo>
                          <a:lnTo>
                            <a:pt x="38" y="1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88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5002" y="2599"/>
                      <a:ext cx="13" cy="6"/>
                    </a:xfrm>
                    <a:custGeom>
                      <a:avLst/>
                      <a:gdLst>
                        <a:gd name="T0" fmla="*/ 24 w 24"/>
                        <a:gd name="T1" fmla="*/ 1 h 13"/>
                        <a:gd name="T2" fmla="*/ 15 w 24"/>
                        <a:gd name="T3" fmla="*/ 3 h 13"/>
                        <a:gd name="T4" fmla="*/ 12 w 24"/>
                        <a:gd name="T5" fmla="*/ 13 h 13"/>
                        <a:gd name="T6" fmla="*/ 12 w 24"/>
                        <a:gd name="T7" fmla="*/ 4 h 13"/>
                        <a:gd name="T8" fmla="*/ 0 w 24"/>
                        <a:gd name="T9" fmla="*/ 0 h 13"/>
                        <a:gd name="T10" fmla="*/ 13 w 24"/>
                        <a:gd name="T11" fmla="*/ 2 h 13"/>
                        <a:gd name="T12" fmla="*/ 24 w 24"/>
                        <a:gd name="T13" fmla="*/ 1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4" h="13">
                          <a:moveTo>
                            <a:pt x="24" y="1"/>
                          </a:moveTo>
                          <a:lnTo>
                            <a:pt x="15" y="3"/>
                          </a:lnTo>
                          <a:lnTo>
                            <a:pt x="12" y="13"/>
                          </a:lnTo>
                          <a:lnTo>
                            <a:pt x="12" y="4"/>
                          </a:lnTo>
                          <a:lnTo>
                            <a:pt x="0" y="0"/>
                          </a:lnTo>
                          <a:lnTo>
                            <a:pt x="13" y="2"/>
                          </a:lnTo>
                          <a:lnTo>
                            <a:pt x="24" y="1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884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934" y="2501"/>
                      <a:ext cx="6" cy="16"/>
                    </a:xfrm>
                    <a:custGeom>
                      <a:avLst/>
                      <a:gdLst>
                        <a:gd name="T0" fmla="*/ 8 w 13"/>
                        <a:gd name="T1" fmla="*/ 0 h 32"/>
                        <a:gd name="T2" fmla="*/ 13 w 13"/>
                        <a:gd name="T3" fmla="*/ 6 h 32"/>
                        <a:gd name="T4" fmla="*/ 8 w 13"/>
                        <a:gd name="T5" fmla="*/ 11 h 32"/>
                        <a:gd name="T6" fmla="*/ 6 w 13"/>
                        <a:gd name="T7" fmla="*/ 18 h 32"/>
                        <a:gd name="T8" fmla="*/ 8 w 13"/>
                        <a:gd name="T9" fmla="*/ 32 h 32"/>
                        <a:gd name="T10" fmla="*/ 0 w 13"/>
                        <a:gd name="T11" fmla="*/ 15 h 32"/>
                        <a:gd name="T12" fmla="*/ 8 w 13"/>
                        <a:gd name="T13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" h="32">
                          <a:moveTo>
                            <a:pt x="8" y="0"/>
                          </a:moveTo>
                          <a:lnTo>
                            <a:pt x="13" y="6"/>
                          </a:lnTo>
                          <a:lnTo>
                            <a:pt x="8" y="11"/>
                          </a:lnTo>
                          <a:lnTo>
                            <a:pt x="6" y="18"/>
                          </a:lnTo>
                          <a:lnTo>
                            <a:pt x="8" y="32"/>
                          </a:lnTo>
                          <a:lnTo>
                            <a:pt x="0" y="15"/>
                          </a:lnTo>
                          <a:lnTo>
                            <a:pt x="8" y="0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885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4930" y="2492"/>
                      <a:ext cx="9" cy="25"/>
                    </a:xfrm>
                    <a:custGeom>
                      <a:avLst/>
                      <a:gdLst>
                        <a:gd name="T0" fmla="*/ 16 w 17"/>
                        <a:gd name="T1" fmla="*/ 16 h 51"/>
                        <a:gd name="T2" fmla="*/ 17 w 17"/>
                        <a:gd name="T3" fmla="*/ 10 h 51"/>
                        <a:gd name="T4" fmla="*/ 14 w 17"/>
                        <a:gd name="T5" fmla="*/ 1 h 51"/>
                        <a:gd name="T6" fmla="*/ 7 w 17"/>
                        <a:gd name="T7" fmla="*/ 0 h 51"/>
                        <a:gd name="T8" fmla="*/ 2 w 17"/>
                        <a:gd name="T9" fmla="*/ 5 h 51"/>
                        <a:gd name="T10" fmla="*/ 0 w 17"/>
                        <a:gd name="T11" fmla="*/ 21 h 51"/>
                        <a:gd name="T12" fmla="*/ 1 w 17"/>
                        <a:gd name="T13" fmla="*/ 42 h 51"/>
                        <a:gd name="T14" fmla="*/ 7 w 17"/>
                        <a:gd name="T15" fmla="*/ 51 h 51"/>
                        <a:gd name="T16" fmla="*/ 3 w 17"/>
                        <a:gd name="T17" fmla="*/ 37 h 51"/>
                        <a:gd name="T18" fmla="*/ 3 w 17"/>
                        <a:gd name="T19" fmla="*/ 16 h 51"/>
                        <a:gd name="T20" fmla="*/ 5 w 17"/>
                        <a:gd name="T21" fmla="*/ 4 h 51"/>
                        <a:gd name="T22" fmla="*/ 11 w 17"/>
                        <a:gd name="T23" fmla="*/ 5 h 51"/>
                        <a:gd name="T24" fmla="*/ 16 w 17"/>
                        <a:gd name="T25" fmla="*/ 16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7" h="51">
                          <a:moveTo>
                            <a:pt x="16" y="16"/>
                          </a:moveTo>
                          <a:lnTo>
                            <a:pt x="17" y="10"/>
                          </a:lnTo>
                          <a:lnTo>
                            <a:pt x="14" y="1"/>
                          </a:lnTo>
                          <a:lnTo>
                            <a:pt x="7" y="0"/>
                          </a:lnTo>
                          <a:lnTo>
                            <a:pt x="2" y="5"/>
                          </a:lnTo>
                          <a:lnTo>
                            <a:pt x="0" y="21"/>
                          </a:lnTo>
                          <a:lnTo>
                            <a:pt x="1" y="42"/>
                          </a:lnTo>
                          <a:lnTo>
                            <a:pt x="7" y="51"/>
                          </a:lnTo>
                          <a:lnTo>
                            <a:pt x="3" y="37"/>
                          </a:lnTo>
                          <a:lnTo>
                            <a:pt x="3" y="16"/>
                          </a:lnTo>
                          <a:lnTo>
                            <a:pt x="5" y="4"/>
                          </a:lnTo>
                          <a:lnTo>
                            <a:pt x="11" y="5"/>
                          </a:lnTo>
                          <a:lnTo>
                            <a:pt x="16" y="16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886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4933" y="2528"/>
                      <a:ext cx="7" cy="7"/>
                    </a:xfrm>
                    <a:custGeom>
                      <a:avLst/>
                      <a:gdLst>
                        <a:gd name="T0" fmla="*/ 0 w 14"/>
                        <a:gd name="T1" fmla="*/ 6 h 14"/>
                        <a:gd name="T2" fmla="*/ 0 w 14"/>
                        <a:gd name="T3" fmla="*/ 0 h 14"/>
                        <a:gd name="T4" fmla="*/ 7 w 14"/>
                        <a:gd name="T5" fmla="*/ 5 h 14"/>
                        <a:gd name="T6" fmla="*/ 14 w 14"/>
                        <a:gd name="T7" fmla="*/ 4 h 14"/>
                        <a:gd name="T8" fmla="*/ 0 w 14"/>
                        <a:gd name="T9" fmla="*/ 14 h 14"/>
                        <a:gd name="T10" fmla="*/ 0 w 14"/>
                        <a:gd name="T11" fmla="*/ 6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4" h="14">
                          <a:moveTo>
                            <a:pt x="0" y="6"/>
                          </a:moveTo>
                          <a:lnTo>
                            <a:pt x="0" y="0"/>
                          </a:lnTo>
                          <a:lnTo>
                            <a:pt x="7" y="5"/>
                          </a:lnTo>
                          <a:lnTo>
                            <a:pt x="14" y="4"/>
                          </a:lnTo>
                          <a:lnTo>
                            <a:pt x="0" y="14"/>
                          </a:lnTo>
                          <a:lnTo>
                            <a:pt x="0" y="6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887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4954" y="2528"/>
                      <a:ext cx="8" cy="10"/>
                    </a:xfrm>
                    <a:custGeom>
                      <a:avLst/>
                      <a:gdLst>
                        <a:gd name="T0" fmla="*/ 0 w 16"/>
                        <a:gd name="T1" fmla="*/ 0 h 21"/>
                        <a:gd name="T2" fmla="*/ 15 w 16"/>
                        <a:gd name="T3" fmla="*/ 9 h 21"/>
                        <a:gd name="T4" fmla="*/ 16 w 16"/>
                        <a:gd name="T5" fmla="*/ 21 h 21"/>
                        <a:gd name="T6" fmla="*/ 0 w 16"/>
                        <a:gd name="T7" fmla="*/ 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6" h="21">
                          <a:moveTo>
                            <a:pt x="0" y="0"/>
                          </a:moveTo>
                          <a:lnTo>
                            <a:pt x="15" y="9"/>
                          </a:lnTo>
                          <a:lnTo>
                            <a:pt x="16" y="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02888" name="Group 1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74" y="2498"/>
                      <a:ext cx="39" cy="23"/>
                      <a:chOff x="4974" y="2498"/>
                      <a:chExt cx="39" cy="23"/>
                    </a:xfrm>
                  </p:grpSpPr>
                  <p:sp>
                    <p:nvSpPr>
                      <p:cNvPr id="202889" name="Freeform 1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81" y="2509"/>
                        <a:ext cx="23" cy="12"/>
                      </a:xfrm>
                      <a:custGeom>
                        <a:avLst/>
                        <a:gdLst>
                          <a:gd name="T0" fmla="*/ 37 w 45"/>
                          <a:gd name="T1" fmla="*/ 4 h 24"/>
                          <a:gd name="T2" fmla="*/ 45 w 45"/>
                          <a:gd name="T3" fmla="*/ 10 h 24"/>
                          <a:gd name="T4" fmla="*/ 41 w 45"/>
                          <a:gd name="T5" fmla="*/ 11 h 24"/>
                          <a:gd name="T6" fmla="*/ 37 w 45"/>
                          <a:gd name="T7" fmla="*/ 14 h 24"/>
                          <a:gd name="T8" fmla="*/ 35 w 45"/>
                          <a:gd name="T9" fmla="*/ 20 h 24"/>
                          <a:gd name="T10" fmla="*/ 29 w 45"/>
                          <a:gd name="T11" fmla="*/ 24 h 24"/>
                          <a:gd name="T12" fmla="*/ 34 w 45"/>
                          <a:gd name="T13" fmla="*/ 19 h 24"/>
                          <a:gd name="T14" fmla="*/ 34 w 45"/>
                          <a:gd name="T15" fmla="*/ 14 h 24"/>
                          <a:gd name="T16" fmla="*/ 26 w 45"/>
                          <a:gd name="T17" fmla="*/ 18 h 24"/>
                          <a:gd name="T18" fmla="*/ 18 w 45"/>
                          <a:gd name="T19" fmla="*/ 16 h 24"/>
                          <a:gd name="T20" fmla="*/ 13 w 45"/>
                          <a:gd name="T21" fmla="*/ 13 h 24"/>
                          <a:gd name="T22" fmla="*/ 6 w 45"/>
                          <a:gd name="T23" fmla="*/ 8 h 24"/>
                          <a:gd name="T24" fmla="*/ 0 w 45"/>
                          <a:gd name="T25" fmla="*/ 7 h 24"/>
                          <a:gd name="T26" fmla="*/ 8 w 45"/>
                          <a:gd name="T27" fmla="*/ 1 h 24"/>
                          <a:gd name="T28" fmla="*/ 17 w 45"/>
                          <a:gd name="T29" fmla="*/ 0 h 24"/>
                          <a:gd name="T30" fmla="*/ 24 w 45"/>
                          <a:gd name="T31" fmla="*/ 0 h 24"/>
                          <a:gd name="T32" fmla="*/ 32 w 45"/>
                          <a:gd name="T33" fmla="*/ 1 h 24"/>
                          <a:gd name="T34" fmla="*/ 37 w 45"/>
                          <a:gd name="T35" fmla="*/ 4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45" h="24">
                            <a:moveTo>
                              <a:pt x="37" y="4"/>
                            </a:moveTo>
                            <a:lnTo>
                              <a:pt x="45" y="10"/>
                            </a:lnTo>
                            <a:lnTo>
                              <a:pt x="41" y="11"/>
                            </a:lnTo>
                            <a:lnTo>
                              <a:pt x="37" y="14"/>
                            </a:lnTo>
                            <a:lnTo>
                              <a:pt x="35" y="20"/>
                            </a:lnTo>
                            <a:lnTo>
                              <a:pt x="29" y="24"/>
                            </a:lnTo>
                            <a:lnTo>
                              <a:pt x="34" y="19"/>
                            </a:lnTo>
                            <a:lnTo>
                              <a:pt x="34" y="14"/>
                            </a:lnTo>
                            <a:lnTo>
                              <a:pt x="26" y="18"/>
                            </a:lnTo>
                            <a:lnTo>
                              <a:pt x="18" y="16"/>
                            </a:lnTo>
                            <a:lnTo>
                              <a:pt x="13" y="13"/>
                            </a:lnTo>
                            <a:lnTo>
                              <a:pt x="6" y="8"/>
                            </a:lnTo>
                            <a:lnTo>
                              <a:pt x="0" y="7"/>
                            </a:lnTo>
                            <a:lnTo>
                              <a:pt x="8" y="1"/>
                            </a:lnTo>
                            <a:lnTo>
                              <a:pt x="17" y="0"/>
                            </a:lnTo>
                            <a:lnTo>
                              <a:pt x="24" y="0"/>
                            </a:lnTo>
                            <a:lnTo>
                              <a:pt x="32" y="1"/>
                            </a:lnTo>
                            <a:lnTo>
                              <a:pt x="37" y="4"/>
                            </a:lnTo>
                            <a:close/>
                          </a:path>
                        </a:pathLst>
                      </a:cu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890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74" y="2498"/>
                        <a:ext cx="39" cy="12"/>
                      </a:xfrm>
                      <a:custGeom>
                        <a:avLst/>
                        <a:gdLst>
                          <a:gd name="T0" fmla="*/ 79 w 79"/>
                          <a:gd name="T1" fmla="*/ 14 h 23"/>
                          <a:gd name="T2" fmla="*/ 70 w 79"/>
                          <a:gd name="T3" fmla="*/ 23 h 23"/>
                          <a:gd name="T4" fmla="*/ 51 w 79"/>
                          <a:gd name="T5" fmla="*/ 13 h 23"/>
                          <a:gd name="T6" fmla="*/ 29 w 79"/>
                          <a:gd name="T7" fmla="*/ 8 h 23"/>
                          <a:gd name="T8" fmla="*/ 0 w 79"/>
                          <a:gd name="T9" fmla="*/ 9 h 23"/>
                          <a:gd name="T10" fmla="*/ 24 w 79"/>
                          <a:gd name="T11" fmla="*/ 3 h 23"/>
                          <a:gd name="T12" fmla="*/ 18 w 79"/>
                          <a:gd name="T13" fmla="*/ 0 h 23"/>
                          <a:gd name="T14" fmla="*/ 33 w 79"/>
                          <a:gd name="T15" fmla="*/ 1 h 23"/>
                          <a:gd name="T16" fmla="*/ 45 w 79"/>
                          <a:gd name="T17" fmla="*/ 6 h 23"/>
                          <a:gd name="T18" fmla="*/ 40 w 79"/>
                          <a:gd name="T19" fmla="*/ 1 h 23"/>
                          <a:gd name="T20" fmla="*/ 53 w 79"/>
                          <a:gd name="T21" fmla="*/ 4 h 23"/>
                          <a:gd name="T22" fmla="*/ 62 w 79"/>
                          <a:gd name="T23" fmla="*/ 10 h 23"/>
                          <a:gd name="T24" fmla="*/ 60 w 79"/>
                          <a:gd name="T25" fmla="*/ 4 h 23"/>
                          <a:gd name="T26" fmla="*/ 79 w 79"/>
                          <a:gd name="T27" fmla="*/ 14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79" h="23">
                            <a:moveTo>
                              <a:pt x="79" y="14"/>
                            </a:moveTo>
                            <a:lnTo>
                              <a:pt x="70" y="23"/>
                            </a:lnTo>
                            <a:lnTo>
                              <a:pt x="51" y="13"/>
                            </a:lnTo>
                            <a:lnTo>
                              <a:pt x="29" y="8"/>
                            </a:lnTo>
                            <a:lnTo>
                              <a:pt x="0" y="9"/>
                            </a:lnTo>
                            <a:lnTo>
                              <a:pt x="24" y="3"/>
                            </a:lnTo>
                            <a:lnTo>
                              <a:pt x="18" y="0"/>
                            </a:lnTo>
                            <a:lnTo>
                              <a:pt x="33" y="1"/>
                            </a:lnTo>
                            <a:lnTo>
                              <a:pt x="45" y="6"/>
                            </a:lnTo>
                            <a:lnTo>
                              <a:pt x="40" y="1"/>
                            </a:lnTo>
                            <a:lnTo>
                              <a:pt x="53" y="4"/>
                            </a:lnTo>
                            <a:lnTo>
                              <a:pt x="62" y="10"/>
                            </a:lnTo>
                            <a:lnTo>
                              <a:pt x="60" y="4"/>
                            </a:lnTo>
                            <a:lnTo>
                              <a:pt x="79" y="14"/>
                            </a:lnTo>
                            <a:close/>
                          </a:path>
                        </a:pathLst>
                      </a:cu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891" name="Freeform 1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97" y="2512"/>
                        <a:ext cx="4" cy="3"/>
                      </a:xfrm>
                      <a:custGeom>
                        <a:avLst/>
                        <a:gdLst>
                          <a:gd name="T0" fmla="*/ 3 w 7"/>
                          <a:gd name="T1" fmla="*/ 0 h 6"/>
                          <a:gd name="T2" fmla="*/ 7 w 7"/>
                          <a:gd name="T3" fmla="*/ 3 h 6"/>
                          <a:gd name="T4" fmla="*/ 0 w 7"/>
                          <a:gd name="T5" fmla="*/ 6 h 6"/>
                          <a:gd name="T6" fmla="*/ 2 w 7"/>
                          <a:gd name="T7" fmla="*/ 3 h 6"/>
                          <a:gd name="T8" fmla="*/ 3 w 7"/>
                          <a:gd name="T9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7" h="6">
                            <a:moveTo>
                              <a:pt x="3" y="0"/>
                            </a:moveTo>
                            <a:lnTo>
                              <a:pt x="7" y="3"/>
                            </a:lnTo>
                            <a:lnTo>
                              <a:pt x="0" y="6"/>
                            </a:lnTo>
                            <a:lnTo>
                              <a:pt x="2" y="3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892" name="Freeform 1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84" y="2506"/>
                        <a:ext cx="18" cy="5"/>
                      </a:xfrm>
                      <a:custGeom>
                        <a:avLst/>
                        <a:gdLst>
                          <a:gd name="T0" fmla="*/ 37 w 37"/>
                          <a:gd name="T1" fmla="*/ 8 h 8"/>
                          <a:gd name="T2" fmla="*/ 27 w 37"/>
                          <a:gd name="T3" fmla="*/ 2 h 8"/>
                          <a:gd name="T4" fmla="*/ 17 w 37"/>
                          <a:gd name="T5" fmla="*/ 1 h 8"/>
                          <a:gd name="T6" fmla="*/ 8 w 37"/>
                          <a:gd name="T7" fmla="*/ 2 h 8"/>
                          <a:gd name="T8" fmla="*/ 0 w 37"/>
                          <a:gd name="T9" fmla="*/ 4 h 8"/>
                          <a:gd name="T10" fmla="*/ 9 w 37"/>
                          <a:gd name="T11" fmla="*/ 1 h 8"/>
                          <a:gd name="T12" fmla="*/ 19 w 37"/>
                          <a:gd name="T13" fmla="*/ 0 h 8"/>
                          <a:gd name="T14" fmla="*/ 24 w 37"/>
                          <a:gd name="T15" fmla="*/ 0 h 8"/>
                          <a:gd name="T16" fmla="*/ 30 w 37"/>
                          <a:gd name="T17" fmla="*/ 2 h 8"/>
                          <a:gd name="T18" fmla="*/ 37 w 37"/>
                          <a:gd name="T19" fmla="*/ 8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37" h="8">
                            <a:moveTo>
                              <a:pt x="37" y="8"/>
                            </a:moveTo>
                            <a:lnTo>
                              <a:pt x="27" y="2"/>
                            </a:lnTo>
                            <a:lnTo>
                              <a:pt x="17" y="1"/>
                            </a:lnTo>
                            <a:lnTo>
                              <a:pt x="8" y="2"/>
                            </a:lnTo>
                            <a:lnTo>
                              <a:pt x="0" y="4"/>
                            </a:lnTo>
                            <a:lnTo>
                              <a:pt x="9" y="1"/>
                            </a:lnTo>
                            <a:lnTo>
                              <a:pt x="19" y="0"/>
                            </a:lnTo>
                            <a:lnTo>
                              <a:pt x="24" y="0"/>
                            </a:lnTo>
                            <a:lnTo>
                              <a:pt x="30" y="2"/>
                            </a:lnTo>
                            <a:lnTo>
                              <a:pt x="37" y="8"/>
                            </a:lnTo>
                            <a:close/>
                          </a:path>
                        </a:pathLst>
                      </a:cu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02893" name="Group 1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4" y="2501"/>
                      <a:ext cx="24" cy="22"/>
                      <a:chOff x="5024" y="2501"/>
                      <a:chExt cx="24" cy="22"/>
                    </a:xfrm>
                  </p:grpSpPr>
                  <p:sp>
                    <p:nvSpPr>
                      <p:cNvPr id="202894" name="Freeform 1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28" y="2512"/>
                        <a:ext cx="17" cy="11"/>
                      </a:xfrm>
                      <a:custGeom>
                        <a:avLst/>
                        <a:gdLst>
                          <a:gd name="T0" fmla="*/ 33 w 33"/>
                          <a:gd name="T1" fmla="*/ 6 h 23"/>
                          <a:gd name="T2" fmla="*/ 29 w 33"/>
                          <a:gd name="T3" fmla="*/ 9 h 23"/>
                          <a:gd name="T4" fmla="*/ 24 w 33"/>
                          <a:gd name="T5" fmla="*/ 13 h 23"/>
                          <a:gd name="T6" fmla="*/ 15 w 33"/>
                          <a:gd name="T7" fmla="*/ 13 h 23"/>
                          <a:gd name="T8" fmla="*/ 9 w 33"/>
                          <a:gd name="T9" fmla="*/ 12 h 23"/>
                          <a:gd name="T10" fmla="*/ 10 w 33"/>
                          <a:gd name="T11" fmla="*/ 15 h 23"/>
                          <a:gd name="T12" fmla="*/ 14 w 33"/>
                          <a:gd name="T13" fmla="*/ 23 h 23"/>
                          <a:gd name="T14" fmla="*/ 7 w 33"/>
                          <a:gd name="T15" fmla="*/ 17 h 23"/>
                          <a:gd name="T16" fmla="*/ 3 w 33"/>
                          <a:gd name="T17" fmla="*/ 13 h 23"/>
                          <a:gd name="T18" fmla="*/ 1 w 33"/>
                          <a:gd name="T19" fmla="*/ 9 h 23"/>
                          <a:gd name="T20" fmla="*/ 0 w 33"/>
                          <a:gd name="T21" fmla="*/ 3 h 23"/>
                          <a:gd name="T22" fmla="*/ 4 w 33"/>
                          <a:gd name="T23" fmla="*/ 2 h 23"/>
                          <a:gd name="T24" fmla="*/ 11 w 33"/>
                          <a:gd name="T25" fmla="*/ 0 h 23"/>
                          <a:gd name="T26" fmla="*/ 17 w 33"/>
                          <a:gd name="T27" fmla="*/ 0 h 23"/>
                          <a:gd name="T28" fmla="*/ 26 w 33"/>
                          <a:gd name="T29" fmla="*/ 2 h 23"/>
                          <a:gd name="T30" fmla="*/ 33 w 33"/>
                          <a:gd name="T31" fmla="*/ 6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3" h="23">
                            <a:moveTo>
                              <a:pt x="33" y="6"/>
                            </a:moveTo>
                            <a:lnTo>
                              <a:pt x="29" y="9"/>
                            </a:lnTo>
                            <a:lnTo>
                              <a:pt x="24" y="13"/>
                            </a:lnTo>
                            <a:lnTo>
                              <a:pt x="15" y="13"/>
                            </a:lnTo>
                            <a:lnTo>
                              <a:pt x="9" y="12"/>
                            </a:lnTo>
                            <a:lnTo>
                              <a:pt x="10" y="15"/>
                            </a:lnTo>
                            <a:lnTo>
                              <a:pt x="14" y="23"/>
                            </a:lnTo>
                            <a:lnTo>
                              <a:pt x="7" y="17"/>
                            </a:lnTo>
                            <a:lnTo>
                              <a:pt x="3" y="13"/>
                            </a:lnTo>
                            <a:lnTo>
                              <a:pt x="1" y="9"/>
                            </a:lnTo>
                            <a:lnTo>
                              <a:pt x="0" y="3"/>
                            </a:lnTo>
                            <a:lnTo>
                              <a:pt x="4" y="2"/>
                            </a:lnTo>
                            <a:lnTo>
                              <a:pt x="11" y="0"/>
                            </a:lnTo>
                            <a:lnTo>
                              <a:pt x="17" y="0"/>
                            </a:lnTo>
                            <a:lnTo>
                              <a:pt x="26" y="2"/>
                            </a:lnTo>
                            <a:lnTo>
                              <a:pt x="33" y="6"/>
                            </a:lnTo>
                            <a:close/>
                          </a:path>
                        </a:pathLst>
                      </a:cu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895" name="Freeform 1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24" y="2501"/>
                        <a:ext cx="24" cy="20"/>
                      </a:xfrm>
                      <a:custGeom>
                        <a:avLst/>
                        <a:gdLst>
                          <a:gd name="T0" fmla="*/ 48 w 48"/>
                          <a:gd name="T1" fmla="*/ 4 h 39"/>
                          <a:gd name="T2" fmla="*/ 34 w 48"/>
                          <a:gd name="T3" fmla="*/ 2 h 39"/>
                          <a:gd name="T4" fmla="*/ 30 w 48"/>
                          <a:gd name="T5" fmla="*/ 0 h 39"/>
                          <a:gd name="T6" fmla="*/ 21 w 48"/>
                          <a:gd name="T7" fmla="*/ 3 h 39"/>
                          <a:gd name="T8" fmla="*/ 24 w 48"/>
                          <a:gd name="T9" fmla="*/ 1 h 39"/>
                          <a:gd name="T10" fmla="*/ 17 w 48"/>
                          <a:gd name="T11" fmla="*/ 2 h 39"/>
                          <a:gd name="T12" fmla="*/ 10 w 48"/>
                          <a:gd name="T13" fmla="*/ 6 h 39"/>
                          <a:gd name="T14" fmla="*/ 10 w 48"/>
                          <a:gd name="T15" fmla="*/ 3 h 39"/>
                          <a:gd name="T16" fmla="*/ 6 w 48"/>
                          <a:gd name="T17" fmla="*/ 8 h 39"/>
                          <a:gd name="T18" fmla="*/ 1 w 48"/>
                          <a:gd name="T19" fmla="*/ 6 h 39"/>
                          <a:gd name="T20" fmla="*/ 0 w 48"/>
                          <a:gd name="T21" fmla="*/ 13 h 39"/>
                          <a:gd name="T22" fmla="*/ 1 w 48"/>
                          <a:gd name="T23" fmla="*/ 18 h 39"/>
                          <a:gd name="T24" fmla="*/ 2 w 48"/>
                          <a:gd name="T25" fmla="*/ 29 h 39"/>
                          <a:gd name="T26" fmla="*/ 3 w 48"/>
                          <a:gd name="T27" fmla="*/ 39 h 39"/>
                          <a:gd name="T28" fmla="*/ 6 w 48"/>
                          <a:gd name="T29" fmla="*/ 34 h 39"/>
                          <a:gd name="T30" fmla="*/ 3 w 48"/>
                          <a:gd name="T31" fmla="*/ 21 h 39"/>
                          <a:gd name="T32" fmla="*/ 7 w 48"/>
                          <a:gd name="T33" fmla="*/ 16 h 39"/>
                          <a:gd name="T34" fmla="*/ 12 w 48"/>
                          <a:gd name="T35" fmla="*/ 13 h 39"/>
                          <a:gd name="T36" fmla="*/ 21 w 48"/>
                          <a:gd name="T37" fmla="*/ 10 h 39"/>
                          <a:gd name="T38" fmla="*/ 33 w 48"/>
                          <a:gd name="T39" fmla="*/ 6 h 39"/>
                          <a:gd name="T40" fmla="*/ 48 w 48"/>
                          <a:gd name="T41" fmla="*/ 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48" h="39">
                            <a:moveTo>
                              <a:pt x="48" y="4"/>
                            </a:moveTo>
                            <a:lnTo>
                              <a:pt x="34" y="2"/>
                            </a:lnTo>
                            <a:lnTo>
                              <a:pt x="30" y="0"/>
                            </a:lnTo>
                            <a:lnTo>
                              <a:pt x="21" y="3"/>
                            </a:lnTo>
                            <a:lnTo>
                              <a:pt x="24" y="1"/>
                            </a:lnTo>
                            <a:lnTo>
                              <a:pt x="17" y="2"/>
                            </a:lnTo>
                            <a:lnTo>
                              <a:pt x="10" y="6"/>
                            </a:lnTo>
                            <a:lnTo>
                              <a:pt x="10" y="3"/>
                            </a:lnTo>
                            <a:lnTo>
                              <a:pt x="6" y="8"/>
                            </a:lnTo>
                            <a:lnTo>
                              <a:pt x="1" y="6"/>
                            </a:lnTo>
                            <a:lnTo>
                              <a:pt x="0" y="13"/>
                            </a:lnTo>
                            <a:lnTo>
                              <a:pt x="1" y="18"/>
                            </a:lnTo>
                            <a:lnTo>
                              <a:pt x="2" y="29"/>
                            </a:lnTo>
                            <a:lnTo>
                              <a:pt x="3" y="39"/>
                            </a:lnTo>
                            <a:lnTo>
                              <a:pt x="6" y="34"/>
                            </a:lnTo>
                            <a:lnTo>
                              <a:pt x="3" y="21"/>
                            </a:lnTo>
                            <a:lnTo>
                              <a:pt x="7" y="16"/>
                            </a:lnTo>
                            <a:lnTo>
                              <a:pt x="12" y="13"/>
                            </a:lnTo>
                            <a:lnTo>
                              <a:pt x="21" y="10"/>
                            </a:lnTo>
                            <a:lnTo>
                              <a:pt x="33" y="6"/>
                            </a:lnTo>
                            <a:lnTo>
                              <a:pt x="48" y="4"/>
                            </a:lnTo>
                            <a:close/>
                          </a:path>
                        </a:pathLst>
                      </a:cu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896" name="Freeform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38" y="2514"/>
                        <a:ext cx="4" cy="3"/>
                      </a:xfrm>
                      <a:custGeom>
                        <a:avLst/>
                        <a:gdLst>
                          <a:gd name="T0" fmla="*/ 7 w 7"/>
                          <a:gd name="T1" fmla="*/ 2 h 7"/>
                          <a:gd name="T2" fmla="*/ 4 w 7"/>
                          <a:gd name="T3" fmla="*/ 6 h 7"/>
                          <a:gd name="T4" fmla="*/ 0 w 7"/>
                          <a:gd name="T5" fmla="*/ 7 h 7"/>
                          <a:gd name="T6" fmla="*/ 3 w 7"/>
                          <a:gd name="T7" fmla="*/ 5 h 7"/>
                          <a:gd name="T8" fmla="*/ 2 w 7"/>
                          <a:gd name="T9" fmla="*/ 0 h 7"/>
                          <a:gd name="T10" fmla="*/ 7 w 7"/>
                          <a:gd name="T11" fmla="*/ 2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7" h="7">
                            <a:moveTo>
                              <a:pt x="7" y="2"/>
                            </a:moveTo>
                            <a:lnTo>
                              <a:pt x="4" y="6"/>
                            </a:lnTo>
                            <a:lnTo>
                              <a:pt x="0" y="7"/>
                            </a:lnTo>
                            <a:lnTo>
                              <a:pt x="3" y="5"/>
                            </a:lnTo>
                            <a:lnTo>
                              <a:pt x="2" y="0"/>
                            </a:lnTo>
                            <a:lnTo>
                              <a:pt x="7" y="2"/>
                            </a:lnTo>
                            <a:close/>
                          </a:path>
                        </a:pathLst>
                      </a:cu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897" name="Freeform 1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29" y="2509"/>
                        <a:ext cx="15" cy="5"/>
                      </a:xfrm>
                      <a:custGeom>
                        <a:avLst/>
                        <a:gdLst>
                          <a:gd name="T0" fmla="*/ 0 w 30"/>
                          <a:gd name="T1" fmla="*/ 7 h 9"/>
                          <a:gd name="T2" fmla="*/ 4 w 30"/>
                          <a:gd name="T3" fmla="*/ 5 h 9"/>
                          <a:gd name="T4" fmla="*/ 11 w 30"/>
                          <a:gd name="T5" fmla="*/ 3 h 9"/>
                          <a:gd name="T6" fmla="*/ 15 w 30"/>
                          <a:gd name="T7" fmla="*/ 2 h 9"/>
                          <a:gd name="T8" fmla="*/ 19 w 30"/>
                          <a:gd name="T9" fmla="*/ 3 h 9"/>
                          <a:gd name="T10" fmla="*/ 30 w 30"/>
                          <a:gd name="T11" fmla="*/ 9 h 9"/>
                          <a:gd name="T12" fmla="*/ 21 w 30"/>
                          <a:gd name="T13" fmla="*/ 2 h 9"/>
                          <a:gd name="T14" fmla="*/ 15 w 30"/>
                          <a:gd name="T15" fmla="*/ 0 h 9"/>
                          <a:gd name="T16" fmla="*/ 9 w 30"/>
                          <a:gd name="T17" fmla="*/ 0 h 9"/>
                          <a:gd name="T18" fmla="*/ 3 w 30"/>
                          <a:gd name="T19" fmla="*/ 3 h 9"/>
                          <a:gd name="T20" fmla="*/ 0 w 30"/>
                          <a:gd name="T21" fmla="*/ 7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0" h="9">
                            <a:moveTo>
                              <a:pt x="0" y="7"/>
                            </a:moveTo>
                            <a:lnTo>
                              <a:pt x="4" y="5"/>
                            </a:lnTo>
                            <a:lnTo>
                              <a:pt x="11" y="3"/>
                            </a:lnTo>
                            <a:lnTo>
                              <a:pt x="15" y="2"/>
                            </a:lnTo>
                            <a:lnTo>
                              <a:pt x="19" y="3"/>
                            </a:lnTo>
                            <a:lnTo>
                              <a:pt x="30" y="9"/>
                            </a:lnTo>
                            <a:lnTo>
                              <a:pt x="21" y="2"/>
                            </a:lnTo>
                            <a:lnTo>
                              <a:pt x="15" y="0"/>
                            </a:lnTo>
                            <a:lnTo>
                              <a:pt x="9" y="0"/>
                            </a:lnTo>
                            <a:lnTo>
                              <a:pt x="3" y="3"/>
                            </a:lnTo>
                            <a:lnTo>
                              <a:pt x="0" y="7"/>
                            </a:lnTo>
                            <a:close/>
                          </a:path>
                        </a:pathLst>
                      </a:cu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02898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5001" y="2546"/>
                      <a:ext cx="28" cy="15"/>
                    </a:xfrm>
                    <a:custGeom>
                      <a:avLst/>
                      <a:gdLst>
                        <a:gd name="T0" fmla="*/ 51 w 56"/>
                        <a:gd name="T1" fmla="*/ 1 h 30"/>
                        <a:gd name="T2" fmla="*/ 51 w 56"/>
                        <a:gd name="T3" fmla="*/ 6 h 30"/>
                        <a:gd name="T4" fmla="*/ 50 w 56"/>
                        <a:gd name="T5" fmla="*/ 13 h 30"/>
                        <a:gd name="T6" fmla="*/ 47 w 56"/>
                        <a:gd name="T7" fmla="*/ 16 h 30"/>
                        <a:gd name="T8" fmla="*/ 43 w 56"/>
                        <a:gd name="T9" fmla="*/ 17 h 30"/>
                        <a:gd name="T10" fmla="*/ 33 w 56"/>
                        <a:gd name="T11" fmla="*/ 17 h 30"/>
                        <a:gd name="T12" fmla="*/ 25 w 56"/>
                        <a:gd name="T13" fmla="*/ 15 h 30"/>
                        <a:gd name="T14" fmla="*/ 20 w 56"/>
                        <a:gd name="T15" fmla="*/ 10 h 30"/>
                        <a:gd name="T16" fmla="*/ 15 w 56"/>
                        <a:gd name="T17" fmla="*/ 8 h 30"/>
                        <a:gd name="T18" fmla="*/ 8 w 56"/>
                        <a:gd name="T19" fmla="*/ 9 h 30"/>
                        <a:gd name="T20" fmla="*/ 4 w 56"/>
                        <a:gd name="T21" fmla="*/ 7 h 30"/>
                        <a:gd name="T22" fmla="*/ 0 w 56"/>
                        <a:gd name="T23" fmla="*/ 0 h 30"/>
                        <a:gd name="T24" fmla="*/ 2 w 56"/>
                        <a:gd name="T25" fmla="*/ 9 h 30"/>
                        <a:gd name="T26" fmla="*/ 6 w 56"/>
                        <a:gd name="T27" fmla="*/ 11 h 30"/>
                        <a:gd name="T28" fmla="*/ 14 w 56"/>
                        <a:gd name="T29" fmla="*/ 15 h 30"/>
                        <a:gd name="T30" fmla="*/ 19 w 56"/>
                        <a:gd name="T31" fmla="*/ 17 h 30"/>
                        <a:gd name="T32" fmla="*/ 27 w 56"/>
                        <a:gd name="T33" fmla="*/ 23 h 30"/>
                        <a:gd name="T34" fmla="*/ 34 w 56"/>
                        <a:gd name="T35" fmla="*/ 27 h 30"/>
                        <a:gd name="T36" fmla="*/ 38 w 56"/>
                        <a:gd name="T37" fmla="*/ 29 h 30"/>
                        <a:gd name="T38" fmla="*/ 45 w 56"/>
                        <a:gd name="T39" fmla="*/ 30 h 30"/>
                        <a:gd name="T40" fmla="*/ 48 w 56"/>
                        <a:gd name="T41" fmla="*/ 28 h 30"/>
                        <a:gd name="T42" fmla="*/ 51 w 56"/>
                        <a:gd name="T43" fmla="*/ 24 h 30"/>
                        <a:gd name="T44" fmla="*/ 54 w 56"/>
                        <a:gd name="T45" fmla="*/ 17 h 30"/>
                        <a:gd name="T46" fmla="*/ 56 w 56"/>
                        <a:gd name="T47" fmla="*/ 9 h 30"/>
                        <a:gd name="T48" fmla="*/ 51 w 56"/>
                        <a:gd name="T49" fmla="*/ 1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56" h="30">
                          <a:moveTo>
                            <a:pt x="51" y="1"/>
                          </a:moveTo>
                          <a:lnTo>
                            <a:pt x="51" y="6"/>
                          </a:lnTo>
                          <a:lnTo>
                            <a:pt x="50" y="13"/>
                          </a:lnTo>
                          <a:lnTo>
                            <a:pt x="47" y="16"/>
                          </a:lnTo>
                          <a:lnTo>
                            <a:pt x="43" y="17"/>
                          </a:lnTo>
                          <a:lnTo>
                            <a:pt x="33" y="17"/>
                          </a:lnTo>
                          <a:lnTo>
                            <a:pt x="25" y="15"/>
                          </a:lnTo>
                          <a:lnTo>
                            <a:pt x="20" y="10"/>
                          </a:lnTo>
                          <a:lnTo>
                            <a:pt x="15" y="8"/>
                          </a:lnTo>
                          <a:lnTo>
                            <a:pt x="8" y="9"/>
                          </a:lnTo>
                          <a:lnTo>
                            <a:pt x="4" y="7"/>
                          </a:lnTo>
                          <a:lnTo>
                            <a:pt x="0" y="0"/>
                          </a:lnTo>
                          <a:lnTo>
                            <a:pt x="2" y="9"/>
                          </a:lnTo>
                          <a:lnTo>
                            <a:pt x="6" y="11"/>
                          </a:lnTo>
                          <a:lnTo>
                            <a:pt x="14" y="15"/>
                          </a:lnTo>
                          <a:lnTo>
                            <a:pt x="19" y="17"/>
                          </a:lnTo>
                          <a:lnTo>
                            <a:pt x="27" y="23"/>
                          </a:lnTo>
                          <a:lnTo>
                            <a:pt x="34" y="27"/>
                          </a:lnTo>
                          <a:lnTo>
                            <a:pt x="38" y="29"/>
                          </a:lnTo>
                          <a:lnTo>
                            <a:pt x="45" y="30"/>
                          </a:lnTo>
                          <a:lnTo>
                            <a:pt x="48" y="28"/>
                          </a:lnTo>
                          <a:lnTo>
                            <a:pt x="51" y="24"/>
                          </a:lnTo>
                          <a:lnTo>
                            <a:pt x="54" y="17"/>
                          </a:lnTo>
                          <a:lnTo>
                            <a:pt x="56" y="9"/>
                          </a:lnTo>
                          <a:lnTo>
                            <a:pt x="51" y="1"/>
                          </a:lnTo>
                          <a:close/>
                        </a:path>
                      </a:pathLst>
                    </a:custGeom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2899" name="Freeform 147"/>
                  <p:cNvSpPr>
                    <a:spLocks/>
                  </p:cNvSpPr>
                  <p:nvPr/>
                </p:nvSpPr>
                <p:spPr bwMode="auto">
                  <a:xfrm>
                    <a:off x="4917" y="2405"/>
                    <a:ext cx="136" cy="78"/>
                  </a:xfrm>
                  <a:custGeom>
                    <a:avLst/>
                    <a:gdLst>
                      <a:gd name="T0" fmla="*/ 273 w 273"/>
                      <a:gd name="T1" fmla="*/ 93 h 156"/>
                      <a:gd name="T2" fmla="*/ 247 w 273"/>
                      <a:gd name="T3" fmla="*/ 104 h 156"/>
                      <a:gd name="T4" fmla="*/ 218 w 273"/>
                      <a:gd name="T5" fmla="*/ 103 h 156"/>
                      <a:gd name="T6" fmla="*/ 191 w 273"/>
                      <a:gd name="T7" fmla="*/ 106 h 156"/>
                      <a:gd name="T8" fmla="*/ 139 w 273"/>
                      <a:gd name="T9" fmla="*/ 132 h 156"/>
                      <a:gd name="T10" fmla="*/ 105 w 273"/>
                      <a:gd name="T11" fmla="*/ 147 h 156"/>
                      <a:gd name="T12" fmla="*/ 60 w 273"/>
                      <a:gd name="T13" fmla="*/ 155 h 156"/>
                      <a:gd name="T14" fmla="*/ 30 w 273"/>
                      <a:gd name="T15" fmla="*/ 154 h 156"/>
                      <a:gd name="T16" fmla="*/ 71 w 273"/>
                      <a:gd name="T17" fmla="*/ 147 h 156"/>
                      <a:gd name="T18" fmla="*/ 90 w 273"/>
                      <a:gd name="T19" fmla="*/ 142 h 156"/>
                      <a:gd name="T20" fmla="*/ 124 w 273"/>
                      <a:gd name="T21" fmla="*/ 120 h 156"/>
                      <a:gd name="T22" fmla="*/ 98 w 273"/>
                      <a:gd name="T23" fmla="*/ 128 h 156"/>
                      <a:gd name="T24" fmla="*/ 70 w 273"/>
                      <a:gd name="T25" fmla="*/ 142 h 156"/>
                      <a:gd name="T26" fmla="*/ 37 w 273"/>
                      <a:gd name="T27" fmla="*/ 147 h 156"/>
                      <a:gd name="T28" fmla="*/ 11 w 273"/>
                      <a:gd name="T29" fmla="*/ 149 h 156"/>
                      <a:gd name="T30" fmla="*/ 34 w 273"/>
                      <a:gd name="T31" fmla="*/ 128 h 156"/>
                      <a:gd name="T32" fmla="*/ 60 w 273"/>
                      <a:gd name="T33" fmla="*/ 102 h 156"/>
                      <a:gd name="T34" fmla="*/ 96 w 273"/>
                      <a:gd name="T35" fmla="*/ 80 h 156"/>
                      <a:gd name="T36" fmla="*/ 118 w 273"/>
                      <a:gd name="T37" fmla="*/ 73 h 156"/>
                      <a:gd name="T38" fmla="*/ 91 w 273"/>
                      <a:gd name="T39" fmla="*/ 76 h 156"/>
                      <a:gd name="T40" fmla="*/ 70 w 273"/>
                      <a:gd name="T41" fmla="*/ 85 h 156"/>
                      <a:gd name="T42" fmla="*/ 43 w 273"/>
                      <a:gd name="T43" fmla="*/ 106 h 156"/>
                      <a:gd name="T44" fmla="*/ 10 w 273"/>
                      <a:gd name="T45" fmla="*/ 144 h 156"/>
                      <a:gd name="T46" fmla="*/ 13 w 273"/>
                      <a:gd name="T47" fmla="*/ 113 h 156"/>
                      <a:gd name="T48" fmla="*/ 21 w 273"/>
                      <a:gd name="T49" fmla="*/ 89 h 156"/>
                      <a:gd name="T50" fmla="*/ 37 w 273"/>
                      <a:gd name="T51" fmla="*/ 65 h 156"/>
                      <a:gd name="T52" fmla="*/ 18 w 273"/>
                      <a:gd name="T53" fmla="*/ 85 h 156"/>
                      <a:gd name="T54" fmla="*/ 11 w 273"/>
                      <a:gd name="T55" fmla="*/ 110 h 156"/>
                      <a:gd name="T56" fmla="*/ 8 w 273"/>
                      <a:gd name="T57" fmla="*/ 143 h 156"/>
                      <a:gd name="T58" fmla="*/ 6 w 273"/>
                      <a:gd name="T59" fmla="*/ 156 h 156"/>
                      <a:gd name="T60" fmla="*/ 0 w 273"/>
                      <a:gd name="T61" fmla="*/ 138 h 156"/>
                      <a:gd name="T62" fmla="*/ 0 w 273"/>
                      <a:gd name="T63" fmla="*/ 99 h 156"/>
                      <a:gd name="T64" fmla="*/ 17 w 273"/>
                      <a:gd name="T65" fmla="*/ 62 h 156"/>
                      <a:gd name="T66" fmla="*/ 40 w 273"/>
                      <a:gd name="T67" fmla="*/ 33 h 156"/>
                      <a:gd name="T68" fmla="*/ 79 w 273"/>
                      <a:gd name="T69" fmla="*/ 11 h 156"/>
                      <a:gd name="T70" fmla="*/ 100 w 273"/>
                      <a:gd name="T71" fmla="*/ 4 h 156"/>
                      <a:gd name="T72" fmla="*/ 145 w 273"/>
                      <a:gd name="T73" fmla="*/ 1 h 156"/>
                      <a:gd name="T74" fmla="*/ 176 w 273"/>
                      <a:gd name="T75" fmla="*/ 0 h 156"/>
                      <a:gd name="T76" fmla="*/ 196 w 273"/>
                      <a:gd name="T77" fmla="*/ 3 h 156"/>
                      <a:gd name="T78" fmla="*/ 215 w 273"/>
                      <a:gd name="T79" fmla="*/ 17 h 156"/>
                      <a:gd name="T80" fmla="*/ 229 w 273"/>
                      <a:gd name="T81" fmla="*/ 30 h 156"/>
                      <a:gd name="T82" fmla="*/ 234 w 273"/>
                      <a:gd name="T83" fmla="*/ 41 h 156"/>
                      <a:gd name="T84" fmla="*/ 218 w 273"/>
                      <a:gd name="T85" fmla="*/ 37 h 156"/>
                      <a:gd name="T86" fmla="*/ 195 w 273"/>
                      <a:gd name="T87" fmla="*/ 31 h 156"/>
                      <a:gd name="T88" fmla="*/ 156 w 273"/>
                      <a:gd name="T89" fmla="*/ 37 h 156"/>
                      <a:gd name="T90" fmla="*/ 192 w 273"/>
                      <a:gd name="T91" fmla="*/ 34 h 156"/>
                      <a:gd name="T92" fmla="*/ 222 w 273"/>
                      <a:gd name="T93" fmla="*/ 43 h 156"/>
                      <a:gd name="T94" fmla="*/ 242 w 273"/>
                      <a:gd name="T95" fmla="*/ 50 h 156"/>
                      <a:gd name="T96" fmla="*/ 262 w 273"/>
                      <a:gd name="T97" fmla="*/ 63 h 156"/>
                      <a:gd name="T98" fmla="*/ 264 w 273"/>
                      <a:gd name="T99" fmla="*/ 71 h 156"/>
                      <a:gd name="T100" fmla="*/ 222 w 273"/>
                      <a:gd name="T101" fmla="*/ 58 h 156"/>
                      <a:gd name="T102" fmla="*/ 181 w 273"/>
                      <a:gd name="T103" fmla="*/ 66 h 156"/>
                      <a:gd name="T104" fmla="*/ 162 w 273"/>
                      <a:gd name="T105" fmla="*/ 82 h 156"/>
                      <a:gd name="T106" fmla="*/ 137 w 273"/>
                      <a:gd name="T107" fmla="*/ 86 h 156"/>
                      <a:gd name="T108" fmla="*/ 181 w 273"/>
                      <a:gd name="T109" fmla="*/ 80 h 156"/>
                      <a:gd name="T110" fmla="*/ 204 w 273"/>
                      <a:gd name="T111" fmla="*/ 69 h 156"/>
                      <a:gd name="T112" fmla="*/ 232 w 273"/>
                      <a:gd name="T113" fmla="*/ 70 h 156"/>
                      <a:gd name="T114" fmla="*/ 256 w 273"/>
                      <a:gd name="T115" fmla="*/ 72 h 156"/>
                      <a:gd name="T116" fmla="*/ 269 w 273"/>
                      <a:gd name="T117" fmla="*/ 79 h 156"/>
                      <a:gd name="T118" fmla="*/ 273 w 273"/>
                      <a:gd name="T119" fmla="*/ 93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73" h="156">
                        <a:moveTo>
                          <a:pt x="273" y="93"/>
                        </a:moveTo>
                        <a:lnTo>
                          <a:pt x="247" y="104"/>
                        </a:lnTo>
                        <a:lnTo>
                          <a:pt x="218" y="103"/>
                        </a:lnTo>
                        <a:lnTo>
                          <a:pt x="191" y="106"/>
                        </a:lnTo>
                        <a:lnTo>
                          <a:pt x="139" y="132"/>
                        </a:lnTo>
                        <a:lnTo>
                          <a:pt x="105" y="147"/>
                        </a:lnTo>
                        <a:lnTo>
                          <a:pt x="60" y="155"/>
                        </a:lnTo>
                        <a:lnTo>
                          <a:pt x="30" y="154"/>
                        </a:lnTo>
                        <a:lnTo>
                          <a:pt x="71" y="147"/>
                        </a:lnTo>
                        <a:lnTo>
                          <a:pt x="90" y="142"/>
                        </a:lnTo>
                        <a:lnTo>
                          <a:pt x="124" y="120"/>
                        </a:lnTo>
                        <a:lnTo>
                          <a:pt x="98" y="128"/>
                        </a:lnTo>
                        <a:lnTo>
                          <a:pt x="70" y="142"/>
                        </a:lnTo>
                        <a:lnTo>
                          <a:pt x="37" y="147"/>
                        </a:lnTo>
                        <a:lnTo>
                          <a:pt x="11" y="149"/>
                        </a:lnTo>
                        <a:lnTo>
                          <a:pt x="34" y="128"/>
                        </a:lnTo>
                        <a:lnTo>
                          <a:pt x="60" y="102"/>
                        </a:lnTo>
                        <a:lnTo>
                          <a:pt x="96" y="80"/>
                        </a:lnTo>
                        <a:lnTo>
                          <a:pt x="118" y="73"/>
                        </a:lnTo>
                        <a:lnTo>
                          <a:pt x="91" y="76"/>
                        </a:lnTo>
                        <a:lnTo>
                          <a:pt x="70" y="85"/>
                        </a:lnTo>
                        <a:lnTo>
                          <a:pt x="43" y="106"/>
                        </a:lnTo>
                        <a:lnTo>
                          <a:pt x="10" y="144"/>
                        </a:lnTo>
                        <a:lnTo>
                          <a:pt x="13" y="113"/>
                        </a:lnTo>
                        <a:lnTo>
                          <a:pt x="21" y="89"/>
                        </a:lnTo>
                        <a:lnTo>
                          <a:pt x="37" y="65"/>
                        </a:lnTo>
                        <a:lnTo>
                          <a:pt x="18" y="85"/>
                        </a:lnTo>
                        <a:lnTo>
                          <a:pt x="11" y="110"/>
                        </a:lnTo>
                        <a:lnTo>
                          <a:pt x="8" y="143"/>
                        </a:lnTo>
                        <a:lnTo>
                          <a:pt x="6" y="156"/>
                        </a:lnTo>
                        <a:lnTo>
                          <a:pt x="0" y="138"/>
                        </a:lnTo>
                        <a:lnTo>
                          <a:pt x="0" y="99"/>
                        </a:lnTo>
                        <a:lnTo>
                          <a:pt x="17" y="62"/>
                        </a:lnTo>
                        <a:lnTo>
                          <a:pt x="40" y="33"/>
                        </a:lnTo>
                        <a:lnTo>
                          <a:pt x="79" y="11"/>
                        </a:lnTo>
                        <a:lnTo>
                          <a:pt x="100" y="4"/>
                        </a:lnTo>
                        <a:lnTo>
                          <a:pt x="145" y="1"/>
                        </a:lnTo>
                        <a:lnTo>
                          <a:pt x="176" y="0"/>
                        </a:lnTo>
                        <a:lnTo>
                          <a:pt x="196" y="3"/>
                        </a:lnTo>
                        <a:lnTo>
                          <a:pt x="215" y="17"/>
                        </a:lnTo>
                        <a:lnTo>
                          <a:pt x="229" y="30"/>
                        </a:lnTo>
                        <a:lnTo>
                          <a:pt x="234" y="41"/>
                        </a:lnTo>
                        <a:lnTo>
                          <a:pt x="218" y="37"/>
                        </a:lnTo>
                        <a:lnTo>
                          <a:pt x="195" y="31"/>
                        </a:lnTo>
                        <a:lnTo>
                          <a:pt x="156" y="37"/>
                        </a:lnTo>
                        <a:lnTo>
                          <a:pt x="192" y="34"/>
                        </a:lnTo>
                        <a:lnTo>
                          <a:pt x="222" y="43"/>
                        </a:lnTo>
                        <a:lnTo>
                          <a:pt x="242" y="50"/>
                        </a:lnTo>
                        <a:lnTo>
                          <a:pt x="262" y="63"/>
                        </a:lnTo>
                        <a:lnTo>
                          <a:pt x="264" y="71"/>
                        </a:lnTo>
                        <a:lnTo>
                          <a:pt x="222" y="58"/>
                        </a:lnTo>
                        <a:lnTo>
                          <a:pt x="181" y="66"/>
                        </a:lnTo>
                        <a:lnTo>
                          <a:pt x="162" y="82"/>
                        </a:lnTo>
                        <a:lnTo>
                          <a:pt x="137" y="86"/>
                        </a:lnTo>
                        <a:lnTo>
                          <a:pt x="181" y="80"/>
                        </a:lnTo>
                        <a:lnTo>
                          <a:pt x="204" y="69"/>
                        </a:lnTo>
                        <a:lnTo>
                          <a:pt x="232" y="70"/>
                        </a:lnTo>
                        <a:lnTo>
                          <a:pt x="256" y="72"/>
                        </a:lnTo>
                        <a:lnTo>
                          <a:pt x="269" y="79"/>
                        </a:lnTo>
                        <a:lnTo>
                          <a:pt x="273" y="93"/>
                        </a:lnTo>
                        <a:close/>
                      </a:path>
                    </a:pathLst>
                  </a:custGeom>
                  <a:blipFill dpi="0" rotWithShape="0">
                    <a:blip r:embed="rId15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00" name="Freeform 148"/>
                  <p:cNvSpPr>
                    <a:spLocks/>
                  </p:cNvSpPr>
                  <p:nvPr/>
                </p:nvSpPr>
                <p:spPr bwMode="auto">
                  <a:xfrm>
                    <a:off x="5048" y="2453"/>
                    <a:ext cx="11" cy="44"/>
                  </a:xfrm>
                  <a:custGeom>
                    <a:avLst/>
                    <a:gdLst>
                      <a:gd name="T0" fmla="*/ 17 w 22"/>
                      <a:gd name="T1" fmla="*/ 0 h 89"/>
                      <a:gd name="T2" fmla="*/ 11 w 22"/>
                      <a:gd name="T3" fmla="*/ 20 h 89"/>
                      <a:gd name="T4" fmla="*/ 0 w 22"/>
                      <a:gd name="T5" fmla="*/ 29 h 89"/>
                      <a:gd name="T6" fmla="*/ 4 w 22"/>
                      <a:gd name="T7" fmla="*/ 55 h 89"/>
                      <a:gd name="T8" fmla="*/ 8 w 22"/>
                      <a:gd name="T9" fmla="*/ 89 h 89"/>
                      <a:gd name="T10" fmla="*/ 21 w 22"/>
                      <a:gd name="T11" fmla="*/ 78 h 89"/>
                      <a:gd name="T12" fmla="*/ 22 w 22"/>
                      <a:gd name="T13" fmla="*/ 51 h 89"/>
                      <a:gd name="T14" fmla="*/ 15 w 22"/>
                      <a:gd name="T15" fmla="*/ 65 h 89"/>
                      <a:gd name="T16" fmla="*/ 22 w 22"/>
                      <a:gd name="T17" fmla="*/ 39 h 89"/>
                      <a:gd name="T18" fmla="*/ 22 w 22"/>
                      <a:gd name="T19" fmla="*/ 26 h 89"/>
                      <a:gd name="T20" fmla="*/ 14 w 22"/>
                      <a:gd name="T21" fmla="*/ 39 h 89"/>
                      <a:gd name="T22" fmla="*/ 19 w 22"/>
                      <a:gd name="T23" fmla="*/ 17 h 89"/>
                      <a:gd name="T24" fmla="*/ 17 w 22"/>
                      <a:gd name="T25" fmla="*/ 0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2" h="89">
                        <a:moveTo>
                          <a:pt x="17" y="0"/>
                        </a:moveTo>
                        <a:lnTo>
                          <a:pt x="11" y="20"/>
                        </a:lnTo>
                        <a:lnTo>
                          <a:pt x="0" y="29"/>
                        </a:lnTo>
                        <a:lnTo>
                          <a:pt x="4" y="55"/>
                        </a:lnTo>
                        <a:lnTo>
                          <a:pt x="8" y="89"/>
                        </a:lnTo>
                        <a:lnTo>
                          <a:pt x="21" y="78"/>
                        </a:lnTo>
                        <a:lnTo>
                          <a:pt x="22" y="51"/>
                        </a:lnTo>
                        <a:lnTo>
                          <a:pt x="15" y="65"/>
                        </a:lnTo>
                        <a:lnTo>
                          <a:pt x="22" y="39"/>
                        </a:lnTo>
                        <a:lnTo>
                          <a:pt x="22" y="26"/>
                        </a:lnTo>
                        <a:lnTo>
                          <a:pt x="14" y="39"/>
                        </a:lnTo>
                        <a:lnTo>
                          <a:pt x="19" y="1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blipFill dpi="0" rotWithShape="0">
                    <a:blip r:embed="rId15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02901" name="Freeform 149"/>
              <p:cNvSpPr>
                <a:spLocks/>
              </p:cNvSpPr>
              <p:nvPr/>
            </p:nvSpPr>
            <p:spPr bwMode="auto">
              <a:xfrm>
                <a:off x="4762" y="2585"/>
                <a:ext cx="439" cy="647"/>
              </a:xfrm>
              <a:custGeom>
                <a:avLst/>
                <a:gdLst>
                  <a:gd name="T0" fmla="*/ 447 w 878"/>
                  <a:gd name="T1" fmla="*/ 351 h 1293"/>
                  <a:gd name="T2" fmla="*/ 467 w 878"/>
                  <a:gd name="T3" fmla="*/ 278 h 1293"/>
                  <a:gd name="T4" fmla="*/ 498 w 878"/>
                  <a:gd name="T5" fmla="*/ 206 h 1293"/>
                  <a:gd name="T6" fmla="*/ 531 w 878"/>
                  <a:gd name="T7" fmla="*/ 120 h 1293"/>
                  <a:gd name="T8" fmla="*/ 535 w 878"/>
                  <a:gd name="T9" fmla="*/ 15 h 1293"/>
                  <a:gd name="T10" fmla="*/ 614 w 878"/>
                  <a:gd name="T11" fmla="*/ 84 h 1293"/>
                  <a:gd name="T12" fmla="*/ 730 w 878"/>
                  <a:gd name="T13" fmla="*/ 121 h 1293"/>
                  <a:gd name="T14" fmla="*/ 781 w 878"/>
                  <a:gd name="T15" fmla="*/ 139 h 1293"/>
                  <a:gd name="T16" fmla="*/ 801 w 878"/>
                  <a:gd name="T17" fmla="*/ 193 h 1293"/>
                  <a:gd name="T18" fmla="*/ 807 w 878"/>
                  <a:gd name="T19" fmla="*/ 299 h 1293"/>
                  <a:gd name="T20" fmla="*/ 858 w 878"/>
                  <a:gd name="T21" fmla="*/ 483 h 1293"/>
                  <a:gd name="T22" fmla="*/ 869 w 878"/>
                  <a:gd name="T23" fmla="*/ 576 h 1293"/>
                  <a:gd name="T24" fmla="*/ 864 w 878"/>
                  <a:gd name="T25" fmla="*/ 648 h 1293"/>
                  <a:gd name="T26" fmla="*/ 824 w 878"/>
                  <a:gd name="T27" fmla="*/ 682 h 1293"/>
                  <a:gd name="T28" fmla="*/ 712 w 878"/>
                  <a:gd name="T29" fmla="*/ 661 h 1293"/>
                  <a:gd name="T30" fmla="*/ 740 w 878"/>
                  <a:gd name="T31" fmla="*/ 860 h 1293"/>
                  <a:gd name="T32" fmla="*/ 754 w 878"/>
                  <a:gd name="T33" fmla="*/ 1055 h 1293"/>
                  <a:gd name="T34" fmla="*/ 751 w 878"/>
                  <a:gd name="T35" fmla="*/ 1293 h 1293"/>
                  <a:gd name="T36" fmla="*/ 457 w 878"/>
                  <a:gd name="T37" fmla="*/ 1111 h 1293"/>
                  <a:gd name="T38" fmla="*/ 151 w 878"/>
                  <a:gd name="T39" fmla="*/ 1293 h 1293"/>
                  <a:gd name="T40" fmla="*/ 133 w 878"/>
                  <a:gd name="T41" fmla="*/ 1052 h 1293"/>
                  <a:gd name="T42" fmla="*/ 140 w 878"/>
                  <a:gd name="T43" fmla="*/ 846 h 1293"/>
                  <a:gd name="T44" fmla="*/ 19 w 878"/>
                  <a:gd name="T45" fmla="*/ 651 h 1293"/>
                  <a:gd name="T46" fmla="*/ 0 w 878"/>
                  <a:gd name="T47" fmla="*/ 570 h 1293"/>
                  <a:gd name="T48" fmla="*/ 33 w 878"/>
                  <a:gd name="T49" fmla="*/ 431 h 1293"/>
                  <a:gd name="T50" fmla="*/ 54 w 878"/>
                  <a:gd name="T51" fmla="*/ 288 h 1293"/>
                  <a:gd name="T52" fmla="*/ 72 w 878"/>
                  <a:gd name="T53" fmla="*/ 179 h 1293"/>
                  <a:gd name="T54" fmla="*/ 112 w 878"/>
                  <a:gd name="T55" fmla="*/ 96 h 1293"/>
                  <a:gd name="T56" fmla="*/ 223 w 878"/>
                  <a:gd name="T57" fmla="*/ 73 h 1293"/>
                  <a:gd name="T58" fmla="*/ 292 w 878"/>
                  <a:gd name="T59" fmla="*/ 42 h 1293"/>
                  <a:gd name="T60" fmla="*/ 329 w 878"/>
                  <a:gd name="T61" fmla="*/ 56 h 1293"/>
                  <a:gd name="T62" fmla="*/ 344 w 878"/>
                  <a:gd name="T63" fmla="*/ 143 h 1293"/>
                  <a:gd name="T64" fmla="*/ 373 w 878"/>
                  <a:gd name="T65" fmla="*/ 232 h 1293"/>
                  <a:gd name="T66" fmla="*/ 408 w 878"/>
                  <a:gd name="T67" fmla="*/ 323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8" h="1293">
                    <a:moveTo>
                      <a:pt x="439" y="393"/>
                    </a:moveTo>
                    <a:lnTo>
                      <a:pt x="447" y="351"/>
                    </a:lnTo>
                    <a:lnTo>
                      <a:pt x="459" y="314"/>
                    </a:lnTo>
                    <a:lnTo>
                      <a:pt x="467" y="278"/>
                    </a:lnTo>
                    <a:lnTo>
                      <a:pt x="482" y="242"/>
                    </a:lnTo>
                    <a:lnTo>
                      <a:pt x="498" y="206"/>
                    </a:lnTo>
                    <a:lnTo>
                      <a:pt x="513" y="172"/>
                    </a:lnTo>
                    <a:lnTo>
                      <a:pt x="531" y="120"/>
                    </a:lnTo>
                    <a:lnTo>
                      <a:pt x="538" y="61"/>
                    </a:lnTo>
                    <a:lnTo>
                      <a:pt x="535" y="15"/>
                    </a:lnTo>
                    <a:lnTo>
                      <a:pt x="577" y="64"/>
                    </a:lnTo>
                    <a:lnTo>
                      <a:pt x="614" y="84"/>
                    </a:lnTo>
                    <a:lnTo>
                      <a:pt x="683" y="110"/>
                    </a:lnTo>
                    <a:lnTo>
                      <a:pt x="730" y="121"/>
                    </a:lnTo>
                    <a:lnTo>
                      <a:pt x="756" y="127"/>
                    </a:lnTo>
                    <a:lnTo>
                      <a:pt x="781" y="139"/>
                    </a:lnTo>
                    <a:lnTo>
                      <a:pt x="793" y="164"/>
                    </a:lnTo>
                    <a:lnTo>
                      <a:pt x="801" y="193"/>
                    </a:lnTo>
                    <a:lnTo>
                      <a:pt x="807" y="239"/>
                    </a:lnTo>
                    <a:lnTo>
                      <a:pt x="807" y="299"/>
                    </a:lnTo>
                    <a:lnTo>
                      <a:pt x="836" y="431"/>
                    </a:lnTo>
                    <a:lnTo>
                      <a:pt x="858" y="483"/>
                    </a:lnTo>
                    <a:lnTo>
                      <a:pt x="866" y="536"/>
                    </a:lnTo>
                    <a:lnTo>
                      <a:pt x="869" y="576"/>
                    </a:lnTo>
                    <a:lnTo>
                      <a:pt x="878" y="620"/>
                    </a:lnTo>
                    <a:lnTo>
                      <a:pt x="864" y="648"/>
                    </a:lnTo>
                    <a:lnTo>
                      <a:pt x="845" y="672"/>
                    </a:lnTo>
                    <a:lnTo>
                      <a:pt x="824" y="682"/>
                    </a:lnTo>
                    <a:lnTo>
                      <a:pt x="775" y="672"/>
                    </a:lnTo>
                    <a:lnTo>
                      <a:pt x="712" y="661"/>
                    </a:lnTo>
                    <a:lnTo>
                      <a:pt x="708" y="754"/>
                    </a:lnTo>
                    <a:lnTo>
                      <a:pt x="740" y="860"/>
                    </a:lnTo>
                    <a:lnTo>
                      <a:pt x="725" y="875"/>
                    </a:lnTo>
                    <a:lnTo>
                      <a:pt x="754" y="1055"/>
                    </a:lnTo>
                    <a:lnTo>
                      <a:pt x="725" y="1066"/>
                    </a:lnTo>
                    <a:lnTo>
                      <a:pt x="751" y="1293"/>
                    </a:lnTo>
                    <a:lnTo>
                      <a:pt x="474" y="1291"/>
                    </a:lnTo>
                    <a:lnTo>
                      <a:pt x="457" y="1111"/>
                    </a:lnTo>
                    <a:lnTo>
                      <a:pt x="442" y="1291"/>
                    </a:lnTo>
                    <a:lnTo>
                      <a:pt x="151" y="1293"/>
                    </a:lnTo>
                    <a:lnTo>
                      <a:pt x="159" y="1073"/>
                    </a:lnTo>
                    <a:lnTo>
                      <a:pt x="133" y="1052"/>
                    </a:lnTo>
                    <a:lnTo>
                      <a:pt x="154" y="870"/>
                    </a:lnTo>
                    <a:lnTo>
                      <a:pt x="140" y="846"/>
                    </a:lnTo>
                    <a:lnTo>
                      <a:pt x="154" y="764"/>
                    </a:lnTo>
                    <a:lnTo>
                      <a:pt x="19" y="651"/>
                    </a:lnTo>
                    <a:lnTo>
                      <a:pt x="0" y="625"/>
                    </a:lnTo>
                    <a:lnTo>
                      <a:pt x="0" y="570"/>
                    </a:lnTo>
                    <a:lnTo>
                      <a:pt x="9" y="505"/>
                    </a:lnTo>
                    <a:lnTo>
                      <a:pt x="33" y="431"/>
                    </a:lnTo>
                    <a:lnTo>
                      <a:pt x="51" y="352"/>
                    </a:lnTo>
                    <a:lnTo>
                      <a:pt x="54" y="288"/>
                    </a:lnTo>
                    <a:lnTo>
                      <a:pt x="62" y="231"/>
                    </a:lnTo>
                    <a:lnTo>
                      <a:pt x="72" y="179"/>
                    </a:lnTo>
                    <a:lnTo>
                      <a:pt x="74" y="133"/>
                    </a:lnTo>
                    <a:lnTo>
                      <a:pt x="112" y="96"/>
                    </a:lnTo>
                    <a:lnTo>
                      <a:pt x="167" y="86"/>
                    </a:lnTo>
                    <a:lnTo>
                      <a:pt x="223" y="73"/>
                    </a:lnTo>
                    <a:lnTo>
                      <a:pt x="255" y="60"/>
                    </a:lnTo>
                    <a:lnTo>
                      <a:pt x="292" y="42"/>
                    </a:lnTo>
                    <a:lnTo>
                      <a:pt x="329" y="0"/>
                    </a:lnTo>
                    <a:lnTo>
                      <a:pt x="329" y="56"/>
                    </a:lnTo>
                    <a:lnTo>
                      <a:pt x="331" y="93"/>
                    </a:lnTo>
                    <a:lnTo>
                      <a:pt x="344" y="143"/>
                    </a:lnTo>
                    <a:lnTo>
                      <a:pt x="358" y="187"/>
                    </a:lnTo>
                    <a:lnTo>
                      <a:pt x="373" y="232"/>
                    </a:lnTo>
                    <a:lnTo>
                      <a:pt x="390" y="278"/>
                    </a:lnTo>
                    <a:lnTo>
                      <a:pt x="408" y="323"/>
                    </a:lnTo>
                    <a:lnTo>
                      <a:pt x="439" y="393"/>
                    </a:lnTo>
                    <a:close/>
                  </a:path>
                </a:pathLst>
              </a:custGeom>
              <a:blipFill dpi="0" rotWithShape="0">
                <a:blip r:embed="rId18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2902" name="Group 150"/>
              <p:cNvGrpSpPr>
                <a:grpSpLocks/>
              </p:cNvGrpSpPr>
              <p:nvPr/>
            </p:nvGrpSpPr>
            <p:grpSpPr bwMode="auto">
              <a:xfrm>
                <a:off x="5084" y="2781"/>
                <a:ext cx="68" cy="109"/>
                <a:chOff x="5084" y="2781"/>
                <a:chExt cx="68" cy="109"/>
              </a:xfrm>
            </p:grpSpPr>
            <p:sp>
              <p:nvSpPr>
                <p:cNvPr id="202903" name="Freeform 151"/>
                <p:cNvSpPr>
                  <a:spLocks/>
                </p:cNvSpPr>
                <p:nvPr/>
              </p:nvSpPr>
              <p:spPr bwMode="auto">
                <a:xfrm>
                  <a:off x="5084" y="2781"/>
                  <a:ext cx="68" cy="109"/>
                </a:xfrm>
                <a:custGeom>
                  <a:avLst/>
                  <a:gdLst>
                    <a:gd name="T0" fmla="*/ 63 w 136"/>
                    <a:gd name="T1" fmla="*/ 218 h 218"/>
                    <a:gd name="T2" fmla="*/ 83 w 136"/>
                    <a:gd name="T3" fmla="*/ 211 h 218"/>
                    <a:gd name="T4" fmla="*/ 98 w 136"/>
                    <a:gd name="T5" fmla="*/ 205 h 218"/>
                    <a:gd name="T6" fmla="*/ 110 w 136"/>
                    <a:gd name="T7" fmla="*/ 192 h 218"/>
                    <a:gd name="T8" fmla="*/ 116 w 136"/>
                    <a:gd name="T9" fmla="*/ 173 h 218"/>
                    <a:gd name="T10" fmla="*/ 127 w 136"/>
                    <a:gd name="T11" fmla="*/ 165 h 218"/>
                    <a:gd name="T12" fmla="*/ 134 w 136"/>
                    <a:gd name="T13" fmla="*/ 148 h 218"/>
                    <a:gd name="T14" fmla="*/ 124 w 136"/>
                    <a:gd name="T15" fmla="*/ 131 h 218"/>
                    <a:gd name="T16" fmla="*/ 136 w 136"/>
                    <a:gd name="T17" fmla="*/ 115 h 218"/>
                    <a:gd name="T18" fmla="*/ 136 w 136"/>
                    <a:gd name="T19" fmla="*/ 91 h 218"/>
                    <a:gd name="T20" fmla="*/ 120 w 136"/>
                    <a:gd name="T21" fmla="*/ 75 h 218"/>
                    <a:gd name="T22" fmla="*/ 120 w 136"/>
                    <a:gd name="T23" fmla="*/ 62 h 218"/>
                    <a:gd name="T24" fmla="*/ 117 w 136"/>
                    <a:gd name="T25" fmla="*/ 52 h 218"/>
                    <a:gd name="T26" fmla="*/ 105 w 136"/>
                    <a:gd name="T27" fmla="*/ 42 h 218"/>
                    <a:gd name="T28" fmla="*/ 89 w 136"/>
                    <a:gd name="T29" fmla="*/ 39 h 218"/>
                    <a:gd name="T30" fmla="*/ 72 w 136"/>
                    <a:gd name="T31" fmla="*/ 46 h 218"/>
                    <a:gd name="T32" fmla="*/ 72 w 136"/>
                    <a:gd name="T33" fmla="*/ 28 h 218"/>
                    <a:gd name="T34" fmla="*/ 67 w 136"/>
                    <a:gd name="T35" fmla="*/ 14 h 218"/>
                    <a:gd name="T36" fmla="*/ 62 w 136"/>
                    <a:gd name="T37" fmla="*/ 5 h 218"/>
                    <a:gd name="T38" fmla="*/ 52 w 136"/>
                    <a:gd name="T39" fmla="*/ 1 h 218"/>
                    <a:gd name="T40" fmla="*/ 42 w 136"/>
                    <a:gd name="T41" fmla="*/ 0 h 218"/>
                    <a:gd name="T42" fmla="*/ 32 w 136"/>
                    <a:gd name="T43" fmla="*/ 5 h 218"/>
                    <a:gd name="T44" fmla="*/ 37 w 136"/>
                    <a:gd name="T45" fmla="*/ 23 h 218"/>
                    <a:gd name="T46" fmla="*/ 36 w 136"/>
                    <a:gd name="T47" fmla="*/ 35 h 218"/>
                    <a:gd name="T48" fmla="*/ 36 w 136"/>
                    <a:gd name="T49" fmla="*/ 49 h 218"/>
                    <a:gd name="T50" fmla="*/ 30 w 136"/>
                    <a:gd name="T51" fmla="*/ 60 h 218"/>
                    <a:gd name="T52" fmla="*/ 22 w 136"/>
                    <a:gd name="T53" fmla="*/ 66 h 218"/>
                    <a:gd name="T54" fmla="*/ 10 w 136"/>
                    <a:gd name="T55" fmla="*/ 80 h 218"/>
                    <a:gd name="T56" fmla="*/ 3 w 136"/>
                    <a:gd name="T57" fmla="*/ 96 h 218"/>
                    <a:gd name="T58" fmla="*/ 0 w 136"/>
                    <a:gd name="T59" fmla="*/ 117 h 218"/>
                    <a:gd name="T60" fmla="*/ 3 w 136"/>
                    <a:gd name="T61" fmla="*/ 134 h 218"/>
                    <a:gd name="T62" fmla="*/ 7 w 136"/>
                    <a:gd name="T63" fmla="*/ 149 h 218"/>
                    <a:gd name="T64" fmla="*/ 15 w 136"/>
                    <a:gd name="T65" fmla="*/ 161 h 218"/>
                    <a:gd name="T66" fmla="*/ 14 w 136"/>
                    <a:gd name="T67" fmla="*/ 178 h 218"/>
                    <a:gd name="T68" fmla="*/ 15 w 136"/>
                    <a:gd name="T69" fmla="*/ 196 h 218"/>
                    <a:gd name="T70" fmla="*/ 18 w 136"/>
                    <a:gd name="T71" fmla="*/ 209 h 218"/>
                    <a:gd name="T72" fmla="*/ 30 w 136"/>
                    <a:gd name="T73" fmla="*/ 217 h 218"/>
                    <a:gd name="T74" fmla="*/ 47 w 136"/>
                    <a:gd name="T75" fmla="*/ 218 h 218"/>
                    <a:gd name="T76" fmla="*/ 63 w 136"/>
                    <a:gd name="T7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6" h="218">
                      <a:moveTo>
                        <a:pt x="63" y="218"/>
                      </a:moveTo>
                      <a:lnTo>
                        <a:pt x="83" y="211"/>
                      </a:lnTo>
                      <a:lnTo>
                        <a:pt x="98" y="205"/>
                      </a:lnTo>
                      <a:lnTo>
                        <a:pt x="110" y="192"/>
                      </a:lnTo>
                      <a:lnTo>
                        <a:pt x="116" y="173"/>
                      </a:lnTo>
                      <a:lnTo>
                        <a:pt x="127" y="165"/>
                      </a:lnTo>
                      <a:lnTo>
                        <a:pt x="134" y="148"/>
                      </a:lnTo>
                      <a:lnTo>
                        <a:pt x="124" y="131"/>
                      </a:lnTo>
                      <a:lnTo>
                        <a:pt x="136" y="115"/>
                      </a:lnTo>
                      <a:lnTo>
                        <a:pt x="136" y="91"/>
                      </a:lnTo>
                      <a:lnTo>
                        <a:pt x="120" y="75"/>
                      </a:lnTo>
                      <a:lnTo>
                        <a:pt x="120" y="62"/>
                      </a:lnTo>
                      <a:lnTo>
                        <a:pt x="117" y="52"/>
                      </a:lnTo>
                      <a:lnTo>
                        <a:pt x="105" y="42"/>
                      </a:lnTo>
                      <a:lnTo>
                        <a:pt x="89" y="39"/>
                      </a:lnTo>
                      <a:lnTo>
                        <a:pt x="72" y="46"/>
                      </a:lnTo>
                      <a:lnTo>
                        <a:pt x="72" y="28"/>
                      </a:lnTo>
                      <a:lnTo>
                        <a:pt x="67" y="14"/>
                      </a:lnTo>
                      <a:lnTo>
                        <a:pt x="62" y="5"/>
                      </a:lnTo>
                      <a:lnTo>
                        <a:pt x="52" y="1"/>
                      </a:lnTo>
                      <a:lnTo>
                        <a:pt x="42" y="0"/>
                      </a:lnTo>
                      <a:lnTo>
                        <a:pt x="32" y="5"/>
                      </a:lnTo>
                      <a:lnTo>
                        <a:pt x="37" y="23"/>
                      </a:lnTo>
                      <a:lnTo>
                        <a:pt x="36" y="35"/>
                      </a:lnTo>
                      <a:lnTo>
                        <a:pt x="36" y="49"/>
                      </a:lnTo>
                      <a:lnTo>
                        <a:pt x="30" y="60"/>
                      </a:lnTo>
                      <a:lnTo>
                        <a:pt x="22" y="66"/>
                      </a:lnTo>
                      <a:lnTo>
                        <a:pt x="10" y="80"/>
                      </a:lnTo>
                      <a:lnTo>
                        <a:pt x="3" y="96"/>
                      </a:lnTo>
                      <a:lnTo>
                        <a:pt x="0" y="117"/>
                      </a:lnTo>
                      <a:lnTo>
                        <a:pt x="3" y="134"/>
                      </a:lnTo>
                      <a:lnTo>
                        <a:pt x="7" y="149"/>
                      </a:lnTo>
                      <a:lnTo>
                        <a:pt x="15" y="161"/>
                      </a:lnTo>
                      <a:lnTo>
                        <a:pt x="14" y="178"/>
                      </a:lnTo>
                      <a:lnTo>
                        <a:pt x="15" y="196"/>
                      </a:lnTo>
                      <a:lnTo>
                        <a:pt x="18" y="209"/>
                      </a:lnTo>
                      <a:lnTo>
                        <a:pt x="30" y="217"/>
                      </a:lnTo>
                      <a:lnTo>
                        <a:pt x="47" y="218"/>
                      </a:lnTo>
                      <a:lnTo>
                        <a:pt x="63" y="218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04" name="Freeform 152"/>
                <p:cNvSpPr>
                  <a:spLocks/>
                </p:cNvSpPr>
                <p:nvPr/>
              </p:nvSpPr>
              <p:spPr bwMode="auto">
                <a:xfrm>
                  <a:off x="5119" y="2808"/>
                  <a:ext cx="18" cy="73"/>
                </a:xfrm>
                <a:custGeom>
                  <a:avLst/>
                  <a:gdLst>
                    <a:gd name="T0" fmla="*/ 6 w 36"/>
                    <a:gd name="T1" fmla="*/ 2 h 147"/>
                    <a:gd name="T2" fmla="*/ 19 w 36"/>
                    <a:gd name="T3" fmla="*/ 0 h 147"/>
                    <a:gd name="T4" fmla="*/ 13 w 36"/>
                    <a:gd name="T5" fmla="*/ 6 h 147"/>
                    <a:gd name="T6" fmla="*/ 10 w 36"/>
                    <a:gd name="T7" fmla="*/ 16 h 147"/>
                    <a:gd name="T8" fmla="*/ 13 w 36"/>
                    <a:gd name="T9" fmla="*/ 24 h 147"/>
                    <a:gd name="T10" fmla="*/ 17 w 36"/>
                    <a:gd name="T11" fmla="*/ 31 h 147"/>
                    <a:gd name="T12" fmla="*/ 31 w 36"/>
                    <a:gd name="T13" fmla="*/ 32 h 147"/>
                    <a:gd name="T14" fmla="*/ 28 w 36"/>
                    <a:gd name="T15" fmla="*/ 36 h 147"/>
                    <a:gd name="T16" fmla="*/ 26 w 36"/>
                    <a:gd name="T17" fmla="*/ 44 h 147"/>
                    <a:gd name="T18" fmla="*/ 25 w 36"/>
                    <a:gd name="T19" fmla="*/ 59 h 147"/>
                    <a:gd name="T20" fmla="*/ 26 w 36"/>
                    <a:gd name="T21" fmla="*/ 65 h 147"/>
                    <a:gd name="T22" fmla="*/ 36 w 36"/>
                    <a:gd name="T23" fmla="*/ 71 h 147"/>
                    <a:gd name="T24" fmla="*/ 31 w 36"/>
                    <a:gd name="T25" fmla="*/ 75 h 147"/>
                    <a:gd name="T26" fmla="*/ 26 w 36"/>
                    <a:gd name="T27" fmla="*/ 83 h 147"/>
                    <a:gd name="T28" fmla="*/ 25 w 36"/>
                    <a:gd name="T29" fmla="*/ 94 h 147"/>
                    <a:gd name="T30" fmla="*/ 25 w 36"/>
                    <a:gd name="T31" fmla="*/ 103 h 147"/>
                    <a:gd name="T32" fmla="*/ 29 w 36"/>
                    <a:gd name="T33" fmla="*/ 111 h 147"/>
                    <a:gd name="T34" fmla="*/ 19 w 36"/>
                    <a:gd name="T35" fmla="*/ 112 h 147"/>
                    <a:gd name="T36" fmla="*/ 8 w 36"/>
                    <a:gd name="T37" fmla="*/ 114 h 147"/>
                    <a:gd name="T38" fmla="*/ 3 w 36"/>
                    <a:gd name="T39" fmla="*/ 117 h 147"/>
                    <a:gd name="T40" fmla="*/ 3 w 36"/>
                    <a:gd name="T41" fmla="*/ 125 h 147"/>
                    <a:gd name="T42" fmla="*/ 5 w 36"/>
                    <a:gd name="T43" fmla="*/ 134 h 147"/>
                    <a:gd name="T44" fmla="*/ 14 w 36"/>
                    <a:gd name="T45" fmla="*/ 140 h 147"/>
                    <a:gd name="T46" fmla="*/ 17 w 36"/>
                    <a:gd name="T47" fmla="*/ 144 h 147"/>
                    <a:gd name="T48" fmla="*/ 16 w 36"/>
                    <a:gd name="T49" fmla="*/ 146 h 147"/>
                    <a:gd name="T50" fmla="*/ 9 w 36"/>
                    <a:gd name="T51" fmla="*/ 147 h 147"/>
                    <a:gd name="T52" fmla="*/ 11 w 36"/>
                    <a:gd name="T53" fmla="*/ 143 h 147"/>
                    <a:gd name="T54" fmla="*/ 3 w 36"/>
                    <a:gd name="T55" fmla="*/ 135 h 147"/>
                    <a:gd name="T56" fmla="*/ 0 w 36"/>
                    <a:gd name="T57" fmla="*/ 126 h 147"/>
                    <a:gd name="T58" fmla="*/ 0 w 36"/>
                    <a:gd name="T59" fmla="*/ 116 h 147"/>
                    <a:gd name="T60" fmla="*/ 5 w 36"/>
                    <a:gd name="T61" fmla="*/ 112 h 147"/>
                    <a:gd name="T62" fmla="*/ 11 w 36"/>
                    <a:gd name="T63" fmla="*/ 110 h 147"/>
                    <a:gd name="T64" fmla="*/ 23 w 36"/>
                    <a:gd name="T65" fmla="*/ 109 h 147"/>
                    <a:gd name="T66" fmla="*/ 20 w 36"/>
                    <a:gd name="T67" fmla="*/ 101 h 147"/>
                    <a:gd name="T68" fmla="*/ 20 w 36"/>
                    <a:gd name="T69" fmla="*/ 90 h 147"/>
                    <a:gd name="T70" fmla="*/ 23 w 36"/>
                    <a:gd name="T71" fmla="*/ 82 h 147"/>
                    <a:gd name="T72" fmla="*/ 26 w 36"/>
                    <a:gd name="T73" fmla="*/ 78 h 147"/>
                    <a:gd name="T74" fmla="*/ 29 w 36"/>
                    <a:gd name="T75" fmla="*/ 71 h 147"/>
                    <a:gd name="T76" fmla="*/ 23 w 36"/>
                    <a:gd name="T77" fmla="*/ 68 h 147"/>
                    <a:gd name="T78" fmla="*/ 20 w 36"/>
                    <a:gd name="T79" fmla="*/ 60 h 147"/>
                    <a:gd name="T80" fmla="*/ 20 w 36"/>
                    <a:gd name="T81" fmla="*/ 48 h 147"/>
                    <a:gd name="T82" fmla="*/ 24 w 36"/>
                    <a:gd name="T83" fmla="*/ 39 h 147"/>
                    <a:gd name="T84" fmla="*/ 26 w 36"/>
                    <a:gd name="T85" fmla="*/ 33 h 147"/>
                    <a:gd name="T86" fmla="*/ 16 w 36"/>
                    <a:gd name="T87" fmla="*/ 34 h 147"/>
                    <a:gd name="T88" fmla="*/ 9 w 36"/>
                    <a:gd name="T89" fmla="*/ 27 h 147"/>
                    <a:gd name="T90" fmla="*/ 6 w 36"/>
                    <a:gd name="T91" fmla="*/ 13 h 147"/>
                    <a:gd name="T92" fmla="*/ 6 w 36"/>
                    <a:gd name="T93" fmla="*/ 2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" h="147">
                      <a:moveTo>
                        <a:pt x="6" y="2"/>
                      </a:moveTo>
                      <a:lnTo>
                        <a:pt x="19" y="0"/>
                      </a:lnTo>
                      <a:lnTo>
                        <a:pt x="13" y="6"/>
                      </a:lnTo>
                      <a:lnTo>
                        <a:pt x="10" y="16"/>
                      </a:lnTo>
                      <a:lnTo>
                        <a:pt x="13" y="24"/>
                      </a:lnTo>
                      <a:lnTo>
                        <a:pt x="17" y="31"/>
                      </a:lnTo>
                      <a:lnTo>
                        <a:pt x="31" y="32"/>
                      </a:lnTo>
                      <a:lnTo>
                        <a:pt x="28" y="36"/>
                      </a:lnTo>
                      <a:lnTo>
                        <a:pt x="26" y="44"/>
                      </a:lnTo>
                      <a:lnTo>
                        <a:pt x="25" y="59"/>
                      </a:lnTo>
                      <a:lnTo>
                        <a:pt x="26" y="65"/>
                      </a:lnTo>
                      <a:lnTo>
                        <a:pt x="36" y="71"/>
                      </a:lnTo>
                      <a:lnTo>
                        <a:pt x="31" y="75"/>
                      </a:lnTo>
                      <a:lnTo>
                        <a:pt x="26" y="83"/>
                      </a:lnTo>
                      <a:lnTo>
                        <a:pt x="25" y="94"/>
                      </a:lnTo>
                      <a:lnTo>
                        <a:pt x="25" y="103"/>
                      </a:lnTo>
                      <a:lnTo>
                        <a:pt x="29" y="111"/>
                      </a:lnTo>
                      <a:lnTo>
                        <a:pt x="19" y="112"/>
                      </a:lnTo>
                      <a:lnTo>
                        <a:pt x="8" y="114"/>
                      </a:lnTo>
                      <a:lnTo>
                        <a:pt x="3" y="117"/>
                      </a:lnTo>
                      <a:lnTo>
                        <a:pt x="3" y="125"/>
                      </a:lnTo>
                      <a:lnTo>
                        <a:pt x="5" y="134"/>
                      </a:lnTo>
                      <a:lnTo>
                        <a:pt x="14" y="140"/>
                      </a:lnTo>
                      <a:lnTo>
                        <a:pt x="17" y="144"/>
                      </a:lnTo>
                      <a:lnTo>
                        <a:pt x="16" y="146"/>
                      </a:lnTo>
                      <a:lnTo>
                        <a:pt x="9" y="147"/>
                      </a:lnTo>
                      <a:lnTo>
                        <a:pt x="11" y="143"/>
                      </a:lnTo>
                      <a:lnTo>
                        <a:pt x="3" y="135"/>
                      </a:lnTo>
                      <a:lnTo>
                        <a:pt x="0" y="126"/>
                      </a:lnTo>
                      <a:lnTo>
                        <a:pt x="0" y="116"/>
                      </a:lnTo>
                      <a:lnTo>
                        <a:pt x="5" y="112"/>
                      </a:lnTo>
                      <a:lnTo>
                        <a:pt x="11" y="110"/>
                      </a:lnTo>
                      <a:lnTo>
                        <a:pt x="23" y="109"/>
                      </a:lnTo>
                      <a:lnTo>
                        <a:pt x="20" y="101"/>
                      </a:lnTo>
                      <a:lnTo>
                        <a:pt x="20" y="90"/>
                      </a:lnTo>
                      <a:lnTo>
                        <a:pt x="23" y="82"/>
                      </a:lnTo>
                      <a:lnTo>
                        <a:pt x="26" y="78"/>
                      </a:lnTo>
                      <a:lnTo>
                        <a:pt x="29" y="71"/>
                      </a:lnTo>
                      <a:lnTo>
                        <a:pt x="23" y="68"/>
                      </a:lnTo>
                      <a:lnTo>
                        <a:pt x="20" y="60"/>
                      </a:lnTo>
                      <a:lnTo>
                        <a:pt x="20" y="48"/>
                      </a:lnTo>
                      <a:lnTo>
                        <a:pt x="24" y="39"/>
                      </a:lnTo>
                      <a:lnTo>
                        <a:pt x="26" y="33"/>
                      </a:lnTo>
                      <a:lnTo>
                        <a:pt x="16" y="34"/>
                      </a:lnTo>
                      <a:lnTo>
                        <a:pt x="9" y="27"/>
                      </a:lnTo>
                      <a:lnTo>
                        <a:pt x="6" y="13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05" name="Freeform 153"/>
                <p:cNvSpPr>
                  <a:spLocks/>
                </p:cNvSpPr>
                <p:nvPr/>
              </p:nvSpPr>
              <p:spPr bwMode="auto">
                <a:xfrm>
                  <a:off x="5132" y="2810"/>
                  <a:ext cx="5" cy="10"/>
                </a:xfrm>
                <a:custGeom>
                  <a:avLst/>
                  <a:gdLst>
                    <a:gd name="T0" fmla="*/ 0 w 10"/>
                    <a:gd name="T1" fmla="*/ 0 h 21"/>
                    <a:gd name="T2" fmla="*/ 7 w 10"/>
                    <a:gd name="T3" fmla="*/ 4 h 21"/>
                    <a:gd name="T4" fmla="*/ 10 w 10"/>
                    <a:gd name="T5" fmla="*/ 13 h 21"/>
                    <a:gd name="T6" fmla="*/ 7 w 10"/>
                    <a:gd name="T7" fmla="*/ 21 h 21"/>
                    <a:gd name="T8" fmla="*/ 7 w 10"/>
                    <a:gd name="T9" fmla="*/ 12 h 21"/>
                    <a:gd name="T10" fmla="*/ 0 w 10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0" y="13"/>
                      </a:lnTo>
                      <a:lnTo>
                        <a:pt x="7" y="21"/>
                      </a:lnTo>
                      <a:lnTo>
                        <a:pt x="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06" name="Freeform 154"/>
                <p:cNvSpPr>
                  <a:spLocks/>
                </p:cNvSpPr>
                <p:nvPr/>
              </p:nvSpPr>
              <p:spPr bwMode="auto">
                <a:xfrm>
                  <a:off x="5134" y="2827"/>
                  <a:ext cx="4" cy="13"/>
                </a:xfrm>
                <a:custGeom>
                  <a:avLst/>
                  <a:gdLst>
                    <a:gd name="T0" fmla="*/ 7 w 9"/>
                    <a:gd name="T1" fmla="*/ 0 h 26"/>
                    <a:gd name="T2" fmla="*/ 5 w 9"/>
                    <a:gd name="T3" fmla="*/ 3 h 26"/>
                    <a:gd name="T4" fmla="*/ 4 w 9"/>
                    <a:gd name="T5" fmla="*/ 10 h 26"/>
                    <a:gd name="T6" fmla="*/ 4 w 9"/>
                    <a:gd name="T7" fmla="*/ 19 h 26"/>
                    <a:gd name="T8" fmla="*/ 9 w 9"/>
                    <a:gd name="T9" fmla="*/ 26 h 26"/>
                    <a:gd name="T10" fmla="*/ 4 w 9"/>
                    <a:gd name="T11" fmla="*/ 21 h 26"/>
                    <a:gd name="T12" fmla="*/ 0 w 9"/>
                    <a:gd name="T13" fmla="*/ 14 h 26"/>
                    <a:gd name="T14" fmla="*/ 0 w 9"/>
                    <a:gd name="T15" fmla="*/ 8 h 26"/>
                    <a:gd name="T16" fmla="*/ 7 w 9"/>
                    <a:gd name="T17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26">
                      <a:moveTo>
                        <a:pt x="7" y="0"/>
                      </a:moveTo>
                      <a:lnTo>
                        <a:pt x="5" y="3"/>
                      </a:lnTo>
                      <a:lnTo>
                        <a:pt x="4" y="10"/>
                      </a:lnTo>
                      <a:lnTo>
                        <a:pt x="4" y="19"/>
                      </a:lnTo>
                      <a:lnTo>
                        <a:pt x="9" y="26"/>
                      </a:lnTo>
                      <a:lnTo>
                        <a:pt x="4" y="21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07" name="Freeform 155"/>
                <p:cNvSpPr>
                  <a:spLocks/>
                </p:cNvSpPr>
                <p:nvPr/>
              </p:nvSpPr>
              <p:spPr bwMode="auto">
                <a:xfrm>
                  <a:off x="5134" y="2847"/>
                  <a:ext cx="8" cy="14"/>
                </a:xfrm>
                <a:custGeom>
                  <a:avLst/>
                  <a:gdLst>
                    <a:gd name="T0" fmla="*/ 17 w 17"/>
                    <a:gd name="T1" fmla="*/ 5 h 27"/>
                    <a:gd name="T2" fmla="*/ 9 w 17"/>
                    <a:gd name="T3" fmla="*/ 2 h 27"/>
                    <a:gd name="T4" fmla="*/ 5 w 17"/>
                    <a:gd name="T5" fmla="*/ 7 h 27"/>
                    <a:gd name="T6" fmla="*/ 4 w 17"/>
                    <a:gd name="T7" fmla="*/ 16 h 27"/>
                    <a:gd name="T8" fmla="*/ 5 w 17"/>
                    <a:gd name="T9" fmla="*/ 27 h 27"/>
                    <a:gd name="T10" fmla="*/ 0 w 17"/>
                    <a:gd name="T11" fmla="*/ 17 h 27"/>
                    <a:gd name="T12" fmla="*/ 1 w 17"/>
                    <a:gd name="T13" fmla="*/ 10 h 27"/>
                    <a:gd name="T14" fmla="*/ 6 w 17"/>
                    <a:gd name="T15" fmla="*/ 2 h 27"/>
                    <a:gd name="T16" fmla="*/ 9 w 17"/>
                    <a:gd name="T17" fmla="*/ 0 h 27"/>
                    <a:gd name="T18" fmla="*/ 17 w 17"/>
                    <a:gd name="T19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27">
                      <a:moveTo>
                        <a:pt x="17" y="5"/>
                      </a:moveTo>
                      <a:lnTo>
                        <a:pt x="9" y="2"/>
                      </a:lnTo>
                      <a:lnTo>
                        <a:pt x="5" y="7"/>
                      </a:lnTo>
                      <a:lnTo>
                        <a:pt x="4" y="16"/>
                      </a:lnTo>
                      <a:lnTo>
                        <a:pt x="5" y="27"/>
                      </a:lnTo>
                      <a:lnTo>
                        <a:pt x="0" y="17"/>
                      </a:lnTo>
                      <a:lnTo>
                        <a:pt x="1" y="10"/>
                      </a:lnTo>
                      <a:lnTo>
                        <a:pt x="6" y="2"/>
                      </a:lnTo>
                      <a:lnTo>
                        <a:pt x="9" y="0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08" name="Freeform 156"/>
                <p:cNvSpPr>
                  <a:spLocks/>
                </p:cNvSpPr>
                <p:nvPr/>
              </p:nvSpPr>
              <p:spPr bwMode="auto">
                <a:xfrm>
                  <a:off x="5123" y="2866"/>
                  <a:ext cx="5" cy="9"/>
                </a:xfrm>
                <a:custGeom>
                  <a:avLst/>
                  <a:gdLst>
                    <a:gd name="T0" fmla="*/ 11 w 11"/>
                    <a:gd name="T1" fmla="*/ 0 h 17"/>
                    <a:gd name="T2" fmla="*/ 7 w 11"/>
                    <a:gd name="T3" fmla="*/ 3 h 17"/>
                    <a:gd name="T4" fmla="*/ 3 w 11"/>
                    <a:gd name="T5" fmla="*/ 6 h 17"/>
                    <a:gd name="T6" fmla="*/ 3 w 11"/>
                    <a:gd name="T7" fmla="*/ 13 h 17"/>
                    <a:gd name="T8" fmla="*/ 6 w 11"/>
                    <a:gd name="T9" fmla="*/ 17 h 17"/>
                    <a:gd name="T10" fmla="*/ 0 w 11"/>
                    <a:gd name="T11" fmla="*/ 14 h 17"/>
                    <a:gd name="T12" fmla="*/ 0 w 11"/>
                    <a:gd name="T13" fmla="*/ 7 h 17"/>
                    <a:gd name="T14" fmla="*/ 3 w 11"/>
                    <a:gd name="T15" fmla="*/ 0 h 17"/>
                    <a:gd name="T16" fmla="*/ 11 w 11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7">
                      <a:moveTo>
                        <a:pt x="11" y="0"/>
                      </a:moveTo>
                      <a:lnTo>
                        <a:pt x="7" y="3"/>
                      </a:lnTo>
                      <a:lnTo>
                        <a:pt x="3" y="6"/>
                      </a:lnTo>
                      <a:lnTo>
                        <a:pt x="3" y="13"/>
                      </a:lnTo>
                      <a:lnTo>
                        <a:pt x="6" y="17"/>
                      </a:lnTo>
                      <a:lnTo>
                        <a:pt x="0" y="14"/>
                      </a:ln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09" name="Freeform 157"/>
                <p:cNvSpPr>
                  <a:spLocks/>
                </p:cNvSpPr>
                <p:nvPr/>
              </p:nvSpPr>
              <p:spPr bwMode="auto">
                <a:xfrm>
                  <a:off x="5142" y="2829"/>
                  <a:ext cx="4" cy="11"/>
                </a:xfrm>
                <a:custGeom>
                  <a:avLst/>
                  <a:gdLst>
                    <a:gd name="T0" fmla="*/ 0 w 7"/>
                    <a:gd name="T1" fmla="*/ 0 h 22"/>
                    <a:gd name="T2" fmla="*/ 4 w 7"/>
                    <a:gd name="T3" fmla="*/ 2 h 22"/>
                    <a:gd name="T4" fmla="*/ 7 w 7"/>
                    <a:gd name="T5" fmla="*/ 12 h 22"/>
                    <a:gd name="T6" fmla="*/ 2 w 7"/>
                    <a:gd name="T7" fmla="*/ 22 h 22"/>
                    <a:gd name="T8" fmla="*/ 4 w 7"/>
                    <a:gd name="T9" fmla="*/ 11 h 22"/>
                    <a:gd name="T10" fmla="*/ 0 w 7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2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7" y="12"/>
                      </a:lnTo>
                      <a:lnTo>
                        <a:pt x="2" y="22"/>
                      </a:lnTo>
                      <a:lnTo>
                        <a:pt x="4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10" name="Freeform 158"/>
                <p:cNvSpPr>
                  <a:spLocks/>
                </p:cNvSpPr>
                <p:nvPr/>
              </p:nvSpPr>
              <p:spPr bwMode="auto">
                <a:xfrm>
                  <a:off x="5140" y="2852"/>
                  <a:ext cx="6" cy="11"/>
                </a:xfrm>
                <a:custGeom>
                  <a:avLst/>
                  <a:gdLst>
                    <a:gd name="T0" fmla="*/ 9 w 13"/>
                    <a:gd name="T1" fmla="*/ 0 h 21"/>
                    <a:gd name="T2" fmla="*/ 13 w 13"/>
                    <a:gd name="T3" fmla="*/ 4 h 21"/>
                    <a:gd name="T4" fmla="*/ 7 w 13"/>
                    <a:gd name="T5" fmla="*/ 19 h 21"/>
                    <a:gd name="T6" fmla="*/ 0 w 13"/>
                    <a:gd name="T7" fmla="*/ 21 h 21"/>
                    <a:gd name="T8" fmla="*/ 6 w 13"/>
                    <a:gd name="T9" fmla="*/ 15 h 21"/>
                    <a:gd name="T10" fmla="*/ 9 w 13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1">
                      <a:moveTo>
                        <a:pt x="9" y="0"/>
                      </a:moveTo>
                      <a:lnTo>
                        <a:pt x="13" y="4"/>
                      </a:lnTo>
                      <a:lnTo>
                        <a:pt x="7" y="19"/>
                      </a:lnTo>
                      <a:lnTo>
                        <a:pt x="0" y="21"/>
                      </a:lnTo>
                      <a:lnTo>
                        <a:pt x="6" y="1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11" name="Freeform 159"/>
                <p:cNvSpPr>
                  <a:spLocks/>
                </p:cNvSpPr>
                <p:nvPr/>
              </p:nvSpPr>
              <p:spPr bwMode="auto">
                <a:xfrm>
                  <a:off x="5130" y="2868"/>
                  <a:ext cx="4" cy="9"/>
                </a:xfrm>
                <a:custGeom>
                  <a:avLst/>
                  <a:gdLst>
                    <a:gd name="T0" fmla="*/ 5 w 9"/>
                    <a:gd name="T1" fmla="*/ 0 h 18"/>
                    <a:gd name="T2" fmla="*/ 9 w 9"/>
                    <a:gd name="T3" fmla="*/ 4 h 18"/>
                    <a:gd name="T4" fmla="*/ 5 w 9"/>
                    <a:gd name="T5" fmla="*/ 18 h 18"/>
                    <a:gd name="T6" fmla="*/ 0 w 9"/>
                    <a:gd name="T7" fmla="*/ 18 h 18"/>
                    <a:gd name="T8" fmla="*/ 5 w 9"/>
                    <a:gd name="T9" fmla="*/ 15 h 18"/>
                    <a:gd name="T10" fmla="*/ 5 w 9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8">
                      <a:moveTo>
                        <a:pt x="5" y="0"/>
                      </a:moveTo>
                      <a:lnTo>
                        <a:pt x="9" y="4"/>
                      </a:lnTo>
                      <a:lnTo>
                        <a:pt x="5" y="18"/>
                      </a:lnTo>
                      <a:lnTo>
                        <a:pt x="0" y="18"/>
                      </a:lnTo>
                      <a:lnTo>
                        <a:pt x="5" y="1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12" name="Freeform 160"/>
                <p:cNvSpPr>
                  <a:spLocks/>
                </p:cNvSpPr>
                <p:nvPr/>
              </p:nvSpPr>
              <p:spPr bwMode="auto">
                <a:xfrm>
                  <a:off x="5099" y="2827"/>
                  <a:ext cx="20" cy="31"/>
                </a:xfrm>
                <a:custGeom>
                  <a:avLst/>
                  <a:gdLst>
                    <a:gd name="T0" fmla="*/ 38 w 38"/>
                    <a:gd name="T1" fmla="*/ 0 h 61"/>
                    <a:gd name="T2" fmla="*/ 34 w 38"/>
                    <a:gd name="T3" fmla="*/ 25 h 61"/>
                    <a:gd name="T4" fmla="*/ 26 w 38"/>
                    <a:gd name="T5" fmla="*/ 39 h 61"/>
                    <a:gd name="T6" fmla="*/ 16 w 38"/>
                    <a:gd name="T7" fmla="*/ 50 h 61"/>
                    <a:gd name="T8" fmla="*/ 0 w 38"/>
                    <a:gd name="T9" fmla="*/ 61 h 61"/>
                    <a:gd name="T10" fmla="*/ 19 w 38"/>
                    <a:gd name="T11" fmla="*/ 54 h 61"/>
                    <a:gd name="T12" fmla="*/ 35 w 38"/>
                    <a:gd name="T13" fmla="*/ 37 h 61"/>
                    <a:gd name="T14" fmla="*/ 37 w 38"/>
                    <a:gd name="T15" fmla="*/ 24 h 61"/>
                    <a:gd name="T16" fmla="*/ 38 w 38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" h="61">
                      <a:moveTo>
                        <a:pt x="38" y="0"/>
                      </a:moveTo>
                      <a:lnTo>
                        <a:pt x="34" y="25"/>
                      </a:lnTo>
                      <a:lnTo>
                        <a:pt x="26" y="39"/>
                      </a:lnTo>
                      <a:lnTo>
                        <a:pt x="16" y="50"/>
                      </a:lnTo>
                      <a:lnTo>
                        <a:pt x="0" y="61"/>
                      </a:lnTo>
                      <a:lnTo>
                        <a:pt x="19" y="54"/>
                      </a:lnTo>
                      <a:lnTo>
                        <a:pt x="35" y="37"/>
                      </a:lnTo>
                      <a:lnTo>
                        <a:pt x="37" y="24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13" name="Freeform 161"/>
                <p:cNvSpPr>
                  <a:spLocks/>
                </p:cNvSpPr>
                <p:nvPr/>
              </p:nvSpPr>
              <p:spPr bwMode="auto">
                <a:xfrm>
                  <a:off x="5106" y="2803"/>
                  <a:ext cx="17" cy="18"/>
                </a:xfrm>
                <a:custGeom>
                  <a:avLst/>
                  <a:gdLst>
                    <a:gd name="T0" fmla="*/ 33 w 33"/>
                    <a:gd name="T1" fmla="*/ 0 h 37"/>
                    <a:gd name="T2" fmla="*/ 29 w 33"/>
                    <a:gd name="T3" fmla="*/ 1 h 37"/>
                    <a:gd name="T4" fmla="*/ 25 w 33"/>
                    <a:gd name="T5" fmla="*/ 15 h 37"/>
                    <a:gd name="T6" fmla="*/ 19 w 33"/>
                    <a:gd name="T7" fmla="*/ 19 h 37"/>
                    <a:gd name="T8" fmla="*/ 18 w 33"/>
                    <a:gd name="T9" fmla="*/ 25 h 37"/>
                    <a:gd name="T10" fmla="*/ 0 w 33"/>
                    <a:gd name="T11" fmla="*/ 37 h 37"/>
                    <a:gd name="T12" fmla="*/ 13 w 33"/>
                    <a:gd name="T13" fmla="*/ 30 h 37"/>
                    <a:gd name="T14" fmla="*/ 19 w 33"/>
                    <a:gd name="T15" fmla="*/ 28 h 37"/>
                    <a:gd name="T16" fmla="*/ 29 w 33"/>
                    <a:gd name="T17" fmla="*/ 33 h 37"/>
                    <a:gd name="T18" fmla="*/ 22 w 33"/>
                    <a:gd name="T19" fmla="*/ 27 h 37"/>
                    <a:gd name="T20" fmla="*/ 22 w 33"/>
                    <a:gd name="T21" fmla="*/ 20 h 37"/>
                    <a:gd name="T22" fmla="*/ 29 w 33"/>
                    <a:gd name="T23" fmla="*/ 11 h 37"/>
                    <a:gd name="T24" fmla="*/ 33 w 33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7">
                      <a:moveTo>
                        <a:pt x="33" y="0"/>
                      </a:moveTo>
                      <a:lnTo>
                        <a:pt x="29" y="1"/>
                      </a:lnTo>
                      <a:lnTo>
                        <a:pt x="25" y="15"/>
                      </a:lnTo>
                      <a:lnTo>
                        <a:pt x="19" y="19"/>
                      </a:lnTo>
                      <a:lnTo>
                        <a:pt x="18" y="25"/>
                      </a:lnTo>
                      <a:lnTo>
                        <a:pt x="0" y="37"/>
                      </a:lnTo>
                      <a:lnTo>
                        <a:pt x="13" y="30"/>
                      </a:lnTo>
                      <a:lnTo>
                        <a:pt x="19" y="28"/>
                      </a:lnTo>
                      <a:lnTo>
                        <a:pt x="29" y="33"/>
                      </a:lnTo>
                      <a:lnTo>
                        <a:pt x="22" y="27"/>
                      </a:lnTo>
                      <a:lnTo>
                        <a:pt x="22" y="20"/>
                      </a:lnTo>
                      <a:lnTo>
                        <a:pt x="29" y="11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14" name="Freeform 162"/>
                <p:cNvSpPr>
                  <a:spLocks/>
                </p:cNvSpPr>
                <p:nvPr/>
              </p:nvSpPr>
              <p:spPr bwMode="auto">
                <a:xfrm>
                  <a:off x="5126" y="2811"/>
                  <a:ext cx="5" cy="10"/>
                </a:xfrm>
                <a:custGeom>
                  <a:avLst/>
                  <a:gdLst>
                    <a:gd name="T0" fmla="*/ 4 w 9"/>
                    <a:gd name="T1" fmla="*/ 0 h 21"/>
                    <a:gd name="T2" fmla="*/ 2 w 9"/>
                    <a:gd name="T3" fmla="*/ 6 h 21"/>
                    <a:gd name="T4" fmla="*/ 3 w 9"/>
                    <a:gd name="T5" fmla="*/ 15 h 21"/>
                    <a:gd name="T6" fmla="*/ 9 w 9"/>
                    <a:gd name="T7" fmla="*/ 21 h 21"/>
                    <a:gd name="T8" fmla="*/ 3 w 9"/>
                    <a:gd name="T9" fmla="*/ 17 h 21"/>
                    <a:gd name="T10" fmla="*/ 0 w 9"/>
                    <a:gd name="T11" fmla="*/ 11 h 21"/>
                    <a:gd name="T12" fmla="*/ 4 w 9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21">
                      <a:moveTo>
                        <a:pt x="4" y="0"/>
                      </a:moveTo>
                      <a:lnTo>
                        <a:pt x="2" y="6"/>
                      </a:lnTo>
                      <a:lnTo>
                        <a:pt x="3" y="15"/>
                      </a:lnTo>
                      <a:lnTo>
                        <a:pt x="9" y="21"/>
                      </a:lnTo>
                      <a:lnTo>
                        <a:pt x="3" y="17"/>
                      </a:lnTo>
                      <a:lnTo>
                        <a:pt x="0" y="1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915" name="Group 163"/>
              <p:cNvGrpSpPr>
                <a:grpSpLocks/>
              </p:cNvGrpSpPr>
              <p:nvPr/>
            </p:nvGrpSpPr>
            <p:grpSpPr bwMode="auto">
              <a:xfrm>
                <a:off x="4840" y="2832"/>
                <a:ext cx="180" cy="208"/>
                <a:chOff x="4840" y="2832"/>
                <a:chExt cx="180" cy="208"/>
              </a:xfrm>
            </p:grpSpPr>
            <p:grpSp>
              <p:nvGrpSpPr>
                <p:cNvPr id="202916" name="Group 164"/>
                <p:cNvGrpSpPr>
                  <a:grpSpLocks/>
                </p:cNvGrpSpPr>
                <p:nvPr/>
              </p:nvGrpSpPr>
              <p:grpSpPr bwMode="auto">
                <a:xfrm>
                  <a:off x="4861" y="2898"/>
                  <a:ext cx="61" cy="28"/>
                  <a:chOff x="4861" y="2898"/>
                  <a:chExt cx="61" cy="28"/>
                </a:xfrm>
              </p:grpSpPr>
              <p:sp>
                <p:nvSpPr>
                  <p:cNvPr id="202917" name="Freeform 165"/>
                  <p:cNvSpPr>
                    <a:spLocks/>
                  </p:cNvSpPr>
                  <p:nvPr/>
                </p:nvSpPr>
                <p:spPr bwMode="auto">
                  <a:xfrm>
                    <a:off x="4861" y="2898"/>
                    <a:ext cx="61" cy="28"/>
                  </a:xfrm>
                  <a:custGeom>
                    <a:avLst/>
                    <a:gdLst>
                      <a:gd name="T0" fmla="*/ 114 w 123"/>
                      <a:gd name="T1" fmla="*/ 0 h 55"/>
                      <a:gd name="T2" fmla="*/ 87 w 123"/>
                      <a:gd name="T3" fmla="*/ 5 h 55"/>
                      <a:gd name="T4" fmla="*/ 68 w 123"/>
                      <a:gd name="T5" fmla="*/ 13 h 55"/>
                      <a:gd name="T6" fmla="*/ 48 w 123"/>
                      <a:gd name="T7" fmla="*/ 12 h 55"/>
                      <a:gd name="T8" fmla="*/ 37 w 123"/>
                      <a:gd name="T9" fmla="*/ 12 h 55"/>
                      <a:gd name="T10" fmla="*/ 21 w 123"/>
                      <a:gd name="T11" fmla="*/ 15 h 55"/>
                      <a:gd name="T12" fmla="*/ 9 w 123"/>
                      <a:gd name="T13" fmla="*/ 21 h 55"/>
                      <a:gd name="T14" fmla="*/ 0 w 123"/>
                      <a:gd name="T15" fmla="*/ 21 h 55"/>
                      <a:gd name="T16" fmla="*/ 7 w 123"/>
                      <a:gd name="T17" fmla="*/ 31 h 55"/>
                      <a:gd name="T18" fmla="*/ 20 w 123"/>
                      <a:gd name="T19" fmla="*/ 33 h 55"/>
                      <a:gd name="T20" fmla="*/ 28 w 123"/>
                      <a:gd name="T21" fmla="*/ 38 h 55"/>
                      <a:gd name="T22" fmla="*/ 39 w 123"/>
                      <a:gd name="T23" fmla="*/ 51 h 55"/>
                      <a:gd name="T24" fmla="*/ 58 w 123"/>
                      <a:gd name="T25" fmla="*/ 55 h 55"/>
                      <a:gd name="T26" fmla="*/ 64 w 123"/>
                      <a:gd name="T27" fmla="*/ 46 h 55"/>
                      <a:gd name="T28" fmla="*/ 73 w 123"/>
                      <a:gd name="T29" fmla="*/ 42 h 55"/>
                      <a:gd name="T30" fmla="*/ 85 w 123"/>
                      <a:gd name="T31" fmla="*/ 40 h 55"/>
                      <a:gd name="T32" fmla="*/ 105 w 123"/>
                      <a:gd name="T33" fmla="*/ 33 h 55"/>
                      <a:gd name="T34" fmla="*/ 121 w 123"/>
                      <a:gd name="T35" fmla="*/ 21 h 55"/>
                      <a:gd name="T36" fmla="*/ 123 w 123"/>
                      <a:gd name="T37" fmla="*/ 12 h 55"/>
                      <a:gd name="T38" fmla="*/ 121 w 123"/>
                      <a:gd name="T39" fmla="*/ 4 h 55"/>
                      <a:gd name="T40" fmla="*/ 114 w 123"/>
                      <a:gd name="T41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3" h="55">
                        <a:moveTo>
                          <a:pt x="114" y="0"/>
                        </a:moveTo>
                        <a:lnTo>
                          <a:pt x="87" y="5"/>
                        </a:lnTo>
                        <a:lnTo>
                          <a:pt x="68" y="13"/>
                        </a:lnTo>
                        <a:lnTo>
                          <a:pt x="48" y="12"/>
                        </a:lnTo>
                        <a:lnTo>
                          <a:pt x="37" y="12"/>
                        </a:lnTo>
                        <a:lnTo>
                          <a:pt x="21" y="15"/>
                        </a:lnTo>
                        <a:lnTo>
                          <a:pt x="9" y="21"/>
                        </a:lnTo>
                        <a:lnTo>
                          <a:pt x="0" y="21"/>
                        </a:lnTo>
                        <a:lnTo>
                          <a:pt x="7" y="31"/>
                        </a:lnTo>
                        <a:lnTo>
                          <a:pt x="20" y="33"/>
                        </a:lnTo>
                        <a:lnTo>
                          <a:pt x="28" y="38"/>
                        </a:lnTo>
                        <a:lnTo>
                          <a:pt x="39" y="51"/>
                        </a:lnTo>
                        <a:lnTo>
                          <a:pt x="58" y="55"/>
                        </a:lnTo>
                        <a:lnTo>
                          <a:pt x="64" y="46"/>
                        </a:lnTo>
                        <a:lnTo>
                          <a:pt x="73" y="42"/>
                        </a:lnTo>
                        <a:lnTo>
                          <a:pt x="85" y="40"/>
                        </a:lnTo>
                        <a:lnTo>
                          <a:pt x="105" y="33"/>
                        </a:lnTo>
                        <a:lnTo>
                          <a:pt x="121" y="21"/>
                        </a:lnTo>
                        <a:lnTo>
                          <a:pt x="123" y="12"/>
                        </a:lnTo>
                        <a:lnTo>
                          <a:pt x="121" y="4"/>
                        </a:lnTo>
                        <a:lnTo>
                          <a:pt x="114" y="0"/>
                        </a:lnTo>
                        <a:close/>
                      </a:path>
                    </a:pathLst>
                  </a:custGeom>
                  <a:blipFill dpi="0" rotWithShape="0">
                    <a:blip r:embed="rId7"/>
                    <a:srcRect/>
                    <a:tile tx="0" ty="0" sx="100000" sy="100000" flip="none" algn="tl"/>
                  </a:blipFill>
                  <a:ln w="3175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18" name="Freeform 166"/>
                  <p:cNvSpPr>
                    <a:spLocks/>
                  </p:cNvSpPr>
                  <p:nvPr/>
                </p:nvSpPr>
                <p:spPr bwMode="auto">
                  <a:xfrm>
                    <a:off x="4893" y="2914"/>
                    <a:ext cx="5" cy="7"/>
                  </a:xfrm>
                  <a:custGeom>
                    <a:avLst/>
                    <a:gdLst>
                      <a:gd name="T0" fmla="*/ 10 w 10"/>
                      <a:gd name="T1" fmla="*/ 9 h 14"/>
                      <a:gd name="T2" fmla="*/ 10 w 10"/>
                      <a:gd name="T3" fmla="*/ 1 h 14"/>
                      <a:gd name="T4" fmla="*/ 10 w 10"/>
                      <a:gd name="T5" fmla="*/ 0 h 14"/>
                      <a:gd name="T6" fmla="*/ 0 w 10"/>
                      <a:gd name="T7" fmla="*/ 14 h 14"/>
                      <a:gd name="T8" fmla="*/ 10 w 10"/>
                      <a:gd name="T9" fmla="*/ 9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4">
                        <a:moveTo>
                          <a:pt x="10" y="9"/>
                        </a:moveTo>
                        <a:lnTo>
                          <a:pt x="10" y="1"/>
                        </a:lnTo>
                        <a:lnTo>
                          <a:pt x="10" y="0"/>
                        </a:lnTo>
                        <a:lnTo>
                          <a:pt x="0" y="14"/>
                        </a:lnTo>
                        <a:lnTo>
                          <a:pt x="10" y="9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2919" name="Freeform 167"/>
                <p:cNvSpPr>
                  <a:spLocks/>
                </p:cNvSpPr>
                <p:nvPr/>
              </p:nvSpPr>
              <p:spPr bwMode="auto">
                <a:xfrm>
                  <a:off x="4868" y="2832"/>
                  <a:ext cx="152" cy="208"/>
                </a:xfrm>
                <a:custGeom>
                  <a:avLst/>
                  <a:gdLst>
                    <a:gd name="T0" fmla="*/ 0 w 303"/>
                    <a:gd name="T1" fmla="*/ 0 h 415"/>
                    <a:gd name="T2" fmla="*/ 13 w 303"/>
                    <a:gd name="T3" fmla="*/ 36 h 415"/>
                    <a:gd name="T4" fmla="*/ 21 w 303"/>
                    <a:gd name="T5" fmla="*/ 80 h 415"/>
                    <a:gd name="T6" fmla="*/ 29 w 303"/>
                    <a:gd name="T7" fmla="*/ 116 h 415"/>
                    <a:gd name="T8" fmla="*/ 50 w 303"/>
                    <a:gd name="T9" fmla="*/ 313 h 415"/>
                    <a:gd name="T10" fmla="*/ 303 w 303"/>
                    <a:gd name="T11" fmla="*/ 415 h 415"/>
                    <a:gd name="T12" fmla="*/ 288 w 303"/>
                    <a:gd name="T13" fmla="*/ 370 h 415"/>
                    <a:gd name="T14" fmla="*/ 280 w 303"/>
                    <a:gd name="T15" fmla="*/ 338 h 415"/>
                    <a:gd name="T16" fmla="*/ 274 w 303"/>
                    <a:gd name="T17" fmla="*/ 296 h 415"/>
                    <a:gd name="T18" fmla="*/ 274 w 303"/>
                    <a:gd name="T19" fmla="*/ 245 h 415"/>
                    <a:gd name="T20" fmla="*/ 274 w 303"/>
                    <a:gd name="T21" fmla="*/ 205 h 415"/>
                    <a:gd name="T22" fmla="*/ 282 w 303"/>
                    <a:gd name="T23" fmla="*/ 154 h 415"/>
                    <a:gd name="T24" fmla="*/ 288 w 303"/>
                    <a:gd name="T25" fmla="*/ 93 h 415"/>
                    <a:gd name="T26" fmla="*/ 0 w 303"/>
                    <a:gd name="T27" fmla="*/ 0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3" h="415">
                      <a:moveTo>
                        <a:pt x="0" y="0"/>
                      </a:moveTo>
                      <a:lnTo>
                        <a:pt x="13" y="36"/>
                      </a:lnTo>
                      <a:lnTo>
                        <a:pt x="21" y="80"/>
                      </a:lnTo>
                      <a:lnTo>
                        <a:pt x="29" y="116"/>
                      </a:lnTo>
                      <a:lnTo>
                        <a:pt x="50" y="313"/>
                      </a:lnTo>
                      <a:lnTo>
                        <a:pt x="303" y="415"/>
                      </a:lnTo>
                      <a:lnTo>
                        <a:pt x="288" y="370"/>
                      </a:lnTo>
                      <a:lnTo>
                        <a:pt x="280" y="338"/>
                      </a:lnTo>
                      <a:lnTo>
                        <a:pt x="274" y="296"/>
                      </a:lnTo>
                      <a:lnTo>
                        <a:pt x="274" y="245"/>
                      </a:lnTo>
                      <a:lnTo>
                        <a:pt x="274" y="205"/>
                      </a:lnTo>
                      <a:lnTo>
                        <a:pt x="282" y="154"/>
                      </a:lnTo>
                      <a:lnTo>
                        <a:pt x="288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2920" name="Group 168"/>
                <p:cNvGrpSpPr>
                  <a:grpSpLocks/>
                </p:cNvGrpSpPr>
                <p:nvPr/>
              </p:nvGrpSpPr>
              <p:grpSpPr bwMode="auto">
                <a:xfrm>
                  <a:off x="4840" y="2904"/>
                  <a:ext cx="112" cy="80"/>
                  <a:chOff x="4840" y="2904"/>
                  <a:chExt cx="112" cy="80"/>
                </a:xfrm>
              </p:grpSpPr>
              <p:sp>
                <p:nvSpPr>
                  <p:cNvPr id="202921" name="Freeform 169"/>
                  <p:cNvSpPr>
                    <a:spLocks/>
                  </p:cNvSpPr>
                  <p:nvPr/>
                </p:nvSpPr>
                <p:spPr bwMode="auto">
                  <a:xfrm>
                    <a:off x="4840" y="2904"/>
                    <a:ext cx="112" cy="80"/>
                  </a:xfrm>
                  <a:custGeom>
                    <a:avLst/>
                    <a:gdLst>
                      <a:gd name="T0" fmla="*/ 61 w 225"/>
                      <a:gd name="T1" fmla="*/ 3 h 158"/>
                      <a:gd name="T2" fmla="*/ 47 w 225"/>
                      <a:gd name="T3" fmla="*/ 1 h 158"/>
                      <a:gd name="T4" fmla="*/ 34 w 225"/>
                      <a:gd name="T5" fmla="*/ 0 h 158"/>
                      <a:gd name="T6" fmla="*/ 23 w 225"/>
                      <a:gd name="T7" fmla="*/ 1 h 158"/>
                      <a:gd name="T8" fmla="*/ 11 w 225"/>
                      <a:gd name="T9" fmla="*/ 7 h 158"/>
                      <a:gd name="T10" fmla="*/ 5 w 225"/>
                      <a:gd name="T11" fmla="*/ 22 h 158"/>
                      <a:gd name="T12" fmla="*/ 0 w 225"/>
                      <a:gd name="T13" fmla="*/ 30 h 158"/>
                      <a:gd name="T14" fmla="*/ 0 w 225"/>
                      <a:gd name="T15" fmla="*/ 40 h 158"/>
                      <a:gd name="T16" fmla="*/ 0 w 225"/>
                      <a:gd name="T17" fmla="*/ 52 h 158"/>
                      <a:gd name="T18" fmla="*/ 1 w 225"/>
                      <a:gd name="T19" fmla="*/ 64 h 158"/>
                      <a:gd name="T20" fmla="*/ 3 w 225"/>
                      <a:gd name="T21" fmla="*/ 72 h 158"/>
                      <a:gd name="T22" fmla="*/ 10 w 225"/>
                      <a:gd name="T23" fmla="*/ 79 h 158"/>
                      <a:gd name="T24" fmla="*/ 31 w 225"/>
                      <a:gd name="T25" fmla="*/ 95 h 158"/>
                      <a:gd name="T26" fmla="*/ 37 w 225"/>
                      <a:gd name="T27" fmla="*/ 106 h 158"/>
                      <a:gd name="T28" fmla="*/ 40 w 225"/>
                      <a:gd name="T29" fmla="*/ 115 h 158"/>
                      <a:gd name="T30" fmla="*/ 46 w 225"/>
                      <a:gd name="T31" fmla="*/ 126 h 158"/>
                      <a:gd name="T32" fmla="*/ 50 w 225"/>
                      <a:gd name="T33" fmla="*/ 142 h 158"/>
                      <a:gd name="T34" fmla="*/ 57 w 225"/>
                      <a:gd name="T35" fmla="*/ 146 h 158"/>
                      <a:gd name="T36" fmla="*/ 83 w 225"/>
                      <a:gd name="T37" fmla="*/ 151 h 158"/>
                      <a:gd name="T38" fmla="*/ 94 w 225"/>
                      <a:gd name="T39" fmla="*/ 154 h 158"/>
                      <a:gd name="T40" fmla="*/ 105 w 225"/>
                      <a:gd name="T41" fmla="*/ 154 h 158"/>
                      <a:gd name="T42" fmla="*/ 125 w 225"/>
                      <a:gd name="T43" fmla="*/ 158 h 158"/>
                      <a:gd name="T44" fmla="*/ 135 w 225"/>
                      <a:gd name="T45" fmla="*/ 158 h 158"/>
                      <a:gd name="T46" fmla="*/ 144 w 225"/>
                      <a:gd name="T47" fmla="*/ 157 h 158"/>
                      <a:gd name="T48" fmla="*/ 161 w 225"/>
                      <a:gd name="T49" fmla="*/ 155 h 158"/>
                      <a:gd name="T50" fmla="*/ 168 w 225"/>
                      <a:gd name="T51" fmla="*/ 153 h 158"/>
                      <a:gd name="T52" fmla="*/ 175 w 225"/>
                      <a:gd name="T53" fmla="*/ 147 h 158"/>
                      <a:gd name="T54" fmla="*/ 177 w 225"/>
                      <a:gd name="T55" fmla="*/ 143 h 158"/>
                      <a:gd name="T56" fmla="*/ 186 w 225"/>
                      <a:gd name="T57" fmla="*/ 139 h 158"/>
                      <a:gd name="T58" fmla="*/ 194 w 225"/>
                      <a:gd name="T59" fmla="*/ 138 h 158"/>
                      <a:gd name="T60" fmla="*/ 201 w 225"/>
                      <a:gd name="T61" fmla="*/ 133 h 158"/>
                      <a:gd name="T62" fmla="*/ 206 w 225"/>
                      <a:gd name="T63" fmla="*/ 125 h 158"/>
                      <a:gd name="T64" fmla="*/ 215 w 225"/>
                      <a:gd name="T65" fmla="*/ 123 h 158"/>
                      <a:gd name="T66" fmla="*/ 223 w 225"/>
                      <a:gd name="T67" fmla="*/ 118 h 158"/>
                      <a:gd name="T68" fmla="*/ 225 w 225"/>
                      <a:gd name="T69" fmla="*/ 113 h 158"/>
                      <a:gd name="T70" fmla="*/ 225 w 225"/>
                      <a:gd name="T71" fmla="*/ 107 h 158"/>
                      <a:gd name="T72" fmla="*/ 223 w 225"/>
                      <a:gd name="T73" fmla="*/ 102 h 158"/>
                      <a:gd name="T74" fmla="*/ 215 w 225"/>
                      <a:gd name="T75" fmla="*/ 98 h 158"/>
                      <a:gd name="T76" fmla="*/ 110 w 225"/>
                      <a:gd name="T77" fmla="*/ 81 h 158"/>
                      <a:gd name="T78" fmla="*/ 146 w 225"/>
                      <a:gd name="T79" fmla="*/ 79 h 158"/>
                      <a:gd name="T80" fmla="*/ 157 w 225"/>
                      <a:gd name="T81" fmla="*/ 80 h 158"/>
                      <a:gd name="T82" fmla="*/ 171 w 225"/>
                      <a:gd name="T83" fmla="*/ 80 h 158"/>
                      <a:gd name="T84" fmla="*/ 187 w 225"/>
                      <a:gd name="T85" fmla="*/ 82 h 158"/>
                      <a:gd name="T86" fmla="*/ 203 w 225"/>
                      <a:gd name="T87" fmla="*/ 81 h 158"/>
                      <a:gd name="T88" fmla="*/ 214 w 225"/>
                      <a:gd name="T89" fmla="*/ 80 h 158"/>
                      <a:gd name="T90" fmla="*/ 219 w 225"/>
                      <a:gd name="T91" fmla="*/ 75 h 158"/>
                      <a:gd name="T92" fmla="*/ 221 w 225"/>
                      <a:gd name="T93" fmla="*/ 70 h 158"/>
                      <a:gd name="T94" fmla="*/ 221 w 225"/>
                      <a:gd name="T95" fmla="*/ 63 h 158"/>
                      <a:gd name="T96" fmla="*/ 214 w 225"/>
                      <a:gd name="T97" fmla="*/ 59 h 158"/>
                      <a:gd name="T98" fmla="*/ 188 w 225"/>
                      <a:gd name="T99" fmla="*/ 54 h 158"/>
                      <a:gd name="T100" fmla="*/ 173 w 225"/>
                      <a:gd name="T101" fmla="*/ 53 h 158"/>
                      <a:gd name="T102" fmla="*/ 150 w 225"/>
                      <a:gd name="T103" fmla="*/ 50 h 158"/>
                      <a:gd name="T104" fmla="*/ 125 w 225"/>
                      <a:gd name="T105" fmla="*/ 49 h 158"/>
                      <a:gd name="T106" fmla="*/ 96 w 225"/>
                      <a:gd name="T107" fmla="*/ 43 h 158"/>
                      <a:gd name="T108" fmla="*/ 77 w 225"/>
                      <a:gd name="T109" fmla="*/ 36 h 158"/>
                      <a:gd name="T110" fmla="*/ 70 w 225"/>
                      <a:gd name="T111" fmla="*/ 26 h 158"/>
                      <a:gd name="T112" fmla="*/ 63 w 225"/>
                      <a:gd name="T113" fmla="*/ 20 h 158"/>
                      <a:gd name="T114" fmla="*/ 67 w 225"/>
                      <a:gd name="T115" fmla="*/ 12 h 158"/>
                      <a:gd name="T116" fmla="*/ 81 w 225"/>
                      <a:gd name="T117" fmla="*/ 0 h 158"/>
                      <a:gd name="T118" fmla="*/ 69 w 225"/>
                      <a:gd name="T119" fmla="*/ 2 h 158"/>
                      <a:gd name="T120" fmla="*/ 61 w 225"/>
                      <a:gd name="T121" fmla="*/ 3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25" h="158">
                        <a:moveTo>
                          <a:pt x="61" y="3"/>
                        </a:moveTo>
                        <a:lnTo>
                          <a:pt x="47" y="1"/>
                        </a:lnTo>
                        <a:lnTo>
                          <a:pt x="34" y="0"/>
                        </a:lnTo>
                        <a:lnTo>
                          <a:pt x="23" y="1"/>
                        </a:lnTo>
                        <a:lnTo>
                          <a:pt x="11" y="7"/>
                        </a:lnTo>
                        <a:lnTo>
                          <a:pt x="5" y="22"/>
                        </a:lnTo>
                        <a:lnTo>
                          <a:pt x="0" y="30"/>
                        </a:lnTo>
                        <a:lnTo>
                          <a:pt x="0" y="40"/>
                        </a:lnTo>
                        <a:lnTo>
                          <a:pt x="0" y="52"/>
                        </a:lnTo>
                        <a:lnTo>
                          <a:pt x="1" y="64"/>
                        </a:lnTo>
                        <a:lnTo>
                          <a:pt x="3" y="72"/>
                        </a:lnTo>
                        <a:lnTo>
                          <a:pt x="10" y="79"/>
                        </a:lnTo>
                        <a:lnTo>
                          <a:pt x="31" y="95"/>
                        </a:lnTo>
                        <a:lnTo>
                          <a:pt x="37" y="106"/>
                        </a:lnTo>
                        <a:lnTo>
                          <a:pt x="40" y="115"/>
                        </a:lnTo>
                        <a:lnTo>
                          <a:pt x="46" y="126"/>
                        </a:lnTo>
                        <a:lnTo>
                          <a:pt x="50" y="142"/>
                        </a:lnTo>
                        <a:lnTo>
                          <a:pt x="57" y="146"/>
                        </a:lnTo>
                        <a:lnTo>
                          <a:pt x="83" y="151"/>
                        </a:lnTo>
                        <a:lnTo>
                          <a:pt x="94" y="154"/>
                        </a:lnTo>
                        <a:lnTo>
                          <a:pt x="105" y="154"/>
                        </a:lnTo>
                        <a:lnTo>
                          <a:pt x="125" y="158"/>
                        </a:lnTo>
                        <a:lnTo>
                          <a:pt x="135" y="158"/>
                        </a:lnTo>
                        <a:lnTo>
                          <a:pt x="144" y="157"/>
                        </a:lnTo>
                        <a:lnTo>
                          <a:pt x="161" y="155"/>
                        </a:lnTo>
                        <a:lnTo>
                          <a:pt x="168" y="153"/>
                        </a:lnTo>
                        <a:lnTo>
                          <a:pt x="175" y="147"/>
                        </a:lnTo>
                        <a:lnTo>
                          <a:pt x="177" y="143"/>
                        </a:lnTo>
                        <a:lnTo>
                          <a:pt x="186" y="139"/>
                        </a:lnTo>
                        <a:lnTo>
                          <a:pt x="194" y="138"/>
                        </a:lnTo>
                        <a:lnTo>
                          <a:pt x="201" y="133"/>
                        </a:lnTo>
                        <a:lnTo>
                          <a:pt x="206" y="125"/>
                        </a:lnTo>
                        <a:lnTo>
                          <a:pt x="215" y="123"/>
                        </a:lnTo>
                        <a:lnTo>
                          <a:pt x="223" y="118"/>
                        </a:lnTo>
                        <a:lnTo>
                          <a:pt x="225" y="113"/>
                        </a:lnTo>
                        <a:lnTo>
                          <a:pt x="225" y="107"/>
                        </a:lnTo>
                        <a:lnTo>
                          <a:pt x="223" y="102"/>
                        </a:lnTo>
                        <a:lnTo>
                          <a:pt x="215" y="98"/>
                        </a:lnTo>
                        <a:lnTo>
                          <a:pt x="110" y="81"/>
                        </a:lnTo>
                        <a:lnTo>
                          <a:pt x="146" y="79"/>
                        </a:lnTo>
                        <a:lnTo>
                          <a:pt x="157" y="80"/>
                        </a:lnTo>
                        <a:lnTo>
                          <a:pt x="171" y="80"/>
                        </a:lnTo>
                        <a:lnTo>
                          <a:pt x="187" y="82"/>
                        </a:lnTo>
                        <a:lnTo>
                          <a:pt x="203" y="81"/>
                        </a:lnTo>
                        <a:lnTo>
                          <a:pt x="214" y="80"/>
                        </a:lnTo>
                        <a:lnTo>
                          <a:pt x="219" y="75"/>
                        </a:lnTo>
                        <a:lnTo>
                          <a:pt x="221" y="70"/>
                        </a:lnTo>
                        <a:lnTo>
                          <a:pt x="221" y="63"/>
                        </a:lnTo>
                        <a:lnTo>
                          <a:pt x="214" y="59"/>
                        </a:lnTo>
                        <a:lnTo>
                          <a:pt x="188" y="54"/>
                        </a:lnTo>
                        <a:lnTo>
                          <a:pt x="173" y="53"/>
                        </a:lnTo>
                        <a:lnTo>
                          <a:pt x="150" y="50"/>
                        </a:lnTo>
                        <a:lnTo>
                          <a:pt x="125" y="49"/>
                        </a:lnTo>
                        <a:lnTo>
                          <a:pt x="96" y="43"/>
                        </a:lnTo>
                        <a:lnTo>
                          <a:pt x="77" y="36"/>
                        </a:lnTo>
                        <a:lnTo>
                          <a:pt x="70" y="26"/>
                        </a:lnTo>
                        <a:lnTo>
                          <a:pt x="63" y="20"/>
                        </a:lnTo>
                        <a:lnTo>
                          <a:pt x="67" y="12"/>
                        </a:lnTo>
                        <a:lnTo>
                          <a:pt x="81" y="0"/>
                        </a:lnTo>
                        <a:lnTo>
                          <a:pt x="69" y="2"/>
                        </a:lnTo>
                        <a:lnTo>
                          <a:pt x="61" y="3"/>
                        </a:lnTo>
                        <a:close/>
                      </a:path>
                    </a:pathLst>
                  </a:custGeom>
                  <a:blipFill dpi="0" rotWithShape="0">
                    <a:blip r:embed="rId7"/>
                    <a:srcRect/>
                    <a:tile tx="0" ty="0" sx="100000" sy="100000" flip="none" algn="tl"/>
                  </a:blipFill>
                  <a:ln w="3175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22" name="Freeform 170"/>
                  <p:cNvSpPr>
                    <a:spLocks/>
                  </p:cNvSpPr>
                  <p:nvPr/>
                </p:nvSpPr>
                <p:spPr bwMode="auto">
                  <a:xfrm>
                    <a:off x="4936" y="2936"/>
                    <a:ext cx="4" cy="7"/>
                  </a:xfrm>
                  <a:custGeom>
                    <a:avLst/>
                    <a:gdLst>
                      <a:gd name="T0" fmla="*/ 9 w 9"/>
                      <a:gd name="T1" fmla="*/ 0 h 14"/>
                      <a:gd name="T2" fmla="*/ 3 w 9"/>
                      <a:gd name="T3" fmla="*/ 3 h 14"/>
                      <a:gd name="T4" fmla="*/ 3 w 9"/>
                      <a:gd name="T5" fmla="*/ 9 h 14"/>
                      <a:gd name="T6" fmla="*/ 5 w 9"/>
                      <a:gd name="T7" fmla="*/ 14 h 14"/>
                      <a:gd name="T8" fmla="*/ 0 w 9"/>
                      <a:gd name="T9" fmla="*/ 10 h 14"/>
                      <a:gd name="T10" fmla="*/ 1 w 9"/>
                      <a:gd name="T11" fmla="*/ 2 h 14"/>
                      <a:gd name="T12" fmla="*/ 9 w 9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4">
                        <a:moveTo>
                          <a:pt x="9" y="0"/>
                        </a:moveTo>
                        <a:lnTo>
                          <a:pt x="3" y="3"/>
                        </a:lnTo>
                        <a:lnTo>
                          <a:pt x="3" y="9"/>
                        </a:lnTo>
                        <a:lnTo>
                          <a:pt x="5" y="14"/>
                        </a:lnTo>
                        <a:lnTo>
                          <a:pt x="0" y="10"/>
                        </a:lnTo>
                        <a:lnTo>
                          <a:pt x="1" y="2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23" name="Freeform 171"/>
                  <p:cNvSpPr>
                    <a:spLocks/>
                  </p:cNvSpPr>
                  <p:nvPr/>
                </p:nvSpPr>
                <p:spPr bwMode="auto">
                  <a:xfrm>
                    <a:off x="4940" y="2957"/>
                    <a:ext cx="3" cy="8"/>
                  </a:xfrm>
                  <a:custGeom>
                    <a:avLst/>
                    <a:gdLst>
                      <a:gd name="T0" fmla="*/ 6 w 6"/>
                      <a:gd name="T1" fmla="*/ 0 h 16"/>
                      <a:gd name="T2" fmla="*/ 3 w 6"/>
                      <a:gd name="T3" fmla="*/ 6 h 16"/>
                      <a:gd name="T4" fmla="*/ 3 w 6"/>
                      <a:gd name="T5" fmla="*/ 16 h 16"/>
                      <a:gd name="T6" fmla="*/ 0 w 6"/>
                      <a:gd name="T7" fmla="*/ 8 h 16"/>
                      <a:gd name="T8" fmla="*/ 6 w 6"/>
                      <a:gd name="T9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16">
                        <a:moveTo>
                          <a:pt x="6" y="0"/>
                        </a:moveTo>
                        <a:lnTo>
                          <a:pt x="3" y="6"/>
                        </a:lnTo>
                        <a:lnTo>
                          <a:pt x="3" y="16"/>
                        </a:lnTo>
                        <a:lnTo>
                          <a:pt x="0" y="8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24" name="Freeform 172"/>
                  <p:cNvSpPr>
                    <a:spLocks/>
                  </p:cNvSpPr>
                  <p:nvPr/>
                </p:nvSpPr>
                <p:spPr bwMode="auto">
                  <a:xfrm>
                    <a:off x="4930" y="2969"/>
                    <a:ext cx="2" cy="4"/>
                  </a:xfrm>
                  <a:custGeom>
                    <a:avLst/>
                    <a:gdLst>
                      <a:gd name="T0" fmla="*/ 4 w 4"/>
                      <a:gd name="T1" fmla="*/ 0 h 8"/>
                      <a:gd name="T2" fmla="*/ 0 w 4"/>
                      <a:gd name="T3" fmla="*/ 5 h 8"/>
                      <a:gd name="T4" fmla="*/ 2 w 4"/>
                      <a:gd name="T5" fmla="*/ 8 h 8"/>
                      <a:gd name="T6" fmla="*/ 4 w 4"/>
                      <a:gd name="T7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8">
                        <a:moveTo>
                          <a:pt x="4" y="0"/>
                        </a:moveTo>
                        <a:lnTo>
                          <a:pt x="0" y="5"/>
                        </a:lnTo>
                        <a:lnTo>
                          <a:pt x="2" y="8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25" name="Freeform 173"/>
                  <p:cNvSpPr>
                    <a:spLocks/>
                  </p:cNvSpPr>
                  <p:nvPr/>
                </p:nvSpPr>
                <p:spPr bwMode="auto">
                  <a:xfrm>
                    <a:off x="4881" y="2972"/>
                    <a:ext cx="32" cy="4"/>
                  </a:xfrm>
                  <a:custGeom>
                    <a:avLst/>
                    <a:gdLst>
                      <a:gd name="T0" fmla="*/ 64 w 64"/>
                      <a:gd name="T1" fmla="*/ 4 h 8"/>
                      <a:gd name="T2" fmla="*/ 47 w 64"/>
                      <a:gd name="T3" fmla="*/ 4 h 8"/>
                      <a:gd name="T4" fmla="*/ 21 w 64"/>
                      <a:gd name="T5" fmla="*/ 0 h 8"/>
                      <a:gd name="T6" fmla="*/ 0 w 64"/>
                      <a:gd name="T7" fmla="*/ 2 h 8"/>
                      <a:gd name="T8" fmla="*/ 26 w 64"/>
                      <a:gd name="T9" fmla="*/ 4 h 8"/>
                      <a:gd name="T10" fmla="*/ 47 w 64"/>
                      <a:gd name="T11" fmla="*/ 8 h 8"/>
                      <a:gd name="T12" fmla="*/ 64 w 64"/>
                      <a:gd name="T1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8">
                        <a:moveTo>
                          <a:pt x="64" y="4"/>
                        </a:moveTo>
                        <a:lnTo>
                          <a:pt x="47" y="4"/>
                        </a:lnTo>
                        <a:lnTo>
                          <a:pt x="21" y="0"/>
                        </a:lnTo>
                        <a:lnTo>
                          <a:pt x="0" y="2"/>
                        </a:lnTo>
                        <a:lnTo>
                          <a:pt x="26" y="4"/>
                        </a:lnTo>
                        <a:lnTo>
                          <a:pt x="47" y="8"/>
                        </a:lnTo>
                        <a:lnTo>
                          <a:pt x="64" y="4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26" name="Freeform 174"/>
                  <p:cNvSpPr>
                    <a:spLocks/>
                  </p:cNvSpPr>
                  <p:nvPr/>
                </p:nvSpPr>
                <p:spPr bwMode="auto">
                  <a:xfrm>
                    <a:off x="4877" y="2959"/>
                    <a:ext cx="66" cy="10"/>
                  </a:xfrm>
                  <a:custGeom>
                    <a:avLst/>
                    <a:gdLst>
                      <a:gd name="T0" fmla="*/ 130 w 132"/>
                      <a:gd name="T1" fmla="*/ 20 h 20"/>
                      <a:gd name="T2" fmla="*/ 132 w 132"/>
                      <a:gd name="T3" fmla="*/ 15 h 20"/>
                      <a:gd name="T4" fmla="*/ 114 w 132"/>
                      <a:gd name="T5" fmla="*/ 15 h 20"/>
                      <a:gd name="T6" fmla="*/ 97 w 132"/>
                      <a:gd name="T7" fmla="*/ 10 h 20"/>
                      <a:gd name="T8" fmla="*/ 75 w 132"/>
                      <a:gd name="T9" fmla="*/ 10 h 20"/>
                      <a:gd name="T10" fmla="*/ 57 w 132"/>
                      <a:gd name="T11" fmla="*/ 7 h 20"/>
                      <a:gd name="T12" fmla="*/ 29 w 132"/>
                      <a:gd name="T13" fmla="*/ 4 h 20"/>
                      <a:gd name="T14" fmla="*/ 11 w 132"/>
                      <a:gd name="T15" fmla="*/ 0 h 20"/>
                      <a:gd name="T16" fmla="*/ 0 w 132"/>
                      <a:gd name="T17" fmla="*/ 7 h 20"/>
                      <a:gd name="T18" fmla="*/ 19 w 132"/>
                      <a:gd name="T19" fmla="*/ 7 h 20"/>
                      <a:gd name="T20" fmla="*/ 37 w 132"/>
                      <a:gd name="T21" fmla="*/ 6 h 20"/>
                      <a:gd name="T22" fmla="*/ 58 w 132"/>
                      <a:gd name="T23" fmla="*/ 9 h 20"/>
                      <a:gd name="T24" fmla="*/ 68 w 132"/>
                      <a:gd name="T25" fmla="*/ 12 h 20"/>
                      <a:gd name="T26" fmla="*/ 79 w 132"/>
                      <a:gd name="T27" fmla="*/ 14 h 20"/>
                      <a:gd name="T28" fmla="*/ 90 w 132"/>
                      <a:gd name="T29" fmla="*/ 14 h 20"/>
                      <a:gd name="T30" fmla="*/ 98 w 132"/>
                      <a:gd name="T31" fmla="*/ 14 h 20"/>
                      <a:gd name="T32" fmla="*/ 108 w 132"/>
                      <a:gd name="T33" fmla="*/ 16 h 20"/>
                      <a:gd name="T34" fmla="*/ 130 w 132"/>
                      <a:gd name="T3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2" h="20">
                        <a:moveTo>
                          <a:pt x="130" y="20"/>
                        </a:moveTo>
                        <a:lnTo>
                          <a:pt x="132" y="15"/>
                        </a:lnTo>
                        <a:lnTo>
                          <a:pt x="114" y="15"/>
                        </a:lnTo>
                        <a:lnTo>
                          <a:pt x="97" y="10"/>
                        </a:lnTo>
                        <a:lnTo>
                          <a:pt x="75" y="10"/>
                        </a:lnTo>
                        <a:lnTo>
                          <a:pt x="57" y="7"/>
                        </a:lnTo>
                        <a:lnTo>
                          <a:pt x="29" y="4"/>
                        </a:lnTo>
                        <a:lnTo>
                          <a:pt x="11" y="0"/>
                        </a:lnTo>
                        <a:lnTo>
                          <a:pt x="0" y="7"/>
                        </a:lnTo>
                        <a:lnTo>
                          <a:pt x="19" y="7"/>
                        </a:lnTo>
                        <a:lnTo>
                          <a:pt x="37" y="6"/>
                        </a:lnTo>
                        <a:lnTo>
                          <a:pt x="58" y="9"/>
                        </a:lnTo>
                        <a:lnTo>
                          <a:pt x="68" y="12"/>
                        </a:lnTo>
                        <a:lnTo>
                          <a:pt x="79" y="14"/>
                        </a:lnTo>
                        <a:lnTo>
                          <a:pt x="90" y="14"/>
                        </a:lnTo>
                        <a:lnTo>
                          <a:pt x="98" y="14"/>
                        </a:lnTo>
                        <a:lnTo>
                          <a:pt x="108" y="16"/>
                        </a:lnTo>
                        <a:lnTo>
                          <a:pt x="130" y="2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27" name="Freeform 175"/>
                  <p:cNvSpPr>
                    <a:spLocks/>
                  </p:cNvSpPr>
                  <p:nvPr/>
                </p:nvSpPr>
                <p:spPr bwMode="auto">
                  <a:xfrm>
                    <a:off x="4873" y="2938"/>
                    <a:ext cx="9" cy="2"/>
                  </a:xfrm>
                  <a:custGeom>
                    <a:avLst/>
                    <a:gdLst>
                      <a:gd name="T0" fmla="*/ 0 w 18"/>
                      <a:gd name="T1" fmla="*/ 0 h 5"/>
                      <a:gd name="T2" fmla="*/ 7 w 18"/>
                      <a:gd name="T3" fmla="*/ 4 h 5"/>
                      <a:gd name="T4" fmla="*/ 18 w 18"/>
                      <a:gd name="T5" fmla="*/ 5 h 5"/>
                      <a:gd name="T6" fmla="*/ 9 w 18"/>
                      <a:gd name="T7" fmla="*/ 1 h 5"/>
                      <a:gd name="T8" fmla="*/ 0 w 18"/>
                      <a:gd name="T9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5">
                        <a:moveTo>
                          <a:pt x="0" y="0"/>
                        </a:moveTo>
                        <a:lnTo>
                          <a:pt x="7" y="4"/>
                        </a:lnTo>
                        <a:lnTo>
                          <a:pt x="18" y="5"/>
                        </a:lnTo>
                        <a:lnTo>
                          <a:pt x="9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28" name="Freeform 176"/>
                  <p:cNvSpPr>
                    <a:spLocks/>
                  </p:cNvSpPr>
                  <p:nvPr/>
                </p:nvSpPr>
                <p:spPr bwMode="auto">
                  <a:xfrm>
                    <a:off x="4853" y="2920"/>
                    <a:ext cx="8" cy="10"/>
                  </a:xfrm>
                  <a:custGeom>
                    <a:avLst/>
                    <a:gdLst>
                      <a:gd name="T0" fmla="*/ 0 w 15"/>
                      <a:gd name="T1" fmla="*/ 0 h 21"/>
                      <a:gd name="T2" fmla="*/ 11 w 15"/>
                      <a:gd name="T3" fmla="*/ 9 h 21"/>
                      <a:gd name="T4" fmla="*/ 15 w 15"/>
                      <a:gd name="T5" fmla="*/ 21 h 21"/>
                      <a:gd name="T6" fmla="*/ 0 w 15"/>
                      <a:gd name="T7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1">
                        <a:moveTo>
                          <a:pt x="0" y="0"/>
                        </a:moveTo>
                        <a:lnTo>
                          <a:pt x="11" y="9"/>
                        </a:lnTo>
                        <a:lnTo>
                          <a:pt x="15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29" name="Freeform 177"/>
                  <p:cNvSpPr>
                    <a:spLocks/>
                  </p:cNvSpPr>
                  <p:nvPr/>
                </p:nvSpPr>
                <p:spPr bwMode="auto">
                  <a:xfrm>
                    <a:off x="4861" y="2933"/>
                    <a:ext cx="5" cy="40"/>
                  </a:xfrm>
                  <a:custGeom>
                    <a:avLst/>
                    <a:gdLst>
                      <a:gd name="T0" fmla="*/ 8 w 11"/>
                      <a:gd name="T1" fmla="*/ 80 h 80"/>
                      <a:gd name="T2" fmla="*/ 8 w 11"/>
                      <a:gd name="T3" fmla="*/ 69 h 80"/>
                      <a:gd name="T4" fmla="*/ 1 w 11"/>
                      <a:gd name="T5" fmla="*/ 49 h 80"/>
                      <a:gd name="T6" fmla="*/ 1 w 11"/>
                      <a:gd name="T7" fmla="*/ 38 h 80"/>
                      <a:gd name="T8" fmla="*/ 6 w 11"/>
                      <a:gd name="T9" fmla="*/ 29 h 80"/>
                      <a:gd name="T10" fmla="*/ 0 w 11"/>
                      <a:gd name="T11" fmla="*/ 16 h 80"/>
                      <a:gd name="T12" fmla="*/ 3 w 11"/>
                      <a:gd name="T13" fmla="*/ 0 h 80"/>
                      <a:gd name="T14" fmla="*/ 3 w 11"/>
                      <a:gd name="T15" fmla="*/ 9 h 80"/>
                      <a:gd name="T16" fmla="*/ 6 w 11"/>
                      <a:gd name="T17" fmla="*/ 18 h 80"/>
                      <a:gd name="T18" fmla="*/ 9 w 11"/>
                      <a:gd name="T19" fmla="*/ 28 h 80"/>
                      <a:gd name="T20" fmla="*/ 7 w 11"/>
                      <a:gd name="T21" fmla="*/ 33 h 80"/>
                      <a:gd name="T22" fmla="*/ 3 w 11"/>
                      <a:gd name="T23" fmla="*/ 44 h 80"/>
                      <a:gd name="T24" fmla="*/ 7 w 11"/>
                      <a:gd name="T25" fmla="*/ 56 h 80"/>
                      <a:gd name="T26" fmla="*/ 11 w 11"/>
                      <a:gd name="T27" fmla="*/ 60 h 80"/>
                      <a:gd name="T28" fmla="*/ 8 w 11"/>
                      <a:gd name="T29" fmla="*/ 8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" h="80">
                        <a:moveTo>
                          <a:pt x="8" y="80"/>
                        </a:moveTo>
                        <a:lnTo>
                          <a:pt x="8" y="69"/>
                        </a:lnTo>
                        <a:lnTo>
                          <a:pt x="1" y="49"/>
                        </a:lnTo>
                        <a:lnTo>
                          <a:pt x="1" y="38"/>
                        </a:lnTo>
                        <a:lnTo>
                          <a:pt x="6" y="29"/>
                        </a:lnTo>
                        <a:lnTo>
                          <a:pt x="0" y="16"/>
                        </a:lnTo>
                        <a:lnTo>
                          <a:pt x="3" y="0"/>
                        </a:lnTo>
                        <a:lnTo>
                          <a:pt x="3" y="9"/>
                        </a:lnTo>
                        <a:lnTo>
                          <a:pt x="6" y="18"/>
                        </a:lnTo>
                        <a:lnTo>
                          <a:pt x="9" y="28"/>
                        </a:lnTo>
                        <a:lnTo>
                          <a:pt x="7" y="33"/>
                        </a:lnTo>
                        <a:lnTo>
                          <a:pt x="3" y="44"/>
                        </a:lnTo>
                        <a:lnTo>
                          <a:pt x="7" y="56"/>
                        </a:lnTo>
                        <a:lnTo>
                          <a:pt x="11" y="60"/>
                        </a:lnTo>
                        <a:lnTo>
                          <a:pt x="8" y="8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30" name="Freeform 178"/>
                  <p:cNvSpPr>
                    <a:spLocks/>
                  </p:cNvSpPr>
                  <p:nvPr/>
                </p:nvSpPr>
                <p:spPr bwMode="auto">
                  <a:xfrm>
                    <a:off x="4915" y="2974"/>
                    <a:ext cx="15" cy="2"/>
                  </a:xfrm>
                  <a:custGeom>
                    <a:avLst/>
                    <a:gdLst>
                      <a:gd name="T0" fmla="*/ 30 w 30"/>
                      <a:gd name="T1" fmla="*/ 3 h 6"/>
                      <a:gd name="T2" fmla="*/ 24 w 30"/>
                      <a:gd name="T3" fmla="*/ 6 h 6"/>
                      <a:gd name="T4" fmla="*/ 15 w 30"/>
                      <a:gd name="T5" fmla="*/ 5 h 6"/>
                      <a:gd name="T6" fmla="*/ 0 w 30"/>
                      <a:gd name="T7" fmla="*/ 3 h 6"/>
                      <a:gd name="T8" fmla="*/ 13 w 30"/>
                      <a:gd name="T9" fmla="*/ 0 h 6"/>
                      <a:gd name="T10" fmla="*/ 30 w 30"/>
                      <a:gd name="T11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0" h="6">
                        <a:moveTo>
                          <a:pt x="30" y="3"/>
                        </a:moveTo>
                        <a:lnTo>
                          <a:pt x="24" y="6"/>
                        </a:lnTo>
                        <a:lnTo>
                          <a:pt x="15" y="5"/>
                        </a:lnTo>
                        <a:lnTo>
                          <a:pt x="0" y="3"/>
                        </a:lnTo>
                        <a:lnTo>
                          <a:pt x="13" y="0"/>
                        </a:lnTo>
                        <a:lnTo>
                          <a:pt x="30" y="3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931" name="Freeform 179"/>
                  <p:cNvSpPr>
                    <a:spLocks/>
                  </p:cNvSpPr>
                  <p:nvPr/>
                </p:nvSpPr>
                <p:spPr bwMode="auto">
                  <a:xfrm>
                    <a:off x="4920" y="2978"/>
                    <a:ext cx="2" cy="4"/>
                  </a:xfrm>
                  <a:custGeom>
                    <a:avLst/>
                    <a:gdLst>
                      <a:gd name="T0" fmla="*/ 4 w 4"/>
                      <a:gd name="T1" fmla="*/ 0 h 9"/>
                      <a:gd name="T2" fmla="*/ 0 w 4"/>
                      <a:gd name="T3" fmla="*/ 5 h 9"/>
                      <a:gd name="T4" fmla="*/ 1 w 4"/>
                      <a:gd name="T5" fmla="*/ 9 h 9"/>
                      <a:gd name="T6" fmla="*/ 4 w 4"/>
                      <a:gd name="T7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9">
                        <a:moveTo>
                          <a:pt x="4" y="0"/>
                        </a:moveTo>
                        <a:lnTo>
                          <a:pt x="0" y="5"/>
                        </a:lnTo>
                        <a:lnTo>
                          <a:pt x="1" y="9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02932" name="Group 180"/>
            <p:cNvGrpSpPr>
              <a:grpSpLocks/>
            </p:cNvGrpSpPr>
            <p:nvPr/>
          </p:nvGrpSpPr>
          <p:grpSpPr bwMode="auto">
            <a:xfrm>
              <a:off x="3686" y="3194"/>
              <a:ext cx="1748" cy="1015"/>
              <a:chOff x="3686" y="3194"/>
              <a:chExt cx="1748" cy="1015"/>
            </a:xfrm>
          </p:grpSpPr>
          <p:grpSp>
            <p:nvGrpSpPr>
              <p:cNvPr id="202933" name="Group 181"/>
              <p:cNvGrpSpPr>
                <a:grpSpLocks/>
              </p:cNvGrpSpPr>
              <p:nvPr/>
            </p:nvGrpSpPr>
            <p:grpSpPr bwMode="auto">
              <a:xfrm>
                <a:off x="4330" y="3751"/>
                <a:ext cx="229" cy="458"/>
                <a:chOff x="4330" y="3751"/>
                <a:chExt cx="229" cy="458"/>
              </a:xfrm>
            </p:grpSpPr>
            <p:sp>
              <p:nvSpPr>
                <p:cNvPr id="202934" name="Rectangle 182"/>
                <p:cNvSpPr>
                  <a:spLocks noChangeArrowheads="1"/>
                </p:cNvSpPr>
                <p:nvPr/>
              </p:nvSpPr>
              <p:spPr bwMode="auto">
                <a:xfrm>
                  <a:off x="4330" y="3773"/>
                  <a:ext cx="160" cy="436"/>
                </a:xfrm>
                <a:prstGeom prst="rect">
                  <a:avLst/>
                </a:prstGeom>
                <a:solidFill>
                  <a:srgbClr val="CC66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35" name="Freeform 183"/>
                <p:cNvSpPr>
                  <a:spLocks/>
                </p:cNvSpPr>
                <p:nvPr/>
              </p:nvSpPr>
              <p:spPr bwMode="auto">
                <a:xfrm>
                  <a:off x="4489" y="3751"/>
                  <a:ext cx="70" cy="458"/>
                </a:xfrm>
                <a:custGeom>
                  <a:avLst/>
                  <a:gdLst>
                    <a:gd name="T0" fmla="*/ 0 w 140"/>
                    <a:gd name="T1" fmla="*/ 32 h 917"/>
                    <a:gd name="T2" fmla="*/ 0 w 140"/>
                    <a:gd name="T3" fmla="*/ 917 h 917"/>
                    <a:gd name="T4" fmla="*/ 140 w 140"/>
                    <a:gd name="T5" fmla="*/ 768 h 917"/>
                    <a:gd name="T6" fmla="*/ 140 w 140"/>
                    <a:gd name="T7" fmla="*/ 0 h 917"/>
                    <a:gd name="T8" fmla="*/ 0 w 140"/>
                    <a:gd name="T9" fmla="*/ 32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917">
                      <a:moveTo>
                        <a:pt x="0" y="32"/>
                      </a:moveTo>
                      <a:lnTo>
                        <a:pt x="0" y="917"/>
                      </a:lnTo>
                      <a:lnTo>
                        <a:pt x="140" y="768"/>
                      </a:lnTo>
                      <a:lnTo>
                        <a:pt x="140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CC660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936" name="Group 184"/>
              <p:cNvGrpSpPr>
                <a:grpSpLocks/>
              </p:cNvGrpSpPr>
              <p:nvPr/>
            </p:nvGrpSpPr>
            <p:grpSpPr bwMode="auto">
              <a:xfrm>
                <a:off x="3686" y="3194"/>
                <a:ext cx="1748" cy="605"/>
                <a:chOff x="3686" y="3194"/>
                <a:chExt cx="1748" cy="605"/>
              </a:xfrm>
            </p:grpSpPr>
            <p:sp>
              <p:nvSpPr>
                <p:cNvPr id="202937" name="Freeform 185"/>
                <p:cNvSpPr>
                  <a:spLocks/>
                </p:cNvSpPr>
                <p:nvPr/>
              </p:nvSpPr>
              <p:spPr bwMode="auto">
                <a:xfrm>
                  <a:off x="3686" y="3194"/>
                  <a:ext cx="1748" cy="554"/>
                </a:xfrm>
                <a:custGeom>
                  <a:avLst/>
                  <a:gdLst>
                    <a:gd name="T0" fmla="*/ 1780 w 3496"/>
                    <a:gd name="T1" fmla="*/ 0 h 1109"/>
                    <a:gd name="T2" fmla="*/ 3496 w 3496"/>
                    <a:gd name="T3" fmla="*/ 0 h 1109"/>
                    <a:gd name="T4" fmla="*/ 2557 w 3496"/>
                    <a:gd name="T5" fmla="*/ 1109 h 1109"/>
                    <a:gd name="T6" fmla="*/ 0 w 3496"/>
                    <a:gd name="T7" fmla="*/ 1109 h 1109"/>
                    <a:gd name="T8" fmla="*/ 1780 w 3496"/>
                    <a:gd name="T9" fmla="*/ 0 h 1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6" h="1109">
                      <a:moveTo>
                        <a:pt x="1780" y="0"/>
                      </a:moveTo>
                      <a:lnTo>
                        <a:pt x="3496" y="0"/>
                      </a:lnTo>
                      <a:lnTo>
                        <a:pt x="2557" y="1109"/>
                      </a:lnTo>
                      <a:lnTo>
                        <a:pt x="0" y="1109"/>
                      </a:lnTo>
                      <a:lnTo>
                        <a:pt x="1780" y="0"/>
                      </a:lnTo>
                      <a:close/>
                    </a:path>
                  </a:pathLst>
                </a:custGeom>
                <a:solidFill>
                  <a:srgbClr val="CC660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38" name="Freeform 186"/>
                <p:cNvSpPr>
                  <a:spLocks/>
                </p:cNvSpPr>
                <p:nvPr/>
              </p:nvSpPr>
              <p:spPr bwMode="auto">
                <a:xfrm>
                  <a:off x="4965" y="3195"/>
                  <a:ext cx="469" cy="604"/>
                </a:xfrm>
                <a:custGeom>
                  <a:avLst/>
                  <a:gdLst>
                    <a:gd name="T0" fmla="*/ 0 w 939"/>
                    <a:gd name="T1" fmla="*/ 1109 h 1210"/>
                    <a:gd name="T2" fmla="*/ 939 w 939"/>
                    <a:gd name="T3" fmla="*/ 0 h 1210"/>
                    <a:gd name="T4" fmla="*/ 939 w 939"/>
                    <a:gd name="T5" fmla="*/ 54 h 1210"/>
                    <a:gd name="T6" fmla="*/ 0 w 939"/>
                    <a:gd name="T7" fmla="*/ 1210 h 1210"/>
                    <a:gd name="T8" fmla="*/ 0 w 939"/>
                    <a:gd name="T9" fmla="*/ 1109 h 1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9" h="1210">
                      <a:moveTo>
                        <a:pt x="0" y="1109"/>
                      </a:moveTo>
                      <a:lnTo>
                        <a:pt x="939" y="0"/>
                      </a:lnTo>
                      <a:lnTo>
                        <a:pt x="939" y="54"/>
                      </a:lnTo>
                      <a:lnTo>
                        <a:pt x="0" y="1210"/>
                      </a:lnTo>
                      <a:lnTo>
                        <a:pt x="0" y="1109"/>
                      </a:lnTo>
                      <a:close/>
                    </a:path>
                  </a:pathLst>
                </a:custGeom>
                <a:solidFill>
                  <a:srgbClr val="CC660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39" name="Rectangle 187"/>
                <p:cNvSpPr>
                  <a:spLocks noChangeArrowheads="1"/>
                </p:cNvSpPr>
                <p:nvPr/>
              </p:nvSpPr>
              <p:spPr bwMode="auto">
                <a:xfrm>
                  <a:off x="3687" y="3750"/>
                  <a:ext cx="1277" cy="48"/>
                </a:xfrm>
                <a:prstGeom prst="rect">
                  <a:avLst/>
                </a:prstGeom>
                <a:solidFill>
                  <a:srgbClr val="CC66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2940" name="Group 188"/>
            <p:cNvGrpSpPr>
              <a:grpSpLocks/>
            </p:cNvGrpSpPr>
            <p:nvPr/>
          </p:nvGrpSpPr>
          <p:grpSpPr bwMode="auto">
            <a:xfrm>
              <a:off x="5067" y="2917"/>
              <a:ext cx="688" cy="1047"/>
              <a:chOff x="5067" y="2917"/>
              <a:chExt cx="688" cy="1047"/>
            </a:xfrm>
          </p:grpSpPr>
          <p:grpSp>
            <p:nvGrpSpPr>
              <p:cNvPr id="202941" name="Group 189"/>
              <p:cNvGrpSpPr>
                <a:grpSpLocks/>
              </p:cNvGrpSpPr>
              <p:nvPr/>
            </p:nvGrpSpPr>
            <p:grpSpPr bwMode="auto">
              <a:xfrm>
                <a:off x="5118" y="3831"/>
                <a:ext cx="199" cy="103"/>
                <a:chOff x="5118" y="3831"/>
                <a:chExt cx="199" cy="103"/>
              </a:xfrm>
            </p:grpSpPr>
            <p:sp>
              <p:nvSpPr>
                <p:cNvPr id="202942" name="Freeform 190"/>
                <p:cNvSpPr>
                  <a:spLocks/>
                </p:cNvSpPr>
                <p:nvPr/>
              </p:nvSpPr>
              <p:spPr bwMode="auto">
                <a:xfrm>
                  <a:off x="5118" y="3831"/>
                  <a:ext cx="199" cy="103"/>
                </a:xfrm>
                <a:custGeom>
                  <a:avLst/>
                  <a:gdLst>
                    <a:gd name="T0" fmla="*/ 238 w 400"/>
                    <a:gd name="T1" fmla="*/ 6 h 205"/>
                    <a:gd name="T2" fmla="*/ 242 w 400"/>
                    <a:gd name="T3" fmla="*/ 60 h 205"/>
                    <a:gd name="T4" fmla="*/ 136 w 400"/>
                    <a:gd name="T5" fmla="*/ 109 h 205"/>
                    <a:gd name="T6" fmla="*/ 49 w 400"/>
                    <a:gd name="T7" fmla="*/ 130 h 205"/>
                    <a:gd name="T8" fmla="*/ 0 w 400"/>
                    <a:gd name="T9" fmla="*/ 152 h 205"/>
                    <a:gd name="T10" fmla="*/ 3 w 400"/>
                    <a:gd name="T11" fmla="*/ 180 h 205"/>
                    <a:gd name="T12" fmla="*/ 67 w 400"/>
                    <a:gd name="T13" fmla="*/ 198 h 205"/>
                    <a:gd name="T14" fmla="*/ 161 w 400"/>
                    <a:gd name="T15" fmla="*/ 205 h 205"/>
                    <a:gd name="T16" fmla="*/ 242 w 400"/>
                    <a:gd name="T17" fmla="*/ 190 h 205"/>
                    <a:gd name="T18" fmla="*/ 290 w 400"/>
                    <a:gd name="T19" fmla="*/ 177 h 205"/>
                    <a:gd name="T20" fmla="*/ 294 w 400"/>
                    <a:gd name="T21" fmla="*/ 193 h 205"/>
                    <a:gd name="T22" fmla="*/ 358 w 400"/>
                    <a:gd name="T23" fmla="*/ 190 h 205"/>
                    <a:gd name="T24" fmla="*/ 396 w 400"/>
                    <a:gd name="T25" fmla="*/ 184 h 205"/>
                    <a:gd name="T26" fmla="*/ 396 w 400"/>
                    <a:gd name="T27" fmla="*/ 155 h 205"/>
                    <a:gd name="T28" fmla="*/ 400 w 400"/>
                    <a:gd name="T29" fmla="*/ 139 h 205"/>
                    <a:gd name="T30" fmla="*/ 400 w 400"/>
                    <a:gd name="T31" fmla="*/ 99 h 205"/>
                    <a:gd name="T32" fmla="*/ 389 w 400"/>
                    <a:gd name="T33" fmla="*/ 77 h 205"/>
                    <a:gd name="T34" fmla="*/ 369 w 400"/>
                    <a:gd name="T35" fmla="*/ 53 h 205"/>
                    <a:gd name="T36" fmla="*/ 365 w 400"/>
                    <a:gd name="T37" fmla="*/ 0 h 205"/>
                    <a:gd name="T38" fmla="*/ 238 w 400"/>
                    <a:gd name="T39" fmla="*/ 6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205">
                      <a:moveTo>
                        <a:pt x="238" y="6"/>
                      </a:moveTo>
                      <a:lnTo>
                        <a:pt x="242" y="60"/>
                      </a:lnTo>
                      <a:lnTo>
                        <a:pt x="136" y="109"/>
                      </a:lnTo>
                      <a:lnTo>
                        <a:pt x="49" y="130"/>
                      </a:lnTo>
                      <a:lnTo>
                        <a:pt x="0" y="152"/>
                      </a:lnTo>
                      <a:lnTo>
                        <a:pt x="3" y="180"/>
                      </a:lnTo>
                      <a:lnTo>
                        <a:pt x="67" y="198"/>
                      </a:lnTo>
                      <a:lnTo>
                        <a:pt x="161" y="205"/>
                      </a:lnTo>
                      <a:lnTo>
                        <a:pt x="242" y="190"/>
                      </a:lnTo>
                      <a:lnTo>
                        <a:pt x="290" y="177"/>
                      </a:lnTo>
                      <a:lnTo>
                        <a:pt x="294" y="193"/>
                      </a:lnTo>
                      <a:lnTo>
                        <a:pt x="358" y="190"/>
                      </a:lnTo>
                      <a:lnTo>
                        <a:pt x="396" y="184"/>
                      </a:lnTo>
                      <a:lnTo>
                        <a:pt x="396" y="155"/>
                      </a:lnTo>
                      <a:lnTo>
                        <a:pt x="400" y="139"/>
                      </a:lnTo>
                      <a:lnTo>
                        <a:pt x="400" y="99"/>
                      </a:lnTo>
                      <a:lnTo>
                        <a:pt x="389" y="77"/>
                      </a:lnTo>
                      <a:lnTo>
                        <a:pt x="369" y="53"/>
                      </a:lnTo>
                      <a:lnTo>
                        <a:pt x="365" y="0"/>
                      </a:lnTo>
                      <a:lnTo>
                        <a:pt x="238" y="6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43" name="Freeform 191"/>
                <p:cNvSpPr>
                  <a:spLocks/>
                </p:cNvSpPr>
                <p:nvPr/>
              </p:nvSpPr>
              <p:spPr bwMode="auto">
                <a:xfrm>
                  <a:off x="5190" y="3868"/>
                  <a:ext cx="60" cy="33"/>
                </a:xfrm>
                <a:custGeom>
                  <a:avLst/>
                  <a:gdLst>
                    <a:gd name="T0" fmla="*/ 91 w 121"/>
                    <a:gd name="T1" fmla="*/ 0 h 65"/>
                    <a:gd name="T2" fmla="*/ 121 w 121"/>
                    <a:gd name="T3" fmla="*/ 34 h 65"/>
                    <a:gd name="T4" fmla="*/ 13 w 121"/>
                    <a:gd name="T5" fmla="*/ 65 h 65"/>
                    <a:gd name="T6" fmla="*/ 0 w 121"/>
                    <a:gd name="T7" fmla="*/ 41 h 65"/>
                    <a:gd name="T8" fmla="*/ 91 w 121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65">
                      <a:moveTo>
                        <a:pt x="91" y="0"/>
                      </a:moveTo>
                      <a:lnTo>
                        <a:pt x="121" y="34"/>
                      </a:lnTo>
                      <a:lnTo>
                        <a:pt x="13" y="65"/>
                      </a:lnTo>
                      <a:lnTo>
                        <a:pt x="0" y="41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44" name="Freeform 192"/>
                <p:cNvSpPr>
                  <a:spLocks/>
                </p:cNvSpPr>
                <p:nvPr/>
              </p:nvSpPr>
              <p:spPr bwMode="auto">
                <a:xfrm>
                  <a:off x="5123" y="3891"/>
                  <a:ext cx="69" cy="20"/>
                </a:xfrm>
                <a:custGeom>
                  <a:avLst/>
                  <a:gdLst>
                    <a:gd name="T0" fmla="*/ 121 w 138"/>
                    <a:gd name="T1" fmla="*/ 0 h 40"/>
                    <a:gd name="T2" fmla="*/ 138 w 138"/>
                    <a:gd name="T3" fmla="*/ 19 h 40"/>
                    <a:gd name="T4" fmla="*/ 70 w 138"/>
                    <a:gd name="T5" fmla="*/ 36 h 40"/>
                    <a:gd name="T6" fmla="*/ 39 w 138"/>
                    <a:gd name="T7" fmla="*/ 40 h 40"/>
                    <a:gd name="T8" fmla="*/ 0 w 138"/>
                    <a:gd name="T9" fmla="*/ 37 h 40"/>
                    <a:gd name="T10" fmla="*/ 41 w 138"/>
                    <a:gd name="T11" fmla="*/ 17 h 40"/>
                    <a:gd name="T12" fmla="*/ 121 w 138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" h="40">
                      <a:moveTo>
                        <a:pt x="121" y="0"/>
                      </a:moveTo>
                      <a:lnTo>
                        <a:pt x="138" y="19"/>
                      </a:lnTo>
                      <a:lnTo>
                        <a:pt x="70" y="36"/>
                      </a:lnTo>
                      <a:lnTo>
                        <a:pt x="39" y="40"/>
                      </a:lnTo>
                      <a:lnTo>
                        <a:pt x="0" y="37"/>
                      </a:lnTo>
                      <a:lnTo>
                        <a:pt x="41" y="17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45" name="Freeform 193"/>
                <p:cNvSpPr>
                  <a:spLocks/>
                </p:cNvSpPr>
                <p:nvPr/>
              </p:nvSpPr>
              <p:spPr bwMode="auto">
                <a:xfrm>
                  <a:off x="5122" y="3868"/>
                  <a:ext cx="194" cy="61"/>
                </a:xfrm>
                <a:custGeom>
                  <a:avLst/>
                  <a:gdLst>
                    <a:gd name="T0" fmla="*/ 0 w 388"/>
                    <a:gd name="T1" fmla="*/ 104 h 122"/>
                    <a:gd name="T2" fmla="*/ 0 w 388"/>
                    <a:gd name="T3" fmla="*/ 85 h 122"/>
                    <a:gd name="T4" fmla="*/ 50 w 388"/>
                    <a:gd name="T5" fmla="*/ 91 h 122"/>
                    <a:gd name="T6" fmla="*/ 133 w 388"/>
                    <a:gd name="T7" fmla="*/ 79 h 122"/>
                    <a:gd name="T8" fmla="*/ 178 w 388"/>
                    <a:gd name="T9" fmla="*/ 67 h 122"/>
                    <a:gd name="T10" fmla="*/ 268 w 388"/>
                    <a:gd name="T11" fmla="*/ 39 h 122"/>
                    <a:gd name="T12" fmla="*/ 307 w 388"/>
                    <a:gd name="T13" fmla="*/ 34 h 122"/>
                    <a:gd name="T14" fmla="*/ 346 w 388"/>
                    <a:gd name="T15" fmla="*/ 20 h 122"/>
                    <a:gd name="T16" fmla="*/ 364 w 388"/>
                    <a:gd name="T17" fmla="*/ 0 h 122"/>
                    <a:gd name="T18" fmla="*/ 388 w 388"/>
                    <a:gd name="T19" fmla="*/ 25 h 122"/>
                    <a:gd name="T20" fmla="*/ 388 w 388"/>
                    <a:gd name="T21" fmla="*/ 77 h 122"/>
                    <a:gd name="T22" fmla="*/ 359 w 388"/>
                    <a:gd name="T23" fmla="*/ 85 h 122"/>
                    <a:gd name="T24" fmla="*/ 289 w 388"/>
                    <a:gd name="T25" fmla="*/ 94 h 122"/>
                    <a:gd name="T26" fmla="*/ 261 w 388"/>
                    <a:gd name="T27" fmla="*/ 98 h 122"/>
                    <a:gd name="T28" fmla="*/ 215 w 388"/>
                    <a:gd name="T29" fmla="*/ 114 h 122"/>
                    <a:gd name="T30" fmla="*/ 163 w 388"/>
                    <a:gd name="T31" fmla="*/ 122 h 122"/>
                    <a:gd name="T32" fmla="*/ 126 w 388"/>
                    <a:gd name="T33" fmla="*/ 122 h 122"/>
                    <a:gd name="T34" fmla="*/ 66 w 388"/>
                    <a:gd name="T35" fmla="*/ 122 h 122"/>
                    <a:gd name="T36" fmla="*/ 0 w 388"/>
                    <a:gd name="T37" fmla="*/ 10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88" h="122">
                      <a:moveTo>
                        <a:pt x="0" y="104"/>
                      </a:moveTo>
                      <a:lnTo>
                        <a:pt x="0" y="85"/>
                      </a:lnTo>
                      <a:lnTo>
                        <a:pt x="50" y="91"/>
                      </a:lnTo>
                      <a:lnTo>
                        <a:pt x="133" y="79"/>
                      </a:lnTo>
                      <a:lnTo>
                        <a:pt x="178" y="67"/>
                      </a:lnTo>
                      <a:lnTo>
                        <a:pt x="268" y="39"/>
                      </a:lnTo>
                      <a:lnTo>
                        <a:pt x="307" y="34"/>
                      </a:lnTo>
                      <a:lnTo>
                        <a:pt x="346" y="20"/>
                      </a:lnTo>
                      <a:lnTo>
                        <a:pt x="364" y="0"/>
                      </a:lnTo>
                      <a:lnTo>
                        <a:pt x="388" y="25"/>
                      </a:lnTo>
                      <a:lnTo>
                        <a:pt x="388" y="77"/>
                      </a:lnTo>
                      <a:lnTo>
                        <a:pt x="359" y="85"/>
                      </a:lnTo>
                      <a:lnTo>
                        <a:pt x="289" y="94"/>
                      </a:lnTo>
                      <a:lnTo>
                        <a:pt x="261" y="98"/>
                      </a:lnTo>
                      <a:lnTo>
                        <a:pt x="215" y="114"/>
                      </a:lnTo>
                      <a:lnTo>
                        <a:pt x="163" y="122"/>
                      </a:lnTo>
                      <a:lnTo>
                        <a:pt x="126" y="122"/>
                      </a:lnTo>
                      <a:lnTo>
                        <a:pt x="66" y="122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46" name="Freeform 194"/>
                <p:cNvSpPr>
                  <a:spLocks/>
                </p:cNvSpPr>
                <p:nvPr/>
              </p:nvSpPr>
              <p:spPr bwMode="auto">
                <a:xfrm>
                  <a:off x="5238" y="3833"/>
                  <a:ext cx="65" cy="50"/>
                </a:xfrm>
                <a:custGeom>
                  <a:avLst/>
                  <a:gdLst>
                    <a:gd name="T0" fmla="*/ 3 w 128"/>
                    <a:gd name="T1" fmla="*/ 7 h 101"/>
                    <a:gd name="T2" fmla="*/ 7 w 128"/>
                    <a:gd name="T3" fmla="*/ 57 h 101"/>
                    <a:gd name="T4" fmla="*/ 0 w 128"/>
                    <a:gd name="T5" fmla="*/ 67 h 101"/>
                    <a:gd name="T6" fmla="*/ 28 w 128"/>
                    <a:gd name="T7" fmla="*/ 101 h 101"/>
                    <a:gd name="T8" fmla="*/ 67 w 128"/>
                    <a:gd name="T9" fmla="*/ 101 h 101"/>
                    <a:gd name="T10" fmla="*/ 113 w 128"/>
                    <a:gd name="T11" fmla="*/ 85 h 101"/>
                    <a:gd name="T12" fmla="*/ 128 w 128"/>
                    <a:gd name="T13" fmla="*/ 65 h 101"/>
                    <a:gd name="T14" fmla="*/ 119 w 128"/>
                    <a:gd name="T15" fmla="*/ 52 h 101"/>
                    <a:gd name="T16" fmla="*/ 116 w 128"/>
                    <a:gd name="T17" fmla="*/ 0 h 101"/>
                    <a:gd name="T18" fmla="*/ 3 w 128"/>
                    <a:gd name="T19" fmla="*/ 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101">
                      <a:moveTo>
                        <a:pt x="3" y="7"/>
                      </a:moveTo>
                      <a:lnTo>
                        <a:pt x="7" y="57"/>
                      </a:lnTo>
                      <a:lnTo>
                        <a:pt x="0" y="67"/>
                      </a:lnTo>
                      <a:lnTo>
                        <a:pt x="28" y="101"/>
                      </a:lnTo>
                      <a:lnTo>
                        <a:pt x="67" y="101"/>
                      </a:lnTo>
                      <a:lnTo>
                        <a:pt x="113" y="85"/>
                      </a:lnTo>
                      <a:lnTo>
                        <a:pt x="128" y="65"/>
                      </a:lnTo>
                      <a:lnTo>
                        <a:pt x="119" y="52"/>
                      </a:lnTo>
                      <a:lnTo>
                        <a:pt x="116" y="0"/>
                      </a:lnTo>
                      <a:lnTo>
                        <a:pt x="3" y="7"/>
                      </a:lnTo>
                      <a:close/>
                    </a:path>
                  </a:pathLst>
                </a:custGeom>
                <a:blipFill dpi="0" rotWithShape="0">
                  <a:blip r:embed="rId1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947" name="Group 195"/>
              <p:cNvGrpSpPr>
                <a:grpSpLocks/>
              </p:cNvGrpSpPr>
              <p:nvPr/>
            </p:nvGrpSpPr>
            <p:grpSpPr bwMode="auto">
              <a:xfrm>
                <a:off x="5229" y="3675"/>
                <a:ext cx="85" cy="181"/>
                <a:chOff x="5229" y="3675"/>
                <a:chExt cx="85" cy="181"/>
              </a:xfrm>
            </p:grpSpPr>
            <p:sp>
              <p:nvSpPr>
                <p:cNvPr id="202948" name="Freeform 196"/>
                <p:cNvSpPr>
                  <a:spLocks/>
                </p:cNvSpPr>
                <p:nvPr/>
              </p:nvSpPr>
              <p:spPr bwMode="auto">
                <a:xfrm>
                  <a:off x="5229" y="3675"/>
                  <a:ext cx="85" cy="181"/>
                </a:xfrm>
                <a:custGeom>
                  <a:avLst/>
                  <a:gdLst>
                    <a:gd name="T0" fmla="*/ 155 w 168"/>
                    <a:gd name="T1" fmla="*/ 9 h 363"/>
                    <a:gd name="T2" fmla="*/ 165 w 168"/>
                    <a:gd name="T3" fmla="*/ 131 h 363"/>
                    <a:gd name="T4" fmla="*/ 163 w 168"/>
                    <a:gd name="T5" fmla="*/ 233 h 363"/>
                    <a:gd name="T6" fmla="*/ 168 w 168"/>
                    <a:gd name="T7" fmla="*/ 347 h 363"/>
                    <a:gd name="T8" fmla="*/ 85 w 168"/>
                    <a:gd name="T9" fmla="*/ 363 h 363"/>
                    <a:gd name="T10" fmla="*/ 5 w 168"/>
                    <a:gd name="T11" fmla="*/ 363 h 363"/>
                    <a:gd name="T12" fmla="*/ 0 w 168"/>
                    <a:gd name="T13" fmla="*/ 0 h 363"/>
                    <a:gd name="T14" fmla="*/ 155 w 168"/>
                    <a:gd name="T15" fmla="*/ 9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363">
                      <a:moveTo>
                        <a:pt x="155" y="9"/>
                      </a:moveTo>
                      <a:lnTo>
                        <a:pt x="165" y="131"/>
                      </a:lnTo>
                      <a:lnTo>
                        <a:pt x="163" y="233"/>
                      </a:lnTo>
                      <a:lnTo>
                        <a:pt x="168" y="347"/>
                      </a:lnTo>
                      <a:lnTo>
                        <a:pt x="85" y="363"/>
                      </a:lnTo>
                      <a:lnTo>
                        <a:pt x="5" y="363"/>
                      </a:lnTo>
                      <a:lnTo>
                        <a:pt x="0" y="0"/>
                      </a:lnTo>
                      <a:lnTo>
                        <a:pt x="155" y="9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49" name="Freeform 197"/>
                <p:cNvSpPr>
                  <a:spLocks/>
                </p:cNvSpPr>
                <p:nvPr/>
              </p:nvSpPr>
              <p:spPr bwMode="auto">
                <a:xfrm>
                  <a:off x="5233" y="3678"/>
                  <a:ext cx="74" cy="174"/>
                </a:xfrm>
                <a:custGeom>
                  <a:avLst/>
                  <a:gdLst>
                    <a:gd name="T0" fmla="*/ 134 w 147"/>
                    <a:gd name="T1" fmla="*/ 11 h 349"/>
                    <a:gd name="T2" fmla="*/ 147 w 147"/>
                    <a:gd name="T3" fmla="*/ 115 h 349"/>
                    <a:gd name="T4" fmla="*/ 144 w 147"/>
                    <a:gd name="T5" fmla="*/ 197 h 349"/>
                    <a:gd name="T6" fmla="*/ 144 w 147"/>
                    <a:gd name="T7" fmla="*/ 326 h 349"/>
                    <a:gd name="T8" fmla="*/ 72 w 147"/>
                    <a:gd name="T9" fmla="*/ 349 h 349"/>
                    <a:gd name="T10" fmla="*/ 8 w 147"/>
                    <a:gd name="T11" fmla="*/ 349 h 349"/>
                    <a:gd name="T12" fmla="*/ 0 w 147"/>
                    <a:gd name="T13" fmla="*/ 0 h 349"/>
                    <a:gd name="T14" fmla="*/ 134 w 147"/>
                    <a:gd name="T15" fmla="*/ 11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7" h="349">
                      <a:moveTo>
                        <a:pt x="134" y="11"/>
                      </a:moveTo>
                      <a:lnTo>
                        <a:pt x="147" y="115"/>
                      </a:lnTo>
                      <a:lnTo>
                        <a:pt x="144" y="197"/>
                      </a:lnTo>
                      <a:lnTo>
                        <a:pt x="144" y="326"/>
                      </a:lnTo>
                      <a:lnTo>
                        <a:pt x="72" y="349"/>
                      </a:lnTo>
                      <a:lnTo>
                        <a:pt x="8" y="349"/>
                      </a:lnTo>
                      <a:lnTo>
                        <a:pt x="0" y="0"/>
                      </a:lnTo>
                      <a:lnTo>
                        <a:pt x="134" y="11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950" name="Group 198"/>
              <p:cNvGrpSpPr>
                <a:grpSpLocks/>
              </p:cNvGrpSpPr>
              <p:nvPr/>
            </p:nvGrpSpPr>
            <p:grpSpPr bwMode="auto">
              <a:xfrm>
                <a:off x="5067" y="3860"/>
                <a:ext cx="203" cy="103"/>
                <a:chOff x="5067" y="3860"/>
                <a:chExt cx="203" cy="103"/>
              </a:xfrm>
            </p:grpSpPr>
            <p:sp>
              <p:nvSpPr>
                <p:cNvPr id="202951" name="Freeform 199"/>
                <p:cNvSpPr>
                  <a:spLocks/>
                </p:cNvSpPr>
                <p:nvPr/>
              </p:nvSpPr>
              <p:spPr bwMode="auto">
                <a:xfrm>
                  <a:off x="5067" y="3860"/>
                  <a:ext cx="203" cy="103"/>
                </a:xfrm>
                <a:custGeom>
                  <a:avLst/>
                  <a:gdLst>
                    <a:gd name="T0" fmla="*/ 242 w 407"/>
                    <a:gd name="T1" fmla="*/ 8 h 206"/>
                    <a:gd name="T2" fmla="*/ 246 w 407"/>
                    <a:gd name="T3" fmla="*/ 61 h 206"/>
                    <a:gd name="T4" fmla="*/ 139 w 407"/>
                    <a:gd name="T5" fmla="*/ 111 h 206"/>
                    <a:gd name="T6" fmla="*/ 50 w 407"/>
                    <a:gd name="T7" fmla="*/ 132 h 206"/>
                    <a:gd name="T8" fmla="*/ 0 w 407"/>
                    <a:gd name="T9" fmla="*/ 153 h 206"/>
                    <a:gd name="T10" fmla="*/ 5 w 407"/>
                    <a:gd name="T11" fmla="*/ 182 h 206"/>
                    <a:gd name="T12" fmla="*/ 68 w 407"/>
                    <a:gd name="T13" fmla="*/ 200 h 206"/>
                    <a:gd name="T14" fmla="*/ 164 w 407"/>
                    <a:gd name="T15" fmla="*/ 206 h 206"/>
                    <a:gd name="T16" fmla="*/ 246 w 407"/>
                    <a:gd name="T17" fmla="*/ 192 h 206"/>
                    <a:gd name="T18" fmla="*/ 296 w 407"/>
                    <a:gd name="T19" fmla="*/ 179 h 206"/>
                    <a:gd name="T20" fmla="*/ 298 w 407"/>
                    <a:gd name="T21" fmla="*/ 194 h 206"/>
                    <a:gd name="T22" fmla="*/ 363 w 407"/>
                    <a:gd name="T23" fmla="*/ 192 h 206"/>
                    <a:gd name="T24" fmla="*/ 402 w 407"/>
                    <a:gd name="T25" fmla="*/ 185 h 206"/>
                    <a:gd name="T26" fmla="*/ 402 w 407"/>
                    <a:gd name="T27" fmla="*/ 157 h 206"/>
                    <a:gd name="T28" fmla="*/ 407 w 407"/>
                    <a:gd name="T29" fmla="*/ 141 h 206"/>
                    <a:gd name="T30" fmla="*/ 407 w 407"/>
                    <a:gd name="T31" fmla="*/ 101 h 206"/>
                    <a:gd name="T32" fmla="*/ 395 w 407"/>
                    <a:gd name="T33" fmla="*/ 79 h 206"/>
                    <a:gd name="T34" fmla="*/ 375 w 407"/>
                    <a:gd name="T35" fmla="*/ 55 h 206"/>
                    <a:gd name="T36" fmla="*/ 370 w 407"/>
                    <a:gd name="T37" fmla="*/ 0 h 206"/>
                    <a:gd name="T38" fmla="*/ 242 w 407"/>
                    <a:gd name="T39" fmla="*/ 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7" h="206">
                      <a:moveTo>
                        <a:pt x="242" y="8"/>
                      </a:moveTo>
                      <a:lnTo>
                        <a:pt x="246" y="61"/>
                      </a:lnTo>
                      <a:lnTo>
                        <a:pt x="139" y="111"/>
                      </a:lnTo>
                      <a:lnTo>
                        <a:pt x="50" y="132"/>
                      </a:lnTo>
                      <a:lnTo>
                        <a:pt x="0" y="153"/>
                      </a:lnTo>
                      <a:lnTo>
                        <a:pt x="5" y="182"/>
                      </a:lnTo>
                      <a:lnTo>
                        <a:pt x="68" y="200"/>
                      </a:lnTo>
                      <a:lnTo>
                        <a:pt x="164" y="206"/>
                      </a:lnTo>
                      <a:lnTo>
                        <a:pt x="246" y="192"/>
                      </a:lnTo>
                      <a:lnTo>
                        <a:pt x="296" y="179"/>
                      </a:lnTo>
                      <a:lnTo>
                        <a:pt x="298" y="194"/>
                      </a:lnTo>
                      <a:lnTo>
                        <a:pt x="363" y="192"/>
                      </a:lnTo>
                      <a:lnTo>
                        <a:pt x="402" y="185"/>
                      </a:lnTo>
                      <a:lnTo>
                        <a:pt x="402" y="157"/>
                      </a:lnTo>
                      <a:lnTo>
                        <a:pt x="407" y="141"/>
                      </a:lnTo>
                      <a:lnTo>
                        <a:pt x="407" y="101"/>
                      </a:lnTo>
                      <a:lnTo>
                        <a:pt x="395" y="79"/>
                      </a:lnTo>
                      <a:lnTo>
                        <a:pt x="375" y="55"/>
                      </a:lnTo>
                      <a:lnTo>
                        <a:pt x="370" y="0"/>
                      </a:lnTo>
                      <a:lnTo>
                        <a:pt x="242" y="8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52" name="Freeform 200"/>
                <p:cNvSpPr>
                  <a:spLocks/>
                </p:cNvSpPr>
                <p:nvPr/>
              </p:nvSpPr>
              <p:spPr bwMode="auto">
                <a:xfrm>
                  <a:off x="5140" y="3897"/>
                  <a:ext cx="62" cy="33"/>
                </a:xfrm>
                <a:custGeom>
                  <a:avLst/>
                  <a:gdLst>
                    <a:gd name="T0" fmla="*/ 92 w 123"/>
                    <a:gd name="T1" fmla="*/ 0 h 65"/>
                    <a:gd name="T2" fmla="*/ 123 w 123"/>
                    <a:gd name="T3" fmla="*/ 34 h 65"/>
                    <a:gd name="T4" fmla="*/ 15 w 123"/>
                    <a:gd name="T5" fmla="*/ 65 h 65"/>
                    <a:gd name="T6" fmla="*/ 0 w 123"/>
                    <a:gd name="T7" fmla="*/ 41 h 65"/>
                    <a:gd name="T8" fmla="*/ 92 w 123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5">
                      <a:moveTo>
                        <a:pt x="92" y="0"/>
                      </a:moveTo>
                      <a:lnTo>
                        <a:pt x="123" y="34"/>
                      </a:lnTo>
                      <a:lnTo>
                        <a:pt x="15" y="65"/>
                      </a:lnTo>
                      <a:lnTo>
                        <a:pt x="0" y="41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53" name="Freeform 201"/>
                <p:cNvSpPr>
                  <a:spLocks/>
                </p:cNvSpPr>
                <p:nvPr/>
              </p:nvSpPr>
              <p:spPr bwMode="auto">
                <a:xfrm>
                  <a:off x="5073" y="3920"/>
                  <a:ext cx="69" cy="20"/>
                </a:xfrm>
                <a:custGeom>
                  <a:avLst/>
                  <a:gdLst>
                    <a:gd name="T0" fmla="*/ 122 w 139"/>
                    <a:gd name="T1" fmla="*/ 0 h 40"/>
                    <a:gd name="T2" fmla="*/ 139 w 139"/>
                    <a:gd name="T3" fmla="*/ 18 h 40"/>
                    <a:gd name="T4" fmla="*/ 71 w 139"/>
                    <a:gd name="T5" fmla="*/ 35 h 40"/>
                    <a:gd name="T6" fmla="*/ 39 w 139"/>
                    <a:gd name="T7" fmla="*/ 40 h 40"/>
                    <a:gd name="T8" fmla="*/ 0 w 139"/>
                    <a:gd name="T9" fmla="*/ 37 h 40"/>
                    <a:gd name="T10" fmla="*/ 41 w 139"/>
                    <a:gd name="T11" fmla="*/ 17 h 40"/>
                    <a:gd name="T12" fmla="*/ 122 w 139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9" h="40">
                      <a:moveTo>
                        <a:pt x="122" y="0"/>
                      </a:moveTo>
                      <a:lnTo>
                        <a:pt x="139" y="18"/>
                      </a:lnTo>
                      <a:lnTo>
                        <a:pt x="71" y="35"/>
                      </a:lnTo>
                      <a:lnTo>
                        <a:pt x="39" y="40"/>
                      </a:lnTo>
                      <a:lnTo>
                        <a:pt x="0" y="37"/>
                      </a:lnTo>
                      <a:lnTo>
                        <a:pt x="41" y="17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54" name="Freeform 202"/>
                <p:cNvSpPr>
                  <a:spLocks/>
                </p:cNvSpPr>
                <p:nvPr/>
              </p:nvSpPr>
              <p:spPr bwMode="auto">
                <a:xfrm>
                  <a:off x="5071" y="3897"/>
                  <a:ext cx="197" cy="61"/>
                </a:xfrm>
                <a:custGeom>
                  <a:avLst/>
                  <a:gdLst>
                    <a:gd name="T0" fmla="*/ 0 w 393"/>
                    <a:gd name="T1" fmla="*/ 104 h 121"/>
                    <a:gd name="T2" fmla="*/ 0 w 393"/>
                    <a:gd name="T3" fmla="*/ 85 h 121"/>
                    <a:gd name="T4" fmla="*/ 51 w 393"/>
                    <a:gd name="T5" fmla="*/ 90 h 121"/>
                    <a:gd name="T6" fmla="*/ 135 w 393"/>
                    <a:gd name="T7" fmla="*/ 78 h 121"/>
                    <a:gd name="T8" fmla="*/ 182 w 393"/>
                    <a:gd name="T9" fmla="*/ 67 h 121"/>
                    <a:gd name="T10" fmla="*/ 273 w 393"/>
                    <a:gd name="T11" fmla="*/ 38 h 121"/>
                    <a:gd name="T12" fmla="*/ 312 w 393"/>
                    <a:gd name="T13" fmla="*/ 34 h 121"/>
                    <a:gd name="T14" fmla="*/ 351 w 393"/>
                    <a:gd name="T15" fmla="*/ 20 h 121"/>
                    <a:gd name="T16" fmla="*/ 371 w 393"/>
                    <a:gd name="T17" fmla="*/ 0 h 121"/>
                    <a:gd name="T18" fmla="*/ 393 w 393"/>
                    <a:gd name="T19" fmla="*/ 25 h 121"/>
                    <a:gd name="T20" fmla="*/ 393 w 393"/>
                    <a:gd name="T21" fmla="*/ 77 h 121"/>
                    <a:gd name="T22" fmla="*/ 364 w 393"/>
                    <a:gd name="T23" fmla="*/ 85 h 121"/>
                    <a:gd name="T24" fmla="*/ 294 w 393"/>
                    <a:gd name="T25" fmla="*/ 94 h 121"/>
                    <a:gd name="T26" fmla="*/ 266 w 393"/>
                    <a:gd name="T27" fmla="*/ 98 h 121"/>
                    <a:gd name="T28" fmla="*/ 219 w 393"/>
                    <a:gd name="T29" fmla="*/ 114 h 121"/>
                    <a:gd name="T30" fmla="*/ 166 w 393"/>
                    <a:gd name="T31" fmla="*/ 121 h 121"/>
                    <a:gd name="T32" fmla="*/ 129 w 393"/>
                    <a:gd name="T33" fmla="*/ 121 h 121"/>
                    <a:gd name="T34" fmla="*/ 69 w 393"/>
                    <a:gd name="T35" fmla="*/ 121 h 121"/>
                    <a:gd name="T36" fmla="*/ 0 w 393"/>
                    <a:gd name="T37" fmla="*/ 104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3" h="121">
                      <a:moveTo>
                        <a:pt x="0" y="104"/>
                      </a:moveTo>
                      <a:lnTo>
                        <a:pt x="0" y="85"/>
                      </a:lnTo>
                      <a:lnTo>
                        <a:pt x="51" y="90"/>
                      </a:lnTo>
                      <a:lnTo>
                        <a:pt x="135" y="78"/>
                      </a:lnTo>
                      <a:lnTo>
                        <a:pt x="182" y="67"/>
                      </a:lnTo>
                      <a:lnTo>
                        <a:pt x="273" y="38"/>
                      </a:lnTo>
                      <a:lnTo>
                        <a:pt x="312" y="34"/>
                      </a:lnTo>
                      <a:lnTo>
                        <a:pt x="351" y="20"/>
                      </a:lnTo>
                      <a:lnTo>
                        <a:pt x="371" y="0"/>
                      </a:lnTo>
                      <a:lnTo>
                        <a:pt x="393" y="25"/>
                      </a:lnTo>
                      <a:lnTo>
                        <a:pt x="393" y="77"/>
                      </a:lnTo>
                      <a:lnTo>
                        <a:pt x="364" y="85"/>
                      </a:lnTo>
                      <a:lnTo>
                        <a:pt x="294" y="94"/>
                      </a:lnTo>
                      <a:lnTo>
                        <a:pt x="266" y="98"/>
                      </a:lnTo>
                      <a:lnTo>
                        <a:pt x="219" y="114"/>
                      </a:lnTo>
                      <a:lnTo>
                        <a:pt x="166" y="121"/>
                      </a:lnTo>
                      <a:lnTo>
                        <a:pt x="129" y="121"/>
                      </a:lnTo>
                      <a:lnTo>
                        <a:pt x="69" y="121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55" name="Freeform 203"/>
                <p:cNvSpPr>
                  <a:spLocks/>
                </p:cNvSpPr>
                <p:nvPr/>
              </p:nvSpPr>
              <p:spPr bwMode="auto">
                <a:xfrm>
                  <a:off x="5189" y="3862"/>
                  <a:ext cx="65" cy="50"/>
                </a:xfrm>
                <a:custGeom>
                  <a:avLst/>
                  <a:gdLst>
                    <a:gd name="T0" fmla="*/ 4 w 131"/>
                    <a:gd name="T1" fmla="*/ 6 h 99"/>
                    <a:gd name="T2" fmla="*/ 8 w 131"/>
                    <a:gd name="T3" fmla="*/ 56 h 99"/>
                    <a:gd name="T4" fmla="*/ 0 w 131"/>
                    <a:gd name="T5" fmla="*/ 66 h 99"/>
                    <a:gd name="T6" fmla="*/ 30 w 131"/>
                    <a:gd name="T7" fmla="*/ 99 h 99"/>
                    <a:gd name="T8" fmla="*/ 70 w 131"/>
                    <a:gd name="T9" fmla="*/ 99 h 99"/>
                    <a:gd name="T10" fmla="*/ 115 w 131"/>
                    <a:gd name="T11" fmla="*/ 85 h 99"/>
                    <a:gd name="T12" fmla="*/ 131 w 131"/>
                    <a:gd name="T13" fmla="*/ 65 h 99"/>
                    <a:gd name="T14" fmla="*/ 122 w 131"/>
                    <a:gd name="T15" fmla="*/ 52 h 99"/>
                    <a:gd name="T16" fmla="*/ 118 w 131"/>
                    <a:gd name="T17" fmla="*/ 0 h 99"/>
                    <a:gd name="T18" fmla="*/ 4 w 131"/>
                    <a:gd name="T19" fmla="*/ 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1" h="99">
                      <a:moveTo>
                        <a:pt x="4" y="6"/>
                      </a:moveTo>
                      <a:lnTo>
                        <a:pt x="8" y="56"/>
                      </a:lnTo>
                      <a:lnTo>
                        <a:pt x="0" y="66"/>
                      </a:lnTo>
                      <a:lnTo>
                        <a:pt x="30" y="99"/>
                      </a:lnTo>
                      <a:lnTo>
                        <a:pt x="70" y="99"/>
                      </a:lnTo>
                      <a:lnTo>
                        <a:pt x="115" y="85"/>
                      </a:lnTo>
                      <a:lnTo>
                        <a:pt x="131" y="65"/>
                      </a:lnTo>
                      <a:lnTo>
                        <a:pt x="122" y="52"/>
                      </a:lnTo>
                      <a:lnTo>
                        <a:pt x="118" y="0"/>
                      </a:lnTo>
                      <a:lnTo>
                        <a:pt x="4" y="6"/>
                      </a:lnTo>
                      <a:close/>
                    </a:path>
                  </a:pathLst>
                </a:custGeom>
                <a:blipFill dpi="0" rotWithShape="0">
                  <a:blip r:embed="rId1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956" name="Group 204"/>
              <p:cNvGrpSpPr>
                <a:grpSpLocks/>
              </p:cNvGrpSpPr>
              <p:nvPr/>
            </p:nvGrpSpPr>
            <p:grpSpPr bwMode="auto">
              <a:xfrm>
                <a:off x="5370" y="3682"/>
                <a:ext cx="261" cy="282"/>
                <a:chOff x="5370" y="3682"/>
                <a:chExt cx="261" cy="282"/>
              </a:xfrm>
            </p:grpSpPr>
            <p:sp>
              <p:nvSpPr>
                <p:cNvPr id="202957" name="Oval 205"/>
                <p:cNvSpPr>
                  <a:spLocks noChangeArrowheads="1"/>
                </p:cNvSpPr>
                <p:nvPr/>
              </p:nvSpPr>
              <p:spPr bwMode="auto">
                <a:xfrm>
                  <a:off x="5370" y="3836"/>
                  <a:ext cx="261" cy="128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58" name="Rectangle 206"/>
                <p:cNvSpPr>
                  <a:spLocks noChangeArrowheads="1"/>
                </p:cNvSpPr>
                <p:nvPr/>
              </p:nvSpPr>
              <p:spPr bwMode="auto">
                <a:xfrm>
                  <a:off x="5471" y="3682"/>
                  <a:ext cx="64" cy="181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959" name="Group 207"/>
              <p:cNvGrpSpPr>
                <a:grpSpLocks/>
              </p:cNvGrpSpPr>
              <p:nvPr/>
            </p:nvGrpSpPr>
            <p:grpSpPr bwMode="auto">
              <a:xfrm>
                <a:off x="5277" y="3594"/>
                <a:ext cx="392" cy="138"/>
                <a:chOff x="5277" y="3594"/>
                <a:chExt cx="392" cy="138"/>
              </a:xfrm>
            </p:grpSpPr>
            <p:sp>
              <p:nvSpPr>
                <p:cNvPr id="202960" name="Freeform 208"/>
                <p:cNvSpPr>
                  <a:spLocks/>
                </p:cNvSpPr>
                <p:nvPr/>
              </p:nvSpPr>
              <p:spPr bwMode="auto">
                <a:xfrm>
                  <a:off x="5277" y="3594"/>
                  <a:ext cx="392" cy="138"/>
                </a:xfrm>
                <a:custGeom>
                  <a:avLst/>
                  <a:gdLst>
                    <a:gd name="T0" fmla="*/ 0 w 783"/>
                    <a:gd name="T1" fmla="*/ 144 h 277"/>
                    <a:gd name="T2" fmla="*/ 5 w 783"/>
                    <a:gd name="T3" fmla="*/ 229 h 277"/>
                    <a:gd name="T4" fmla="*/ 263 w 783"/>
                    <a:gd name="T5" fmla="*/ 277 h 277"/>
                    <a:gd name="T6" fmla="*/ 547 w 783"/>
                    <a:gd name="T7" fmla="*/ 277 h 277"/>
                    <a:gd name="T8" fmla="*/ 771 w 783"/>
                    <a:gd name="T9" fmla="*/ 206 h 277"/>
                    <a:gd name="T10" fmla="*/ 783 w 783"/>
                    <a:gd name="T11" fmla="*/ 7 h 277"/>
                    <a:gd name="T12" fmla="*/ 341 w 783"/>
                    <a:gd name="T13" fmla="*/ 0 h 277"/>
                    <a:gd name="T14" fmla="*/ 0 w 783"/>
                    <a:gd name="T15" fmla="*/ 144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3" h="277">
                      <a:moveTo>
                        <a:pt x="0" y="144"/>
                      </a:moveTo>
                      <a:lnTo>
                        <a:pt x="5" y="229"/>
                      </a:lnTo>
                      <a:lnTo>
                        <a:pt x="263" y="277"/>
                      </a:lnTo>
                      <a:lnTo>
                        <a:pt x="547" y="277"/>
                      </a:lnTo>
                      <a:lnTo>
                        <a:pt x="771" y="206"/>
                      </a:lnTo>
                      <a:lnTo>
                        <a:pt x="783" y="7"/>
                      </a:lnTo>
                      <a:lnTo>
                        <a:pt x="341" y="0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blipFill dpi="0" rotWithShape="0">
                  <a:blip r:embed="rId6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61" name="Freeform 209"/>
                <p:cNvSpPr>
                  <a:spLocks/>
                </p:cNvSpPr>
                <p:nvPr/>
              </p:nvSpPr>
              <p:spPr bwMode="auto">
                <a:xfrm>
                  <a:off x="5286" y="3646"/>
                  <a:ext cx="374" cy="80"/>
                </a:xfrm>
                <a:custGeom>
                  <a:avLst/>
                  <a:gdLst>
                    <a:gd name="T0" fmla="*/ 0 w 749"/>
                    <a:gd name="T1" fmla="*/ 54 h 159"/>
                    <a:gd name="T2" fmla="*/ 4 w 749"/>
                    <a:gd name="T3" fmla="*/ 116 h 159"/>
                    <a:gd name="T4" fmla="*/ 236 w 749"/>
                    <a:gd name="T5" fmla="*/ 159 h 159"/>
                    <a:gd name="T6" fmla="*/ 538 w 749"/>
                    <a:gd name="T7" fmla="*/ 159 h 159"/>
                    <a:gd name="T8" fmla="*/ 749 w 749"/>
                    <a:gd name="T9" fmla="*/ 85 h 159"/>
                    <a:gd name="T10" fmla="*/ 749 w 749"/>
                    <a:gd name="T11" fmla="*/ 0 h 159"/>
                    <a:gd name="T12" fmla="*/ 547 w 749"/>
                    <a:gd name="T13" fmla="*/ 85 h 159"/>
                    <a:gd name="T14" fmla="*/ 240 w 749"/>
                    <a:gd name="T15" fmla="*/ 90 h 159"/>
                    <a:gd name="T16" fmla="*/ 0 w 749"/>
                    <a:gd name="T17" fmla="*/ 54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9" h="159">
                      <a:moveTo>
                        <a:pt x="0" y="54"/>
                      </a:moveTo>
                      <a:lnTo>
                        <a:pt x="4" y="116"/>
                      </a:lnTo>
                      <a:lnTo>
                        <a:pt x="236" y="159"/>
                      </a:lnTo>
                      <a:lnTo>
                        <a:pt x="538" y="159"/>
                      </a:lnTo>
                      <a:lnTo>
                        <a:pt x="749" y="85"/>
                      </a:lnTo>
                      <a:lnTo>
                        <a:pt x="749" y="0"/>
                      </a:lnTo>
                      <a:lnTo>
                        <a:pt x="547" y="85"/>
                      </a:lnTo>
                      <a:lnTo>
                        <a:pt x="240" y="9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962" name="Group 210"/>
              <p:cNvGrpSpPr>
                <a:grpSpLocks/>
              </p:cNvGrpSpPr>
              <p:nvPr/>
            </p:nvGrpSpPr>
            <p:grpSpPr bwMode="auto">
              <a:xfrm>
                <a:off x="5249" y="3229"/>
                <a:ext cx="178" cy="90"/>
                <a:chOff x="5249" y="3229"/>
                <a:chExt cx="178" cy="90"/>
              </a:xfrm>
            </p:grpSpPr>
            <p:sp>
              <p:nvSpPr>
                <p:cNvPr id="202963" name="Freeform 211"/>
                <p:cNvSpPr>
                  <a:spLocks/>
                </p:cNvSpPr>
                <p:nvPr/>
              </p:nvSpPr>
              <p:spPr bwMode="auto">
                <a:xfrm>
                  <a:off x="5249" y="3229"/>
                  <a:ext cx="178" cy="90"/>
                </a:xfrm>
                <a:custGeom>
                  <a:avLst/>
                  <a:gdLst>
                    <a:gd name="T0" fmla="*/ 321 w 355"/>
                    <a:gd name="T1" fmla="*/ 179 h 179"/>
                    <a:gd name="T2" fmla="*/ 302 w 355"/>
                    <a:gd name="T3" fmla="*/ 175 h 179"/>
                    <a:gd name="T4" fmla="*/ 283 w 355"/>
                    <a:gd name="T5" fmla="*/ 167 h 179"/>
                    <a:gd name="T6" fmla="*/ 267 w 355"/>
                    <a:gd name="T7" fmla="*/ 163 h 179"/>
                    <a:gd name="T8" fmla="*/ 237 w 355"/>
                    <a:gd name="T9" fmla="*/ 167 h 179"/>
                    <a:gd name="T10" fmla="*/ 216 w 355"/>
                    <a:gd name="T11" fmla="*/ 167 h 179"/>
                    <a:gd name="T12" fmla="*/ 200 w 355"/>
                    <a:gd name="T13" fmla="*/ 162 h 179"/>
                    <a:gd name="T14" fmla="*/ 188 w 355"/>
                    <a:gd name="T15" fmla="*/ 157 h 179"/>
                    <a:gd name="T16" fmla="*/ 176 w 355"/>
                    <a:gd name="T17" fmla="*/ 152 h 179"/>
                    <a:gd name="T18" fmla="*/ 164 w 355"/>
                    <a:gd name="T19" fmla="*/ 139 h 179"/>
                    <a:gd name="T20" fmla="*/ 153 w 355"/>
                    <a:gd name="T21" fmla="*/ 129 h 179"/>
                    <a:gd name="T22" fmla="*/ 136 w 355"/>
                    <a:gd name="T23" fmla="*/ 116 h 179"/>
                    <a:gd name="T24" fmla="*/ 119 w 355"/>
                    <a:gd name="T25" fmla="*/ 116 h 179"/>
                    <a:gd name="T26" fmla="*/ 104 w 355"/>
                    <a:gd name="T27" fmla="*/ 113 h 179"/>
                    <a:gd name="T28" fmla="*/ 98 w 355"/>
                    <a:gd name="T29" fmla="*/ 108 h 179"/>
                    <a:gd name="T30" fmla="*/ 89 w 355"/>
                    <a:gd name="T31" fmla="*/ 103 h 179"/>
                    <a:gd name="T32" fmla="*/ 84 w 355"/>
                    <a:gd name="T33" fmla="*/ 93 h 179"/>
                    <a:gd name="T34" fmla="*/ 84 w 355"/>
                    <a:gd name="T35" fmla="*/ 86 h 179"/>
                    <a:gd name="T36" fmla="*/ 89 w 355"/>
                    <a:gd name="T37" fmla="*/ 79 h 179"/>
                    <a:gd name="T38" fmla="*/ 96 w 355"/>
                    <a:gd name="T39" fmla="*/ 75 h 179"/>
                    <a:gd name="T40" fmla="*/ 116 w 355"/>
                    <a:gd name="T41" fmla="*/ 80 h 179"/>
                    <a:gd name="T42" fmla="*/ 139 w 355"/>
                    <a:gd name="T43" fmla="*/ 81 h 179"/>
                    <a:gd name="T44" fmla="*/ 120 w 355"/>
                    <a:gd name="T45" fmla="*/ 66 h 179"/>
                    <a:gd name="T46" fmla="*/ 98 w 355"/>
                    <a:gd name="T47" fmla="*/ 57 h 179"/>
                    <a:gd name="T48" fmla="*/ 79 w 355"/>
                    <a:gd name="T49" fmla="*/ 60 h 179"/>
                    <a:gd name="T50" fmla="*/ 57 w 355"/>
                    <a:gd name="T51" fmla="*/ 57 h 179"/>
                    <a:gd name="T52" fmla="*/ 44 w 355"/>
                    <a:gd name="T53" fmla="*/ 62 h 179"/>
                    <a:gd name="T54" fmla="*/ 25 w 355"/>
                    <a:gd name="T55" fmla="*/ 63 h 179"/>
                    <a:gd name="T56" fmla="*/ 20 w 355"/>
                    <a:gd name="T57" fmla="*/ 57 h 179"/>
                    <a:gd name="T58" fmla="*/ 19 w 355"/>
                    <a:gd name="T59" fmla="*/ 50 h 179"/>
                    <a:gd name="T60" fmla="*/ 9 w 355"/>
                    <a:gd name="T61" fmla="*/ 50 h 179"/>
                    <a:gd name="T62" fmla="*/ 3 w 355"/>
                    <a:gd name="T63" fmla="*/ 49 h 179"/>
                    <a:gd name="T64" fmla="*/ 0 w 355"/>
                    <a:gd name="T65" fmla="*/ 41 h 179"/>
                    <a:gd name="T66" fmla="*/ 2 w 355"/>
                    <a:gd name="T67" fmla="*/ 35 h 179"/>
                    <a:gd name="T68" fmla="*/ 7 w 355"/>
                    <a:gd name="T69" fmla="*/ 32 h 179"/>
                    <a:gd name="T70" fmla="*/ 17 w 355"/>
                    <a:gd name="T71" fmla="*/ 28 h 179"/>
                    <a:gd name="T72" fmla="*/ 24 w 355"/>
                    <a:gd name="T73" fmla="*/ 21 h 179"/>
                    <a:gd name="T74" fmla="*/ 33 w 355"/>
                    <a:gd name="T75" fmla="*/ 16 h 179"/>
                    <a:gd name="T76" fmla="*/ 44 w 355"/>
                    <a:gd name="T77" fmla="*/ 13 h 179"/>
                    <a:gd name="T78" fmla="*/ 53 w 355"/>
                    <a:gd name="T79" fmla="*/ 13 h 179"/>
                    <a:gd name="T80" fmla="*/ 96 w 355"/>
                    <a:gd name="T81" fmla="*/ 4 h 179"/>
                    <a:gd name="T82" fmla="*/ 105 w 355"/>
                    <a:gd name="T83" fmla="*/ 1 h 179"/>
                    <a:gd name="T84" fmla="*/ 115 w 355"/>
                    <a:gd name="T85" fmla="*/ 0 h 179"/>
                    <a:gd name="T86" fmla="*/ 126 w 355"/>
                    <a:gd name="T87" fmla="*/ 1 h 179"/>
                    <a:gd name="T88" fmla="*/ 139 w 355"/>
                    <a:gd name="T89" fmla="*/ 5 h 179"/>
                    <a:gd name="T90" fmla="*/ 176 w 355"/>
                    <a:gd name="T91" fmla="*/ 28 h 179"/>
                    <a:gd name="T92" fmla="*/ 194 w 355"/>
                    <a:gd name="T93" fmla="*/ 30 h 179"/>
                    <a:gd name="T94" fmla="*/ 209 w 355"/>
                    <a:gd name="T95" fmla="*/ 34 h 179"/>
                    <a:gd name="T96" fmla="*/ 221 w 355"/>
                    <a:gd name="T97" fmla="*/ 41 h 179"/>
                    <a:gd name="T98" fmla="*/ 229 w 355"/>
                    <a:gd name="T99" fmla="*/ 51 h 179"/>
                    <a:gd name="T100" fmla="*/ 259 w 355"/>
                    <a:gd name="T101" fmla="*/ 73 h 179"/>
                    <a:gd name="T102" fmla="*/ 273 w 355"/>
                    <a:gd name="T103" fmla="*/ 82 h 179"/>
                    <a:gd name="T104" fmla="*/ 291 w 355"/>
                    <a:gd name="T105" fmla="*/ 102 h 179"/>
                    <a:gd name="T106" fmla="*/ 303 w 355"/>
                    <a:gd name="T107" fmla="*/ 107 h 179"/>
                    <a:gd name="T108" fmla="*/ 355 w 355"/>
                    <a:gd name="T109" fmla="*/ 110 h 179"/>
                    <a:gd name="T110" fmla="*/ 321 w 355"/>
                    <a:gd name="T111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55" h="179">
                      <a:moveTo>
                        <a:pt x="321" y="179"/>
                      </a:moveTo>
                      <a:lnTo>
                        <a:pt x="302" y="175"/>
                      </a:lnTo>
                      <a:lnTo>
                        <a:pt x="283" y="167"/>
                      </a:lnTo>
                      <a:lnTo>
                        <a:pt x="267" y="163"/>
                      </a:lnTo>
                      <a:lnTo>
                        <a:pt x="237" y="167"/>
                      </a:lnTo>
                      <a:lnTo>
                        <a:pt x="216" y="167"/>
                      </a:lnTo>
                      <a:lnTo>
                        <a:pt x="200" y="162"/>
                      </a:lnTo>
                      <a:lnTo>
                        <a:pt x="188" y="157"/>
                      </a:lnTo>
                      <a:lnTo>
                        <a:pt x="176" y="152"/>
                      </a:lnTo>
                      <a:lnTo>
                        <a:pt x="164" y="139"/>
                      </a:lnTo>
                      <a:lnTo>
                        <a:pt x="153" y="129"/>
                      </a:lnTo>
                      <a:lnTo>
                        <a:pt x="136" y="116"/>
                      </a:lnTo>
                      <a:lnTo>
                        <a:pt x="119" y="116"/>
                      </a:lnTo>
                      <a:lnTo>
                        <a:pt x="104" y="113"/>
                      </a:lnTo>
                      <a:lnTo>
                        <a:pt x="98" y="108"/>
                      </a:lnTo>
                      <a:lnTo>
                        <a:pt x="89" y="103"/>
                      </a:lnTo>
                      <a:lnTo>
                        <a:pt x="84" y="93"/>
                      </a:lnTo>
                      <a:lnTo>
                        <a:pt x="84" y="86"/>
                      </a:lnTo>
                      <a:lnTo>
                        <a:pt x="89" y="79"/>
                      </a:lnTo>
                      <a:lnTo>
                        <a:pt x="96" y="75"/>
                      </a:lnTo>
                      <a:lnTo>
                        <a:pt x="116" y="80"/>
                      </a:lnTo>
                      <a:lnTo>
                        <a:pt x="139" y="81"/>
                      </a:lnTo>
                      <a:lnTo>
                        <a:pt x="120" y="66"/>
                      </a:lnTo>
                      <a:lnTo>
                        <a:pt x="98" y="57"/>
                      </a:lnTo>
                      <a:lnTo>
                        <a:pt x="79" y="60"/>
                      </a:lnTo>
                      <a:lnTo>
                        <a:pt x="57" y="57"/>
                      </a:lnTo>
                      <a:lnTo>
                        <a:pt x="44" y="62"/>
                      </a:lnTo>
                      <a:lnTo>
                        <a:pt x="25" y="63"/>
                      </a:lnTo>
                      <a:lnTo>
                        <a:pt x="20" y="57"/>
                      </a:lnTo>
                      <a:lnTo>
                        <a:pt x="19" y="50"/>
                      </a:lnTo>
                      <a:lnTo>
                        <a:pt x="9" y="50"/>
                      </a:lnTo>
                      <a:lnTo>
                        <a:pt x="3" y="49"/>
                      </a:lnTo>
                      <a:lnTo>
                        <a:pt x="0" y="41"/>
                      </a:lnTo>
                      <a:lnTo>
                        <a:pt x="2" y="35"/>
                      </a:lnTo>
                      <a:lnTo>
                        <a:pt x="7" y="32"/>
                      </a:lnTo>
                      <a:lnTo>
                        <a:pt x="17" y="28"/>
                      </a:lnTo>
                      <a:lnTo>
                        <a:pt x="24" y="21"/>
                      </a:lnTo>
                      <a:lnTo>
                        <a:pt x="33" y="16"/>
                      </a:lnTo>
                      <a:lnTo>
                        <a:pt x="44" y="13"/>
                      </a:lnTo>
                      <a:lnTo>
                        <a:pt x="53" y="13"/>
                      </a:lnTo>
                      <a:lnTo>
                        <a:pt x="96" y="4"/>
                      </a:lnTo>
                      <a:lnTo>
                        <a:pt x="105" y="1"/>
                      </a:lnTo>
                      <a:lnTo>
                        <a:pt x="115" y="0"/>
                      </a:lnTo>
                      <a:lnTo>
                        <a:pt x="126" y="1"/>
                      </a:lnTo>
                      <a:lnTo>
                        <a:pt x="139" y="5"/>
                      </a:lnTo>
                      <a:lnTo>
                        <a:pt x="176" y="28"/>
                      </a:lnTo>
                      <a:lnTo>
                        <a:pt x="194" y="30"/>
                      </a:lnTo>
                      <a:lnTo>
                        <a:pt x="209" y="34"/>
                      </a:lnTo>
                      <a:lnTo>
                        <a:pt x="221" y="41"/>
                      </a:lnTo>
                      <a:lnTo>
                        <a:pt x="229" y="51"/>
                      </a:lnTo>
                      <a:lnTo>
                        <a:pt x="259" y="73"/>
                      </a:lnTo>
                      <a:lnTo>
                        <a:pt x="273" y="82"/>
                      </a:lnTo>
                      <a:lnTo>
                        <a:pt x="291" y="102"/>
                      </a:lnTo>
                      <a:lnTo>
                        <a:pt x="303" y="107"/>
                      </a:lnTo>
                      <a:lnTo>
                        <a:pt x="355" y="110"/>
                      </a:lnTo>
                      <a:lnTo>
                        <a:pt x="321" y="179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64" name="Freeform 212"/>
                <p:cNvSpPr>
                  <a:spLocks/>
                </p:cNvSpPr>
                <p:nvPr/>
              </p:nvSpPr>
              <p:spPr bwMode="auto">
                <a:xfrm>
                  <a:off x="5317" y="3268"/>
                  <a:ext cx="43" cy="11"/>
                </a:xfrm>
                <a:custGeom>
                  <a:avLst/>
                  <a:gdLst>
                    <a:gd name="T0" fmla="*/ 0 w 85"/>
                    <a:gd name="T1" fmla="*/ 0 h 21"/>
                    <a:gd name="T2" fmla="*/ 3 w 85"/>
                    <a:gd name="T3" fmla="*/ 5 h 21"/>
                    <a:gd name="T4" fmla="*/ 18 w 85"/>
                    <a:gd name="T5" fmla="*/ 5 h 21"/>
                    <a:gd name="T6" fmla="*/ 24 w 85"/>
                    <a:gd name="T7" fmla="*/ 7 h 21"/>
                    <a:gd name="T8" fmla="*/ 37 w 85"/>
                    <a:gd name="T9" fmla="*/ 14 h 21"/>
                    <a:gd name="T10" fmla="*/ 54 w 85"/>
                    <a:gd name="T11" fmla="*/ 18 h 21"/>
                    <a:gd name="T12" fmla="*/ 72 w 85"/>
                    <a:gd name="T13" fmla="*/ 18 h 21"/>
                    <a:gd name="T14" fmla="*/ 85 w 85"/>
                    <a:gd name="T15" fmla="*/ 21 h 21"/>
                    <a:gd name="T16" fmla="*/ 74 w 85"/>
                    <a:gd name="T17" fmla="*/ 16 h 21"/>
                    <a:gd name="T18" fmla="*/ 60 w 85"/>
                    <a:gd name="T19" fmla="*/ 14 h 21"/>
                    <a:gd name="T20" fmla="*/ 50 w 85"/>
                    <a:gd name="T21" fmla="*/ 14 h 21"/>
                    <a:gd name="T22" fmla="*/ 37 w 85"/>
                    <a:gd name="T23" fmla="*/ 11 h 21"/>
                    <a:gd name="T24" fmla="*/ 25 w 85"/>
                    <a:gd name="T25" fmla="*/ 3 h 21"/>
                    <a:gd name="T26" fmla="*/ 20 w 85"/>
                    <a:gd name="T27" fmla="*/ 1 h 21"/>
                    <a:gd name="T28" fmla="*/ 0 w 85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5" h="21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18" y="5"/>
                      </a:lnTo>
                      <a:lnTo>
                        <a:pt x="24" y="7"/>
                      </a:lnTo>
                      <a:lnTo>
                        <a:pt x="37" y="14"/>
                      </a:lnTo>
                      <a:lnTo>
                        <a:pt x="54" y="18"/>
                      </a:lnTo>
                      <a:lnTo>
                        <a:pt x="72" y="18"/>
                      </a:lnTo>
                      <a:lnTo>
                        <a:pt x="85" y="21"/>
                      </a:lnTo>
                      <a:lnTo>
                        <a:pt x="74" y="16"/>
                      </a:lnTo>
                      <a:lnTo>
                        <a:pt x="60" y="14"/>
                      </a:lnTo>
                      <a:lnTo>
                        <a:pt x="50" y="14"/>
                      </a:lnTo>
                      <a:lnTo>
                        <a:pt x="37" y="11"/>
                      </a:lnTo>
                      <a:lnTo>
                        <a:pt x="25" y="3"/>
                      </a:lnTo>
                      <a:lnTo>
                        <a:pt x="2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65" name="Freeform 213"/>
                <p:cNvSpPr>
                  <a:spLocks/>
                </p:cNvSpPr>
                <p:nvPr/>
              </p:nvSpPr>
              <p:spPr bwMode="auto">
                <a:xfrm>
                  <a:off x="5257" y="3243"/>
                  <a:ext cx="25" cy="11"/>
                </a:xfrm>
                <a:custGeom>
                  <a:avLst/>
                  <a:gdLst>
                    <a:gd name="T0" fmla="*/ 0 w 50"/>
                    <a:gd name="T1" fmla="*/ 21 h 22"/>
                    <a:gd name="T2" fmla="*/ 6 w 50"/>
                    <a:gd name="T3" fmla="*/ 22 h 22"/>
                    <a:gd name="T4" fmla="*/ 12 w 50"/>
                    <a:gd name="T5" fmla="*/ 15 h 22"/>
                    <a:gd name="T6" fmla="*/ 22 w 50"/>
                    <a:gd name="T7" fmla="*/ 11 h 22"/>
                    <a:gd name="T8" fmla="*/ 28 w 50"/>
                    <a:gd name="T9" fmla="*/ 6 h 22"/>
                    <a:gd name="T10" fmla="*/ 32 w 50"/>
                    <a:gd name="T11" fmla="*/ 3 h 22"/>
                    <a:gd name="T12" fmla="*/ 43 w 50"/>
                    <a:gd name="T13" fmla="*/ 1 h 22"/>
                    <a:gd name="T14" fmla="*/ 50 w 50"/>
                    <a:gd name="T15" fmla="*/ 0 h 22"/>
                    <a:gd name="T16" fmla="*/ 41 w 50"/>
                    <a:gd name="T17" fmla="*/ 0 h 22"/>
                    <a:gd name="T18" fmla="*/ 29 w 50"/>
                    <a:gd name="T19" fmla="*/ 1 h 22"/>
                    <a:gd name="T20" fmla="*/ 25 w 50"/>
                    <a:gd name="T21" fmla="*/ 4 h 22"/>
                    <a:gd name="T22" fmla="*/ 18 w 50"/>
                    <a:gd name="T23" fmla="*/ 8 h 22"/>
                    <a:gd name="T24" fmla="*/ 0 w 50"/>
                    <a:gd name="T25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22">
                      <a:moveTo>
                        <a:pt x="0" y="21"/>
                      </a:moveTo>
                      <a:lnTo>
                        <a:pt x="6" y="22"/>
                      </a:lnTo>
                      <a:lnTo>
                        <a:pt x="12" y="15"/>
                      </a:lnTo>
                      <a:lnTo>
                        <a:pt x="22" y="11"/>
                      </a:lnTo>
                      <a:lnTo>
                        <a:pt x="28" y="6"/>
                      </a:lnTo>
                      <a:lnTo>
                        <a:pt x="32" y="3"/>
                      </a:lnTo>
                      <a:lnTo>
                        <a:pt x="43" y="1"/>
                      </a:lnTo>
                      <a:lnTo>
                        <a:pt x="50" y="0"/>
                      </a:lnTo>
                      <a:lnTo>
                        <a:pt x="41" y="0"/>
                      </a:lnTo>
                      <a:lnTo>
                        <a:pt x="29" y="1"/>
                      </a:lnTo>
                      <a:lnTo>
                        <a:pt x="25" y="4"/>
                      </a:lnTo>
                      <a:lnTo>
                        <a:pt x="18" y="8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66" name="Freeform 214"/>
                <p:cNvSpPr>
                  <a:spLocks/>
                </p:cNvSpPr>
                <p:nvPr/>
              </p:nvSpPr>
              <p:spPr bwMode="auto">
                <a:xfrm>
                  <a:off x="5294" y="3238"/>
                  <a:ext cx="39" cy="10"/>
                </a:xfrm>
                <a:custGeom>
                  <a:avLst/>
                  <a:gdLst>
                    <a:gd name="T0" fmla="*/ 0 w 79"/>
                    <a:gd name="T1" fmla="*/ 5 h 21"/>
                    <a:gd name="T2" fmla="*/ 17 w 79"/>
                    <a:gd name="T3" fmla="*/ 2 h 21"/>
                    <a:gd name="T4" fmla="*/ 27 w 79"/>
                    <a:gd name="T5" fmla="*/ 0 h 21"/>
                    <a:gd name="T6" fmla="*/ 30 w 79"/>
                    <a:gd name="T7" fmla="*/ 0 h 21"/>
                    <a:gd name="T8" fmla="*/ 41 w 79"/>
                    <a:gd name="T9" fmla="*/ 2 h 21"/>
                    <a:gd name="T10" fmla="*/ 46 w 79"/>
                    <a:gd name="T11" fmla="*/ 6 h 21"/>
                    <a:gd name="T12" fmla="*/ 52 w 79"/>
                    <a:gd name="T13" fmla="*/ 11 h 21"/>
                    <a:gd name="T14" fmla="*/ 68 w 79"/>
                    <a:gd name="T15" fmla="*/ 17 h 21"/>
                    <a:gd name="T16" fmla="*/ 79 w 79"/>
                    <a:gd name="T17" fmla="*/ 17 h 21"/>
                    <a:gd name="T18" fmla="*/ 68 w 79"/>
                    <a:gd name="T19" fmla="*/ 21 h 21"/>
                    <a:gd name="T20" fmla="*/ 61 w 79"/>
                    <a:gd name="T21" fmla="*/ 18 h 21"/>
                    <a:gd name="T22" fmla="*/ 44 w 79"/>
                    <a:gd name="T23" fmla="*/ 11 h 21"/>
                    <a:gd name="T24" fmla="*/ 38 w 79"/>
                    <a:gd name="T25" fmla="*/ 5 h 21"/>
                    <a:gd name="T26" fmla="*/ 27 w 79"/>
                    <a:gd name="T27" fmla="*/ 3 h 21"/>
                    <a:gd name="T28" fmla="*/ 17 w 79"/>
                    <a:gd name="T29" fmla="*/ 5 h 21"/>
                    <a:gd name="T30" fmla="*/ 0 w 79"/>
                    <a:gd name="T3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9" h="21">
                      <a:moveTo>
                        <a:pt x="0" y="5"/>
                      </a:moveTo>
                      <a:lnTo>
                        <a:pt x="17" y="2"/>
                      </a:lnTo>
                      <a:lnTo>
                        <a:pt x="27" y="0"/>
                      </a:lnTo>
                      <a:lnTo>
                        <a:pt x="30" y="0"/>
                      </a:lnTo>
                      <a:lnTo>
                        <a:pt x="41" y="2"/>
                      </a:lnTo>
                      <a:lnTo>
                        <a:pt x="46" y="6"/>
                      </a:lnTo>
                      <a:lnTo>
                        <a:pt x="52" y="11"/>
                      </a:lnTo>
                      <a:lnTo>
                        <a:pt x="68" y="17"/>
                      </a:lnTo>
                      <a:lnTo>
                        <a:pt x="79" y="17"/>
                      </a:lnTo>
                      <a:lnTo>
                        <a:pt x="68" y="21"/>
                      </a:lnTo>
                      <a:lnTo>
                        <a:pt x="61" y="18"/>
                      </a:lnTo>
                      <a:lnTo>
                        <a:pt x="44" y="11"/>
                      </a:lnTo>
                      <a:lnTo>
                        <a:pt x="38" y="5"/>
                      </a:lnTo>
                      <a:lnTo>
                        <a:pt x="27" y="3"/>
                      </a:lnTo>
                      <a:lnTo>
                        <a:pt x="17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67" name="Freeform 215"/>
                <p:cNvSpPr>
                  <a:spLocks/>
                </p:cNvSpPr>
                <p:nvPr/>
              </p:nvSpPr>
              <p:spPr bwMode="auto">
                <a:xfrm>
                  <a:off x="5353" y="3252"/>
                  <a:ext cx="9" cy="10"/>
                </a:xfrm>
                <a:custGeom>
                  <a:avLst/>
                  <a:gdLst>
                    <a:gd name="T0" fmla="*/ 0 w 19"/>
                    <a:gd name="T1" fmla="*/ 0 h 21"/>
                    <a:gd name="T2" fmla="*/ 4 w 19"/>
                    <a:gd name="T3" fmla="*/ 11 h 21"/>
                    <a:gd name="T4" fmla="*/ 12 w 19"/>
                    <a:gd name="T5" fmla="*/ 20 h 21"/>
                    <a:gd name="T6" fmla="*/ 19 w 19"/>
                    <a:gd name="T7" fmla="*/ 21 h 21"/>
                    <a:gd name="T8" fmla="*/ 0 w 19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1">
                      <a:moveTo>
                        <a:pt x="0" y="0"/>
                      </a:moveTo>
                      <a:lnTo>
                        <a:pt x="4" y="11"/>
                      </a:lnTo>
                      <a:lnTo>
                        <a:pt x="12" y="20"/>
                      </a:lnTo>
                      <a:lnTo>
                        <a:pt x="19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68" name="Freeform 216"/>
                <p:cNvSpPr>
                  <a:spLocks/>
                </p:cNvSpPr>
                <p:nvPr/>
              </p:nvSpPr>
              <p:spPr bwMode="auto">
                <a:xfrm>
                  <a:off x="5384" y="3295"/>
                  <a:ext cx="12" cy="10"/>
                </a:xfrm>
                <a:custGeom>
                  <a:avLst/>
                  <a:gdLst>
                    <a:gd name="T0" fmla="*/ 23 w 23"/>
                    <a:gd name="T1" fmla="*/ 0 h 19"/>
                    <a:gd name="T2" fmla="*/ 8 w 23"/>
                    <a:gd name="T3" fmla="*/ 6 h 19"/>
                    <a:gd name="T4" fmla="*/ 0 w 23"/>
                    <a:gd name="T5" fmla="*/ 19 h 19"/>
                    <a:gd name="T6" fmla="*/ 23 w 23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9">
                      <a:moveTo>
                        <a:pt x="23" y="0"/>
                      </a:moveTo>
                      <a:lnTo>
                        <a:pt x="8" y="6"/>
                      </a:lnTo>
                      <a:lnTo>
                        <a:pt x="0" y="1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69" name="Freeform 217"/>
                <p:cNvSpPr>
                  <a:spLocks/>
                </p:cNvSpPr>
                <p:nvPr/>
              </p:nvSpPr>
              <p:spPr bwMode="auto">
                <a:xfrm>
                  <a:off x="5295" y="3273"/>
                  <a:ext cx="13" cy="6"/>
                </a:xfrm>
                <a:custGeom>
                  <a:avLst/>
                  <a:gdLst>
                    <a:gd name="T0" fmla="*/ 0 w 25"/>
                    <a:gd name="T1" fmla="*/ 0 h 13"/>
                    <a:gd name="T2" fmla="*/ 7 w 25"/>
                    <a:gd name="T3" fmla="*/ 8 h 13"/>
                    <a:gd name="T4" fmla="*/ 16 w 25"/>
                    <a:gd name="T5" fmla="*/ 10 h 13"/>
                    <a:gd name="T6" fmla="*/ 25 w 25"/>
                    <a:gd name="T7" fmla="*/ 1 h 13"/>
                    <a:gd name="T8" fmla="*/ 18 w 25"/>
                    <a:gd name="T9" fmla="*/ 13 h 13"/>
                    <a:gd name="T10" fmla="*/ 5 w 25"/>
                    <a:gd name="T11" fmla="*/ 13 h 13"/>
                    <a:gd name="T12" fmla="*/ 0 w 2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3">
                      <a:moveTo>
                        <a:pt x="0" y="0"/>
                      </a:moveTo>
                      <a:lnTo>
                        <a:pt x="7" y="8"/>
                      </a:lnTo>
                      <a:lnTo>
                        <a:pt x="16" y="10"/>
                      </a:lnTo>
                      <a:lnTo>
                        <a:pt x="25" y="1"/>
                      </a:lnTo>
                      <a:lnTo>
                        <a:pt x="18" y="13"/>
                      </a:lnTo>
                      <a:lnTo>
                        <a:pt x="5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70" name="Freeform 218"/>
                <p:cNvSpPr>
                  <a:spLocks/>
                </p:cNvSpPr>
                <p:nvPr/>
              </p:nvSpPr>
              <p:spPr bwMode="auto">
                <a:xfrm>
                  <a:off x="5262" y="3252"/>
                  <a:ext cx="12" cy="4"/>
                </a:xfrm>
                <a:custGeom>
                  <a:avLst/>
                  <a:gdLst>
                    <a:gd name="T0" fmla="*/ 0 w 24"/>
                    <a:gd name="T1" fmla="*/ 7 h 9"/>
                    <a:gd name="T2" fmla="*/ 9 w 24"/>
                    <a:gd name="T3" fmla="*/ 7 h 9"/>
                    <a:gd name="T4" fmla="*/ 24 w 24"/>
                    <a:gd name="T5" fmla="*/ 0 h 9"/>
                    <a:gd name="T6" fmla="*/ 12 w 24"/>
                    <a:gd name="T7" fmla="*/ 9 h 9"/>
                    <a:gd name="T8" fmla="*/ 0 w 24"/>
                    <a:gd name="T9" fmla="*/ 7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0" y="7"/>
                      </a:moveTo>
                      <a:lnTo>
                        <a:pt x="9" y="7"/>
                      </a:lnTo>
                      <a:lnTo>
                        <a:pt x="24" y="0"/>
                      </a:lnTo>
                      <a:lnTo>
                        <a:pt x="12" y="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71" name="Freeform 219"/>
                <p:cNvSpPr>
                  <a:spLocks/>
                </p:cNvSpPr>
                <p:nvPr/>
              </p:nvSpPr>
              <p:spPr bwMode="auto">
                <a:xfrm>
                  <a:off x="5252" y="3246"/>
                  <a:ext cx="8" cy="3"/>
                </a:xfrm>
                <a:custGeom>
                  <a:avLst/>
                  <a:gdLst>
                    <a:gd name="T0" fmla="*/ 0 w 17"/>
                    <a:gd name="T1" fmla="*/ 7 h 7"/>
                    <a:gd name="T2" fmla="*/ 9 w 17"/>
                    <a:gd name="T3" fmla="*/ 5 h 7"/>
                    <a:gd name="T4" fmla="*/ 17 w 17"/>
                    <a:gd name="T5" fmla="*/ 0 h 7"/>
                    <a:gd name="T6" fmla="*/ 16 w 17"/>
                    <a:gd name="T7" fmla="*/ 5 h 7"/>
                    <a:gd name="T8" fmla="*/ 8 w 17"/>
                    <a:gd name="T9" fmla="*/ 7 h 7"/>
                    <a:gd name="T10" fmla="*/ 0 w 1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7">
                      <a:moveTo>
                        <a:pt x="0" y="7"/>
                      </a:moveTo>
                      <a:lnTo>
                        <a:pt x="9" y="5"/>
                      </a:lnTo>
                      <a:lnTo>
                        <a:pt x="17" y="0"/>
                      </a:lnTo>
                      <a:lnTo>
                        <a:pt x="16" y="5"/>
                      </a:lnTo>
                      <a:lnTo>
                        <a:pt x="8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972" name="Group 220"/>
              <p:cNvGrpSpPr>
                <a:grpSpLocks/>
              </p:cNvGrpSpPr>
              <p:nvPr/>
            </p:nvGrpSpPr>
            <p:grpSpPr bwMode="auto">
              <a:xfrm>
                <a:off x="5150" y="3323"/>
                <a:ext cx="162" cy="65"/>
                <a:chOff x="5150" y="3323"/>
                <a:chExt cx="162" cy="65"/>
              </a:xfrm>
            </p:grpSpPr>
            <p:sp>
              <p:nvSpPr>
                <p:cNvPr id="202973" name="Freeform 221"/>
                <p:cNvSpPr>
                  <a:spLocks/>
                </p:cNvSpPr>
                <p:nvPr/>
              </p:nvSpPr>
              <p:spPr bwMode="auto">
                <a:xfrm>
                  <a:off x="5150" y="3323"/>
                  <a:ext cx="162" cy="65"/>
                </a:xfrm>
                <a:custGeom>
                  <a:avLst/>
                  <a:gdLst>
                    <a:gd name="T0" fmla="*/ 326 w 326"/>
                    <a:gd name="T1" fmla="*/ 51 h 131"/>
                    <a:gd name="T2" fmla="*/ 295 w 326"/>
                    <a:gd name="T3" fmla="*/ 48 h 131"/>
                    <a:gd name="T4" fmla="*/ 274 w 326"/>
                    <a:gd name="T5" fmla="*/ 35 h 131"/>
                    <a:gd name="T6" fmla="*/ 224 w 326"/>
                    <a:gd name="T7" fmla="*/ 16 h 131"/>
                    <a:gd name="T8" fmla="*/ 203 w 326"/>
                    <a:gd name="T9" fmla="*/ 3 h 131"/>
                    <a:gd name="T10" fmla="*/ 189 w 326"/>
                    <a:gd name="T11" fmla="*/ 0 h 131"/>
                    <a:gd name="T12" fmla="*/ 175 w 326"/>
                    <a:gd name="T13" fmla="*/ 4 h 131"/>
                    <a:gd name="T14" fmla="*/ 133 w 326"/>
                    <a:gd name="T15" fmla="*/ 8 h 131"/>
                    <a:gd name="T16" fmla="*/ 112 w 326"/>
                    <a:gd name="T17" fmla="*/ 7 h 131"/>
                    <a:gd name="T18" fmla="*/ 94 w 326"/>
                    <a:gd name="T19" fmla="*/ 11 h 131"/>
                    <a:gd name="T20" fmla="*/ 82 w 326"/>
                    <a:gd name="T21" fmla="*/ 19 h 131"/>
                    <a:gd name="T22" fmla="*/ 61 w 326"/>
                    <a:gd name="T23" fmla="*/ 26 h 131"/>
                    <a:gd name="T24" fmla="*/ 36 w 326"/>
                    <a:gd name="T25" fmla="*/ 31 h 131"/>
                    <a:gd name="T26" fmla="*/ 27 w 326"/>
                    <a:gd name="T27" fmla="*/ 37 h 131"/>
                    <a:gd name="T28" fmla="*/ 20 w 326"/>
                    <a:gd name="T29" fmla="*/ 43 h 131"/>
                    <a:gd name="T30" fmla="*/ 5 w 326"/>
                    <a:gd name="T31" fmla="*/ 49 h 131"/>
                    <a:gd name="T32" fmla="*/ 0 w 326"/>
                    <a:gd name="T33" fmla="*/ 57 h 131"/>
                    <a:gd name="T34" fmla="*/ 0 w 326"/>
                    <a:gd name="T35" fmla="*/ 64 h 131"/>
                    <a:gd name="T36" fmla="*/ 8 w 326"/>
                    <a:gd name="T37" fmla="*/ 70 h 131"/>
                    <a:gd name="T38" fmla="*/ 9 w 326"/>
                    <a:gd name="T39" fmla="*/ 80 h 131"/>
                    <a:gd name="T40" fmla="*/ 18 w 326"/>
                    <a:gd name="T41" fmla="*/ 85 h 131"/>
                    <a:gd name="T42" fmla="*/ 36 w 326"/>
                    <a:gd name="T43" fmla="*/ 85 h 131"/>
                    <a:gd name="T44" fmla="*/ 45 w 326"/>
                    <a:gd name="T45" fmla="*/ 92 h 131"/>
                    <a:gd name="T46" fmla="*/ 59 w 326"/>
                    <a:gd name="T47" fmla="*/ 95 h 131"/>
                    <a:gd name="T48" fmla="*/ 104 w 326"/>
                    <a:gd name="T49" fmla="*/ 89 h 131"/>
                    <a:gd name="T50" fmla="*/ 139 w 326"/>
                    <a:gd name="T51" fmla="*/ 91 h 131"/>
                    <a:gd name="T52" fmla="*/ 162 w 326"/>
                    <a:gd name="T53" fmla="*/ 103 h 131"/>
                    <a:gd name="T54" fmla="*/ 183 w 326"/>
                    <a:gd name="T55" fmla="*/ 111 h 131"/>
                    <a:gd name="T56" fmla="*/ 205 w 326"/>
                    <a:gd name="T57" fmla="*/ 121 h 131"/>
                    <a:gd name="T58" fmla="*/ 224 w 326"/>
                    <a:gd name="T59" fmla="*/ 127 h 131"/>
                    <a:gd name="T60" fmla="*/ 244 w 326"/>
                    <a:gd name="T61" fmla="*/ 129 h 131"/>
                    <a:gd name="T62" fmla="*/ 281 w 326"/>
                    <a:gd name="T63" fmla="*/ 125 h 131"/>
                    <a:gd name="T64" fmla="*/ 304 w 326"/>
                    <a:gd name="T65" fmla="*/ 131 h 131"/>
                    <a:gd name="T66" fmla="*/ 326 w 326"/>
                    <a:gd name="T67" fmla="*/ 5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26" h="131">
                      <a:moveTo>
                        <a:pt x="326" y="51"/>
                      </a:moveTo>
                      <a:lnTo>
                        <a:pt x="295" y="48"/>
                      </a:lnTo>
                      <a:lnTo>
                        <a:pt x="274" y="35"/>
                      </a:lnTo>
                      <a:lnTo>
                        <a:pt x="224" y="16"/>
                      </a:lnTo>
                      <a:lnTo>
                        <a:pt x="203" y="3"/>
                      </a:lnTo>
                      <a:lnTo>
                        <a:pt x="189" y="0"/>
                      </a:lnTo>
                      <a:lnTo>
                        <a:pt x="175" y="4"/>
                      </a:lnTo>
                      <a:lnTo>
                        <a:pt x="133" y="8"/>
                      </a:lnTo>
                      <a:lnTo>
                        <a:pt x="112" y="7"/>
                      </a:lnTo>
                      <a:lnTo>
                        <a:pt x="94" y="11"/>
                      </a:lnTo>
                      <a:lnTo>
                        <a:pt x="82" y="19"/>
                      </a:lnTo>
                      <a:lnTo>
                        <a:pt x="61" y="26"/>
                      </a:lnTo>
                      <a:lnTo>
                        <a:pt x="36" y="31"/>
                      </a:lnTo>
                      <a:lnTo>
                        <a:pt x="27" y="37"/>
                      </a:lnTo>
                      <a:lnTo>
                        <a:pt x="20" y="43"/>
                      </a:lnTo>
                      <a:lnTo>
                        <a:pt x="5" y="49"/>
                      </a:lnTo>
                      <a:lnTo>
                        <a:pt x="0" y="57"/>
                      </a:lnTo>
                      <a:lnTo>
                        <a:pt x="0" y="64"/>
                      </a:lnTo>
                      <a:lnTo>
                        <a:pt x="8" y="70"/>
                      </a:lnTo>
                      <a:lnTo>
                        <a:pt x="9" y="80"/>
                      </a:lnTo>
                      <a:lnTo>
                        <a:pt x="18" y="85"/>
                      </a:lnTo>
                      <a:lnTo>
                        <a:pt x="36" y="85"/>
                      </a:lnTo>
                      <a:lnTo>
                        <a:pt x="45" y="92"/>
                      </a:lnTo>
                      <a:lnTo>
                        <a:pt x="59" y="95"/>
                      </a:lnTo>
                      <a:lnTo>
                        <a:pt x="104" y="89"/>
                      </a:lnTo>
                      <a:lnTo>
                        <a:pt x="139" y="91"/>
                      </a:lnTo>
                      <a:lnTo>
                        <a:pt x="162" y="103"/>
                      </a:lnTo>
                      <a:lnTo>
                        <a:pt x="183" y="111"/>
                      </a:lnTo>
                      <a:lnTo>
                        <a:pt x="205" y="121"/>
                      </a:lnTo>
                      <a:lnTo>
                        <a:pt x="224" y="127"/>
                      </a:lnTo>
                      <a:lnTo>
                        <a:pt x="244" y="129"/>
                      </a:lnTo>
                      <a:lnTo>
                        <a:pt x="281" y="125"/>
                      </a:lnTo>
                      <a:lnTo>
                        <a:pt x="304" y="131"/>
                      </a:lnTo>
                      <a:lnTo>
                        <a:pt x="326" y="51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74" name="Freeform 222"/>
                <p:cNvSpPr>
                  <a:spLocks/>
                </p:cNvSpPr>
                <p:nvPr/>
              </p:nvSpPr>
              <p:spPr bwMode="auto">
                <a:xfrm>
                  <a:off x="5171" y="3351"/>
                  <a:ext cx="33" cy="10"/>
                </a:xfrm>
                <a:custGeom>
                  <a:avLst/>
                  <a:gdLst>
                    <a:gd name="T0" fmla="*/ 0 w 65"/>
                    <a:gd name="T1" fmla="*/ 18 h 18"/>
                    <a:gd name="T2" fmla="*/ 16 w 65"/>
                    <a:gd name="T3" fmla="*/ 13 h 18"/>
                    <a:gd name="T4" fmla="*/ 37 w 65"/>
                    <a:gd name="T5" fmla="*/ 11 h 18"/>
                    <a:gd name="T6" fmla="*/ 65 w 65"/>
                    <a:gd name="T7" fmla="*/ 1 h 18"/>
                    <a:gd name="T8" fmla="*/ 57 w 65"/>
                    <a:gd name="T9" fmla="*/ 0 h 18"/>
                    <a:gd name="T10" fmla="*/ 33 w 65"/>
                    <a:gd name="T11" fmla="*/ 8 h 18"/>
                    <a:gd name="T12" fmla="*/ 17 w 65"/>
                    <a:gd name="T13" fmla="*/ 8 h 18"/>
                    <a:gd name="T14" fmla="*/ 7 w 65"/>
                    <a:gd name="T15" fmla="*/ 15 h 18"/>
                    <a:gd name="T16" fmla="*/ 0 w 65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18">
                      <a:moveTo>
                        <a:pt x="0" y="18"/>
                      </a:moveTo>
                      <a:lnTo>
                        <a:pt x="16" y="13"/>
                      </a:lnTo>
                      <a:lnTo>
                        <a:pt x="37" y="11"/>
                      </a:lnTo>
                      <a:lnTo>
                        <a:pt x="65" y="1"/>
                      </a:lnTo>
                      <a:lnTo>
                        <a:pt x="57" y="0"/>
                      </a:lnTo>
                      <a:lnTo>
                        <a:pt x="33" y="8"/>
                      </a:lnTo>
                      <a:lnTo>
                        <a:pt x="17" y="8"/>
                      </a:lnTo>
                      <a:lnTo>
                        <a:pt x="7" y="15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75" name="Freeform 223"/>
                <p:cNvSpPr>
                  <a:spLocks/>
                </p:cNvSpPr>
                <p:nvPr/>
              </p:nvSpPr>
              <p:spPr bwMode="auto">
                <a:xfrm>
                  <a:off x="5216" y="3351"/>
                  <a:ext cx="16" cy="3"/>
                </a:xfrm>
                <a:custGeom>
                  <a:avLst/>
                  <a:gdLst>
                    <a:gd name="T0" fmla="*/ 0 w 32"/>
                    <a:gd name="T1" fmla="*/ 1 h 5"/>
                    <a:gd name="T2" fmla="*/ 20 w 32"/>
                    <a:gd name="T3" fmla="*/ 5 h 5"/>
                    <a:gd name="T4" fmla="*/ 32 w 32"/>
                    <a:gd name="T5" fmla="*/ 3 h 5"/>
                    <a:gd name="T6" fmla="*/ 22 w 32"/>
                    <a:gd name="T7" fmla="*/ 0 h 5"/>
                    <a:gd name="T8" fmla="*/ 0 w 32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0" y="1"/>
                      </a:moveTo>
                      <a:lnTo>
                        <a:pt x="20" y="5"/>
                      </a:lnTo>
                      <a:lnTo>
                        <a:pt x="32" y="3"/>
                      </a:lnTo>
                      <a:lnTo>
                        <a:pt x="22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76" name="Freeform 224"/>
                <p:cNvSpPr>
                  <a:spLocks/>
                </p:cNvSpPr>
                <p:nvPr/>
              </p:nvSpPr>
              <p:spPr bwMode="auto">
                <a:xfrm>
                  <a:off x="5157" y="3337"/>
                  <a:ext cx="59" cy="18"/>
                </a:xfrm>
                <a:custGeom>
                  <a:avLst/>
                  <a:gdLst>
                    <a:gd name="T0" fmla="*/ 0 w 116"/>
                    <a:gd name="T1" fmla="*/ 35 h 35"/>
                    <a:gd name="T2" fmla="*/ 15 w 116"/>
                    <a:gd name="T3" fmla="*/ 29 h 35"/>
                    <a:gd name="T4" fmla="*/ 29 w 116"/>
                    <a:gd name="T5" fmla="*/ 21 h 35"/>
                    <a:gd name="T6" fmla="*/ 47 w 116"/>
                    <a:gd name="T7" fmla="*/ 17 h 35"/>
                    <a:gd name="T8" fmla="*/ 73 w 116"/>
                    <a:gd name="T9" fmla="*/ 10 h 35"/>
                    <a:gd name="T10" fmla="*/ 97 w 116"/>
                    <a:gd name="T11" fmla="*/ 3 h 35"/>
                    <a:gd name="T12" fmla="*/ 116 w 116"/>
                    <a:gd name="T13" fmla="*/ 3 h 35"/>
                    <a:gd name="T14" fmla="*/ 96 w 116"/>
                    <a:gd name="T15" fmla="*/ 0 h 35"/>
                    <a:gd name="T16" fmla="*/ 83 w 116"/>
                    <a:gd name="T17" fmla="*/ 3 h 35"/>
                    <a:gd name="T18" fmla="*/ 67 w 116"/>
                    <a:gd name="T19" fmla="*/ 8 h 35"/>
                    <a:gd name="T20" fmla="*/ 46 w 116"/>
                    <a:gd name="T21" fmla="*/ 14 h 35"/>
                    <a:gd name="T22" fmla="*/ 26 w 116"/>
                    <a:gd name="T23" fmla="*/ 17 h 35"/>
                    <a:gd name="T24" fmla="*/ 18 w 116"/>
                    <a:gd name="T25" fmla="*/ 24 h 35"/>
                    <a:gd name="T26" fmla="*/ 0 w 116"/>
                    <a:gd name="T2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6" h="35">
                      <a:moveTo>
                        <a:pt x="0" y="35"/>
                      </a:moveTo>
                      <a:lnTo>
                        <a:pt x="15" y="29"/>
                      </a:lnTo>
                      <a:lnTo>
                        <a:pt x="29" y="21"/>
                      </a:lnTo>
                      <a:lnTo>
                        <a:pt x="47" y="17"/>
                      </a:lnTo>
                      <a:lnTo>
                        <a:pt x="73" y="10"/>
                      </a:lnTo>
                      <a:lnTo>
                        <a:pt x="97" y="3"/>
                      </a:lnTo>
                      <a:lnTo>
                        <a:pt x="116" y="3"/>
                      </a:lnTo>
                      <a:lnTo>
                        <a:pt x="96" y="0"/>
                      </a:lnTo>
                      <a:lnTo>
                        <a:pt x="83" y="3"/>
                      </a:lnTo>
                      <a:lnTo>
                        <a:pt x="67" y="8"/>
                      </a:lnTo>
                      <a:lnTo>
                        <a:pt x="46" y="14"/>
                      </a:lnTo>
                      <a:lnTo>
                        <a:pt x="26" y="17"/>
                      </a:lnTo>
                      <a:lnTo>
                        <a:pt x="18" y="24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77" name="Freeform 225"/>
                <p:cNvSpPr>
                  <a:spLocks/>
                </p:cNvSpPr>
                <p:nvPr/>
              </p:nvSpPr>
              <p:spPr bwMode="auto">
                <a:xfrm>
                  <a:off x="5219" y="3334"/>
                  <a:ext cx="15" cy="6"/>
                </a:xfrm>
                <a:custGeom>
                  <a:avLst/>
                  <a:gdLst>
                    <a:gd name="T0" fmla="*/ 31 w 31"/>
                    <a:gd name="T1" fmla="*/ 0 h 11"/>
                    <a:gd name="T2" fmla="*/ 20 w 31"/>
                    <a:gd name="T3" fmla="*/ 7 h 11"/>
                    <a:gd name="T4" fmla="*/ 0 w 31"/>
                    <a:gd name="T5" fmla="*/ 11 h 11"/>
                    <a:gd name="T6" fmla="*/ 15 w 31"/>
                    <a:gd name="T7" fmla="*/ 6 h 11"/>
                    <a:gd name="T8" fmla="*/ 31 w 3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1">
                      <a:moveTo>
                        <a:pt x="31" y="0"/>
                      </a:moveTo>
                      <a:lnTo>
                        <a:pt x="20" y="7"/>
                      </a:lnTo>
                      <a:lnTo>
                        <a:pt x="0" y="11"/>
                      </a:lnTo>
                      <a:lnTo>
                        <a:pt x="15" y="6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78" name="Freeform 226"/>
                <p:cNvSpPr>
                  <a:spLocks/>
                </p:cNvSpPr>
                <p:nvPr/>
              </p:nvSpPr>
              <p:spPr bwMode="auto">
                <a:xfrm>
                  <a:off x="5160" y="3335"/>
                  <a:ext cx="31" cy="10"/>
                </a:xfrm>
                <a:custGeom>
                  <a:avLst/>
                  <a:gdLst>
                    <a:gd name="T0" fmla="*/ 6 w 62"/>
                    <a:gd name="T1" fmla="*/ 16 h 21"/>
                    <a:gd name="T2" fmla="*/ 0 w 62"/>
                    <a:gd name="T3" fmla="*/ 21 h 21"/>
                    <a:gd name="T4" fmla="*/ 21 w 62"/>
                    <a:gd name="T5" fmla="*/ 13 h 21"/>
                    <a:gd name="T6" fmla="*/ 39 w 62"/>
                    <a:gd name="T7" fmla="*/ 8 h 21"/>
                    <a:gd name="T8" fmla="*/ 53 w 62"/>
                    <a:gd name="T9" fmla="*/ 4 h 21"/>
                    <a:gd name="T10" fmla="*/ 62 w 62"/>
                    <a:gd name="T11" fmla="*/ 0 h 21"/>
                    <a:gd name="T12" fmla="*/ 41 w 62"/>
                    <a:gd name="T13" fmla="*/ 5 h 21"/>
                    <a:gd name="T14" fmla="*/ 22 w 62"/>
                    <a:gd name="T15" fmla="*/ 10 h 21"/>
                    <a:gd name="T16" fmla="*/ 6 w 62"/>
                    <a:gd name="T17" fmla="*/ 16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21">
                      <a:moveTo>
                        <a:pt x="6" y="16"/>
                      </a:moveTo>
                      <a:lnTo>
                        <a:pt x="0" y="21"/>
                      </a:lnTo>
                      <a:lnTo>
                        <a:pt x="21" y="13"/>
                      </a:lnTo>
                      <a:lnTo>
                        <a:pt x="39" y="8"/>
                      </a:lnTo>
                      <a:lnTo>
                        <a:pt x="53" y="4"/>
                      </a:lnTo>
                      <a:lnTo>
                        <a:pt x="62" y="0"/>
                      </a:lnTo>
                      <a:lnTo>
                        <a:pt x="41" y="5"/>
                      </a:lnTo>
                      <a:lnTo>
                        <a:pt x="22" y="10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79" name="Freeform 227"/>
                <p:cNvSpPr>
                  <a:spLocks/>
                </p:cNvSpPr>
                <p:nvPr/>
              </p:nvSpPr>
              <p:spPr bwMode="auto">
                <a:xfrm>
                  <a:off x="5203" y="3329"/>
                  <a:ext cx="29" cy="1"/>
                </a:xfrm>
                <a:custGeom>
                  <a:avLst/>
                  <a:gdLst>
                    <a:gd name="T0" fmla="*/ 0 w 56"/>
                    <a:gd name="T1" fmla="*/ 4 h 4"/>
                    <a:gd name="T2" fmla="*/ 13 w 56"/>
                    <a:gd name="T3" fmla="*/ 4 h 4"/>
                    <a:gd name="T4" fmla="*/ 34 w 56"/>
                    <a:gd name="T5" fmla="*/ 4 h 4"/>
                    <a:gd name="T6" fmla="*/ 56 w 56"/>
                    <a:gd name="T7" fmla="*/ 0 h 4"/>
                    <a:gd name="T8" fmla="*/ 31 w 56"/>
                    <a:gd name="T9" fmla="*/ 0 h 4"/>
                    <a:gd name="T10" fmla="*/ 0 w 56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4">
                      <a:moveTo>
                        <a:pt x="0" y="4"/>
                      </a:moveTo>
                      <a:lnTo>
                        <a:pt x="13" y="4"/>
                      </a:lnTo>
                      <a:lnTo>
                        <a:pt x="34" y="4"/>
                      </a:lnTo>
                      <a:lnTo>
                        <a:pt x="56" y="0"/>
                      </a:lnTo>
                      <a:lnTo>
                        <a:pt x="31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80" name="Freeform 228"/>
                <p:cNvSpPr>
                  <a:spLocks/>
                </p:cNvSpPr>
                <p:nvPr/>
              </p:nvSpPr>
              <p:spPr bwMode="auto">
                <a:xfrm>
                  <a:off x="5181" y="3359"/>
                  <a:ext cx="4" cy="7"/>
                </a:xfrm>
                <a:custGeom>
                  <a:avLst/>
                  <a:gdLst>
                    <a:gd name="T0" fmla="*/ 4 w 8"/>
                    <a:gd name="T1" fmla="*/ 0 h 15"/>
                    <a:gd name="T2" fmla="*/ 8 w 8"/>
                    <a:gd name="T3" fmla="*/ 5 h 15"/>
                    <a:gd name="T4" fmla="*/ 0 w 8"/>
                    <a:gd name="T5" fmla="*/ 15 h 15"/>
                    <a:gd name="T6" fmla="*/ 4 w 8"/>
                    <a:gd name="T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5">
                      <a:moveTo>
                        <a:pt x="4" y="0"/>
                      </a:moveTo>
                      <a:lnTo>
                        <a:pt x="8" y="5"/>
                      </a:lnTo>
                      <a:lnTo>
                        <a:pt x="0" y="1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81" name="Freeform 229"/>
                <p:cNvSpPr>
                  <a:spLocks/>
                </p:cNvSpPr>
                <p:nvPr/>
              </p:nvSpPr>
              <p:spPr bwMode="auto">
                <a:xfrm>
                  <a:off x="5162" y="3353"/>
                  <a:ext cx="6" cy="9"/>
                </a:xfrm>
                <a:custGeom>
                  <a:avLst/>
                  <a:gdLst>
                    <a:gd name="T0" fmla="*/ 9 w 12"/>
                    <a:gd name="T1" fmla="*/ 0 h 18"/>
                    <a:gd name="T2" fmla="*/ 12 w 12"/>
                    <a:gd name="T3" fmla="*/ 5 h 18"/>
                    <a:gd name="T4" fmla="*/ 3 w 12"/>
                    <a:gd name="T5" fmla="*/ 17 h 18"/>
                    <a:gd name="T6" fmla="*/ 0 w 12"/>
                    <a:gd name="T7" fmla="*/ 18 h 18"/>
                    <a:gd name="T8" fmla="*/ 5 w 12"/>
                    <a:gd name="T9" fmla="*/ 12 h 18"/>
                    <a:gd name="T10" fmla="*/ 9 w 12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8">
                      <a:moveTo>
                        <a:pt x="9" y="0"/>
                      </a:moveTo>
                      <a:lnTo>
                        <a:pt x="12" y="5"/>
                      </a:lnTo>
                      <a:lnTo>
                        <a:pt x="3" y="17"/>
                      </a:lnTo>
                      <a:lnTo>
                        <a:pt x="0" y="18"/>
                      </a:lnTo>
                      <a:lnTo>
                        <a:pt x="5" y="1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82" name="Freeform 230"/>
                <p:cNvSpPr>
                  <a:spLocks/>
                </p:cNvSpPr>
                <p:nvPr/>
              </p:nvSpPr>
              <p:spPr bwMode="auto">
                <a:xfrm>
                  <a:off x="5156" y="3346"/>
                  <a:ext cx="6" cy="8"/>
                </a:xfrm>
                <a:custGeom>
                  <a:avLst/>
                  <a:gdLst>
                    <a:gd name="T0" fmla="*/ 12 w 12"/>
                    <a:gd name="T1" fmla="*/ 0 h 15"/>
                    <a:gd name="T2" fmla="*/ 11 w 12"/>
                    <a:gd name="T3" fmla="*/ 7 h 15"/>
                    <a:gd name="T4" fmla="*/ 6 w 12"/>
                    <a:gd name="T5" fmla="*/ 12 h 15"/>
                    <a:gd name="T6" fmla="*/ 0 w 12"/>
                    <a:gd name="T7" fmla="*/ 15 h 15"/>
                    <a:gd name="T8" fmla="*/ 5 w 12"/>
                    <a:gd name="T9" fmla="*/ 9 h 15"/>
                    <a:gd name="T10" fmla="*/ 12 w 12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5">
                      <a:moveTo>
                        <a:pt x="12" y="0"/>
                      </a:moveTo>
                      <a:lnTo>
                        <a:pt x="11" y="7"/>
                      </a:lnTo>
                      <a:lnTo>
                        <a:pt x="6" y="12"/>
                      </a:lnTo>
                      <a:lnTo>
                        <a:pt x="0" y="15"/>
                      </a:lnTo>
                      <a:lnTo>
                        <a:pt x="5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83" name="Freeform 231"/>
                <p:cNvSpPr>
                  <a:spLocks/>
                </p:cNvSpPr>
                <p:nvPr/>
              </p:nvSpPr>
              <p:spPr bwMode="auto">
                <a:xfrm>
                  <a:off x="5250" y="3334"/>
                  <a:ext cx="4" cy="9"/>
                </a:xfrm>
                <a:custGeom>
                  <a:avLst/>
                  <a:gdLst>
                    <a:gd name="T0" fmla="*/ 0 w 9"/>
                    <a:gd name="T1" fmla="*/ 0 h 19"/>
                    <a:gd name="T2" fmla="*/ 9 w 9"/>
                    <a:gd name="T3" fmla="*/ 9 h 19"/>
                    <a:gd name="T4" fmla="*/ 9 w 9"/>
                    <a:gd name="T5" fmla="*/ 19 h 19"/>
                    <a:gd name="T6" fmla="*/ 0 w 9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9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9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84" name="Freeform 232"/>
                <p:cNvSpPr>
                  <a:spLocks/>
                </p:cNvSpPr>
                <p:nvPr/>
              </p:nvSpPr>
              <p:spPr bwMode="auto">
                <a:xfrm>
                  <a:off x="5250" y="3359"/>
                  <a:ext cx="40" cy="7"/>
                </a:xfrm>
                <a:custGeom>
                  <a:avLst/>
                  <a:gdLst>
                    <a:gd name="T0" fmla="*/ 0 w 81"/>
                    <a:gd name="T1" fmla="*/ 0 h 15"/>
                    <a:gd name="T2" fmla="*/ 36 w 81"/>
                    <a:gd name="T3" fmla="*/ 8 h 15"/>
                    <a:gd name="T4" fmla="*/ 81 w 81"/>
                    <a:gd name="T5" fmla="*/ 15 h 15"/>
                    <a:gd name="T6" fmla="*/ 46 w 81"/>
                    <a:gd name="T7" fmla="*/ 13 h 15"/>
                    <a:gd name="T8" fmla="*/ 0 w 81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5">
                      <a:moveTo>
                        <a:pt x="0" y="0"/>
                      </a:moveTo>
                      <a:lnTo>
                        <a:pt x="36" y="8"/>
                      </a:lnTo>
                      <a:lnTo>
                        <a:pt x="81" y="15"/>
                      </a:lnTo>
                      <a:lnTo>
                        <a:pt x="4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85" name="Freeform 233"/>
                <p:cNvSpPr>
                  <a:spLocks/>
                </p:cNvSpPr>
                <p:nvPr/>
              </p:nvSpPr>
              <p:spPr bwMode="auto">
                <a:xfrm>
                  <a:off x="5260" y="3341"/>
                  <a:ext cx="30" cy="14"/>
                </a:xfrm>
                <a:custGeom>
                  <a:avLst/>
                  <a:gdLst>
                    <a:gd name="T0" fmla="*/ 0 w 61"/>
                    <a:gd name="T1" fmla="*/ 0 h 27"/>
                    <a:gd name="T2" fmla="*/ 34 w 61"/>
                    <a:gd name="T3" fmla="*/ 18 h 27"/>
                    <a:gd name="T4" fmla="*/ 61 w 61"/>
                    <a:gd name="T5" fmla="*/ 27 h 27"/>
                    <a:gd name="T6" fmla="*/ 35 w 61"/>
                    <a:gd name="T7" fmla="*/ 16 h 27"/>
                    <a:gd name="T8" fmla="*/ 0 w 61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34" y="18"/>
                      </a:lnTo>
                      <a:lnTo>
                        <a:pt x="61" y="27"/>
                      </a:lnTo>
                      <a:lnTo>
                        <a:pt x="35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2986" name="Freeform 234"/>
              <p:cNvSpPr>
                <a:spLocks/>
              </p:cNvSpPr>
              <p:nvPr/>
            </p:nvSpPr>
            <p:spPr bwMode="auto">
              <a:xfrm>
                <a:off x="5160" y="3468"/>
                <a:ext cx="499" cy="412"/>
              </a:xfrm>
              <a:custGeom>
                <a:avLst/>
                <a:gdLst>
                  <a:gd name="T0" fmla="*/ 196 w 998"/>
                  <a:gd name="T1" fmla="*/ 549 h 823"/>
                  <a:gd name="T2" fmla="*/ 204 w 998"/>
                  <a:gd name="T3" fmla="*/ 804 h 823"/>
                  <a:gd name="T4" fmla="*/ 136 w 998"/>
                  <a:gd name="T5" fmla="*/ 823 h 823"/>
                  <a:gd name="T6" fmla="*/ 85 w 998"/>
                  <a:gd name="T7" fmla="*/ 821 h 823"/>
                  <a:gd name="T8" fmla="*/ 39 w 998"/>
                  <a:gd name="T9" fmla="*/ 808 h 823"/>
                  <a:gd name="T10" fmla="*/ 15 w 998"/>
                  <a:gd name="T11" fmla="*/ 573 h 823"/>
                  <a:gd name="T12" fmla="*/ 11 w 998"/>
                  <a:gd name="T13" fmla="*/ 429 h 823"/>
                  <a:gd name="T14" fmla="*/ 13 w 998"/>
                  <a:gd name="T15" fmla="*/ 374 h 823"/>
                  <a:gd name="T16" fmla="*/ 0 w 998"/>
                  <a:gd name="T17" fmla="*/ 326 h 823"/>
                  <a:gd name="T18" fmla="*/ 0 w 998"/>
                  <a:gd name="T19" fmla="*/ 288 h 823"/>
                  <a:gd name="T20" fmla="*/ 14 w 998"/>
                  <a:gd name="T21" fmla="*/ 255 h 823"/>
                  <a:gd name="T22" fmla="*/ 57 w 998"/>
                  <a:gd name="T23" fmla="*/ 210 h 823"/>
                  <a:gd name="T24" fmla="*/ 109 w 998"/>
                  <a:gd name="T25" fmla="*/ 184 h 823"/>
                  <a:gd name="T26" fmla="*/ 227 w 998"/>
                  <a:gd name="T27" fmla="*/ 141 h 823"/>
                  <a:gd name="T28" fmla="*/ 400 w 998"/>
                  <a:gd name="T29" fmla="*/ 99 h 823"/>
                  <a:gd name="T30" fmla="*/ 435 w 998"/>
                  <a:gd name="T31" fmla="*/ 96 h 823"/>
                  <a:gd name="T32" fmla="*/ 458 w 998"/>
                  <a:gd name="T33" fmla="*/ 99 h 823"/>
                  <a:gd name="T34" fmla="*/ 463 w 998"/>
                  <a:gd name="T35" fmla="*/ 90 h 823"/>
                  <a:gd name="T36" fmla="*/ 472 w 998"/>
                  <a:gd name="T37" fmla="*/ 81 h 823"/>
                  <a:gd name="T38" fmla="*/ 484 w 998"/>
                  <a:gd name="T39" fmla="*/ 82 h 823"/>
                  <a:gd name="T40" fmla="*/ 499 w 998"/>
                  <a:gd name="T41" fmla="*/ 84 h 823"/>
                  <a:gd name="T42" fmla="*/ 505 w 998"/>
                  <a:gd name="T43" fmla="*/ 67 h 823"/>
                  <a:gd name="T44" fmla="*/ 519 w 998"/>
                  <a:gd name="T45" fmla="*/ 57 h 823"/>
                  <a:gd name="T46" fmla="*/ 532 w 998"/>
                  <a:gd name="T47" fmla="*/ 55 h 823"/>
                  <a:gd name="T48" fmla="*/ 550 w 998"/>
                  <a:gd name="T49" fmla="*/ 55 h 823"/>
                  <a:gd name="T50" fmla="*/ 548 w 998"/>
                  <a:gd name="T51" fmla="*/ 40 h 823"/>
                  <a:gd name="T52" fmla="*/ 569 w 998"/>
                  <a:gd name="T53" fmla="*/ 0 h 823"/>
                  <a:gd name="T54" fmla="*/ 974 w 998"/>
                  <a:gd name="T55" fmla="*/ 11 h 823"/>
                  <a:gd name="T56" fmla="*/ 973 w 998"/>
                  <a:gd name="T57" fmla="*/ 52 h 823"/>
                  <a:gd name="T58" fmla="*/ 980 w 998"/>
                  <a:gd name="T59" fmla="*/ 90 h 823"/>
                  <a:gd name="T60" fmla="*/ 986 w 998"/>
                  <a:gd name="T61" fmla="*/ 117 h 823"/>
                  <a:gd name="T62" fmla="*/ 993 w 998"/>
                  <a:gd name="T63" fmla="*/ 150 h 823"/>
                  <a:gd name="T64" fmla="*/ 998 w 998"/>
                  <a:gd name="T65" fmla="*/ 203 h 823"/>
                  <a:gd name="T66" fmla="*/ 992 w 998"/>
                  <a:gd name="T67" fmla="*/ 235 h 823"/>
                  <a:gd name="T68" fmla="*/ 980 w 998"/>
                  <a:gd name="T69" fmla="*/ 264 h 823"/>
                  <a:gd name="T70" fmla="*/ 965 w 998"/>
                  <a:gd name="T71" fmla="*/ 289 h 823"/>
                  <a:gd name="T72" fmla="*/ 946 w 998"/>
                  <a:gd name="T73" fmla="*/ 298 h 823"/>
                  <a:gd name="T74" fmla="*/ 918 w 998"/>
                  <a:gd name="T75" fmla="*/ 307 h 823"/>
                  <a:gd name="T76" fmla="*/ 879 w 998"/>
                  <a:gd name="T77" fmla="*/ 319 h 823"/>
                  <a:gd name="T78" fmla="*/ 861 w 998"/>
                  <a:gd name="T79" fmla="*/ 340 h 823"/>
                  <a:gd name="T80" fmla="*/ 840 w 998"/>
                  <a:gd name="T81" fmla="*/ 358 h 823"/>
                  <a:gd name="T82" fmla="*/ 807 w 998"/>
                  <a:gd name="T83" fmla="*/ 374 h 823"/>
                  <a:gd name="T84" fmla="*/ 768 w 998"/>
                  <a:gd name="T85" fmla="*/ 385 h 823"/>
                  <a:gd name="T86" fmla="*/ 707 w 998"/>
                  <a:gd name="T87" fmla="*/ 392 h 823"/>
                  <a:gd name="T88" fmla="*/ 654 w 998"/>
                  <a:gd name="T89" fmla="*/ 392 h 823"/>
                  <a:gd name="T90" fmla="*/ 614 w 998"/>
                  <a:gd name="T91" fmla="*/ 388 h 823"/>
                  <a:gd name="T92" fmla="*/ 577 w 998"/>
                  <a:gd name="T93" fmla="*/ 385 h 823"/>
                  <a:gd name="T94" fmla="*/ 550 w 998"/>
                  <a:gd name="T95" fmla="*/ 400 h 823"/>
                  <a:gd name="T96" fmla="*/ 497 w 998"/>
                  <a:gd name="T97" fmla="*/ 397 h 823"/>
                  <a:gd name="T98" fmla="*/ 281 w 998"/>
                  <a:gd name="T99" fmla="*/ 417 h 823"/>
                  <a:gd name="T100" fmla="*/ 232 w 998"/>
                  <a:gd name="T101" fmla="*/ 427 h 823"/>
                  <a:gd name="T102" fmla="*/ 224 w 998"/>
                  <a:gd name="T103" fmla="*/ 437 h 823"/>
                  <a:gd name="T104" fmla="*/ 192 w 998"/>
                  <a:gd name="T105" fmla="*/ 441 h 823"/>
                  <a:gd name="T106" fmla="*/ 205 w 998"/>
                  <a:gd name="T107" fmla="*/ 462 h 823"/>
                  <a:gd name="T108" fmla="*/ 194 w 998"/>
                  <a:gd name="T109" fmla="*/ 486 h 823"/>
                  <a:gd name="T110" fmla="*/ 196 w 998"/>
                  <a:gd name="T111" fmla="*/ 549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98" h="823">
                    <a:moveTo>
                      <a:pt x="196" y="549"/>
                    </a:moveTo>
                    <a:lnTo>
                      <a:pt x="204" y="804"/>
                    </a:lnTo>
                    <a:lnTo>
                      <a:pt x="136" y="823"/>
                    </a:lnTo>
                    <a:lnTo>
                      <a:pt x="85" y="821"/>
                    </a:lnTo>
                    <a:lnTo>
                      <a:pt x="39" y="808"/>
                    </a:lnTo>
                    <a:lnTo>
                      <a:pt x="15" y="573"/>
                    </a:lnTo>
                    <a:lnTo>
                      <a:pt x="11" y="429"/>
                    </a:lnTo>
                    <a:lnTo>
                      <a:pt x="13" y="374"/>
                    </a:lnTo>
                    <a:lnTo>
                      <a:pt x="0" y="326"/>
                    </a:lnTo>
                    <a:lnTo>
                      <a:pt x="0" y="288"/>
                    </a:lnTo>
                    <a:lnTo>
                      <a:pt x="14" y="255"/>
                    </a:lnTo>
                    <a:lnTo>
                      <a:pt x="57" y="210"/>
                    </a:lnTo>
                    <a:lnTo>
                      <a:pt x="109" y="184"/>
                    </a:lnTo>
                    <a:lnTo>
                      <a:pt x="227" y="141"/>
                    </a:lnTo>
                    <a:lnTo>
                      <a:pt x="400" y="99"/>
                    </a:lnTo>
                    <a:lnTo>
                      <a:pt x="435" y="96"/>
                    </a:lnTo>
                    <a:lnTo>
                      <a:pt x="458" y="99"/>
                    </a:lnTo>
                    <a:lnTo>
                      <a:pt x="463" y="90"/>
                    </a:lnTo>
                    <a:lnTo>
                      <a:pt x="472" y="81"/>
                    </a:lnTo>
                    <a:lnTo>
                      <a:pt x="484" y="82"/>
                    </a:lnTo>
                    <a:lnTo>
                      <a:pt x="499" y="84"/>
                    </a:lnTo>
                    <a:lnTo>
                      <a:pt x="505" y="67"/>
                    </a:lnTo>
                    <a:lnTo>
                      <a:pt x="519" y="57"/>
                    </a:lnTo>
                    <a:lnTo>
                      <a:pt x="532" y="55"/>
                    </a:lnTo>
                    <a:lnTo>
                      <a:pt x="550" y="55"/>
                    </a:lnTo>
                    <a:lnTo>
                      <a:pt x="548" y="40"/>
                    </a:lnTo>
                    <a:lnTo>
                      <a:pt x="569" y="0"/>
                    </a:lnTo>
                    <a:lnTo>
                      <a:pt x="974" y="11"/>
                    </a:lnTo>
                    <a:lnTo>
                      <a:pt x="973" y="52"/>
                    </a:lnTo>
                    <a:lnTo>
                      <a:pt x="980" y="90"/>
                    </a:lnTo>
                    <a:lnTo>
                      <a:pt x="986" y="117"/>
                    </a:lnTo>
                    <a:lnTo>
                      <a:pt x="993" y="150"/>
                    </a:lnTo>
                    <a:lnTo>
                      <a:pt x="998" y="203"/>
                    </a:lnTo>
                    <a:lnTo>
                      <a:pt x="992" y="235"/>
                    </a:lnTo>
                    <a:lnTo>
                      <a:pt x="980" y="264"/>
                    </a:lnTo>
                    <a:lnTo>
                      <a:pt x="965" y="289"/>
                    </a:lnTo>
                    <a:lnTo>
                      <a:pt x="946" y="298"/>
                    </a:lnTo>
                    <a:lnTo>
                      <a:pt x="918" y="307"/>
                    </a:lnTo>
                    <a:lnTo>
                      <a:pt x="879" y="319"/>
                    </a:lnTo>
                    <a:lnTo>
                      <a:pt x="861" y="340"/>
                    </a:lnTo>
                    <a:lnTo>
                      <a:pt x="840" y="358"/>
                    </a:lnTo>
                    <a:lnTo>
                      <a:pt x="807" y="374"/>
                    </a:lnTo>
                    <a:lnTo>
                      <a:pt x="768" y="385"/>
                    </a:lnTo>
                    <a:lnTo>
                      <a:pt x="707" y="392"/>
                    </a:lnTo>
                    <a:lnTo>
                      <a:pt x="654" y="392"/>
                    </a:lnTo>
                    <a:lnTo>
                      <a:pt x="614" y="388"/>
                    </a:lnTo>
                    <a:lnTo>
                      <a:pt x="577" y="385"/>
                    </a:lnTo>
                    <a:lnTo>
                      <a:pt x="550" y="400"/>
                    </a:lnTo>
                    <a:lnTo>
                      <a:pt x="497" y="397"/>
                    </a:lnTo>
                    <a:lnTo>
                      <a:pt x="281" y="417"/>
                    </a:lnTo>
                    <a:lnTo>
                      <a:pt x="232" y="427"/>
                    </a:lnTo>
                    <a:lnTo>
                      <a:pt x="224" y="437"/>
                    </a:lnTo>
                    <a:lnTo>
                      <a:pt x="192" y="441"/>
                    </a:lnTo>
                    <a:lnTo>
                      <a:pt x="205" y="462"/>
                    </a:lnTo>
                    <a:lnTo>
                      <a:pt x="194" y="486"/>
                    </a:lnTo>
                    <a:lnTo>
                      <a:pt x="196" y="549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987" name="Freeform 235"/>
              <p:cNvSpPr>
                <a:spLocks/>
              </p:cNvSpPr>
              <p:nvPr/>
            </p:nvSpPr>
            <p:spPr bwMode="auto">
              <a:xfrm>
                <a:off x="5164" y="3488"/>
                <a:ext cx="489" cy="386"/>
              </a:xfrm>
              <a:custGeom>
                <a:avLst/>
                <a:gdLst>
                  <a:gd name="T0" fmla="*/ 948 w 978"/>
                  <a:gd name="T1" fmla="*/ 42 h 772"/>
                  <a:gd name="T2" fmla="*/ 972 w 978"/>
                  <a:gd name="T3" fmla="*/ 94 h 772"/>
                  <a:gd name="T4" fmla="*/ 953 w 978"/>
                  <a:gd name="T5" fmla="*/ 243 h 772"/>
                  <a:gd name="T6" fmla="*/ 898 w 978"/>
                  <a:gd name="T7" fmla="*/ 243 h 772"/>
                  <a:gd name="T8" fmla="*/ 839 w 978"/>
                  <a:gd name="T9" fmla="*/ 296 h 772"/>
                  <a:gd name="T10" fmla="*/ 699 w 978"/>
                  <a:gd name="T11" fmla="*/ 334 h 772"/>
                  <a:gd name="T12" fmla="*/ 567 w 978"/>
                  <a:gd name="T13" fmla="*/ 334 h 772"/>
                  <a:gd name="T14" fmla="*/ 617 w 978"/>
                  <a:gd name="T15" fmla="*/ 279 h 772"/>
                  <a:gd name="T16" fmla="*/ 554 w 978"/>
                  <a:gd name="T17" fmla="*/ 331 h 772"/>
                  <a:gd name="T18" fmla="*/ 490 w 978"/>
                  <a:gd name="T19" fmla="*/ 343 h 772"/>
                  <a:gd name="T20" fmla="*/ 533 w 978"/>
                  <a:gd name="T21" fmla="*/ 309 h 772"/>
                  <a:gd name="T22" fmla="*/ 464 w 978"/>
                  <a:gd name="T23" fmla="*/ 348 h 772"/>
                  <a:gd name="T24" fmla="*/ 240 w 978"/>
                  <a:gd name="T25" fmla="*/ 379 h 772"/>
                  <a:gd name="T26" fmla="*/ 180 w 978"/>
                  <a:gd name="T27" fmla="*/ 397 h 772"/>
                  <a:gd name="T28" fmla="*/ 123 w 978"/>
                  <a:gd name="T29" fmla="*/ 384 h 772"/>
                  <a:gd name="T30" fmla="*/ 175 w 978"/>
                  <a:gd name="T31" fmla="*/ 408 h 772"/>
                  <a:gd name="T32" fmla="*/ 178 w 978"/>
                  <a:gd name="T33" fmla="*/ 445 h 772"/>
                  <a:gd name="T34" fmla="*/ 119 w 978"/>
                  <a:gd name="T35" fmla="*/ 772 h 772"/>
                  <a:gd name="T36" fmla="*/ 13 w 978"/>
                  <a:gd name="T37" fmla="*/ 505 h 772"/>
                  <a:gd name="T38" fmla="*/ 0 w 978"/>
                  <a:gd name="T39" fmla="*/ 290 h 772"/>
                  <a:gd name="T40" fmla="*/ 27 w 978"/>
                  <a:gd name="T41" fmla="*/ 206 h 772"/>
                  <a:gd name="T42" fmla="*/ 141 w 978"/>
                  <a:gd name="T43" fmla="*/ 140 h 772"/>
                  <a:gd name="T44" fmla="*/ 384 w 978"/>
                  <a:gd name="T45" fmla="*/ 69 h 772"/>
                  <a:gd name="T46" fmla="*/ 466 w 978"/>
                  <a:gd name="T47" fmla="*/ 99 h 772"/>
                  <a:gd name="T48" fmla="*/ 501 w 978"/>
                  <a:gd name="T49" fmla="*/ 103 h 772"/>
                  <a:gd name="T50" fmla="*/ 460 w 978"/>
                  <a:gd name="T51" fmla="*/ 62 h 772"/>
                  <a:gd name="T52" fmla="*/ 485 w 978"/>
                  <a:gd name="T53" fmla="*/ 51 h 772"/>
                  <a:gd name="T54" fmla="*/ 511 w 978"/>
                  <a:gd name="T55" fmla="*/ 78 h 772"/>
                  <a:gd name="T56" fmla="*/ 513 w 978"/>
                  <a:gd name="T57" fmla="*/ 64 h 772"/>
                  <a:gd name="T58" fmla="*/ 509 w 978"/>
                  <a:gd name="T59" fmla="*/ 32 h 772"/>
                  <a:gd name="T60" fmla="*/ 569 w 978"/>
                  <a:gd name="T61" fmla="*/ 53 h 772"/>
                  <a:gd name="T62" fmla="*/ 563 w 978"/>
                  <a:gd name="T63" fmla="*/ 30 h 772"/>
                  <a:gd name="T64" fmla="*/ 550 w 978"/>
                  <a:gd name="T65" fmla="*/ 0 h 772"/>
                  <a:gd name="T66" fmla="*/ 613 w 978"/>
                  <a:gd name="T67" fmla="*/ 26 h 772"/>
                  <a:gd name="T68" fmla="*/ 725 w 978"/>
                  <a:gd name="T69" fmla="*/ 50 h 772"/>
                  <a:gd name="T70" fmla="*/ 750 w 978"/>
                  <a:gd name="T71" fmla="*/ 17 h 772"/>
                  <a:gd name="T72" fmla="*/ 778 w 978"/>
                  <a:gd name="T73" fmla="*/ 53 h 772"/>
                  <a:gd name="T74" fmla="*/ 834 w 978"/>
                  <a:gd name="T75" fmla="*/ 30 h 772"/>
                  <a:gd name="T76" fmla="*/ 857 w 978"/>
                  <a:gd name="T77" fmla="*/ 62 h 772"/>
                  <a:gd name="T78" fmla="*/ 928 w 978"/>
                  <a:gd name="T79" fmla="*/ 51 h 772"/>
                  <a:gd name="T80" fmla="*/ 946 w 978"/>
                  <a:gd name="T81" fmla="*/ 16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78" h="772">
                    <a:moveTo>
                      <a:pt x="946" y="16"/>
                    </a:moveTo>
                    <a:lnTo>
                      <a:pt x="948" y="42"/>
                    </a:lnTo>
                    <a:lnTo>
                      <a:pt x="959" y="32"/>
                    </a:lnTo>
                    <a:lnTo>
                      <a:pt x="972" y="94"/>
                    </a:lnTo>
                    <a:lnTo>
                      <a:pt x="978" y="167"/>
                    </a:lnTo>
                    <a:lnTo>
                      <a:pt x="953" y="243"/>
                    </a:lnTo>
                    <a:lnTo>
                      <a:pt x="892" y="259"/>
                    </a:lnTo>
                    <a:lnTo>
                      <a:pt x="898" y="243"/>
                    </a:lnTo>
                    <a:lnTo>
                      <a:pt x="866" y="269"/>
                    </a:lnTo>
                    <a:lnTo>
                      <a:pt x="839" y="296"/>
                    </a:lnTo>
                    <a:lnTo>
                      <a:pt x="776" y="327"/>
                    </a:lnTo>
                    <a:lnTo>
                      <a:pt x="699" y="334"/>
                    </a:lnTo>
                    <a:lnTo>
                      <a:pt x="606" y="337"/>
                    </a:lnTo>
                    <a:lnTo>
                      <a:pt x="567" y="334"/>
                    </a:lnTo>
                    <a:lnTo>
                      <a:pt x="602" y="318"/>
                    </a:lnTo>
                    <a:lnTo>
                      <a:pt x="617" y="279"/>
                    </a:lnTo>
                    <a:lnTo>
                      <a:pt x="589" y="311"/>
                    </a:lnTo>
                    <a:lnTo>
                      <a:pt x="554" y="331"/>
                    </a:lnTo>
                    <a:lnTo>
                      <a:pt x="522" y="348"/>
                    </a:lnTo>
                    <a:lnTo>
                      <a:pt x="490" y="343"/>
                    </a:lnTo>
                    <a:lnTo>
                      <a:pt x="511" y="329"/>
                    </a:lnTo>
                    <a:lnTo>
                      <a:pt x="533" y="309"/>
                    </a:lnTo>
                    <a:lnTo>
                      <a:pt x="499" y="322"/>
                    </a:lnTo>
                    <a:lnTo>
                      <a:pt x="464" y="348"/>
                    </a:lnTo>
                    <a:lnTo>
                      <a:pt x="351" y="361"/>
                    </a:lnTo>
                    <a:lnTo>
                      <a:pt x="240" y="379"/>
                    </a:lnTo>
                    <a:lnTo>
                      <a:pt x="193" y="391"/>
                    </a:lnTo>
                    <a:lnTo>
                      <a:pt x="180" y="397"/>
                    </a:lnTo>
                    <a:lnTo>
                      <a:pt x="160" y="389"/>
                    </a:lnTo>
                    <a:lnTo>
                      <a:pt x="123" y="384"/>
                    </a:lnTo>
                    <a:lnTo>
                      <a:pt x="143" y="396"/>
                    </a:lnTo>
                    <a:lnTo>
                      <a:pt x="175" y="408"/>
                    </a:lnTo>
                    <a:lnTo>
                      <a:pt x="188" y="417"/>
                    </a:lnTo>
                    <a:lnTo>
                      <a:pt x="178" y="445"/>
                    </a:lnTo>
                    <a:lnTo>
                      <a:pt x="181" y="751"/>
                    </a:lnTo>
                    <a:lnTo>
                      <a:pt x="119" y="772"/>
                    </a:lnTo>
                    <a:lnTo>
                      <a:pt x="39" y="764"/>
                    </a:lnTo>
                    <a:lnTo>
                      <a:pt x="13" y="505"/>
                    </a:lnTo>
                    <a:lnTo>
                      <a:pt x="16" y="368"/>
                    </a:lnTo>
                    <a:lnTo>
                      <a:pt x="0" y="290"/>
                    </a:lnTo>
                    <a:lnTo>
                      <a:pt x="2" y="240"/>
                    </a:lnTo>
                    <a:lnTo>
                      <a:pt x="27" y="206"/>
                    </a:lnTo>
                    <a:lnTo>
                      <a:pt x="58" y="175"/>
                    </a:lnTo>
                    <a:lnTo>
                      <a:pt x="141" y="140"/>
                    </a:lnTo>
                    <a:lnTo>
                      <a:pt x="240" y="105"/>
                    </a:lnTo>
                    <a:lnTo>
                      <a:pt x="384" y="69"/>
                    </a:lnTo>
                    <a:lnTo>
                      <a:pt x="442" y="64"/>
                    </a:lnTo>
                    <a:lnTo>
                      <a:pt x="466" y="99"/>
                    </a:lnTo>
                    <a:lnTo>
                      <a:pt x="540" y="135"/>
                    </a:lnTo>
                    <a:lnTo>
                      <a:pt x="501" y="103"/>
                    </a:lnTo>
                    <a:lnTo>
                      <a:pt x="471" y="87"/>
                    </a:lnTo>
                    <a:lnTo>
                      <a:pt x="460" y="62"/>
                    </a:lnTo>
                    <a:lnTo>
                      <a:pt x="464" y="51"/>
                    </a:lnTo>
                    <a:lnTo>
                      <a:pt x="485" y="51"/>
                    </a:lnTo>
                    <a:lnTo>
                      <a:pt x="499" y="64"/>
                    </a:lnTo>
                    <a:lnTo>
                      <a:pt x="511" y="78"/>
                    </a:lnTo>
                    <a:lnTo>
                      <a:pt x="544" y="90"/>
                    </a:lnTo>
                    <a:lnTo>
                      <a:pt x="513" y="64"/>
                    </a:lnTo>
                    <a:lnTo>
                      <a:pt x="501" y="46"/>
                    </a:lnTo>
                    <a:lnTo>
                      <a:pt x="509" y="32"/>
                    </a:lnTo>
                    <a:lnTo>
                      <a:pt x="535" y="23"/>
                    </a:lnTo>
                    <a:lnTo>
                      <a:pt x="569" y="53"/>
                    </a:lnTo>
                    <a:lnTo>
                      <a:pt x="602" y="73"/>
                    </a:lnTo>
                    <a:lnTo>
                      <a:pt x="563" y="30"/>
                    </a:lnTo>
                    <a:lnTo>
                      <a:pt x="550" y="12"/>
                    </a:lnTo>
                    <a:lnTo>
                      <a:pt x="550" y="0"/>
                    </a:lnTo>
                    <a:lnTo>
                      <a:pt x="583" y="5"/>
                    </a:lnTo>
                    <a:lnTo>
                      <a:pt x="613" y="26"/>
                    </a:lnTo>
                    <a:lnTo>
                      <a:pt x="632" y="41"/>
                    </a:lnTo>
                    <a:lnTo>
                      <a:pt x="725" y="50"/>
                    </a:lnTo>
                    <a:lnTo>
                      <a:pt x="721" y="26"/>
                    </a:lnTo>
                    <a:lnTo>
                      <a:pt x="750" y="17"/>
                    </a:lnTo>
                    <a:lnTo>
                      <a:pt x="750" y="47"/>
                    </a:lnTo>
                    <a:lnTo>
                      <a:pt x="778" y="53"/>
                    </a:lnTo>
                    <a:lnTo>
                      <a:pt x="839" y="62"/>
                    </a:lnTo>
                    <a:lnTo>
                      <a:pt x="834" y="30"/>
                    </a:lnTo>
                    <a:lnTo>
                      <a:pt x="855" y="30"/>
                    </a:lnTo>
                    <a:lnTo>
                      <a:pt x="857" y="62"/>
                    </a:lnTo>
                    <a:lnTo>
                      <a:pt x="892" y="61"/>
                    </a:lnTo>
                    <a:lnTo>
                      <a:pt x="928" y="51"/>
                    </a:lnTo>
                    <a:lnTo>
                      <a:pt x="931" y="26"/>
                    </a:lnTo>
                    <a:lnTo>
                      <a:pt x="946" y="16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988" name="Freeform 236"/>
              <p:cNvSpPr>
                <a:spLocks/>
              </p:cNvSpPr>
              <p:nvPr/>
            </p:nvSpPr>
            <p:spPr bwMode="auto">
              <a:xfrm>
                <a:off x="5218" y="3608"/>
                <a:ext cx="201" cy="51"/>
              </a:xfrm>
              <a:custGeom>
                <a:avLst/>
                <a:gdLst>
                  <a:gd name="T0" fmla="*/ 403 w 403"/>
                  <a:gd name="T1" fmla="*/ 0 h 101"/>
                  <a:gd name="T2" fmla="*/ 300 w 403"/>
                  <a:gd name="T3" fmla="*/ 5 h 101"/>
                  <a:gd name="T4" fmla="*/ 195 w 403"/>
                  <a:gd name="T5" fmla="*/ 30 h 101"/>
                  <a:gd name="T6" fmla="*/ 117 w 403"/>
                  <a:gd name="T7" fmla="*/ 35 h 101"/>
                  <a:gd name="T8" fmla="*/ 53 w 403"/>
                  <a:gd name="T9" fmla="*/ 48 h 101"/>
                  <a:gd name="T10" fmla="*/ 29 w 403"/>
                  <a:gd name="T11" fmla="*/ 82 h 101"/>
                  <a:gd name="T12" fmla="*/ 0 w 403"/>
                  <a:gd name="T13" fmla="*/ 101 h 101"/>
                  <a:gd name="T14" fmla="*/ 29 w 403"/>
                  <a:gd name="T15" fmla="*/ 96 h 101"/>
                  <a:gd name="T16" fmla="*/ 57 w 403"/>
                  <a:gd name="T17" fmla="*/ 56 h 101"/>
                  <a:gd name="T18" fmla="*/ 142 w 403"/>
                  <a:gd name="T19" fmla="*/ 39 h 101"/>
                  <a:gd name="T20" fmla="*/ 195 w 403"/>
                  <a:gd name="T21" fmla="*/ 39 h 101"/>
                  <a:gd name="T22" fmla="*/ 236 w 403"/>
                  <a:gd name="T23" fmla="*/ 30 h 101"/>
                  <a:gd name="T24" fmla="*/ 306 w 403"/>
                  <a:gd name="T25" fmla="*/ 10 h 101"/>
                  <a:gd name="T26" fmla="*/ 403 w 403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01">
                    <a:moveTo>
                      <a:pt x="403" y="0"/>
                    </a:moveTo>
                    <a:lnTo>
                      <a:pt x="300" y="5"/>
                    </a:lnTo>
                    <a:lnTo>
                      <a:pt x="195" y="30"/>
                    </a:lnTo>
                    <a:lnTo>
                      <a:pt x="117" y="35"/>
                    </a:lnTo>
                    <a:lnTo>
                      <a:pt x="53" y="48"/>
                    </a:lnTo>
                    <a:lnTo>
                      <a:pt x="29" y="82"/>
                    </a:lnTo>
                    <a:lnTo>
                      <a:pt x="0" y="101"/>
                    </a:lnTo>
                    <a:lnTo>
                      <a:pt x="29" y="96"/>
                    </a:lnTo>
                    <a:lnTo>
                      <a:pt x="57" y="56"/>
                    </a:lnTo>
                    <a:lnTo>
                      <a:pt x="142" y="39"/>
                    </a:lnTo>
                    <a:lnTo>
                      <a:pt x="195" y="39"/>
                    </a:lnTo>
                    <a:lnTo>
                      <a:pt x="236" y="30"/>
                    </a:lnTo>
                    <a:lnTo>
                      <a:pt x="306" y="10"/>
                    </a:lnTo>
                    <a:lnTo>
                      <a:pt x="403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989" name="Freeform 237"/>
              <p:cNvSpPr>
                <a:spLocks/>
              </p:cNvSpPr>
              <p:nvPr/>
            </p:nvSpPr>
            <p:spPr bwMode="auto">
              <a:xfrm>
                <a:off x="5206" y="3665"/>
                <a:ext cx="13" cy="204"/>
              </a:xfrm>
              <a:custGeom>
                <a:avLst/>
                <a:gdLst>
                  <a:gd name="T0" fmla="*/ 9 w 27"/>
                  <a:gd name="T1" fmla="*/ 0 h 407"/>
                  <a:gd name="T2" fmla="*/ 0 w 27"/>
                  <a:gd name="T3" fmla="*/ 21 h 407"/>
                  <a:gd name="T4" fmla="*/ 10 w 27"/>
                  <a:gd name="T5" fmla="*/ 36 h 407"/>
                  <a:gd name="T6" fmla="*/ 18 w 27"/>
                  <a:gd name="T7" fmla="*/ 70 h 407"/>
                  <a:gd name="T8" fmla="*/ 8 w 27"/>
                  <a:gd name="T9" fmla="*/ 101 h 407"/>
                  <a:gd name="T10" fmla="*/ 14 w 27"/>
                  <a:gd name="T11" fmla="*/ 284 h 407"/>
                  <a:gd name="T12" fmla="*/ 14 w 27"/>
                  <a:gd name="T13" fmla="*/ 402 h 407"/>
                  <a:gd name="T14" fmla="*/ 27 w 27"/>
                  <a:gd name="T15" fmla="*/ 407 h 407"/>
                  <a:gd name="T16" fmla="*/ 26 w 27"/>
                  <a:gd name="T17" fmla="*/ 165 h 407"/>
                  <a:gd name="T18" fmla="*/ 14 w 27"/>
                  <a:gd name="T19" fmla="*/ 106 h 407"/>
                  <a:gd name="T20" fmla="*/ 21 w 27"/>
                  <a:gd name="T21" fmla="*/ 79 h 407"/>
                  <a:gd name="T22" fmla="*/ 24 w 27"/>
                  <a:gd name="T23" fmla="*/ 68 h 407"/>
                  <a:gd name="T24" fmla="*/ 19 w 27"/>
                  <a:gd name="T25" fmla="*/ 39 h 407"/>
                  <a:gd name="T26" fmla="*/ 10 w 27"/>
                  <a:gd name="T27" fmla="*/ 24 h 407"/>
                  <a:gd name="T28" fmla="*/ 9 w 27"/>
                  <a:gd name="T29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407">
                    <a:moveTo>
                      <a:pt x="9" y="0"/>
                    </a:moveTo>
                    <a:lnTo>
                      <a:pt x="0" y="21"/>
                    </a:lnTo>
                    <a:lnTo>
                      <a:pt x="10" y="36"/>
                    </a:lnTo>
                    <a:lnTo>
                      <a:pt x="18" y="70"/>
                    </a:lnTo>
                    <a:lnTo>
                      <a:pt x="8" y="101"/>
                    </a:lnTo>
                    <a:lnTo>
                      <a:pt x="14" y="284"/>
                    </a:lnTo>
                    <a:lnTo>
                      <a:pt x="14" y="402"/>
                    </a:lnTo>
                    <a:lnTo>
                      <a:pt x="27" y="407"/>
                    </a:lnTo>
                    <a:lnTo>
                      <a:pt x="26" y="165"/>
                    </a:lnTo>
                    <a:lnTo>
                      <a:pt x="14" y="106"/>
                    </a:lnTo>
                    <a:lnTo>
                      <a:pt x="21" y="79"/>
                    </a:lnTo>
                    <a:lnTo>
                      <a:pt x="24" y="68"/>
                    </a:lnTo>
                    <a:lnTo>
                      <a:pt x="19" y="39"/>
                    </a:lnTo>
                    <a:lnTo>
                      <a:pt x="10" y="24"/>
                    </a:lnTo>
                    <a:lnTo>
                      <a:pt x="9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990" name="Freeform 238"/>
              <p:cNvSpPr>
                <a:spLocks/>
              </p:cNvSpPr>
              <p:nvPr/>
            </p:nvSpPr>
            <p:spPr bwMode="auto">
              <a:xfrm>
                <a:off x="5239" y="3667"/>
                <a:ext cx="33" cy="12"/>
              </a:xfrm>
              <a:custGeom>
                <a:avLst/>
                <a:gdLst>
                  <a:gd name="T0" fmla="*/ 0 w 66"/>
                  <a:gd name="T1" fmla="*/ 0 h 22"/>
                  <a:gd name="T2" fmla="*/ 32 w 66"/>
                  <a:gd name="T3" fmla="*/ 17 h 22"/>
                  <a:gd name="T4" fmla="*/ 61 w 66"/>
                  <a:gd name="T5" fmla="*/ 22 h 22"/>
                  <a:gd name="T6" fmla="*/ 66 w 66"/>
                  <a:gd name="T7" fmla="*/ 22 h 22"/>
                  <a:gd name="T8" fmla="*/ 48 w 66"/>
                  <a:gd name="T9" fmla="*/ 8 h 22"/>
                  <a:gd name="T10" fmla="*/ 0 w 6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2">
                    <a:moveTo>
                      <a:pt x="0" y="0"/>
                    </a:moveTo>
                    <a:lnTo>
                      <a:pt x="32" y="17"/>
                    </a:lnTo>
                    <a:lnTo>
                      <a:pt x="61" y="22"/>
                    </a:lnTo>
                    <a:lnTo>
                      <a:pt x="66" y="22"/>
                    </a:lnTo>
                    <a:lnTo>
                      <a:pt x="48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991" name="Freeform 239"/>
              <p:cNvSpPr>
                <a:spLocks/>
              </p:cNvSpPr>
              <p:nvPr/>
            </p:nvSpPr>
            <p:spPr bwMode="auto">
              <a:xfrm>
                <a:off x="5519" y="3560"/>
                <a:ext cx="67" cy="12"/>
              </a:xfrm>
              <a:custGeom>
                <a:avLst/>
                <a:gdLst>
                  <a:gd name="T0" fmla="*/ 134 w 134"/>
                  <a:gd name="T1" fmla="*/ 0 h 23"/>
                  <a:gd name="T2" fmla="*/ 71 w 134"/>
                  <a:gd name="T3" fmla="*/ 23 h 23"/>
                  <a:gd name="T4" fmla="*/ 0 w 134"/>
                  <a:gd name="T5" fmla="*/ 17 h 23"/>
                  <a:gd name="T6" fmla="*/ 134 w 134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23">
                    <a:moveTo>
                      <a:pt x="134" y="0"/>
                    </a:moveTo>
                    <a:lnTo>
                      <a:pt x="71" y="23"/>
                    </a:lnTo>
                    <a:lnTo>
                      <a:pt x="0" y="17"/>
                    </a:lnTo>
                    <a:lnTo>
                      <a:pt x="134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992" name="Freeform 240"/>
              <p:cNvSpPr>
                <a:spLocks/>
              </p:cNvSpPr>
              <p:nvPr/>
            </p:nvSpPr>
            <p:spPr bwMode="auto">
              <a:xfrm>
                <a:off x="5610" y="3542"/>
                <a:ext cx="41" cy="14"/>
              </a:xfrm>
              <a:custGeom>
                <a:avLst/>
                <a:gdLst>
                  <a:gd name="T0" fmla="*/ 82 w 82"/>
                  <a:gd name="T1" fmla="*/ 0 h 27"/>
                  <a:gd name="T2" fmla="*/ 61 w 82"/>
                  <a:gd name="T3" fmla="*/ 16 h 27"/>
                  <a:gd name="T4" fmla="*/ 0 w 82"/>
                  <a:gd name="T5" fmla="*/ 25 h 27"/>
                  <a:gd name="T6" fmla="*/ 63 w 82"/>
                  <a:gd name="T7" fmla="*/ 27 h 27"/>
                  <a:gd name="T8" fmla="*/ 82 w 82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7">
                    <a:moveTo>
                      <a:pt x="82" y="0"/>
                    </a:moveTo>
                    <a:lnTo>
                      <a:pt x="61" y="16"/>
                    </a:lnTo>
                    <a:lnTo>
                      <a:pt x="0" y="25"/>
                    </a:lnTo>
                    <a:lnTo>
                      <a:pt x="63" y="27"/>
                    </a:lnTo>
                    <a:lnTo>
                      <a:pt x="82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993" name="Freeform 241"/>
              <p:cNvSpPr>
                <a:spLocks/>
              </p:cNvSpPr>
              <p:nvPr/>
            </p:nvSpPr>
            <p:spPr bwMode="auto">
              <a:xfrm>
                <a:off x="5419" y="3531"/>
                <a:ext cx="63" cy="34"/>
              </a:xfrm>
              <a:custGeom>
                <a:avLst/>
                <a:gdLst>
                  <a:gd name="T0" fmla="*/ 125 w 125"/>
                  <a:gd name="T1" fmla="*/ 0 h 67"/>
                  <a:gd name="T2" fmla="*/ 70 w 125"/>
                  <a:gd name="T3" fmla="*/ 5 h 67"/>
                  <a:gd name="T4" fmla="*/ 58 w 125"/>
                  <a:gd name="T5" fmla="*/ 14 h 67"/>
                  <a:gd name="T6" fmla="*/ 58 w 125"/>
                  <a:gd name="T7" fmla="*/ 36 h 67"/>
                  <a:gd name="T8" fmla="*/ 54 w 125"/>
                  <a:gd name="T9" fmla="*/ 59 h 67"/>
                  <a:gd name="T10" fmla="*/ 0 w 125"/>
                  <a:gd name="T11" fmla="*/ 67 h 67"/>
                  <a:gd name="T12" fmla="*/ 65 w 125"/>
                  <a:gd name="T13" fmla="*/ 65 h 67"/>
                  <a:gd name="T14" fmla="*/ 76 w 125"/>
                  <a:gd name="T15" fmla="*/ 23 h 67"/>
                  <a:gd name="T16" fmla="*/ 125 w 125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67">
                    <a:moveTo>
                      <a:pt x="125" y="0"/>
                    </a:moveTo>
                    <a:lnTo>
                      <a:pt x="70" y="5"/>
                    </a:lnTo>
                    <a:lnTo>
                      <a:pt x="58" y="14"/>
                    </a:lnTo>
                    <a:lnTo>
                      <a:pt x="58" y="36"/>
                    </a:lnTo>
                    <a:lnTo>
                      <a:pt x="54" y="59"/>
                    </a:lnTo>
                    <a:lnTo>
                      <a:pt x="0" y="67"/>
                    </a:lnTo>
                    <a:lnTo>
                      <a:pt x="65" y="65"/>
                    </a:lnTo>
                    <a:lnTo>
                      <a:pt x="76" y="23"/>
                    </a:lnTo>
                    <a:lnTo>
                      <a:pt x="125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2994" name="Group 242"/>
              <p:cNvGrpSpPr>
                <a:grpSpLocks/>
              </p:cNvGrpSpPr>
              <p:nvPr/>
            </p:nvGrpSpPr>
            <p:grpSpPr bwMode="auto">
              <a:xfrm>
                <a:off x="5447" y="2917"/>
                <a:ext cx="187" cy="206"/>
                <a:chOff x="5447" y="2917"/>
                <a:chExt cx="187" cy="206"/>
              </a:xfrm>
            </p:grpSpPr>
            <p:sp>
              <p:nvSpPr>
                <p:cNvPr id="202995" name="Freeform 243"/>
                <p:cNvSpPr>
                  <a:spLocks/>
                </p:cNvSpPr>
                <p:nvPr/>
              </p:nvSpPr>
              <p:spPr bwMode="auto">
                <a:xfrm>
                  <a:off x="5447" y="2923"/>
                  <a:ext cx="175" cy="200"/>
                </a:xfrm>
                <a:custGeom>
                  <a:avLst/>
                  <a:gdLst>
                    <a:gd name="T0" fmla="*/ 115 w 351"/>
                    <a:gd name="T1" fmla="*/ 29 h 399"/>
                    <a:gd name="T2" fmla="*/ 93 w 351"/>
                    <a:gd name="T3" fmla="*/ 42 h 399"/>
                    <a:gd name="T4" fmla="*/ 80 w 351"/>
                    <a:gd name="T5" fmla="*/ 56 h 399"/>
                    <a:gd name="T6" fmla="*/ 69 w 351"/>
                    <a:gd name="T7" fmla="*/ 79 h 399"/>
                    <a:gd name="T8" fmla="*/ 53 w 351"/>
                    <a:gd name="T9" fmla="*/ 108 h 399"/>
                    <a:gd name="T10" fmla="*/ 44 w 351"/>
                    <a:gd name="T11" fmla="*/ 124 h 399"/>
                    <a:gd name="T12" fmla="*/ 44 w 351"/>
                    <a:gd name="T13" fmla="*/ 140 h 399"/>
                    <a:gd name="T14" fmla="*/ 52 w 351"/>
                    <a:gd name="T15" fmla="*/ 160 h 399"/>
                    <a:gd name="T16" fmla="*/ 37 w 351"/>
                    <a:gd name="T17" fmla="*/ 175 h 399"/>
                    <a:gd name="T18" fmla="*/ 13 w 351"/>
                    <a:gd name="T19" fmla="*/ 216 h 399"/>
                    <a:gd name="T20" fmla="*/ 0 w 351"/>
                    <a:gd name="T21" fmla="*/ 238 h 399"/>
                    <a:gd name="T22" fmla="*/ 0 w 351"/>
                    <a:gd name="T23" fmla="*/ 245 h 399"/>
                    <a:gd name="T24" fmla="*/ 3 w 351"/>
                    <a:gd name="T25" fmla="*/ 253 h 399"/>
                    <a:gd name="T26" fmla="*/ 13 w 351"/>
                    <a:gd name="T27" fmla="*/ 255 h 399"/>
                    <a:gd name="T28" fmla="*/ 29 w 351"/>
                    <a:gd name="T29" fmla="*/ 256 h 399"/>
                    <a:gd name="T30" fmla="*/ 38 w 351"/>
                    <a:gd name="T31" fmla="*/ 259 h 399"/>
                    <a:gd name="T32" fmla="*/ 37 w 351"/>
                    <a:gd name="T33" fmla="*/ 275 h 399"/>
                    <a:gd name="T34" fmla="*/ 32 w 351"/>
                    <a:gd name="T35" fmla="*/ 295 h 399"/>
                    <a:gd name="T36" fmla="*/ 41 w 351"/>
                    <a:gd name="T37" fmla="*/ 305 h 399"/>
                    <a:gd name="T38" fmla="*/ 38 w 351"/>
                    <a:gd name="T39" fmla="*/ 320 h 399"/>
                    <a:gd name="T40" fmla="*/ 45 w 351"/>
                    <a:gd name="T41" fmla="*/ 328 h 399"/>
                    <a:gd name="T42" fmla="*/ 52 w 351"/>
                    <a:gd name="T43" fmla="*/ 354 h 399"/>
                    <a:gd name="T44" fmla="*/ 63 w 351"/>
                    <a:gd name="T45" fmla="*/ 362 h 399"/>
                    <a:gd name="T46" fmla="*/ 80 w 351"/>
                    <a:gd name="T47" fmla="*/ 362 h 399"/>
                    <a:gd name="T48" fmla="*/ 103 w 351"/>
                    <a:gd name="T49" fmla="*/ 358 h 399"/>
                    <a:gd name="T50" fmla="*/ 127 w 351"/>
                    <a:gd name="T51" fmla="*/ 354 h 399"/>
                    <a:gd name="T52" fmla="*/ 125 w 351"/>
                    <a:gd name="T53" fmla="*/ 399 h 399"/>
                    <a:gd name="T54" fmla="*/ 311 w 351"/>
                    <a:gd name="T55" fmla="*/ 338 h 399"/>
                    <a:gd name="T56" fmla="*/ 296 w 351"/>
                    <a:gd name="T57" fmla="*/ 304 h 399"/>
                    <a:gd name="T58" fmla="*/ 300 w 351"/>
                    <a:gd name="T59" fmla="*/ 276 h 399"/>
                    <a:gd name="T60" fmla="*/ 351 w 351"/>
                    <a:gd name="T61" fmla="*/ 227 h 399"/>
                    <a:gd name="T62" fmla="*/ 351 w 351"/>
                    <a:gd name="T63" fmla="*/ 90 h 399"/>
                    <a:gd name="T64" fmla="*/ 316 w 351"/>
                    <a:gd name="T65" fmla="*/ 54 h 399"/>
                    <a:gd name="T66" fmla="*/ 274 w 351"/>
                    <a:gd name="T67" fmla="*/ 34 h 399"/>
                    <a:gd name="T68" fmla="*/ 245 w 351"/>
                    <a:gd name="T69" fmla="*/ 3 h 399"/>
                    <a:gd name="T70" fmla="*/ 213 w 351"/>
                    <a:gd name="T71" fmla="*/ 0 h 399"/>
                    <a:gd name="T72" fmla="*/ 172 w 351"/>
                    <a:gd name="T73" fmla="*/ 8 h 399"/>
                    <a:gd name="T74" fmla="*/ 140 w 351"/>
                    <a:gd name="T75" fmla="*/ 15 h 399"/>
                    <a:gd name="T76" fmla="*/ 115 w 351"/>
                    <a:gd name="T77" fmla="*/ 2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51" h="399">
                      <a:moveTo>
                        <a:pt x="115" y="29"/>
                      </a:moveTo>
                      <a:lnTo>
                        <a:pt x="93" y="42"/>
                      </a:lnTo>
                      <a:lnTo>
                        <a:pt x="80" y="56"/>
                      </a:lnTo>
                      <a:lnTo>
                        <a:pt x="69" y="79"/>
                      </a:lnTo>
                      <a:lnTo>
                        <a:pt x="53" y="108"/>
                      </a:lnTo>
                      <a:lnTo>
                        <a:pt x="44" y="124"/>
                      </a:lnTo>
                      <a:lnTo>
                        <a:pt x="44" y="140"/>
                      </a:lnTo>
                      <a:lnTo>
                        <a:pt x="52" y="160"/>
                      </a:lnTo>
                      <a:lnTo>
                        <a:pt x="37" y="175"/>
                      </a:lnTo>
                      <a:lnTo>
                        <a:pt x="13" y="216"/>
                      </a:lnTo>
                      <a:lnTo>
                        <a:pt x="0" y="238"/>
                      </a:lnTo>
                      <a:lnTo>
                        <a:pt x="0" y="245"/>
                      </a:lnTo>
                      <a:lnTo>
                        <a:pt x="3" y="253"/>
                      </a:lnTo>
                      <a:lnTo>
                        <a:pt x="13" y="255"/>
                      </a:lnTo>
                      <a:lnTo>
                        <a:pt x="29" y="256"/>
                      </a:lnTo>
                      <a:lnTo>
                        <a:pt x="38" y="259"/>
                      </a:lnTo>
                      <a:lnTo>
                        <a:pt x="37" y="275"/>
                      </a:lnTo>
                      <a:lnTo>
                        <a:pt x="32" y="295"/>
                      </a:lnTo>
                      <a:lnTo>
                        <a:pt x="41" y="305"/>
                      </a:lnTo>
                      <a:lnTo>
                        <a:pt x="38" y="320"/>
                      </a:lnTo>
                      <a:lnTo>
                        <a:pt x="45" y="328"/>
                      </a:lnTo>
                      <a:lnTo>
                        <a:pt x="52" y="354"/>
                      </a:lnTo>
                      <a:lnTo>
                        <a:pt x="63" y="362"/>
                      </a:lnTo>
                      <a:lnTo>
                        <a:pt x="80" y="362"/>
                      </a:lnTo>
                      <a:lnTo>
                        <a:pt x="103" y="358"/>
                      </a:lnTo>
                      <a:lnTo>
                        <a:pt x="127" y="354"/>
                      </a:lnTo>
                      <a:lnTo>
                        <a:pt x="125" y="399"/>
                      </a:lnTo>
                      <a:lnTo>
                        <a:pt x="311" y="338"/>
                      </a:lnTo>
                      <a:lnTo>
                        <a:pt x="296" y="304"/>
                      </a:lnTo>
                      <a:lnTo>
                        <a:pt x="300" y="276"/>
                      </a:lnTo>
                      <a:lnTo>
                        <a:pt x="351" y="227"/>
                      </a:lnTo>
                      <a:lnTo>
                        <a:pt x="351" y="90"/>
                      </a:lnTo>
                      <a:lnTo>
                        <a:pt x="316" y="54"/>
                      </a:lnTo>
                      <a:lnTo>
                        <a:pt x="274" y="34"/>
                      </a:lnTo>
                      <a:lnTo>
                        <a:pt x="245" y="3"/>
                      </a:lnTo>
                      <a:lnTo>
                        <a:pt x="213" y="0"/>
                      </a:lnTo>
                      <a:lnTo>
                        <a:pt x="172" y="8"/>
                      </a:lnTo>
                      <a:lnTo>
                        <a:pt x="140" y="15"/>
                      </a:lnTo>
                      <a:lnTo>
                        <a:pt x="115" y="29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96" name="Freeform 244"/>
                <p:cNvSpPr>
                  <a:spLocks/>
                </p:cNvSpPr>
                <p:nvPr/>
              </p:nvSpPr>
              <p:spPr bwMode="auto">
                <a:xfrm>
                  <a:off x="5456" y="3047"/>
                  <a:ext cx="11" cy="3"/>
                </a:xfrm>
                <a:custGeom>
                  <a:avLst/>
                  <a:gdLst>
                    <a:gd name="T0" fmla="*/ 0 w 21"/>
                    <a:gd name="T1" fmla="*/ 2 h 5"/>
                    <a:gd name="T2" fmla="*/ 4 w 21"/>
                    <a:gd name="T3" fmla="*/ 4 h 5"/>
                    <a:gd name="T4" fmla="*/ 15 w 21"/>
                    <a:gd name="T5" fmla="*/ 3 h 5"/>
                    <a:gd name="T6" fmla="*/ 20 w 21"/>
                    <a:gd name="T7" fmla="*/ 5 h 5"/>
                    <a:gd name="T8" fmla="*/ 21 w 21"/>
                    <a:gd name="T9" fmla="*/ 1 h 5"/>
                    <a:gd name="T10" fmla="*/ 14 w 21"/>
                    <a:gd name="T11" fmla="*/ 0 h 5"/>
                    <a:gd name="T12" fmla="*/ 0 w 21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">
                      <a:moveTo>
                        <a:pt x="0" y="2"/>
                      </a:moveTo>
                      <a:lnTo>
                        <a:pt x="4" y="4"/>
                      </a:lnTo>
                      <a:lnTo>
                        <a:pt x="15" y="3"/>
                      </a:lnTo>
                      <a:lnTo>
                        <a:pt x="20" y="5"/>
                      </a:lnTo>
                      <a:lnTo>
                        <a:pt x="21" y="1"/>
                      </a:lnTo>
                      <a:lnTo>
                        <a:pt x="14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97" name="Freeform 245"/>
                <p:cNvSpPr>
                  <a:spLocks/>
                </p:cNvSpPr>
                <p:nvPr/>
              </p:nvSpPr>
              <p:spPr bwMode="auto">
                <a:xfrm>
                  <a:off x="5465" y="3040"/>
                  <a:ext cx="5" cy="7"/>
                </a:xfrm>
                <a:custGeom>
                  <a:avLst/>
                  <a:gdLst>
                    <a:gd name="T0" fmla="*/ 0 w 10"/>
                    <a:gd name="T1" fmla="*/ 0 h 16"/>
                    <a:gd name="T2" fmla="*/ 6 w 10"/>
                    <a:gd name="T3" fmla="*/ 3 h 16"/>
                    <a:gd name="T4" fmla="*/ 6 w 10"/>
                    <a:gd name="T5" fmla="*/ 9 h 16"/>
                    <a:gd name="T6" fmla="*/ 7 w 10"/>
                    <a:gd name="T7" fmla="*/ 16 h 16"/>
                    <a:gd name="T8" fmla="*/ 10 w 10"/>
                    <a:gd name="T9" fmla="*/ 7 h 16"/>
                    <a:gd name="T10" fmla="*/ 10 w 10"/>
                    <a:gd name="T11" fmla="*/ 1 h 16"/>
                    <a:gd name="T12" fmla="*/ 0 w 10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6"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6" y="9"/>
                      </a:lnTo>
                      <a:lnTo>
                        <a:pt x="7" y="16"/>
                      </a:lnTo>
                      <a:lnTo>
                        <a:pt x="10" y="7"/>
                      </a:lnTo>
                      <a:lnTo>
                        <a:pt x="1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98" name="Freeform 246"/>
                <p:cNvSpPr>
                  <a:spLocks/>
                </p:cNvSpPr>
                <p:nvPr/>
              </p:nvSpPr>
              <p:spPr bwMode="auto">
                <a:xfrm>
                  <a:off x="5473" y="3016"/>
                  <a:ext cx="5" cy="15"/>
                </a:xfrm>
                <a:custGeom>
                  <a:avLst/>
                  <a:gdLst>
                    <a:gd name="T0" fmla="*/ 10 w 10"/>
                    <a:gd name="T1" fmla="*/ 0 h 30"/>
                    <a:gd name="T2" fmla="*/ 2 w 10"/>
                    <a:gd name="T3" fmla="*/ 16 h 30"/>
                    <a:gd name="T4" fmla="*/ 0 w 10"/>
                    <a:gd name="T5" fmla="*/ 30 h 30"/>
                    <a:gd name="T6" fmla="*/ 5 w 10"/>
                    <a:gd name="T7" fmla="*/ 21 h 30"/>
                    <a:gd name="T8" fmla="*/ 10 w 10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30">
                      <a:moveTo>
                        <a:pt x="10" y="0"/>
                      </a:moveTo>
                      <a:lnTo>
                        <a:pt x="2" y="16"/>
                      </a:lnTo>
                      <a:lnTo>
                        <a:pt x="0" y="30"/>
                      </a:lnTo>
                      <a:lnTo>
                        <a:pt x="5" y="2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999" name="Freeform 247"/>
                <p:cNvSpPr>
                  <a:spLocks/>
                </p:cNvSpPr>
                <p:nvPr/>
              </p:nvSpPr>
              <p:spPr bwMode="auto">
                <a:xfrm>
                  <a:off x="5476" y="3002"/>
                  <a:ext cx="19" cy="13"/>
                </a:xfrm>
                <a:custGeom>
                  <a:avLst/>
                  <a:gdLst>
                    <a:gd name="T0" fmla="*/ 0 w 39"/>
                    <a:gd name="T1" fmla="*/ 0 h 24"/>
                    <a:gd name="T2" fmla="*/ 5 w 39"/>
                    <a:gd name="T3" fmla="*/ 3 h 24"/>
                    <a:gd name="T4" fmla="*/ 8 w 39"/>
                    <a:gd name="T5" fmla="*/ 13 h 24"/>
                    <a:gd name="T6" fmla="*/ 6 w 39"/>
                    <a:gd name="T7" fmla="*/ 18 h 24"/>
                    <a:gd name="T8" fmla="*/ 6 w 39"/>
                    <a:gd name="T9" fmla="*/ 20 h 24"/>
                    <a:gd name="T10" fmla="*/ 4 w 39"/>
                    <a:gd name="T11" fmla="*/ 24 h 24"/>
                    <a:gd name="T12" fmla="*/ 10 w 39"/>
                    <a:gd name="T13" fmla="*/ 17 h 24"/>
                    <a:gd name="T14" fmla="*/ 16 w 39"/>
                    <a:gd name="T15" fmla="*/ 17 h 24"/>
                    <a:gd name="T16" fmla="*/ 25 w 39"/>
                    <a:gd name="T17" fmla="*/ 13 h 24"/>
                    <a:gd name="T18" fmla="*/ 39 w 39"/>
                    <a:gd name="T19" fmla="*/ 13 h 24"/>
                    <a:gd name="T20" fmla="*/ 25 w 39"/>
                    <a:gd name="T21" fmla="*/ 4 h 24"/>
                    <a:gd name="T22" fmla="*/ 0 w 39"/>
                    <a:gd name="T2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9" h="24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8" y="13"/>
                      </a:lnTo>
                      <a:lnTo>
                        <a:pt x="6" y="18"/>
                      </a:lnTo>
                      <a:lnTo>
                        <a:pt x="6" y="20"/>
                      </a:lnTo>
                      <a:lnTo>
                        <a:pt x="4" y="24"/>
                      </a:lnTo>
                      <a:lnTo>
                        <a:pt x="10" y="17"/>
                      </a:lnTo>
                      <a:lnTo>
                        <a:pt x="16" y="17"/>
                      </a:lnTo>
                      <a:lnTo>
                        <a:pt x="25" y="13"/>
                      </a:lnTo>
                      <a:lnTo>
                        <a:pt x="39" y="13"/>
                      </a:lnTo>
                      <a:lnTo>
                        <a:pt x="25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0" name="Freeform 248"/>
                <p:cNvSpPr>
                  <a:spLocks/>
                </p:cNvSpPr>
                <p:nvPr/>
              </p:nvSpPr>
              <p:spPr bwMode="auto">
                <a:xfrm>
                  <a:off x="5471" y="2984"/>
                  <a:ext cx="33" cy="12"/>
                </a:xfrm>
                <a:custGeom>
                  <a:avLst/>
                  <a:gdLst>
                    <a:gd name="T0" fmla="*/ 0 w 64"/>
                    <a:gd name="T1" fmla="*/ 14 h 25"/>
                    <a:gd name="T2" fmla="*/ 2 w 64"/>
                    <a:gd name="T3" fmla="*/ 23 h 25"/>
                    <a:gd name="T4" fmla="*/ 9 w 64"/>
                    <a:gd name="T5" fmla="*/ 25 h 25"/>
                    <a:gd name="T6" fmla="*/ 20 w 64"/>
                    <a:gd name="T7" fmla="*/ 18 h 25"/>
                    <a:gd name="T8" fmla="*/ 33 w 64"/>
                    <a:gd name="T9" fmla="*/ 14 h 25"/>
                    <a:gd name="T10" fmla="*/ 54 w 64"/>
                    <a:gd name="T11" fmla="*/ 13 h 25"/>
                    <a:gd name="T12" fmla="*/ 64 w 64"/>
                    <a:gd name="T13" fmla="*/ 14 h 25"/>
                    <a:gd name="T14" fmla="*/ 48 w 64"/>
                    <a:gd name="T15" fmla="*/ 7 h 25"/>
                    <a:gd name="T16" fmla="*/ 36 w 64"/>
                    <a:gd name="T17" fmla="*/ 4 h 25"/>
                    <a:gd name="T18" fmla="*/ 38 w 64"/>
                    <a:gd name="T19" fmla="*/ 0 h 25"/>
                    <a:gd name="T20" fmla="*/ 28 w 64"/>
                    <a:gd name="T21" fmla="*/ 5 h 25"/>
                    <a:gd name="T22" fmla="*/ 28 w 64"/>
                    <a:gd name="T23" fmla="*/ 3 h 25"/>
                    <a:gd name="T24" fmla="*/ 19 w 64"/>
                    <a:gd name="T25" fmla="*/ 7 h 25"/>
                    <a:gd name="T26" fmla="*/ 10 w 64"/>
                    <a:gd name="T27" fmla="*/ 7 h 25"/>
                    <a:gd name="T28" fmla="*/ 0 w 64"/>
                    <a:gd name="T29" fmla="*/ 1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4" h="25">
                      <a:moveTo>
                        <a:pt x="0" y="14"/>
                      </a:moveTo>
                      <a:lnTo>
                        <a:pt x="2" y="23"/>
                      </a:lnTo>
                      <a:lnTo>
                        <a:pt x="9" y="25"/>
                      </a:lnTo>
                      <a:lnTo>
                        <a:pt x="20" y="18"/>
                      </a:lnTo>
                      <a:lnTo>
                        <a:pt x="33" y="14"/>
                      </a:lnTo>
                      <a:lnTo>
                        <a:pt x="54" y="13"/>
                      </a:lnTo>
                      <a:lnTo>
                        <a:pt x="64" y="14"/>
                      </a:lnTo>
                      <a:lnTo>
                        <a:pt x="48" y="7"/>
                      </a:lnTo>
                      <a:lnTo>
                        <a:pt x="36" y="4"/>
                      </a:lnTo>
                      <a:lnTo>
                        <a:pt x="38" y="0"/>
                      </a:lnTo>
                      <a:lnTo>
                        <a:pt x="28" y="5"/>
                      </a:lnTo>
                      <a:lnTo>
                        <a:pt x="28" y="3"/>
                      </a:lnTo>
                      <a:lnTo>
                        <a:pt x="19" y="7"/>
                      </a:lnTo>
                      <a:lnTo>
                        <a:pt x="10" y="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1" name="Freeform 249"/>
                <p:cNvSpPr>
                  <a:spLocks/>
                </p:cNvSpPr>
                <p:nvPr/>
              </p:nvSpPr>
              <p:spPr bwMode="auto">
                <a:xfrm>
                  <a:off x="5543" y="3000"/>
                  <a:ext cx="19" cy="38"/>
                </a:xfrm>
                <a:custGeom>
                  <a:avLst/>
                  <a:gdLst>
                    <a:gd name="T0" fmla="*/ 0 w 37"/>
                    <a:gd name="T1" fmla="*/ 15 h 77"/>
                    <a:gd name="T2" fmla="*/ 12 w 37"/>
                    <a:gd name="T3" fmla="*/ 6 h 77"/>
                    <a:gd name="T4" fmla="*/ 25 w 37"/>
                    <a:gd name="T5" fmla="*/ 8 h 77"/>
                    <a:gd name="T6" fmla="*/ 33 w 37"/>
                    <a:gd name="T7" fmla="*/ 20 h 77"/>
                    <a:gd name="T8" fmla="*/ 34 w 37"/>
                    <a:gd name="T9" fmla="*/ 38 h 77"/>
                    <a:gd name="T10" fmla="*/ 33 w 37"/>
                    <a:gd name="T11" fmla="*/ 51 h 77"/>
                    <a:gd name="T12" fmla="*/ 29 w 37"/>
                    <a:gd name="T13" fmla="*/ 63 h 77"/>
                    <a:gd name="T14" fmla="*/ 22 w 37"/>
                    <a:gd name="T15" fmla="*/ 45 h 77"/>
                    <a:gd name="T16" fmla="*/ 15 w 37"/>
                    <a:gd name="T17" fmla="*/ 36 h 77"/>
                    <a:gd name="T18" fmla="*/ 2 w 37"/>
                    <a:gd name="T19" fmla="*/ 29 h 77"/>
                    <a:gd name="T20" fmla="*/ 12 w 37"/>
                    <a:gd name="T21" fmla="*/ 43 h 77"/>
                    <a:gd name="T22" fmla="*/ 23 w 37"/>
                    <a:gd name="T23" fmla="*/ 54 h 77"/>
                    <a:gd name="T24" fmla="*/ 24 w 37"/>
                    <a:gd name="T25" fmla="*/ 65 h 77"/>
                    <a:gd name="T26" fmla="*/ 20 w 37"/>
                    <a:gd name="T27" fmla="*/ 75 h 77"/>
                    <a:gd name="T28" fmla="*/ 13 w 37"/>
                    <a:gd name="T29" fmla="*/ 77 h 77"/>
                    <a:gd name="T30" fmla="*/ 30 w 37"/>
                    <a:gd name="T31" fmla="*/ 74 h 77"/>
                    <a:gd name="T32" fmla="*/ 37 w 37"/>
                    <a:gd name="T33" fmla="*/ 57 h 77"/>
                    <a:gd name="T34" fmla="*/ 37 w 37"/>
                    <a:gd name="T35" fmla="*/ 36 h 77"/>
                    <a:gd name="T36" fmla="*/ 37 w 37"/>
                    <a:gd name="T37" fmla="*/ 16 h 77"/>
                    <a:gd name="T38" fmla="*/ 29 w 37"/>
                    <a:gd name="T39" fmla="*/ 4 h 77"/>
                    <a:gd name="T40" fmla="*/ 16 w 37"/>
                    <a:gd name="T41" fmla="*/ 0 h 77"/>
                    <a:gd name="T42" fmla="*/ 5 w 37"/>
                    <a:gd name="T43" fmla="*/ 3 h 77"/>
                    <a:gd name="T44" fmla="*/ 0 w 37"/>
                    <a:gd name="T45" fmla="*/ 1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" h="77">
                      <a:moveTo>
                        <a:pt x="0" y="15"/>
                      </a:moveTo>
                      <a:lnTo>
                        <a:pt x="12" y="6"/>
                      </a:lnTo>
                      <a:lnTo>
                        <a:pt x="25" y="8"/>
                      </a:lnTo>
                      <a:lnTo>
                        <a:pt x="33" y="20"/>
                      </a:lnTo>
                      <a:lnTo>
                        <a:pt x="34" y="38"/>
                      </a:lnTo>
                      <a:lnTo>
                        <a:pt x="33" y="51"/>
                      </a:lnTo>
                      <a:lnTo>
                        <a:pt x="29" y="63"/>
                      </a:lnTo>
                      <a:lnTo>
                        <a:pt x="22" y="45"/>
                      </a:lnTo>
                      <a:lnTo>
                        <a:pt x="15" y="36"/>
                      </a:lnTo>
                      <a:lnTo>
                        <a:pt x="2" y="29"/>
                      </a:lnTo>
                      <a:lnTo>
                        <a:pt x="12" y="43"/>
                      </a:lnTo>
                      <a:lnTo>
                        <a:pt x="23" y="54"/>
                      </a:lnTo>
                      <a:lnTo>
                        <a:pt x="24" y="65"/>
                      </a:lnTo>
                      <a:lnTo>
                        <a:pt x="20" y="75"/>
                      </a:lnTo>
                      <a:lnTo>
                        <a:pt x="13" y="77"/>
                      </a:lnTo>
                      <a:lnTo>
                        <a:pt x="30" y="74"/>
                      </a:lnTo>
                      <a:lnTo>
                        <a:pt x="37" y="57"/>
                      </a:lnTo>
                      <a:lnTo>
                        <a:pt x="37" y="36"/>
                      </a:lnTo>
                      <a:lnTo>
                        <a:pt x="37" y="16"/>
                      </a:lnTo>
                      <a:lnTo>
                        <a:pt x="29" y="4"/>
                      </a:lnTo>
                      <a:lnTo>
                        <a:pt x="16" y="0"/>
                      </a:lnTo>
                      <a:lnTo>
                        <a:pt x="5" y="3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2" name="Freeform 250"/>
                <p:cNvSpPr>
                  <a:spLocks/>
                </p:cNvSpPr>
                <p:nvPr/>
              </p:nvSpPr>
              <p:spPr bwMode="auto">
                <a:xfrm>
                  <a:off x="5537" y="2994"/>
                  <a:ext cx="31" cy="52"/>
                </a:xfrm>
                <a:custGeom>
                  <a:avLst/>
                  <a:gdLst>
                    <a:gd name="T0" fmla="*/ 0 w 62"/>
                    <a:gd name="T1" fmla="*/ 26 h 104"/>
                    <a:gd name="T2" fmla="*/ 10 w 62"/>
                    <a:gd name="T3" fmla="*/ 9 h 104"/>
                    <a:gd name="T4" fmla="*/ 26 w 62"/>
                    <a:gd name="T5" fmla="*/ 5 h 104"/>
                    <a:gd name="T6" fmla="*/ 45 w 62"/>
                    <a:gd name="T7" fmla="*/ 8 h 104"/>
                    <a:gd name="T8" fmla="*/ 53 w 62"/>
                    <a:gd name="T9" fmla="*/ 17 h 104"/>
                    <a:gd name="T10" fmla="*/ 57 w 62"/>
                    <a:gd name="T11" fmla="*/ 32 h 104"/>
                    <a:gd name="T12" fmla="*/ 57 w 62"/>
                    <a:gd name="T13" fmla="*/ 45 h 104"/>
                    <a:gd name="T14" fmla="*/ 55 w 62"/>
                    <a:gd name="T15" fmla="*/ 53 h 104"/>
                    <a:gd name="T16" fmla="*/ 55 w 62"/>
                    <a:gd name="T17" fmla="*/ 66 h 104"/>
                    <a:gd name="T18" fmla="*/ 52 w 62"/>
                    <a:gd name="T19" fmla="*/ 81 h 104"/>
                    <a:gd name="T20" fmla="*/ 38 w 62"/>
                    <a:gd name="T21" fmla="*/ 94 h 104"/>
                    <a:gd name="T22" fmla="*/ 22 w 62"/>
                    <a:gd name="T23" fmla="*/ 94 h 104"/>
                    <a:gd name="T24" fmla="*/ 10 w 62"/>
                    <a:gd name="T25" fmla="*/ 89 h 104"/>
                    <a:gd name="T26" fmla="*/ 9 w 62"/>
                    <a:gd name="T27" fmla="*/ 98 h 104"/>
                    <a:gd name="T28" fmla="*/ 22 w 62"/>
                    <a:gd name="T29" fmla="*/ 104 h 104"/>
                    <a:gd name="T30" fmla="*/ 37 w 62"/>
                    <a:gd name="T31" fmla="*/ 101 h 104"/>
                    <a:gd name="T32" fmla="*/ 48 w 62"/>
                    <a:gd name="T33" fmla="*/ 97 h 104"/>
                    <a:gd name="T34" fmla="*/ 58 w 62"/>
                    <a:gd name="T35" fmla="*/ 82 h 104"/>
                    <a:gd name="T36" fmla="*/ 60 w 62"/>
                    <a:gd name="T37" fmla="*/ 58 h 104"/>
                    <a:gd name="T38" fmla="*/ 62 w 62"/>
                    <a:gd name="T39" fmla="*/ 41 h 104"/>
                    <a:gd name="T40" fmla="*/ 62 w 62"/>
                    <a:gd name="T41" fmla="*/ 28 h 104"/>
                    <a:gd name="T42" fmla="*/ 56 w 62"/>
                    <a:gd name="T43" fmla="*/ 16 h 104"/>
                    <a:gd name="T44" fmla="*/ 50 w 62"/>
                    <a:gd name="T45" fmla="*/ 5 h 104"/>
                    <a:gd name="T46" fmla="*/ 33 w 62"/>
                    <a:gd name="T47" fmla="*/ 0 h 104"/>
                    <a:gd name="T48" fmla="*/ 10 w 62"/>
                    <a:gd name="T49" fmla="*/ 4 h 104"/>
                    <a:gd name="T50" fmla="*/ 2 w 62"/>
                    <a:gd name="T51" fmla="*/ 9 h 104"/>
                    <a:gd name="T52" fmla="*/ 0 w 62"/>
                    <a:gd name="T53" fmla="*/ 2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2" h="104">
                      <a:moveTo>
                        <a:pt x="0" y="26"/>
                      </a:moveTo>
                      <a:lnTo>
                        <a:pt x="10" y="9"/>
                      </a:lnTo>
                      <a:lnTo>
                        <a:pt x="26" y="5"/>
                      </a:lnTo>
                      <a:lnTo>
                        <a:pt x="45" y="8"/>
                      </a:lnTo>
                      <a:lnTo>
                        <a:pt x="53" y="17"/>
                      </a:lnTo>
                      <a:lnTo>
                        <a:pt x="57" y="32"/>
                      </a:lnTo>
                      <a:lnTo>
                        <a:pt x="57" y="45"/>
                      </a:lnTo>
                      <a:lnTo>
                        <a:pt x="55" y="53"/>
                      </a:lnTo>
                      <a:lnTo>
                        <a:pt x="55" y="66"/>
                      </a:lnTo>
                      <a:lnTo>
                        <a:pt x="52" y="81"/>
                      </a:lnTo>
                      <a:lnTo>
                        <a:pt x="38" y="94"/>
                      </a:lnTo>
                      <a:lnTo>
                        <a:pt x="22" y="94"/>
                      </a:lnTo>
                      <a:lnTo>
                        <a:pt x="10" y="89"/>
                      </a:lnTo>
                      <a:lnTo>
                        <a:pt x="9" y="98"/>
                      </a:lnTo>
                      <a:lnTo>
                        <a:pt x="22" y="104"/>
                      </a:lnTo>
                      <a:lnTo>
                        <a:pt x="37" y="101"/>
                      </a:lnTo>
                      <a:lnTo>
                        <a:pt x="48" y="97"/>
                      </a:lnTo>
                      <a:lnTo>
                        <a:pt x="58" y="82"/>
                      </a:lnTo>
                      <a:lnTo>
                        <a:pt x="60" y="58"/>
                      </a:lnTo>
                      <a:lnTo>
                        <a:pt x="62" y="41"/>
                      </a:lnTo>
                      <a:lnTo>
                        <a:pt x="62" y="28"/>
                      </a:lnTo>
                      <a:lnTo>
                        <a:pt x="56" y="16"/>
                      </a:lnTo>
                      <a:lnTo>
                        <a:pt x="50" y="5"/>
                      </a:lnTo>
                      <a:lnTo>
                        <a:pt x="33" y="0"/>
                      </a:lnTo>
                      <a:lnTo>
                        <a:pt x="10" y="4"/>
                      </a:lnTo>
                      <a:lnTo>
                        <a:pt x="2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3" name="Freeform 251"/>
                <p:cNvSpPr>
                  <a:spLocks/>
                </p:cNvSpPr>
                <p:nvPr/>
              </p:nvSpPr>
              <p:spPr bwMode="auto">
                <a:xfrm>
                  <a:off x="5522" y="3049"/>
                  <a:ext cx="29" cy="43"/>
                </a:xfrm>
                <a:custGeom>
                  <a:avLst/>
                  <a:gdLst>
                    <a:gd name="T0" fmla="*/ 56 w 56"/>
                    <a:gd name="T1" fmla="*/ 0 h 85"/>
                    <a:gd name="T2" fmla="*/ 49 w 56"/>
                    <a:gd name="T3" fmla="*/ 18 h 85"/>
                    <a:gd name="T4" fmla="*/ 36 w 56"/>
                    <a:gd name="T5" fmla="*/ 38 h 85"/>
                    <a:gd name="T6" fmla="*/ 24 w 56"/>
                    <a:gd name="T7" fmla="*/ 55 h 85"/>
                    <a:gd name="T8" fmla="*/ 8 w 56"/>
                    <a:gd name="T9" fmla="*/ 77 h 85"/>
                    <a:gd name="T10" fmla="*/ 0 w 56"/>
                    <a:gd name="T11" fmla="*/ 85 h 85"/>
                    <a:gd name="T12" fmla="*/ 19 w 56"/>
                    <a:gd name="T13" fmla="*/ 75 h 85"/>
                    <a:gd name="T14" fmla="*/ 33 w 56"/>
                    <a:gd name="T15" fmla="*/ 54 h 85"/>
                    <a:gd name="T16" fmla="*/ 47 w 56"/>
                    <a:gd name="T17" fmla="*/ 32 h 85"/>
                    <a:gd name="T18" fmla="*/ 56 w 56"/>
                    <a:gd name="T19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85">
                      <a:moveTo>
                        <a:pt x="56" y="0"/>
                      </a:moveTo>
                      <a:lnTo>
                        <a:pt x="49" y="18"/>
                      </a:lnTo>
                      <a:lnTo>
                        <a:pt x="36" y="38"/>
                      </a:lnTo>
                      <a:lnTo>
                        <a:pt x="24" y="55"/>
                      </a:lnTo>
                      <a:lnTo>
                        <a:pt x="8" y="77"/>
                      </a:lnTo>
                      <a:lnTo>
                        <a:pt x="0" y="85"/>
                      </a:lnTo>
                      <a:lnTo>
                        <a:pt x="19" y="75"/>
                      </a:lnTo>
                      <a:lnTo>
                        <a:pt x="33" y="54"/>
                      </a:lnTo>
                      <a:lnTo>
                        <a:pt x="47" y="32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4" name="Freeform 252"/>
                <p:cNvSpPr>
                  <a:spLocks/>
                </p:cNvSpPr>
                <p:nvPr/>
              </p:nvSpPr>
              <p:spPr bwMode="auto">
                <a:xfrm>
                  <a:off x="5488" y="2917"/>
                  <a:ext cx="146" cy="147"/>
                </a:xfrm>
                <a:custGeom>
                  <a:avLst/>
                  <a:gdLst>
                    <a:gd name="T0" fmla="*/ 39 w 291"/>
                    <a:gd name="T1" fmla="*/ 59 h 295"/>
                    <a:gd name="T2" fmla="*/ 56 w 291"/>
                    <a:gd name="T3" fmla="*/ 65 h 295"/>
                    <a:gd name="T4" fmla="*/ 82 w 291"/>
                    <a:gd name="T5" fmla="*/ 67 h 295"/>
                    <a:gd name="T6" fmla="*/ 102 w 291"/>
                    <a:gd name="T7" fmla="*/ 89 h 295"/>
                    <a:gd name="T8" fmla="*/ 90 w 291"/>
                    <a:gd name="T9" fmla="*/ 115 h 295"/>
                    <a:gd name="T10" fmla="*/ 75 w 291"/>
                    <a:gd name="T11" fmla="*/ 125 h 295"/>
                    <a:gd name="T12" fmla="*/ 71 w 291"/>
                    <a:gd name="T13" fmla="*/ 151 h 295"/>
                    <a:gd name="T14" fmla="*/ 80 w 291"/>
                    <a:gd name="T15" fmla="*/ 167 h 295"/>
                    <a:gd name="T16" fmla="*/ 72 w 291"/>
                    <a:gd name="T17" fmla="*/ 193 h 295"/>
                    <a:gd name="T18" fmla="*/ 91 w 291"/>
                    <a:gd name="T19" fmla="*/ 193 h 295"/>
                    <a:gd name="T20" fmla="*/ 98 w 291"/>
                    <a:gd name="T21" fmla="*/ 164 h 295"/>
                    <a:gd name="T22" fmla="*/ 110 w 291"/>
                    <a:gd name="T23" fmla="*/ 151 h 295"/>
                    <a:gd name="T24" fmla="*/ 133 w 291"/>
                    <a:gd name="T25" fmla="*/ 151 h 295"/>
                    <a:gd name="T26" fmla="*/ 156 w 291"/>
                    <a:gd name="T27" fmla="*/ 158 h 295"/>
                    <a:gd name="T28" fmla="*/ 163 w 291"/>
                    <a:gd name="T29" fmla="*/ 176 h 295"/>
                    <a:gd name="T30" fmla="*/ 166 w 291"/>
                    <a:gd name="T31" fmla="*/ 203 h 295"/>
                    <a:gd name="T32" fmla="*/ 163 w 291"/>
                    <a:gd name="T33" fmla="*/ 223 h 295"/>
                    <a:gd name="T34" fmla="*/ 163 w 291"/>
                    <a:gd name="T35" fmla="*/ 237 h 295"/>
                    <a:gd name="T36" fmla="*/ 164 w 291"/>
                    <a:gd name="T37" fmla="*/ 254 h 295"/>
                    <a:gd name="T38" fmla="*/ 180 w 291"/>
                    <a:gd name="T39" fmla="*/ 268 h 295"/>
                    <a:gd name="T40" fmla="*/ 191 w 291"/>
                    <a:gd name="T41" fmla="*/ 277 h 295"/>
                    <a:gd name="T42" fmla="*/ 218 w 291"/>
                    <a:gd name="T43" fmla="*/ 295 h 295"/>
                    <a:gd name="T44" fmla="*/ 270 w 291"/>
                    <a:gd name="T45" fmla="*/ 242 h 295"/>
                    <a:gd name="T46" fmla="*/ 286 w 291"/>
                    <a:gd name="T47" fmla="*/ 199 h 295"/>
                    <a:gd name="T48" fmla="*/ 291 w 291"/>
                    <a:gd name="T49" fmla="*/ 129 h 295"/>
                    <a:gd name="T50" fmla="*/ 287 w 291"/>
                    <a:gd name="T51" fmla="*/ 83 h 295"/>
                    <a:gd name="T52" fmla="*/ 269 w 291"/>
                    <a:gd name="T53" fmla="*/ 39 h 295"/>
                    <a:gd name="T54" fmla="*/ 255 w 291"/>
                    <a:gd name="T55" fmla="*/ 25 h 295"/>
                    <a:gd name="T56" fmla="*/ 232 w 291"/>
                    <a:gd name="T57" fmla="*/ 14 h 295"/>
                    <a:gd name="T58" fmla="*/ 203 w 291"/>
                    <a:gd name="T59" fmla="*/ 8 h 295"/>
                    <a:gd name="T60" fmla="*/ 171 w 291"/>
                    <a:gd name="T61" fmla="*/ 0 h 295"/>
                    <a:gd name="T62" fmla="*/ 123 w 291"/>
                    <a:gd name="T63" fmla="*/ 1 h 295"/>
                    <a:gd name="T64" fmla="*/ 82 w 291"/>
                    <a:gd name="T65" fmla="*/ 8 h 295"/>
                    <a:gd name="T66" fmla="*/ 39 w 291"/>
                    <a:gd name="T67" fmla="*/ 22 h 295"/>
                    <a:gd name="T68" fmla="*/ 10 w 291"/>
                    <a:gd name="T69" fmla="*/ 47 h 295"/>
                    <a:gd name="T70" fmla="*/ 0 w 291"/>
                    <a:gd name="T71" fmla="*/ 63 h 295"/>
                    <a:gd name="T72" fmla="*/ 39 w 291"/>
                    <a:gd name="T73" fmla="*/ 59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91" h="295">
                      <a:moveTo>
                        <a:pt x="39" y="59"/>
                      </a:moveTo>
                      <a:lnTo>
                        <a:pt x="56" y="65"/>
                      </a:lnTo>
                      <a:lnTo>
                        <a:pt x="82" y="67"/>
                      </a:lnTo>
                      <a:lnTo>
                        <a:pt x="102" y="89"/>
                      </a:lnTo>
                      <a:lnTo>
                        <a:pt x="90" y="115"/>
                      </a:lnTo>
                      <a:lnTo>
                        <a:pt x="75" y="125"/>
                      </a:lnTo>
                      <a:lnTo>
                        <a:pt x="71" y="151"/>
                      </a:lnTo>
                      <a:lnTo>
                        <a:pt x="80" y="167"/>
                      </a:lnTo>
                      <a:lnTo>
                        <a:pt x="72" y="193"/>
                      </a:lnTo>
                      <a:lnTo>
                        <a:pt x="91" y="193"/>
                      </a:lnTo>
                      <a:lnTo>
                        <a:pt x="98" y="164"/>
                      </a:lnTo>
                      <a:lnTo>
                        <a:pt x="110" y="151"/>
                      </a:lnTo>
                      <a:lnTo>
                        <a:pt x="133" y="151"/>
                      </a:lnTo>
                      <a:lnTo>
                        <a:pt x="156" y="158"/>
                      </a:lnTo>
                      <a:lnTo>
                        <a:pt x="163" y="176"/>
                      </a:lnTo>
                      <a:lnTo>
                        <a:pt x="166" y="203"/>
                      </a:lnTo>
                      <a:lnTo>
                        <a:pt x="163" y="223"/>
                      </a:lnTo>
                      <a:lnTo>
                        <a:pt x="163" y="237"/>
                      </a:lnTo>
                      <a:lnTo>
                        <a:pt x="164" y="254"/>
                      </a:lnTo>
                      <a:lnTo>
                        <a:pt x="180" y="268"/>
                      </a:lnTo>
                      <a:lnTo>
                        <a:pt x="191" y="277"/>
                      </a:lnTo>
                      <a:lnTo>
                        <a:pt x="218" y="295"/>
                      </a:lnTo>
                      <a:lnTo>
                        <a:pt x="270" y="242"/>
                      </a:lnTo>
                      <a:lnTo>
                        <a:pt x="286" y="199"/>
                      </a:lnTo>
                      <a:lnTo>
                        <a:pt x="291" y="129"/>
                      </a:lnTo>
                      <a:lnTo>
                        <a:pt x="287" y="83"/>
                      </a:lnTo>
                      <a:lnTo>
                        <a:pt x="269" y="39"/>
                      </a:lnTo>
                      <a:lnTo>
                        <a:pt x="255" y="25"/>
                      </a:lnTo>
                      <a:lnTo>
                        <a:pt x="232" y="14"/>
                      </a:lnTo>
                      <a:lnTo>
                        <a:pt x="203" y="8"/>
                      </a:lnTo>
                      <a:lnTo>
                        <a:pt x="171" y="0"/>
                      </a:lnTo>
                      <a:lnTo>
                        <a:pt x="123" y="1"/>
                      </a:lnTo>
                      <a:lnTo>
                        <a:pt x="82" y="8"/>
                      </a:lnTo>
                      <a:lnTo>
                        <a:pt x="39" y="22"/>
                      </a:lnTo>
                      <a:lnTo>
                        <a:pt x="10" y="47"/>
                      </a:lnTo>
                      <a:lnTo>
                        <a:pt x="0" y="63"/>
                      </a:lnTo>
                      <a:lnTo>
                        <a:pt x="39" y="59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5" name="Freeform 253"/>
                <p:cNvSpPr>
                  <a:spLocks/>
                </p:cNvSpPr>
                <p:nvPr/>
              </p:nvSpPr>
              <p:spPr bwMode="auto">
                <a:xfrm>
                  <a:off x="5497" y="2921"/>
                  <a:ext cx="132" cy="138"/>
                </a:xfrm>
                <a:custGeom>
                  <a:avLst/>
                  <a:gdLst>
                    <a:gd name="T0" fmla="*/ 0 w 265"/>
                    <a:gd name="T1" fmla="*/ 43 h 277"/>
                    <a:gd name="T2" fmla="*/ 60 w 265"/>
                    <a:gd name="T3" fmla="*/ 39 h 277"/>
                    <a:gd name="T4" fmla="*/ 105 w 265"/>
                    <a:gd name="T5" fmla="*/ 31 h 277"/>
                    <a:gd name="T6" fmla="*/ 94 w 265"/>
                    <a:gd name="T7" fmla="*/ 38 h 277"/>
                    <a:gd name="T8" fmla="*/ 63 w 265"/>
                    <a:gd name="T9" fmla="*/ 47 h 277"/>
                    <a:gd name="T10" fmla="*/ 69 w 265"/>
                    <a:gd name="T11" fmla="*/ 53 h 277"/>
                    <a:gd name="T12" fmla="*/ 88 w 265"/>
                    <a:gd name="T13" fmla="*/ 53 h 277"/>
                    <a:gd name="T14" fmla="*/ 122 w 265"/>
                    <a:gd name="T15" fmla="*/ 46 h 277"/>
                    <a:gd name="T16" fmla="*/ 106 w 265"/>
                    <a:gd name="T17" fmla="*/ 54 h 277"/>
                    <a:gd name="T18" fmla="*/ 81 w 265"/>
                    <a:gd name="T19" fmla="*/ 68 h 277"/>
                    <a:gd name="T20" fmla="*/ 106 w 265"/>
                    <a:gd name="T21" fmla="*/ 69 h 277"/>
                    <a:gd name="T22" fmla="*/ 94 w 265"/>
                    <a:gd name="T23" fmla="*/ 80 h 277"/>
                    <a:gd name="T24" fmla="*/ 83 w 265"/>
                    <a:gd name="T25" fmla="*/ 99 h 277"/>
                    <a:gd name="T26" fmla="*/ 94 w 265"/>
                    <a:gd name="T27" fmla="*/ 96 h 277"/>
                    <a:gd name="T28" fmla="*/ 133 w 265"/>
                    <a:gd name="T29" fmla="*/ 93 h 277"/>
                    <a:gd name="T30" fmla="*/ 75 w 265"/>
                    <a:gd name="T31" fmla="*/ 112 h 277"/>
                    <a:gd name="T32" fmla="*/ 59 w 265"/>
                    <a:gd name="T33" fmla="*/ 131 h 277"/>
                    <a:gd name="T34" fmla="*/ 101 w 265"/>
                    <a:gd name="T35" fmla="*/ 115 h 277"/>
                    <a:gd name="T36" fmla="*/ 85 w 265"/>
                    <a:gd name="T37" fmla="*/ 124 h 277"/>
                    <a:gd name="T38" fmla="*/ 57 w 265"/>
                    <a:gd name="T39" fmla="*/ 141 h 277"/>
                    <a:gd name="T40" fmla="*/ 76 w 265"/>
                    <a:gd name="T41" fmla="*/ 142 h 277"/>
                    <a:gd name="T42" fmla="*/ 123 w 265"/>
                    <a:gd name="T43" fmla="*/ 134 h 277"/>
                    <a:gd name="T44" fmla="*/ 165 w 265"/>
                    <a:gd name="T45" fmla="*/ 137 h 277"/>
                    <a:gd name="T46" fmla="*/ 178 w 265"/>
                    <a:gd name="T47" fmla="*/ 141 h 277"/>
                    <a:gd name="T48" fmla="*/ 149 w 265"/>
                    <a:gd name="T49" fmla="*/ 158 h 277"/>
                    <a:gd name="T50" fmla="*/ 200 w 265"/>
                    <a:gd name="T51" fmla="*/ 144 h 277"/>
                    <a:gd name="T52" fmla="*/ 186 w 265"/>
                    <a:gd name="T53" fmla="*/ 158 h 277"/>
                    <a:gd name="T54" fmla="*/ 149 w 265"/>
                    <a:gd name="T55" fmla="*/ 170 h 277"/>
                    <a:gd name="T56" fmla="*/ 175 w 265"/>
                    <a:gd name="T57" fmla="*/ 178 h 277"/>
                    <a:gd name="T58" fmla="*/ 183 w 265"/>
                    <a:gd name="T59" fmla="*/ 181 h 277"/>
                    <a:gd name="T60" fmla="*/ 150 w 265"/>
                    <a:gd name="T61" fmla="*/ 187 h 277"/>
                    <a:gd name="T62" fmla="*/ 174 w 265"/>
                    <a:gd name="T63" fmla="*/ 206 h 277"/>
                    <a:gd name="T64" fmla="*/ 173 w 265"/>
                    <a:gd name="T65" fmla="*/ 214 h 277"/>
                    <a:gd name="T66" fmla="*/ 149 w 265"/>
                    <a:gd name="T67" fmla="*/ 236 h 277"/>
                    <a:gd name="T68" fmla="*/ 175 w 265"/>
                    <a:gd name="T69" fmla="*/ 235 h 277"/>
                    <a:gd name="T70" fmla="*/ 204 w 265"/>
                    <a:gd name="T71" fmla="*/ 196 h 277"/>
                    <a:gd name="T72" fmla="*/ 183 w 265"/>
                    <a:gd name="T73" fmla="*/ 236 h 277"/>
                    <a:gd name="T74" fmla="*/ 178 w 265"/>
                    <a:gd name="T75" fmla="*/ 270 h 277"/>
                    <a:gd name="T76" fmla="*/ 211 w 265"/>
                    <a:gd name="T77" fmla="*/ 235 h 277"/>
                    <a:gd name="T78" fmla="*/ 213 w 265"/>
                    <a:gd name="T79" fmla="*/ 245 h 277"/>
                    <a:gd name="T80" fmla="*/ 188 w 265"/>
                    <a:gd name="T81" fmla="*/ 271 h 277"/>
                    <a:gd name="T82" fmla="*/ 224 w 265"/>
                    <a:gd name="T83" fmla="*/ 256 h 277"/>
                    <a:gd name="T84" fmla="*/ 256 w 265"/>
                    <a:gd name="T85" fmla="*/ 198 h 277"/>
                    <a:gd name="T86" fmla="*/ 265 w 265"/>
                    <a:gd name="T87" fmla="*/ 123 h 277"/>
                    <a:gd name="T88" fmla="*/ 244 w 265"/>
                    <a:gd name="T89" fmla="*/ 93 h 277"/>
                    <a:gd name="T90" fmla="*/ 173 w 265"/>
                    <a:gd name="T91" fmla="*/ 113 h 277"/>
                    <a:gd name="T92" fmla="*/ 226 w 265"/>
                    <a:gd name="T93" fmla="*/ 90 h 277"/>
                    <a:gd name="T94" fmla="*/ 255 w 265"/>
                    <a:gd name="T95" fmla="*/ 58 h 277"/>
                    <a:gd name="T96" fmla="*/ 207 w 265"/>
                    <a:gd name="T97" fmla="*/ 46 h 277"/>
                    <a:gd name="T98" fmla="*/ 205 w 265"/>
                    <a:gd name="T99" fmla="*/ 39 h 277"/>
                    <a:gd name="T100" fmla="*/ 213 w 265"/>
                    <a:gd name="T101" fmla="*/ 15 h 277"/>
                    <a:gd name="T102" fmla="*/ 176 w 265"/>
                    <a:gd name="T103" fmla="*/ 5 h 277"/>
                    <a:gd name="T104" fmla="*/ 63 w 265"/>
                    <a:gd name="T105" fmla="*/ 12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5" h="277">
                      <a:moveTo>
                        <a:pt x="25" y="23"/>
                      </a:moveTo>
                      <a:lnTo>
                        <a:pt x="0" y="43"/>
                      </a:lnTo>
                      <a:lnTo>
                        <a:pt x="44" y="47"/>
                      </a:lnTo>
                      <a:lnTo>
                        <a:pt x="60" y="39"/>
                      </a:lnTo>
                      <a:lnTo>
                        <a:pt x="84" y="33"/>
                      </a:lnTo>
                      <a:lnTo>
                        <a:pt x="105" y="31"/>
                      </a:lnTo>
                      <a:lnTo>
                        <a:pt x="129" y="33"/>
                      </a:lnTo>
                      <a:lnTo>
                        <a:pt x="94" y="38"/>
                      </a:lnTo>
                      <a:lnTo>
                        <a:pt x="76" y="42"/>
                      </a:lnTo>
                      <a:lnTo>
                        <a:pt x="63" y="47"/>
                      </a:lnTo>
                      <a:lnTo>
                        <a:pt x="60" y="48"/>
                      </a:lnTo>
                      <a:lnTo>
                        <a:pt x="69" y="53"/>
                      </a:lnTo>
                      <a:lnTo>
                        <a:pt x="76" y="60"/>
                      </a:lnTo>
                      <a:lnTo>
                        <a:pt x="88" y="53"/>
                      </a:lnTo>
                      <a:lnTo>
                        <a:pt x="100" y="50"/>
                      </a:lnTo>
                      <a:lnTo>
                        <a:pt x="122" y="46"/>
                      </a:lnTo>
                      <a:lnTo>
                        <a:pt x="128" y="46"/>
                      </a:lnTo>
                      <a:lnTo>
                        <a:pt x="106" y="54"/>
                      </a:lnTo>
                      <a:lnTo>
                        <a:pt x="90" y="61"/>
                      </a:lnTo>
                      <a:lnTo>
                        <a:pt x="81" y="68"/>
                      </a:lnTo>
                      <a:lnTo>
                        <a:pt x="88" y="75"/>
                      </a:lnTo>
                      <a:lnTo>
                        <a:pt x="106" y="69"/>
                      </a:lnTo>
                      <a:lnTo>
                        <a:pt x="122" y="67"/>
                      </a:lnTo>
                      <a:lnTo>
                        <a:pt x="94" y="80"/>
                      </a:lnTo>
                      <a:lnTo>
                        <a:pt x="85" y="85"/>
                      </a:lnTo>
                      <a:lnTo>
                        <a:pt x="83" y="99"/>
                      </a:lnTo>
                      <a:lnTo>
                        <a:pt x="77" y="105"/>
                      </a:lnTo>
                      <a:lnTo>
                        <a:pt x="94" y="96"/>
                      </a:lnTo>
                      <a:lnTo>
                        <a:pt x="110" y="94"/>
                      </a:lnTo>
                      <a:lnTo>
                        <a:pt x="133" y="93"/>
                      </a:lnTo>
                      <a:lnTo>
                        <a:pt x="97" y="104"/>
                      </a:lnTo>
                      <a:lnTo>
                        <a:pt x="75" y="112"/>
                      </a:lnTo>
                      <a:lnTo>
                        <a:pt x="60" y="120"/>
                      </a:lnTo>
                      <a:lnTo>
                        <a:pt x="59" y="131"/>
                      </a:lnTo>
                      <a:lnTo>
                        <a:pt x="76" y="123"/>
                      </a:lnTo>
                      <a:lnTo>
                        <a:pt x="101" y="115"/>
                      </a:lnTo>
                      <a:lnTo>
                        <a:pt x="112" y="115"/>
                      </a:lnTo>
                      <a:lnTo>
                        <a:pt x="85" y="124"/>
                      </a:lnTo>
                      <a:lnTo>
                        <a:pt x="64" y="133"/>
                      </a:lnTo>
                      <a:lnTo>
                        <a:pt x="57" y="141"/>
                      </a:lnTo>
                      <a:lnTo>
                        <a:pt x="60" y="149"/>
                      </a:lnTo>
                      <a:lnTo>
                        <a:pt x="76" y="142"/>
                      </a:lnTo>
                      <a:lnTo>
                        <a:pt x="92" y="135"/>
                      </a:lnTo>
                      <a:lnTo>
                        <a:pt x="123" y="134"/>
                      </a:lnTo>
                      <a:lnTo>
                        <a:pt x="135" y="135"/>
                      </a:lnTo>
                      <a:lnTo>
                        <a:pt x="165" y="137"/>
                      </a:lnTo>
                      <a:lnTo>
                        <a:pt x="199" y="133"/>
                      </a:lnTo>
                      <a:lnTo>
                        <a:pt x="178" y="141"/>
                      </a:lnTo>
                      <a:lnTo>
                        <a:pt x="143" y="146"/>
                      </a:lnTo>
                      <a:lnTo>
                        <a:pt x="149" y="158"/>
                      </a:lnTo>
                      <a:lnTo>
                        <a:pt x="175" y="152"/>
                      </a:lnTo>
                      <a:lnTo>
                        <a:pt x="200" y="144"/>
                      </a:lnTo>
                      <a:lnTo>
                        <a:pt x="217" y="135"/>
                      </a:lnTo>
                      <a:lnTo>
                        <a:pt x="186" y="158"/>
                      </a:lnTo>
                      <a:lnTo>
                        <a:pt x="166" y="165"/>
                      </a:lnTo>
                      <a:lnTo>
                        <a:pt x="149" y="170"/>
                      </a:lnTo>
                      <a:lnTo>
                        <a:pt x="150" y="182"/>
                      </a:lnTo>
                      <a:lnTo>
                        <a:pt x="175" y="178"/>
                      </a:lnTo>
                      <a:lnTo>
                        <a:pt x="195" y="173"/>
                      </a:lnTo>
                      <a:lnTo>
                        <a:pt x="183" y="181"/>
                      </a:lnTo>
                      <a:lnTo>
                        <a:pt x="162" y="186"/>
                      </a:lnTo>
                      <a:lnTo>
                        <a:pt x="150" y="187"/>
                      </a:lnTo>
                      <a:lnTo>
                        <a:pt x="150" y="215"/>
                      </a:lnTo>
                      <a:lnTo>
                        <a:pt x="174" y="206"/>
                      </a:lnTo>
                      <a:lnTo>
                        <a:pt x="191" y="198"/>
                      </a:lnTo>
                      <a:lnTo>
                        <a:pt x="173" y="214"/>
                      </a:lnTo>
                      <a:lnTo>
                        <a:pt x="148" y="224"/>
                      </a:lnTo>
                      <a:lnTo>
                        <a:pt x="149" y="236"/>
                      </a:lnTo>
                      <a:lnTo>
                        <a:pt x="163" y="250"/>
                      </a:lnTo>
                      <a:lnTo>
                        <a:pt x="175" y="235"/>
                      </a:lnTo>
                      <a:lnTo>
                        <a:pt x="191" y="215"/>
                      </a:lnTo>
                      <a:lnTo>
                        <a:pt x="204" y="196"/>
                      </a:lnTo>
                      <a:lnTo>
                        <a:pt x="191" y="225"/>
                      </a:lnTo>
                      <a:lnTo>
                        <a:pt x="183" y="236"/>
                      </a:lnTo>
                      <a:lnTo>
                        <a:pt x="166" y="256"/>
                      </a:lnTo>
                      <a:lnTo>
                        <a:pt x="178" y="270"/>
                      </a:lnTo>
                      <a:lnTo>
                        <a:pt x="198" y="254"/>
                      </a:lnTo>
                      <a:lnTo>
                        <a:pt x="211" y="235"/>
                      </a:lnTo>
                      <a:lnTo>
                        <a:pt x="224" y="214"/>
                      </a:lnTo>
                      <a:lnTo>
                        <a:pt x="213" y="245"/>
                      </a:lnTo>
                      <a:lnTo>
                        <a:pt x="200" y="258"/>
                      </a:lnTo>
                      <a:lnTo>
                        <a:pt x="188" y="271"/>
                      </a:lnTo>
                      <a:lnTo>
                        <a:pt x="199" y="277"/>
                      </a:lnTo>
                      <a:lnTo>
                        <a:pt x="224" y="256"/>
                      </a:lnTo>
                      <a:lnTo>
                        <a:pt x="247" y="224"/>
                      </a:lnTo>
                      <a:lnTo>
                        <a:pt x="256" y="198"/>
                      </a:lnTo>
                      <a:lnTo>
                        <a:pt x="261" y="155"/>
                      </a:lnTo>
                      <a:lnTo>
                        <a:pt x="265" y="123"/>
                      </a:lnTo>
                      <a:lnTo>
                        <a:pt x="263" y="92"/>
                      </a:lnTo>
                      <a:lnTo>
                        <a:pt x="244" y="93"/>
                      </a:lnTo>
                      <a:lnTo>
                        <a:pt x="215" y="104"/>
                      </a:lnTo>
                      <a:lnTo>
                        <a:pt x="173" y="113"/>
                      </a:lnTo>
                      <a:lnTo>
                        <a:pt x="211" y="99"/>
                      </a:lnTo>
                      <a:lnTo>
                        <a:pt x="226" y="90"/>
                      </a:lnTo>
                      <a:lnTo>
                        <a:pt x="260" y="78"/>
                      </a:lnTo>
                      <a:lnTo>
                        <a:pt x="255" y="58"/>
                      </a:lnTo>
                      <a:lnTo>
                        <a:pt x="245" y="34"/>
                      </a:lnTo>
                      <a:lnTo>
                        <a:pt x="207" y="46"/>
                      </a:lnTo>
                      <a:lnTo>
                        <a:pt x="179" y="59"/>
                      </a:lnTo>
                      <a:lnTo>
                        <a:pt x="205" y="39"/>
                      </a:lnTo>
                      <a:lnTo>
                        <a:pt x="239" y="28"/>
                      </a:lnTo>
                      <a:lnTo>
                        <a:pt x="213" y="15"/>
                      </a:lnTo>
                      <a:lnTo>
                        <a:pt x="196" y="9"/>
                      </a:lnTo>
                      <a:lnTo>
                        <a:pt x="176" y="5"/>
                      </a:lnTo>
                      <a:lnTo>
                        <a:pt x="114" y="0"/>
                      </a:lnTo>
                      <a:lnTo>
                        <a:pt x="63" y="12"/>
                      </a:lnTo>
                      <a:lnTo>
                        <a:pt x="25" y="23"/>
                      </a:lnTo>
                      <a:close/>
                    </a:path>
                  </a:pathLst>
                </a:custGeom>
                <a:blipFill dpi="0" rotWithShape="0">
                  <a:blip r:embed="rId1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6" name="Freeform 254"/>
                <p:cNvSpPr>
                  <a:spLocks/>
                </p:cNvSpPr>
                <p:nvPr/>
              </p:nvSpPr>
              <p:spPr bwMode="auto">
                <a:xfrm>
                  <a:off x="5464" y="3071"/>
                  <a:ext cx="14" cy="7"/>
                </a:xfrm>
                <a:custGeom>
                  <a:avLst/>
                  <a:gdLst>
                    <a:gd name="T0" fmla="*/ 0 w 27"/>
                    <a:gd name="T1" fmla="*/ 0 h 15"/>
                    <a:gd name="T2" fmla="*/ 7 w 27"/>
                    <a:gd name="T3" fmla="*/ 5 h 15"/>
                    <a:gd name="T4" fmla="*/ 15 w 27"/>
                    <a:gd name="T5" fmla="*/ 8 h 15"/>
                    <a:gd name="T6" fmla="*/ 22 w 27"/>
                    <a:gd name="T7" fmla="*/ 11 h 15"/>
                    <a:gd name="T8" fmla="*/ 27 w 27"/>
                    <a:gd name="T9" fmla="*/ 15 h 15"/>
                    <a:gd name="T10" fmla="*/ 18 w 27"/>
                    <a:gd name="T11" fmla="*/ 13 h 15"/>
                    <a:gd name="T12" fmla="*/ 7 w 27"/>
                    <a:gd name="T13" fmla="*/ 12 h 15"/>
                    <a:gd name="T14" fmla="*/ 0 w 27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15">
                      <a:moveTo>
                        <a:pt x="0" y="0"/>
                      </a:moveTo>
                      <a:lnTo>
                        <a:pt x="7" y="5"/>
                      </a:lnTo>
                      <a:lnTo>
                        <a:pt x="15" y="8"/>
                      </a:lnTo>
                      <a:lnTo>
                        <a:pt x="22" y="11"/>
                      </a:lnTo>
                      <a:lnTo>
                        <a:pt x="27" y="15"/>
                      </a:lnTo>
                      <a:lnTo>
                        <a:pt x="18" y="13"/>
                      </a:lnTo>
                      <a:lnTo>
                        <a:pt x="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7" name="Freeform 255"/>
                <p:cNvSpPr>
                  <a:spLocks/>
                </p:cNvSpPr>
                <p:nvPr/>
              </p:nvSpPr>
              <p:spPr bwMode="auto">
                <a:xfrm>
                  <a:off x="5467" y="3084"/>
                  <a:ext cx="4" cy="6"/>
                </a:xfrm>
                <a:custGeom>
                  <a:avLst/>
                  <a:gdLst>
                    <a:gd name="T0" fmla="*/ 0 w 8"/>
                    <a:gd name="T1" fmla="*/ 0 h 12"/>
                    <a:gd name="T2" fmla="*/ 8 w 8"/>
                    <a:gd name="T3" fmla="*/ 0 h 12"/>
                    <a:gd name="T4" fmla="*/ 8 w 8"/>
                    <a:gd name="T5" fmla="*/ 12 h 12"/>
                    <a:gd name="T6" fmla="*/ 0 w 8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2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8" name="Freeform 256"/>
                <p:cNvSpPr>
                  <a:spLocks/>
                </p:cNvSpPr>
                <p:nvPr/>
              </p:nvSpPr>
              <p:spPr bwMode="auto">
                <a:xfrm>
                  <a:off x="5481" y="3014"/>
                  <a:ext cx="13" cy="5"/>
                </a:xfrm>
                <a:custGeom>
                  <a:avLst/>
                  <a:gdLst>
                    <a:gd name="T0" fmla="*/ 0 w 25"/>
                    <a:gd name="T1" fmla="*/ 0 h 11"/>
                    <a:gd name="T2" fmla="*/ 5 w 25"/>
                    <a:gd name="T3" fmla="*/ 5 h 11"/>
                    <a:gd name="T4" fmla="*/ 19 w 25"/>
                    <a:gd name="T5" fmla="*/ 9 h 11"/>
                    <a:gd name="T6" fmla="*/ 25 w 25"/>
                    <a:gd name="T7" fmla="*/ 11 h 11"/>
                    <a:gd name="T8" fmla="*/ 15 w 25"/>
                    <a:gd name="T9" fmla="*/ 11 h 11"/>
                    <a:gd name="T10" fmla="*/ 4 w 25"/>
                    <a:gd name="T11" fmla="*/ 7 h 11"/>
                    <a:gd name="T12" fmla="*/ 0 w 2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1">
                      <a:moveTo>
                        <a:pt x="0" y="0"/>
                      </a:moveTo>
                      <a:lnTo>
                        <a:pt x="5" y="5"/>
                      </a:lnTo>
                      <a:lnTo>
                        <a:pt x="19" y="9"/>
                      </a:lnTo>
                      <a:lnTo>
                        <a:pt x="25" y="11"/>
                      </a:lnTo>
                      <a:lnTo>
                        <a:pt x="15" y="11"/>
                      </a:lnTo>
                      <a:lnTo>
                        <a:pt x="4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09" name="Freeform 257"/>
                <p:cNvSpPr>
                  <a:spLocks/>
                </p:cNvSpPr>
                <p:nvPr/>
              </p:nvSpPr>
              <p:spPr bwMode="auto">
                <a:xfrm>
                  <a:off x="5476" y="3001"/>
                  <a:ext cx="15" cy="3"/>
                </a:xfrm>
                <a:custGeom>
                  <a:avLst/>
                  <a:gdLst>
                    <a:gd name="T0" fmla="*/ 0 w 31"/>
                    <a:gd name="T1" fmla="*/ 1 h 6"/>
                    <a:gd name="T2" fmla="*/ 15 w 31"/>
                    <a:gd name="T3" fmla="*/ 0 h 6"/>
                    <a:gd name="T4" fmla="*/ 31 w 31"/>
                    <a:gd name="T5" fmla="*/ 6 h 6"/>
                    <a:gd name="T6" fmla="*/ 14 w 31"/>
                    <a:gd name="T7" fmla="*/ 2 h 6"/>
                    <a:gd name="T8" fmla="*/ 0 w 31"/>
                    <a:gd name="T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">
                      <a:moveTo>
                        <a:pt x="0" y="1"/>
                      </a:moveTo>
                      <a:lnTo>
                        <a:pt x="15" y="0"/>
                      </a:lnTo>
                      <a:lnTo>
                        <a:pt x="31" y="6"/>
                      </a:lnTo>
                      <a:lnTo>
                        <a:pt x="14" y="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10" name="Freeform 258"/>
                <p:cNvSpPr>
                  <a:spLocks/>
                </p:cNvSpPr>
                <p:nvPr/>
              </p:nvSpPr>
              <p:spPr bwMode="auto">
                <a:xfrm>
                  <a:off x="5497" y="3008"/>
                  <a:ext cx="10" cy="6"/>
                </a:xfrm>
                <a:custGeom>
                  <a:avLst/>
                  <a:gdLst>
                    <a:gd name="T0" fmla="*/ 0 w 20"/>
                    <a:gd name="T1" fmla="*/ 3 h 11"/>
                    <a:gd name="T2" fmla="*/ 6 w 20"/>
                    <a:gd name="T3" fmla="*/ 9 h 11"/>
                    <a:gd name="T4" fmla="*/ 14 w 20"/>
                    <a:gd name="T5" fmla="*/ 11 h 11"/>
                    <a:gd name="T6" fmla="*/ 5 w 20"/>
                    <a:gd name="T7" fmla="*/ 7 h 11"/>
                    <a:gd name="T8" fmla="*/ 10 w 20"/>
                    <a:gd name="T9" fmla="*/ 6 h 11"/>
                    <a:gd name="T10" fmla="*/ 19 w 20"/>
                    <a:gd name="T11" fmla="*/ 3 h 11"/>
                    <a:gd name="T12" fmla="*/ 5 w 20"/>
                    <a:gd name="T13" fmla="*/ 4 h 11"/>
                    <a:gd name="T14" fmla="*/ 10 w 20"/>
                    <a:gd name="T15" fmla="*/ 2 h 11"/>
                    <a:gd name="T16" fmla="*/ 20 w 20"/>
                    <a:gd name="T17" fmla="*/ 0 h 11"/>
                    <a:gd name="T18" fmla="*/ 0 w 20"/>
                    <a:gd name="T19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11">
                      <a:moveTo>
                        <a:pt x="0" y="3"/>
                      </a:moveTo>
                      <a:lnTo>
                        <a:pt x="6" y="9"/>
                      </a:lnTo>
                      <a:lnTo>
                        <a:pt x="14" y="11"/>
                      </a:lnTo>
                      <a:lnTo>
                        <a:pt x="5" y="7"/>
                      </a:lnTo>
                      <a:lnTo>
                        <a:pt x="10" y="6"/>
                      </a:lnTo>
                      <a:lnTo>
                        <a:pt x="19" y="3"/>
                      </a:lnTo>
                      <a:lnTo>
                        <a:pt x="5" y="4"/>
                      </a:lnTo>
                      <a:lnTo>
                        <a:pt x="10" y="2"/>
                      </a:lnTo>
                      <a:lnTo>
                        <a:pt x="2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11" name="Freeform 259"/>
                <p:cNvSpPr>
                  <a:spLocks/>
                </p:cNvSpPr>
                <p:nvPr/>
              </p:nvSpPr>
              <p:spPr bwMode="auto">
                <a:xfrm>
                  <a:off x="5474" y="3046"/>
                  <a:ext cx="7" cy="20"/>
                </a:xfrm>
                <a:custGeom>
                  <a:avLst/>
                  <a:gdLst>
                    <a:gd name="T0" fmla="*/ 0 w 15"/>
                    <a:gd name="T1" fmla="*/ 0 h 39"/>
                    <a:gd name="T2" fmla="*/ 11 w 15"/>
                    <a:gd name="T3" fmla="*/ 17 h 39"/>
                    <a:gd name="T4" fmla="*/ 15 w 15"/>
                    <a:gd name="T5" fmla="*/ 39 h 39"/>
                    <a:gd name="T6" fmla="*/ 15 w 15"/>
                    <a:gd name="T7" fmla="*/ 25 h 39"/>
                    <a:gd name="T8" fmla="*/ 15 w 15"/>
                    <a:gd name="T9" fmla="*/ 14 h 39"/>
                    <a:gd name="T10" fmla="*/ 10 w 15"/>
                    <a:gd name="T11" fmla="*/ 9 h 39"/>
                    <a:gd name="T12" fmla="*/ 0 w 15"/>
                    <a:gd name="T1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9">
                      <a:moveTo>
                        <a:pt x="0" y="0"/>
                      </a:moveTo>
                      <a:lnTo>
                        <a:pt x="11" y="17"/>
                      </a:lnTo>
                      <a:lnTo>
                        <a:pt x="15" y="39"/>
                      </a:lnTo>
                      <a:lnTo>
                        <a:pt x="15" y="25"/>
                      </a:lnTo>
                      <a:lnTo>
                        <a:pt x="15" y="14"/>
                      </a:lnTo>
                      <a:lnTo>
                        <a:pt x="1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12" name="Freeform 260"/>
                <p:cNvSpPr>
                  <a:spLocks/>
                </p:cNvSpPr>
                <p:nvPr/>
              </p:nvSpPr>
              <p:spPr bwMode="auto">
                <a:xfrm>
                  <a:off x="5500" y="3032"/>
                  <a:ext cx="24" cy="24"/>
                </a:xfrm>
                <a:custGeom>
                  <a:avLst/>
                  <a:gdLst>
                    <a:gd name="T0" fmla="*/ 49 w 49"/>
                    <a:gd name="T1" fmla="*/ 0 h 47"/>
                    <a:gd name="T2" fmla="*/ 27 w 49"/>
                    <a:gd name="T3" fmla="*/ 15 h 47"/>
                    <a:gd name="T4" fmla="*/ 13 w 49"/>
                    <a:gd name="T5" fmla="*/ 18 h 47"/>
                    <a:gd name="T6" fmla="*/ 11 w 49"/>
                    <a:gd name="T7" fmla="*/ 30 h 47"/>
                    <a:gd name="T8" fmla="*/ 0 w 49"/>
                    <a:gd name="T9" fmla="*/ 47 h 47"/>
                    <a:gd name="T10" fmla="*/ 14 w 49"/>
                    <a:gd name="T11" fmla="*/ 35 h 47"/>
                    <a:gd name="T12" fmla="*/ 15 w 49"/>
                    <a:gd name="T13" fmla="*/ 21 h 47"/>
                    <a:gd name="T14" fmla="*/ 33 w 49"/>
                    <a:gd name="T15" fmla="*/ 18 h 47"/>
                    <a:gd name="T16" fmla="*/ 49 w 49"/>
                    <a:gd name="T1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47">
                      <a:moveTo>
                        <a:pt x="49" y="0"/>
                      </a:moveTo>
                      <a:lnTo>
                        <a:pt x="27" y="15"/>
                      </a:lnTo>
                      <a:lnTo>
                        <a:pt x="13" y="18"/>
                      </a:lnTo>
                      <a:lnTo>
                        <a:pt x="11" y="30"/>
                      </a:lnTo>
                      <a:lnTo>
                        <a:pt x="0" y="47"/>
                      </a:lnTo>
                      <a:lnTo>
                        <a:pt x="14" y="35"/>
                      </a:lnTo>
                      <a:lnTo>
                        <a:pt x="15" y="21"/>
                      </a:lnTo>
                      <a:lnTo>
                        <a:pt x="33" y="18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13" name="Freeform 261"/>
                <p:cNvSpPr>
                  <a:spLocks/>
                </p:cNvSpPr>
                <p:nvPr/>
              </p:nvSpPr>
              <p:spPr bwMode="auto">
                <a:xfrm>
                  <a:off x="5496" y="2999"/>
                  <a:ext cx="14" cy="4"/>
                </a:xfrm>
                <a:custGeom>
                  <a:avLst/>
                  <a:gdLst>
                    <a:gd name="T0" fmla="*/ 0 w 27"/>
                    <a:gd name="T1" fmla="*/ 7 h 8"/>
                    <a:gd name="T2" fmla="*/ 11 w 27"/>
                    <a:gd name="T3" fmla="*/ 5 h 8"/>
                    <a:gd name="T4" fmla="*/ 27 w 27"/>
                    <a:gd name="T5" fmla="*/ 0 h 8"/>
                    <a:gd name="T6" fmla="*/ 15 w 27"/>
                    <a:gd name="T7" fmla="*/ 7 h 8"/>
                    <a:gd name="T8" fmla="*/ 10 w 27"/>
                    <a:gd name="T9" fmla="*/ 8 h 8"/>
                    <a:gd name="T10" fmla="*/ 0 w 27"/>
                    <a:gd name="T11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8">
                      <a:moveTo>
                        <a:pt x="0" y="7"/>
                      </a:moveTo>
                      <a:lnTo>
                        <a:pt x="11" y="5"/>
                      </a:lnTo>
                      <a:lnTo>
                        <a:pt x="27" y="0"/>
                      </a:lnTo>
                      <a:lnTo>
                        <a:pt x="15" y="7"/>
                      </a:lnTo>
                      <a:lnTo>
                        <a:pt x="10" y="8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3014" name="Freeform 262"/>
              <p:cNvSpPr>
                <a:spLocks/>
              </p:cNvSpPr>
              <p:nvPr/>
            </p:nvSpPr>
            <p:spPr bwMode="auto">
              <a:xfrm>
                <a:off x="5471" y="3128"/>
                <a:ext cx="43" cy="86"/>
              </a:xfrm>
              <a:custGeom>
                <a:avLst/>
                <a:gdLst>
                  <a:gd name="T0" fmla="*/ 66 w 85"/>
                  <a:gd name="T1" fmla="*/ 0 h 173"/>
                  <a:gd name="T2" fmla="*/ 47 w 85"/>
                  <a:gd name="T3" fmla="*/ 20 h 173"/>
                  <a:gd name="T4" fmla="*/ 42 w 85"/>
                  <a:gd name="T5" fmla="*/ 51 h 173"/>
                  <a:gd name="T6" fmla="*/ 15 w 85"/>
                  <a:gd name="T7" fmla="*/ 82 h 173"/>
                  <a:gd name="T8" fmla="*/ 3 w 85"/>
                  <a:gd name="T9" fmla="*/ 114 h 173"/>
                  <a:gd name="T10" fmla="*/ 0 w 85"/>
                  <a:gd name="T11" fmla="*/ 148 h 173"/>
                  <a:gd name="T12" fmla="*/ 4 w 85"/>
                  <a:gd name="T13" fmla="*/ 173 h 173"/>
                  <a:gd name="T14" fmla="*/ 85 w 85"/>
                  <a:gd name="T15" fmla="*/ 69 h 173"/>
                  <a:gd name="T16" fmla="*/ 66 w 85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173">
                    <a:moveTo>
                      <a:pt x="66" y="0"/>
                    </a:moveTo>
                    <a:lnTo>
                      <a:pt x="47" y="20"/>
                    </a:lnTo>
                    <a:lnTo>
                      <a:pt x="42" y="51"/>
                    </a:lnTo>
                    <a:lnTo>
                      <a:pt x="15" y="82"/>
                    </a:lnTo>
                    <a:lnTo>
                      <a:pt x="3" y="114"/>
                    </a:lnTo>
                    <a:lnTo>
                      <a:pt x="0" y="148"/>
                    </a:lnTo>
                    <a:lnTo>
                      <a:pt x="4" y="173"/>
                    </a:lnTo>
                    <a:lnTo>
                      <a:pt x="85" y="69"/>
                    </a:lnTo>
                    <a:lnTo>
                      <a:pt x="66" y="0"/>
                    </a:lnTo>
                    <a:close/>
                  </a:path>
                </a:pathLst>
              </a:custGeom>
              <a:blipFill dpi="0" rotWithShape="0">
                <a:blip r:embed="rId16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015" name="Freeform 263"/>
              <p:cNvSpPr>
                <a:spLocks/>
              </p:cNvSpPr>
              <p:nvPr/>
            </p:nvSpPr>
            <p:spPr bwMode="auto">
              <a:xfrm>
                <a:off x="5503" y="3079"/>
                <a:ext cx="101" cy="64"/>
              </a:xfrm>
              <a:custGeom>
                <a:avLst/>
                <a:gdLst>
                  <a:gd name="T0" fmla="*/ 192 w 202"/>
                  <a:gd name="T1" fmla="*/ 0 h 127"/>
                  <a:gd name="T2" fmla="*/ 161 w 202"/>
                  <a:gd name="T3" fmla="*/ 4 h 127"/>
                  <a:gd name="T4" fmla="*/ 120 w 202"/>
                  <a:gd name="T5" fmla="*/ 20 h 127"/>
                  <a:gd name="T6" fmla="*/ 71 w 202"/>
                  <a:gd name="T7" fmla="*/ 42 h 127"/>
                  <a:gd name="T8" fmla="*/ 34 w 202"/>
                  <a:gd name="T9" fmla="*/ 64 h 127"/>
                  <a:gd name="T10" fmla="*/ 8 w 202"/>
                  <a:gd name="T11" fmla="*/ 80 h 127"/>
                  <a:gd name="T12" fmla="*/ 1 w 202"/>
                  <a:gd name="T13" fmla="*/ 96 h 127"/>
                  <a:gd name="T14" fmla="*/ 0 w 202"/>
                  <a:gd name="T15" fmla="*/ 127 h 127"/>
                  <a:gd name="T16" fmla="*/ 202 w 202"/>
                  <a:gd name="T17" fmla="*/ 29 h 127"/>
                  <a:gd name="T18" fmla="*/ 192 w 2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2" h="127">
                    <a:moveTo>
                      <a:pt x="192" y="0"/>
                    </a:moveTo>
                    <a:lnTo>
                      <a:pt x="161" y="4"/>
                    </a:lnTo>
                    <a:lnTo>
                      <a:pt x="120" y="20"/>
                    </a:lnTo>
                    <a:lnTo>
                      <a:pt x="71" y="42"/>
                    </a:lnTo>
                    <a:lnTo>
                      <a:pt x="34" y="64"/>
                    </a:lnTo>
                    <a:lnTo>
                      <a:pt x="8" y="80"/>
                    </a:lnTo>
                    <a:lnTo>
                      <a:pt x="1" y="96"/>
                    </a:lnTo>
                    <a:lnTo>
                      <a:pt x="0" y="127"/>
                    </a:lnTo>
                    <a:lnTo>
                      <a:pt x="202" y="29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016" name="Freeform 264"/>
              <p:cNvSpPr>
                <a:spLocks/>
              </p:cNvSpPr>
              <p:nvPr/>
            </p:nvSpPr>
            <p:spPr bwMode="auto">
              <a:xfrm>
                <a:off x="5506" y="3082"/>
                <a:ext cx="99" cy="63"/>
              </a:xfrm>
              <a:custGeom>
                <a:avLst/>
                <a:gdLst>
                  <a:gd name="T0" fmla="*/ 0 w 198"/>
                  <a:gd name="T1" fmla="*/ 127 h 127"/>
                  <a:gd name="T2" fmla="*/ 0 w 198"/>
                  <a:gd name="T3" fmla="*/ 93 h 127"/>
                  <a:gd name="T4" fmla="*/ 6 w 198"/>
                  <a:gd name="T5" fmla="*/ 79 h 127"/>
                  <a:gd name="T6" fmla="*/ 47 w 198"/>
                  <a:gd name="T7" fmla="*/ 55 h 127"/>
                  <a:gd name="T8" fmla="*/ 96 w 198"/>
                  <a:gd name="T9" fmla="*/ 28 h 127"/>
                  <a:gd name="T10" fmla="*/ 147 w 198"/>
                  <a:gd name="T11" fmla="*/ 7 h 127"/>
                  <a:gd name="T12" fmla="*/ 183 w 198"/>
                  <a:gd name="T13" fmla="*/ 0 h 127"/>
                  <a:gd name="T14" fmla="*/ 198 w 198"/>
                  <a:gd name="T15" fmla="*/ 39 h 127"/>
                  <a:gd name="T16" fmla="*/ 46 w 198"/>
                  <a:gd name="T17" fmla="*/ 106 h 127"/>
                  <a:gd name="T18" fmla="*/ 0 w 198"/>
                  <a:gd name="T19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" h="127">
                    <a:moveTo>
                      <a:pt x="0" y="127"/>
                    </a:moveTo>
                    <a:lnTo>
                      <a:pt x="0" y="93"/>
                    </a:lnTo>
                    <a:lnTo>
                      <a:pt x="6" y="79"/>
                    </a:lnTo>
                    <a:lnTo>
                      <a:pt x="47" y="55"/>
                    </a:lnTo>
                    <a:lnTo>
                      <a:pt x="96" y="28"/>
                    </a:lnTo>
                    <a:lnTo>
                      <a:pt x="147" y="7"/>
                    </a:lnTo>
                    <a:lnTo>
                      <a:pt x="183" y="0"/>
                    </a:lnTo>
                    <a:lnTo>
                      <a:pt x="198" y="39"/>
                    </a:lnTo>
                    <a:lnTo>
                      <a:pt x="46" y="106"/>
                    </a:lnTo>
                    <a:lnTo>
                      <a:pt x="0" y="127"/>
                    </a:lnTo>
                    <a:close/>
                  </a:path>
                </a:pathLst>
              </a:custGeom>
              <a:blipFill dpi="0" rotWithShape="0">
                <a:blip r:embed="rId1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3017" name="Group 265"/>
              <p:cNvGrpSpPr>
                <a:grpSpLocks/>
              </p:cNvGrpSpPr>
              <p:nvPr/>
            </p:nvGrpSpPr>
            <p:grpSpPr bwMode="auto">
              <a:xfrm>
                <a:off x="5401" y="3275"/>
                <a:ext cx="62" cy="82"/>
                <a:chOff x="5401" y="3275"/>
                <a:chExt cx="62" cy="82"/>
              </a:xfrm>
            </p:grpSpPr>
            <p:grpSp>
              <p:nvGrpSpPr>
                <p:cNvPr id="203018" name="Group 266"/>
                <p:cNvGrpSpPr>
                  <a:grpSpLocks/>
                </p:cNvGrpSpPr>
                <p:nvPr/>
              </p:nvGrpSpPr>
              <p:grpSpPr bwMode="auto">
                <a:xfrm>
                  <a:off x="5401" y="3275"/>
                  <a:ext cx="62" cy="82"/>
                  <a:chOff x="5401" y="3275"/>
                  <a:chExt cx="62" cy="82"/>
                </a:xfrm>
              </p:grpSpPr>
              <p:sp>
                <p:nvSpPr>
                  <p:cNvPr id="203019" name="Freeform 267"/>
                  <p:cNvSpPr>
                    <a:spLocks/>
                  </p:cNvSpPr>
                  <p:nvPr/>
                </p:nvSpPr>
                <p:spPr bwMode="auto">
                  <a:xfrm>
                    <a:off x="5401" y="3278"/>
                    <a:ext cx="52" cy="62"/>
                  </a:xfrm>
                  <a:custGeom>
                    <a:avLst/>
                    <a:gdLst>
                      <a:gd name="T0" fmla="*/ 36 w 103"/>
                      <a:gd name="T1" fmla="*/ 8 h 125"/>
                      <a:gd name="T2" fmla="*/ 19 w 103"/>
                      <a:gd name="T3" fmla="*/ 27 h 125"/>
                      <a:gd name="T4" fmla="*/ 12 w 103"/>
                      <a:gd name="T5" fmla="*/ 41 h 125"/>
                      <a:gd name="T6" fmla="*/ 5 w 103"/>
                      <a:gd name="T7" fmla="*/ 66 h 125"/>
                      <a:gd name="T8" fmla="*/ 5 w 103"/>
                      <a:gd name="T9" fmla="*/ 79 h 125"/>
                      <a:gd name="T10" fmla="*/ 0 w 103"/>
                      <a:gd name="T11" fmla="*/ 99 h 125"/>
                      <a:gd name="T12" fmla="*/ 84 w 103"/>
                      <a:gd name="T13" fmla="*/ 125 h 125"/>
                      <a:gd name="T14" fmla="*/ 103 w 103"/>
                      <a:gd name="T15" fmla="*/ 0 h 125"/>
                      <a:gd name="T16" fmla="*/ 69 w 103"/>
                      <a:gd name="T17" fmla="*/ 8 h 125"/>
                      <a:gd name="T18" fmla="*/ 36 w 103"/>
                      <a:gd name="T19" fmla="*/ 8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3" h="125">
                        <a:moveTo>
                          <a:pt x="36" y="8"/>
                        </a:moveTo>
                        <a:lnTo>
                          <a:pt x="19" y="27"/>
                        </a:lnTo>
                        <a:lnTo>
                          <a:pt x="12" y="41"/>
                        </a:lnTo>
                        <a:lnTo>
                          <a:pt x="5" y="66"/>
                        </a:lnTo>
                        <a:lnTo>
                          <a:pt x="5" y="79"/>
                        </a:lnTo>
                        <a:lnTo>
                          <a:pt x="0" y="99"/>
                        </a:lnTo>
                        <a:lnTo>
                          <a:pt x="84" y="125"/>
                        </a:lnTo>
                        <a:lnTo>
                          <a:pt x="103" y="0"/>
                        </a:lnTo>
                        <a:lnTo>
                          <a:pt x="69" y="8"/>
                        </a:lnTo>
                        <a:lnTo>
                          <a:pt x="36" y="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20" name="Freeform 268"/>
                  <p:cNvSpPr>
                    <a:spLocks/>
                  </p:cNvSpPr>
                  <p:nvPr/>
                </p:nvSpPr>
                <p:spPr bwMode="auto">
                  <a:xfrm>
                    <a:off x="5406" y="3283"/>
                    <a:ext cx="42" cy="52"/>
                  </a:xfrm>
                  <a:custGeom>
                    <a:avLst/>
                    <a:gdLst>
                      <a:gd name="T0" fmla="*/ 33 w 84"/>
                      <a:gd name="T1" fmla="*/ 3 h 105"/>
                      <a:gd name="T2" fmla="*/ 19 w 84"/>
                      <a:gd name="T3" fmla="*/ 19 h 105"/>
                      <a:gd name="T4" fmla="*/ 7 w 84"/>
                      <a:gd name="T5" fmla="*/ 44 h 105"/>
                      <a:gd name="T6" fmla="*/ 4 w 84"/>
                      <a:gd name="T7" fmla="*/ 61 h 105"/>
                      <a:gd name="T8" fmla="*/ 0 w 84"/>
                      <a:gd name="T9" fmla="*/ 81 h 105"/>
                      <a:gd name="T10" fmla="*/ 68 w 84"/>
                      <a:gd name="T11" fmla="*/ 105 h 105"/>
                      <a:gd name="T12" fmla="*/ 84 w 84"/>
                      <a:gd name="T13" fmla="*/ 0 h 105"/>
                      <a:gd name="T14" fmla="*/ 59 w 84"/>
                      <a:gd name="T15" fmla="*/ 5 h 105"/>
                      <a:gd name="T16" fmla="*/ 33 w 84"/>
                      <a:gd name="T17" fmla="*/ 3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4" h="105">
                        <a:moveTo>
                          <a:pt x="33" y="3"/>
                        </a:moveTo>
                        <a:lnTo>
                          <a:pt x="19" y="19"/>
                        </a:lnTo>
                        <a:lnTo>
                          <a:pt x="7" y="44"/>
                        </a:lnTo>
                        <a:lnTo>
                          <a:pt x="4" y="61"/>
                        </a:lnTo>
                        <a:lnTo>
                          <a:pt x="0" y="81"/>
                        </a:lnTo>
                        <a:lnTo>
                          <a:pt x="68" y="105"/>
                        </a:lnTo>
                        <a:lnTo>
                          <a:pt x="84" y="0"/>
                        </a:lnTo>
                        <a:lnTo>
                          <a:pt x="59" y="5"/>
                        </a:lnTo>
                        <a:lnTo>
                          <a:pt x="33" y="3"/>
                        </a:lnTo>
                        <a:close/>
                      </a:path>
                    </a:pathLst>
                  </a:custGeom>
                  <a:blipFill dpi="0" rotWithShape="0">
                    <a:blip r:embed="rId17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21" name="Freeform 269"/>
                  <p:cNvSpPr>
                    <a:spLocks/>
                  </p:cNvSpPr>
                  <p:nvPr/>
                </p:nvSpPr>
                <p:spPr bwMode="auto">
                  <a:xfrm>
                    <a:off x="5416" y="3275"/>
                    <a:ext cx="47" cy="82"/>
                  </a:xfrm>
                  <a:custGeom>
                    <a:avLst/>
                    <a:gdLst>
                      <a:gd name="T0" fmla="*/ 64 w 95"/>
                      <a:gd name="T1" fmla="*/ 0 h 165"/>
                      <a:gd name="T2" fmla="*/ 25 w 95"/>
                      <a:gd name="T3" fmla="*/ 9 h 165"/>
                      <a:gd name="T4" fmla="*/ 9 w 95"/>
                      <a:gd name="T5" fmla="*/ 49 h 165"/>
                      <a:gd name="T6" fmla="*/ 1 w 95"/>
                      <a:gd name="T7" fmla="*/ 96 h 165"/>
                      <a:gd name="T8" fmla="*/ 0 w 95"/>
                      <a:gd name="T9" fmla="*/ 140 h 165"/>
                      <a:gd name="T10" fmla="*/ 91 w 95"/>
                      <a:gd name="T11" fmla="*/ 165 h 165"/>
                      <a:gd name="T12" fmla="*/ 95 w 95"/>
                      <a:gd name="T13" fmla="*/ 3 h 165"/>
                      <a:gd name="T14" fmla="*/ 64 w 95"/>
                      <a:gd name="T15" fmla="*/ 0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5" h="165">
                        <a:moveTo>
                          <a:pt x="64" y="0"/>
                        </a:moveTo>
                        <a:lnTo>
                          <a:pt x="25" y="9"/>
                        </a:lnTo>
                        <a:lnTo>
                          <a:pt x="9" y="49"/>
                        </a:lnTo>
                        <a:lnTo>
                          <a:pt x="1" y="96"/>
                        </a:lnTo>
                        <a:lnTo>
                          <a:pt x="0" y="140"/>
                        </a:lnTo>
                        <a:lnTo>
                          <a:pt x="91" y="165"/>
                        </a:lnTo>
                        <a:lnTo>
                          <a:pt x="95" y="3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3022" name="Freeform 270"/>
                <p:cNvSpPr>
                  <a:spLocks/>
                </p:cNvSpPr>
                <p:nvPr/>
              </p:nvSpPr>
              <p:spPr bwMode="auto">
                <a:xfrm>
                  <a:off x="5419" y="3279"/>
                  <a:ext cx="41" cy="74"/>
                </a:xfrm>
                <a:custGeom>
                  <a:avLst/>
                  <a:gdLst>
                    <a:gd name="T0" fmla="*/ 77 w 82"/>
                    <a:gd name="T1" fmla="*/ 0 h 148"/>
                    <a:gd name="T2" fmla="*/ 24 w 82"/>
                    <a:gd name="T3" fmla="*/ 5 h 148"/>
                    <a:gd name="T4" fmla="*/ 11 w 82"/>
                    <a:gd name="T5" fmla="*/ 49 h 148"/>
                    <a:gd name="T6" fmla="*/ 0 w 82"/>
                    <a:gd name="T7" fmla="*/ 124 h 148"/>
                    <a:gd name="T8" fmla="*/ 82 w 82"/>
                    <a:gd name="T9" fmla="*/ 148 h 148"/>
                    <a:gd name="T10" fmla="*/ 77 w 82"/>
                    <a:gd name="T11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2" h="148">
                      <a:moveTo>
                        <a:pt x="77" y="0"/>
                      </a:moveTo>
                      <a:lnTo>
                        <a:pt x="24" y="5"/>
                      </a:lnTo>
                      <a:lnTo>
                        <a:pt x="11" y="49"/>
                      </a:lnTo>
                      <a:lnTo>
                        <a:pt x="0" y="124"/>
                      </a:lnTo>
                      <a:lnTo>
                        <a:pt x="82" y="14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3023" name="Group 271"/>
              <p:cNvGrpSpPr>
                <a:grpSpLocks/>
              </p:cNvGrpSpPr>
              <p:nvPr/>
            </p:nvGrpSpPr>
            <p:grpSpPr bwMode="auto">
              <a:xfrm>
                <a:off x="5300" y="3344"/>
                <a:ext cx="52" cy="65"/>
                <a:chOff x="5300" y="3344"/>
                <a:chExt cx="52" cy="65"/>
              </a:xfrm>
            </p:grpSpPr>
            <p:sp>
              <p:nvSpPr>
                <p:cNvPr id="203024" name="Freeform 272"/>
                <p:cNvSpPr>
                  <a:spLocks/>
                </p:cNvSpPr>
                <p:nvPr/>
              </p:nvSpPr>
              <p:spPr bwMode="auto">
                <a:xfrm>
                  <a:off x="5300" y="3344"/>
                  <a:ext cx="52" cy="65"/>
                </a:xfrm>
                <a:custGeom>
                  <a:avLst/>
                  <a:gdLst>
                    <a:gd name="T0" fmla="*/ 98 w 105"/>
                    <a:gd name="T1" fmla="*/ 8 h 132"/>
                    <a:gd name="T2" fmla="*/ 55 w 105"/>
                    <a:gd name="T3" fmla="*/ 7 h 132"/>
                    <a:gd name="T4" fmla="*/ 19 w 105"/>
                    <a:gd name="T5" fmla="*/ 0 h 132"/>
                    <a:gd name="T6" fmla="*/ 4 w 105"/>
                    <a:gd name="T7" fmla="*/ 23 h 132"/>
                    <a:gd name="T8" fmla="*/ 0 w 105"/>
                    <a:gd name="T9" fmla="*/ 57 h 132"/>
                    <a:gd name="T10" fmla="*/ 0 w 105"/>
                    <a:gd name="T11" fmla="*/ 82 h 132"/>
                    <a:gd name="T12" fmla="*/ 6 w 105"/>
                    <a:gd name="T13" fmla="*/ 110 h 132"/>
                    <a:gd name="T14" fmla="*/ 105 w 105"/>
                    <a:gd name="T15" fmla="*/ 132 h 132"/>
                    <a:gd name="T16" fmla="*/ 98 w 105"/>
                    <a:gd name="T17" fmla="*/ 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132">
                      <a:moveTo>
                        <a:pt x="98" y="8"/>
                      </a:moveTo>
                      <a:lnTo>
                        <a:pt x="55" y="7"/>
                      </a:lnTo>
                      <a:lnTo>
                        <a:pt x="19" y="0"/>
                      </a:lnTo>
                      <a:lnTo>
                        <a:pt x="4" y="23"/>
                      </a:lnTo>
                      <a:lnTo>
                        <a:pt x="0" y="57"/>
                      </a:lnTo>
                      <a:lnTo>
                        <a:pt x="0" y="82"/>
                      </a:lnTo>
                      <a:lnTo>
                        <a:pt x="6" y="110"/>
                      </a:lnTo>
                      <a:lnTo>
                        <a:pt x="105" y="132"/>
                      </a:lnTo>
                      <a:lnTo>
                        <a:pt x="98" y="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25" name="Freeform 273"/>
                <p:cNvSpPr>
                  <a:spLocks/>
                </p:cNvSpPr>
                <p:nvPr/>
              </p:nvSpPr>
              <p:spPr bwMode="auto">
                <a:xfrm>
                  <a:off x="5303" y="3347"/>
                  <a:ext cx="47" cy="59"/>
                </a:xfrm>
                <a:custGeom>
                  <a:avLst/>
                  <a:gdLst>
                    <a:gd name="T0" fmla="*/ 91 w 94"/>
                    <a:gd name="T1" fmla="*/ 3 h 116"/>
                    <a:gd name="T2" fmla="*/ 54 w 94"/>
                    <a:gd name="T3" fmla="*/ 5 h 116"/>
                    <a:gd name="T4" fmla="*/ 17 w 94"/>
                    <a:gd name="T5" fmla="*/ 0 h 116"/>
                    <a:gd name="T6" fmla="*/ 7 w 94"/>
                    <a:gd name="T7" fmla="*/ 16 h 116"/>
                    <a:gd name="T8" fmla="*/ 0 w 94"/>
                    <a:gd name="T9" fmla="*/ 51 h 116"/>
                    <a:gd name="T10" fmla="*/ 5 w 94"/>
                    <a:gd name="T11" fmla="*/ 87 h 116"/>
                    <a:gd name="T12" fmla="*/ 5 w 94"/>
                    <a:gd name="T13" fmla="*/ 93 h 116"/>
                    <a:gd name="T14" fmla="*/ 94 w 94"/>
                    <a:gd name="T15" fmla="*/ 116 h 116"/>
                    <a:gd name="T16" fmla="*/ 91 w 94"/>
                    <a:gd name="T17" fmla="*/ 3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4" h="116">
                      <a:moveTo>
                        <a:pt x="91" y="3"/>
                      </a:moveTo>
                      <a:lnTo>
                        <a:pt x="54" y="5"/>
                      </a:lnTo>
                      <a:lnTo>
                        <a:pt x="17" y="0"/>
                      </a:lnTo>
                      <a:lnTo>
                        <a:pt x="7" y="16"/>
                      </a:lnTo>
                      <a:lnTo>
                        <a:pt x="0" y="51"/>
                      </a:lnTo>
                      <a:lnTo>
                        <a:pt x="5" y="87"/>
                      </a:lnTo>
                      <a:lnTo>
                        <a:pt x="5" y="93"/>
                      </a:lnTo>
                      <a:lnTo>
                        <a:pt x="94" y="116"/>
                      </a:lnTo>
                      <a:lnTo>
                        <a:pt x="91" y="3"/>
                      </a:lnTo>
                      <a:close/>
                    </a:path>
                  </a:pathLst>
                </a:custGeom>
                <a:blipFill dpi="0" rotWithShape="0">
                  <a:blip r:embed="rId1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3026" name="Freeform 274"/>
              <p:cNvSpPr>
                <a:spLocks/>
              </p:cNvSpPr>
              <p:nvPr/>
            </p:nvSpPr>
            <p:spPr bwMode="auto">
              <a:xfrm>
                <a:off x="5507" y="3105"/>
                <a:ext cx="98" cy="46"/>
              </a:xfrm>
              <a:custGeom>
                <a:avLst/>
                <a:gdLst>
                  <a:gd name="T0" fmla="*/ 196 w 196"/>
                  <a:gd name="T1" fmla="*/ 0 h 92"/>
                  <a:gd name="T2" fmla="*/ 132 w 196"/>
                  <a:gd name="T3" fmla="*/ 27 h 92"/>
                  <a:gd name="T4" fmla="*/ 68 w 196"/>
                  <a:gd name="T5" fmla="*/ 63 h 92"/>
                  <a:gd name="T6" fmla="*/ 24 w 196"/>
                  <a:gd name="T7" fmla="*/ 83 h 92"/>
                  <a:gd name="T8" fmla="*/ 0 w 196"/>
                  <a:gd name="T9" fmla="*/ 92 h 92"/>
                  <a:gd name="T10" fmla="*/ 46 w 196"/>
                  <a:gd name="T11" fmla="*/ 81 h 92"/>
                  <a:gd name="T12" fmla="*/ 98 w 196"/>
                  <a:gd name="T13" fmla="*/ 55 h 92"/>
                  <a:gd name="T14" fmla="*/ 146 w 196"/>
                  <a:gd name="T15" fmla="*/ 30 h 92"/>
                  <a:gd name="T16" fmla="*/ 196 w 196"/>
                  <a:gd name="T1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92">
                    <a:moveTo>
                      <a:pt x="196" y="0"/>
                    </a:moveTo>
                    <a:lnTo>
                      <a:pt x="132" y="27"/>
                    </a:lnTo>
                    <a:lnTo>
                      <a:pt x="68" y="63"/>
                    </a:lnTo>
                    <a:lnTo>
                      <a:pt x="24" y="83"/>
                    </a:lnTo>
                    <a:lnTo>
                      <a:pt x="0" y="92"/>
                    </a:lnTo>
                    <a:lnTo>
                      <a:pt x="46" y="81"/>
                    </a:lnTo>
                    <a:lnTo>
                      <a:pt x="98" y="55"/>
                    </a:lnTo>
                    <a:lnTo>
                      <a:pt x="146" y="30"/>
                    </a:lnTo>
                    <a:lnTo>
                      <a:pt x="196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3027" name="Group 275"/>
              <p:cNvGrpSpPr>
                <a:grpSpLocks/>
              </p:cNvGrpSpPr>
              <p:nvPr/>
            </p:nvGrpSpPr>
            <p:grpSpPr bwMode="auto">
              <a:xfrm>
                <a:off x="5337" y="3085"/>
                <a:ext cx="344" cy="571"/>
                <a:chOff x="5337" y="3085"/>
                <a:chExt cx="344" cy="571"/>
              </a:xfrm>
            </p:grpSpPr>
            <p:sp>
              <p:nvSpPr>
                <p:cNvPr id="203028" name="Freeform 276"/>
                <p:cNvSpPr>
                  <a:spLocks/>
                </p:cNvSpPr>
                <p:nvPr/>
              </p:nvSpPr>
              <p:spPr bwMode="auto">
                <a:xfrm>
                  <a:off x="5337" y="3085"/>
                  <a:ext cx="344" cy="571"/>
                </a:xfrm>
                <a:custGeom>
                  <a:avLst/>
                  <a:gdLst>
                    <a:gd name="T0" fmla="*/ 548 w 689"/>
                    <a:gd name="T1" fmla="*/ 31 h 1143"/>
                    <a:gd name="T2" fmla="*/ 528 w 689"/>
                    <a:gd name="T3" fmla="*/ 0 h 1143"/>
                    <a:gd name="T4" fmla="*/ 489 w 689"/>
                    <a:gd name="T5" fmla="*/ 19 h 1143"/>
                    <a:gd name="T6" fmla="*/ 449 w 689"/>
                    <a:gd name="T7" fmla="*/ 36 h 1143"/>
                    <a:gd name="T8" fmla="*/ 412 w 689"/>
                    <a:gd name="T9" fmla="*/ 56 h 1143"/>
                    <a:gd name="T10" fmla="*/ 371 w 689"/>
                    <a:gd name="T11" fmla="*/ 79 h 1143"/>
                    <a:gd name="T12" fmla="*/ 339 w 689"/>
                    <a:gd name="T13" fmla="*/ 99 h 1143"/>
                    <a:gd name="T14" fmla="*/ 324 w 689"/>
                    <a:gd name="T15" fmla="*/ 123 h 1143"/>
                    <a:gd name="T16" fmla="*/ 317 w 689"/>
                    <a:gd name="T17" fmla="*/ 144 h 1143"/>
                    <a:gd name="T18" fmla="*/ 294 w 689"/>
                    <a:gd name="T19" fmla="*/ 168 h 1143"/>
                    <a:gd name="T20" fmla="*/ 283 w 689"/>
                    <a:gd name="T21" fmla="*/ 210 h 1143"/>
                    <a:gd name="T22" fmla="*/ 241 w 689"/>
                    <a:gd name="T23" fmla="*/ 308 h 1143"/>
                    <a:gd name="T24" fmla="*/ 208 w 689"/>
                    <a:gd name="T25" fmla="*/ 424 h 1143"/>
                    <a:gd name="T26" fmla="*/ 194 w 689"/>
                    <a:gd name="T27" fmla="*/ 502 h 1143"/>
                    <a:gd name="T28" fmla="*/ 44 w 689"/>
                    <a:gd name="T29" fmla="*/ 505 h 1143"/>
                    <a:gd name="T30" fmla="*/ 21 w 689"/>
                    <a:gd name="T31" fmla="*/ 519 h 1143"/>
                    <a:gd name="T32" fmla="*/ 4 w 689"/>
                    <a:gd name="T33" fmla="*/ 569 h 1143"/>
                    <a:gd name="T34" fmla="*/ 0 w 689"/>
                    <a:gd name="T35" fmla="*/ 630 h 1143"/>
                    <a:gd name="T36" fmla="*/ 30 w 689"/>
                    <a:gd name="T37" fmla="*/ 674 h 1143"/>
                    <a:gd name="T38" fmla="*/ 88 w 689"/>
                    <a:gd name="T39" fmla="*/ 690 h 1143"/>
                    <a:gd name="T40" fmla="*/ 133 w 689"/>
                    <a:gd name="T41" fmla="*/ 690 h 1143"/>
                    <a:gd name="T42" fmla="*/ 184 w 689"/>
                    <a:gd name="T43" fmla="*/ 699 h 1143"/>
                    <a:gd name="T44" fmla="*/ 187 w 689"/>
                    <a:gd name="T45" fmla="*/ 720 h 1143"/>
                    <a:gd name="T46" fmla="*/ 184 w 689"/>
                    <a:gd name="T47" fmla="*/ 784 h 1143"/>
                    <a:gd name="T48" fmla="*/ 178 w 689"/>
                    <a:gd name="T49" fmla="*/ 839 h 1143"/>
                    <a:gd name="T50" fmla="*/ 163 w 689"/>
                    <a:gd name="T51" fmla="*/ 904 h 1143"/>
                    <a:gd name="T52" fmla="*/ 116 w 689"/>
                    <a:gd name="T53" fmla="*/ 1003 h 1143"/>
                    <a:gd name="T54" fmla="*/ 155 w 689"/>
                    <a:gd name="T55" fmla="*/ 1052 h 1143"/>
                    <a:gd name="T56" fmla="*/ 245 w 689"/>
                    <a:gd name="T57" fmla="*/ 1107 h 1143"/>
                    <a:gd name="T58" fmla="*/ 391 w 689"/>
                    <a:gd name="T59" fmla="*/ 1143 h 1143"/>
                    <a:gd name="T60" fmla="*/ 487 w 689"/>
                    <a:gd name="T61" fmla="*/ 1131 h 1143"/>
                    <a:gd name="T62" fmla="*/ 560 w 689"/>
                    <a:gd name="T63" fmla="*/ 1096 h 1143"/>
                    <a:gd name="T64" fmla="*/ 572 w 689"/>
                    <a:gd name="T65" fmla="*/ 927 h 1143"/>
                    <a:gd name="T66" fmla="*/ 590 w 689"/>
                    <a:gd name="T67" fmla="*/ 1073 h 1143"/>
                    <a:gd name="T68" fmla="*/ 657 w 689"/>
                    <a:gd name="T69" fmla="*/ 1029 h 1143"/>
                    <a:gd name="T70" fmla="*/ 669 w 689"/>
                    <a:gd name="T71" fmla="*/ 947 h 1143"/>
                    <a:gd name="T72" fmla="*/ 626 w 689"/>
                    <a:gd name="T73" fmla="*/ 778 h 1143"/>
                    <a:gd name="T74" fmla="*/ 622 w 689"/>
                    <a:gd name="T75" fmla="*/ 731 h 1143"/>
                    <a:gd name="T76" fmla="*/ 638 w 689"/>
                    <a:gd name="T77" fmla="*/ 671 h 1143"/>
                    <a:gd name="T78" fmla="*/ 647 w 689"/>
                    <a:gd name="T79" fmla="*/ 594 h 1143"/>
                    <a:gd name="T80" fmla="*/ 664 w 689"/>
                    <a:gd name="T81" fmla="*/ 523 h 1143"/>
                    <a:gd name="T82" fmla="*/ 689 w 689"/>
                    <a:gd name="T83" fmla="*/ 415 h 1143"/>
                    <a:gd name="T84" fmla="*/ 685 w 689"/>
                    <a:gd name="T85" fmla="*/ 308 h 1143"/>
                    <a:gd name="T86" fmla="*/ 685 w 689"/>
                    <a:gd name="T87" fmla="*/ 213 h 1143"/>
                    <a:gd name="T88" fmla="*/ 680 w 689"/>
                    <a:gd name="T89" fmla="*/ 147 h 1143"/>
                    <a:gd name="T90" fmla="*/ 664 w 689"/>
                    <a:gd name="T91" fmla="*/ 117 h 1143"/>
                    <a:gd name="T92" fmla="*/ 631 w 689"/>
                    <a:gd name="T93" fmla="*/ 94 h 1143"/>
                    <a:gd name="T94" fmla="*/ 592 w 689"/>
                    <a:gd name="T95" fmla="*/ 54 h 1143"/>
                    <a:gd name="T96" fmla="*/ 548 w 689"/>
                    <a:gd name="T97" fmla="*/ 31 h 1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89" h="1143">
                      <a:moveTo>
                        <a:pt x="548" y="31"/>
                      </a:moveTo>
                      <a:lnTo>
                        <a:pt x="528" y="0"/>
                      </a:lnTo>
                      <a:lnTo>
                        <a:pt x="489" y="19"/>
                      </a:lnTo>
                      <a:lnTo>
                        <a:pt x="449" y="36"/>
                      </a:lnTo>
                      <a:lnTo>
                        <a:pt x="412" y="56"/>
                      </a:lnTo>
                      <a:lnTo>
                        <a:pt x="371" y="79"/>
                      </a:lnTo>
                      <a:lnTo>
                        <a:pt x="339" y="99"/>
                      </a:lnTo>
                      <a:lnTo>
                        <a:pt x="324" y="123"/>
                      </a:lnTo>
                      <a:lnTo>
                        <a:pt x="317" y="144"/>
                      </a:lnTo>
                      <a:lnTo>
                        <a:pt x="294" y="168"/>
                      </a:lnTo>
                      <a:lnTo>
                        <a:pt x="283" y="210"/>
                      </a:lnTo>
                      <a:lnTo>
                        <a:pt x="241" y="308"/>
                      </a:lnTo>
                      <a:lnTo>
                        <a:pt x="208" y="424"/>
                      </a:lnTo>
                      <a:lnTo>
                        <a:pt x="194" y="502"/>
                      </a:lnTo>
                      <a:lnTo>
                        <a:pt x="44" y="505"/>
                      </a:lnTo>
                      <a:lnTo>
                        <a:pt x="21" y="519"/>
                      </a:lnTo>
                      <a:lnTo>
                        <a:pt x="4" y="569"/>
                      </a:lnTo>
                      <a:lnTo>
                        <a:pt x="0" y="630"/>
                      </a:lnTo>
                      <a:lnTo>
                        <a:pt x="30" y="674"/>
                      </a:lnTo>
                      <a:lnTo>
                        <a:pt x="88" y="690"/>
                      </a:lnTo>
                      <a:lnTo>
                        <a:pt x="133" y="690"/>
                      </a:lnTo>
                      <a:lnTo>
                        <a:pt x="184" y="699"/>
                      </a:lnTo>
                      <a:lnTo>
                        <a:pt x="187" y="720"/>
                      </a:lnTo>
                      <a:lnTo>
                        <a:pt x="184" y="784"/>
                      </a:lnTo>
                      <a:lnTo>
                        <a:pt x="178" y="839"/>
                      </a:lnTo>
                      <a:lnTo>
                        <a:pt x="163" y="904"/>
                      </a:lnTo>
                      <a:lnTo>
                        <a:pt x="116" y="1003"/>
                      </a:lnTo>
                      <a:lnTo>
                        <a:pt x="155" y="1052"/>
                      </a:lnTo>
                      <a:lnTo>
                        <a:pt x="245" y="1107"/>
                      </a:lnTo>
                      <a:lnTo>
                        <a:pt x="391" y="1143"/>
                      </a:lnTo>
                      <a:lnTo>
                        <a:pt x="487" y="1131"/>
                      </a:lnTo>
                      <a:lnTo>
                        <a:pt x="560" y="1096"/>
                      </a:lnTo>
                      <a:lnTo>
                        <a:pt x="572" y="927"/>
                      </a:lnTo>
                      <a:lnTo>
                        <a:pt x="590" y="1073"/>
                      </a:lnTo>
                      <a:lnTo>
                        <a:pt x="657" y="1029"/>
                      </a:lnTo>
                      <a:lnTo>
                        <a:pt x="669" y="947"/>
                      </a:lnTo>
                      <a:lnTo>
                        <a:pt x="626" y="778"/>
                      </a:lnTo>
                      <a:lnTo>
                        <a:pt x="622" y="731"/>
                      </a:lnTo>
                      <a:lnTo>
                        <a:pt x="638" y="671"/>
                      </a:lnTo>
                      <a:lnTo>
                        <a:pt x="647" y="594"/>
                      </a:lnTo>
                      <a:lnTo>
                        <a:pt x="664" y="523"/>
                      </a:lnTo>
                      <a:lnTo>
                        <a:pt x="689" y="415"/>
                      </a:lnTo>
                      <a:lnTo>
                        <a:pt x="685" y="308"/>
                      </a:lnTo>
                      <a:lnTo>
                        <a:pt x="685" y="213"/>
                      </a:lnTo>
                      <a:lnTo>
                        <a:pt x="680" y="147"/>
                      </a:lnTo>
                      <a:lnTo>
                        <a:pt x="664" y="117"/>
                      </a:lnTo>
                      <a:lnTo>
                        <a:pt x="631" y="94"/>
                      </a:lnTo>
                      <a:lnTo>
                        <a:pt x="592" y="54"/>
                      </a:lnTo>
                      <a:lnTo>
                        <a:pt x="548" y="31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29" name="Freeform 277"/>
                <p:cNvSpPr>
                  <a:spLocks/>
                </p:cNvSpPr>
                <p:nvPr/>
              </p:nvSpPr>
              <p:spPr bwMode="auto">
                <a:xfrm>
                  <a:off x="5399" y="3089"/>
                  <a:ext cx="276" cy="557"/>
                </a:xfrm>
                <a:custGeom>
                  <a:avLst/>
                  <a:gdLst>
                    <a:gd name="T0" fmla="*/ 71 w 552"/>
                    <a:gd name="T1" fmla="*/ 692 h 1113"/>
                    <a:gd name="T2" fmla="*/ 134 w 552"/>
                    <a:gd name="T3" fmla="*/ 683 h 1113"/>
                    <a:gd name="T4" fmla="*/ 187 w 552"/>
                    <a:gd name="T5" fmla="*/ 681 h 1113"/>
                    <a:gd name="T6" fmla="*/ 247 w 552"/>
                    <a:gd name="T7" fmla="*/ 674 h 1113"/>
                    <a:gd name="T8" fmla="*/ 313 w 552"/>
                    <a:gd name="T9" fmla="*/ 665 h 1113"/>
                    <a:gd name="T10" fmla="*/ 343 w 552"/>
                    <a:gd name="T11" fmla="*/ 644 h 1113"/>
                    <a:gd name="T12" fmla="*/ 354 w 552"/>
                    <a:gd name="T13" fmla="*/ 597 h 1113"/>
                    <a:gd name="T14" fmla="*/ 370 w 552"/>
                    <a:gd name="T15" fmla="*/ 526 h 1113"/>
                    <a:gd name="T16" fmla="*/ 400 w 552"/>
                    <a:gd name="T17" fmla="*/ 498 h 1113"/>
                    <a:gd name="T18" fmla="*/ 444 w 552"/>
                    <a:gd name="T19" fmla="*/ 425 h 1113"/>
                    <a:gd name="T20" fmla="*/ 399 w 552"/>
                    <a:gd name="T21" fmla="*/ 485 h 1113"/>
                    <a:gd name="T22" fmla="*/ 373 w 552"/>
                    <a:gd name="T23" fmla="*/ 501 h 1113"/>
                    <a:gd name="T24" fmla="*/ 382 w 552"/>
                    <a:gd name="T25" fmla="*/ 418 h 1113"/>
                    <a:gd name="T26" fmla="*/ 382 w 552"/>
                    <a:gd name="T27" fmla="*/ 361 h 1113"/>
                    <a:gd name="T28" fmla="*/ 379 w 552"/>
                    <a:gd name="T29" fmla="*/ 251 h 1113"/>
                    <a:gd name="T30" fmla="*/ 370 w 552"/>
                    <a:gd name="T31" fmla="*/ 207 h 1113"/>
                    <a:gd name="T32" fmla="*/ 351 w 552"/>
                    <a:gd name="T33" fmla="*/ 186 h 1113"/>
                    <a:gd name="T34" fmla="*/ 324 w 552"/>
                    <a:gd name="T35" fmla="*/ 153 h 1113"/>
                    <a:gd name="T36" fmla="*/ 282 w 552"/>
                    <a:gd name="T37" fmla="*/ 138 h 1113"/>
                    <a:gd name="T38" fmla="*/ 262 w 552"/>
                    <a:gd name="T39" fmla="*/ 130 h 1113"/>
                    <a:gd name="T40" fmla="*/ 223 w 552"/>
                    <a:gd name="T41" fmla="*/ 135 h 1113"/>
                    <a:gd name="T42" fmla="*/ 186 w 552"/>
                    <a:gd name="T43" fmla="*/ 154 h 1113"/>
                    <a:gd name="T44" fmla="*/ 206 w 552"/>
                    <a:gd name="T45" fmla="*/ 122 h 1113"/>
                    <a:gd name="T46" fmla="*/ 221 w 552"/>
                    <a:gd name="T47" fmla="*/ 91 h 1113"/>
                    <a:gd name="T48" fmla="*/ 257 w 552"/>
                    <a:gd name="T49" fmla="*/ 70 h 1113"/>
                    <a:gd name="T50" fmla="*/ 297 w 552"/>
                    <a:gd name="T51" fmla="*/ 49 h 1113"/>
                    <a:gd name="T52" fmla="*/ 347 w 552"/>
                    <a:gd name="T53" fmla="*/ 24 h 1113"/>
                    <a:gd name="T54" fmla="*/ 381 w 552"/>
                    <a:gd name="T55" fmla="*/ 8 h 1113"/>
                    <a:gd name="T56" fmla="*/ 405 w 552"/>
                    <a:gd name="T57" fmla="*/ 0 h 1113"/>
                    <a:gd name="T58" fmla="*/ 416 w 552"/>
                    <a:gd name="T59" fmla="*/ 24 h 1113"/>
                    <a:gd name="T60" fmla="*/ 462 w 552"/>
                    <a:gd name="T61" fmla="*/ 52 h 1113"/>
                    <a:gd name="T62" fmla="*/ 483 w 552"/>
                    <a:gd name="T63" fmla="*/ 73 h 1113"/>
                    <a:gd name="T64" fmla="*/ 504 w 552"/>
                    <a:gd name="T65" fmla="*/ 99 h 1113"/>
                    <a:gd name="T66" fmla="*/ 534 w 552"/>
                    <a:gd name="T67" fmla="*/ 115 h 1113"/>
                    <a:gd name="T68" fmla="*/ 539 w 552"/>
                    <a:gd name="T69" fmla="*/ 142 h 1113"/>
                    <a:gd name="T70" fmla="*/ 552 w 552"/>
                    <a:gd name="T71" fmla="*/ 186 h 1113"/>
                    <a:gd name="T72" fmla="*/ 552 w 552"/>
                    <a:gd name="T73" fmla="*/ 255 h 1113"/>
                    <a:gd name="T74" fmla="*/ 549 w 552"/>
                    <a:gd name="T75" fmla="*/ 325 h 1113"/>
                    <a:gd name="T76" fmla="*/ 546 w 552"/>
                    <a:gd name="T77" fmla="*/ 406 h 1113"/>
                    <a:gd name="T78" fmla="*/ 530 w 552"/>
                    <a:gd name="T79" fmla="*/ 490 h 1113"/>
                    <a:gd name="T80" fmla="*/ 513 w 552"/>
                    <a:gd name="T81" fmla="*/ 577 h 1113"/>
                    <a:gd name="T82" fmla="*/ 504 w 552"/>
                    <a:gd name="T83" fmla="*/ 651 h 1113"/>
                    <a:gd name="T84" fmla="*/ 489 w 552"/>
                    <a:gd name="T85" fmla="*/ 704 h 1113"/>
                    <a:gd name="T86" fmla="*/ 492 w 552"/>
                    <a:gd name="T87" fmla="*/ 752 h 1113"/>
                    <a:gd name="T88" fmla="*/ 491 w 552"/>
                    <a:gd name="T89" fmla="*/ 804 h 1113"/>
                    <a:gd name="T90" fmla="*/ 529 w 552"/>
                    <a:gd name="T91" fmla="*/ 927 h 1113"/>
                    <a:gd name="T92" fmla="*/ 523 w 552"/>
                    <a:gd name="T93" fmla="*/ 1002 h 1113"/>
                    <a:gd name="T94" fmla="*/ 482 w 552"/>
                    <a:gd name="T95" fmla="*/ 1029 h 1113"/>
                    <a:gd name="T96" fmla="*/ 450 w 552"/>
                    <a:gd name="T97" fmla="*/ 889 h 1113"/>
                    <a:gd name="T98" fmla="*/ 419 w 552"/>
                    <a:gd name="T99" fmla="*/ 1075 h 1113"/>
                    <a:gd name="T100" fmla="*/ 357 w 552"/>
                    <a:gd name="T101" fmla="*/ 1102 h 1113"/>
                    <a:gd name="T102" fmla="*/ 264 w 552"/>
                    <a:gd name="T103" fmla="*/ 1113 h 1113"/>
                    <a:gd name="T104" fmla="*/ 123 w 552"/>
                    <a:gd name="T105" fmla="*/ 1084 h 1113"/>
                    <a:gd name="T106" fmla="*/ 38 w 552"/>
                    <a:gd name="T107" fmla="*/ 1034 h 1113"/>
                    <a:gd name="T108" fmla="*/ 0 w 552"/>
                    <a:gd name="T109" fmla="*/ 991 h 1113"/>
                    <a:gd name="T110" fmla="*/ 30 w 552"/>
                    <a:gd name="T111" fmla="*/ 944 h 1113"/>
                    <a:gd name="T112" fmla="*/ 62 w 552"/>
                    <a:gd name="T113" fmla="*/ 859 h 1113"/>
                    <a:gd name="T114" fmla="*/ 71 w 552"/>
                    <a:gd name="T115" fmla="*/ 752 h 1113"/>
                    <a:gd name="T116" fmla="*/ 71 w 552"/>
                    <a:gd name="T117" fmla="*/ 692 h 1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52" h="1113">
                      <a:moveTo>
                        <a:pt x="71" y="692"/>
                      </a:moveTo>
                      <a:lnTo>
                        <a:pt x="134" y="683"/>
                      </a:lnTo>
                      <a:lnTo>
                        <a:pt x="187" y="681"/>
                      </a:lnTo>
                      <a:lnTo>
                        <a:pt x="247" y="674"/>
                      </a:lnTo>
                      <a:lnTo>
                        <a:pt x="313" y="665"/>
                      </a:lnTo>
                      <a:lnTo>
                        <a:pt x="343" y="644"/>
                      </a:lnTo>
                      <a:lnTo>
                        <a:pt x="354" y="597"/>
                      </a:lnTo>
                      <a:lnTo>
                        <a:pt x="370" y="526"/>
                      </a:lnTo>
                      <a:lnTo>
                        <a:pt x="400" y="498"/>
                      </a:lnTo>
                      <a:lnTo>
                        <a:pt x="444" y="425"/>
                      </a:lnTo>
                      <a:lnTo>
                        <a:pt x="399" y="485"/>
                      </a:lnTo>
                      <a:lnTo>
                        <a:pt x="373" y="501"/>
                      </a:lnTo>
                      <a:lnTo>
                        <a:pt x="382" y="418"/>
                      </a:lnTo>
                      <a:lnTo>
                        <a:pt x="382" y="361"/>
                      </a:lnTo>
                      <a:lnTo>
                        <a:pt x="379" y="251"/>
                      </a:lnTo>
                      <a:lnTo>
                        <a:pt x="370" y="207"/>
                      </a:lnTo>
                      <a:lnTo>
                        <a:pt x="351" y="186"/>
                      </a:lnTo>
                      <a:lnTo>
                        <a:pt x="324" y="153"/>
                      </a:lnTo>
                      <a:lnTo>
                        <a:pt x="282" y="138"/>
                      </a:lnTo>
                      <a:lnTo>
                        <a:pt x="262" y="130"/>
                      </a:lnTo>
                      <a:lnTo>
                        <a:pt x="223" y="135"/>
                      </a:lnTo>
                      <a:lnTo>
                        <a:pt x="186" y="154"/>
                      </a:lnTo>
                      <a:lnTo>
                        <a:pt x="206" y="122"/>
                      </a:lnTo>
                      <a:lnTo>
                        <a:pt x="221" y="91"/>
                      </a:lnTo>
                      <a:lnTo>
                        <a:pt x="257" y="70"/>
                      </a:lnTo>
                      <a:lnTo>
                        <a:pt x="297" y="49"/>
                      </a:lnTo>
                      <a:lnTo>
                        <a:pt x="347" y="24"/>
                      </a:lnTo>
                      <a:lnTo>
                        <a:pt x="381" y="8"/>
                      </a:lnTo>
                      <a:lnTo>
                        <a:pt x="405" y="0"/>
                      </a:lnTo>
                      <a:lnTo>
                        <a:pt x="416" y="24"/>
                      </a:lnTo>
                      <a:lnTo>
                        <a:pt x="462" y="52"/>
                      </a:lnTo>
                      <a:lnTo>
                        <a:pt x="483" y="73"/>
                      </a:lnTo>
                      <a:lnTo>
                        <a:pt x="504" y="99"/>
                      </a:lnTo>
                      <a:lnTo>
                        <a:pt x="534" y="115"/>
                      </a:lnTo>
                      <a:lnTo>
                        <a:pt x="539" y="142"/>
                      </a:lnTo>
                      <a:lnTo>
                        <a:pt x="552" y="186"/>
                      </a:lnTo>
                      <a:lnTo>
                        <a:pt x="552" y="255"/>
                      </a:lnTo>
                      <a:lnTo>
                        <a:pt x="549" y="325"/>
                      </a:lnTo>
                      <a:lnTo>
                        <a:pt x="546" y="406"/>
                      </a:lnTo>
                      <a:lnTo>
                        <a:pt x="530" y="490"/>
                      </a:lnTo>
                      <a:lnTo>
                        <a:pt x="513" y="577"/>
                      </a:lnTo>
                      <a:lnTo>
                        <a:pt x="504" y="651"/>
                      </a:lnTo>
                      <a:lnTo>
                        <a:pt x="489" y="704"/>
                      </a:lnTo>
                      <a:lnTo>
                        <a:pt x="492" y="752"/>
                      </a:lnTo>
                      <a:lnTo>
                        <a:pt x="491" y="804"/>
                      </a:lnTo>
                      <a:lnTo>
                        <a:pt x="529" y="927"/>
                      </a:lnTo>
                      <a:lnTo>
                        <a:pt x="523" y="1002"/>
                      </a:lnTo>
                      <a:lnTo>
                        <a:pt x="482" y="1029"/>
                      </a:lnTo>
                      <a:lnTo>
                        <a:pt x="450" y="889"/>
                      </a:lnTo>
                      <a:lnTo>
                        <a:pt x="419" y="1075"/>
                      </a:lnTo>
                      <a:lnTo>
                        <a:pt x="357" y="1102"/>
                      </a:lnTo>
                      <a:lnTo>
                        <a:pt x="264" y="1113"/>
                      </a:lnTo>
                      <a:lnTo>
                        <a:pt x="123" y="1084"/>
                      </a:lnTo>
                      <a:lnTo>
                        <a:pt x="38" y="1034"/>
                      </a:lnTo>
                      <a:lnTo>
                        <a:pt x="0" y="991"/>
                      </a:lnTo>
                      <a:lnTo>
                        <a:pt x="30" y="944"/>
                      </a:lnTo>
                      <a:lnTo>
                        <a:pt x="62" y="859"/>
                      </a:lnTo>
                      <a:lnTo>
                        <a:pt x="71" y="752"/>
                      </a:lnTo>
                      <a:lnTo>
                        <a:pt x="71" y="692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30" name="Freeform 278"/>
                <p:cNvSpPr>
                  <a:spLocks/>
                </p:cNvSpPr>
                <p:nvPr/>
              </p:nvSpPr>
              <p:spPr bwMode="auto">
                <a:xfrm>
                  <a:off x="5587" y="3300"/>
                  <a:ext cx="71" cy="184"/>
                </a:xfrm>
                <a:custGeom>
                  <a:avLst/>
                  <a:gdLst>
                    <a:gd name="T0" fmla="*/ 0 w 141"/>
                    <a:gd name="T1" fmla="*/ 367 h 367"/>
                    <a:gd name="T2" fmla="*/ 25 w 141"/>
                    <a:gd name="T3" fmla="*/ 354 h 367"/>
                    <a:gd name="T4" fmla="*/ 51 w 141"/>
                    <a:gd name="T5" fmla="*/ 325 h 367"/>
                    <a:gd name="T6" fmla="*/ 75 w 141"/>
                    <a:gd name="T7" fmla="*/ 271 h 367"/>
                    <a:gd name="T8" fmla="*/ 87 w 141"/>
                    <a:gd name="T9" fmla="*/ 226 h 367"/>
                    <a:gd name="T10" fmla="*/ 105 w 141"/>
                    <a:gd name="T11" fmla="*/ 176 h 367"/>
                    <a:gd name="T12" fmla="*/ 114 w 141"/>
                    <a:gd name="T13" fmla="*/ 128 h 367"/>
                    <a:gd name="T14" fmla="*/ 129 w 141"/>
                    <a:gd name="T15" fmla="*/ 54 h 367"/>
                    <a:gd name="T16" fmla="*/ 141 w 141"/>
                    <a:gd name="T17" fmla="*/ 0 h 367"/>
                    <a:gd name="T18" fmla="*/ 111 w 141"/>
                    <a:gd name="T19" fmla="*/ 107 h 367"/>
                    <a:gd name="T20" fmla="*/ 87 w 141"/>
                    <a:gd name="T21" fmla="*/ 190 h 367"/>
                    <a:gd name="T22" fmla="*/ 60 w 141"/>
                    <a:gd name="T23" fmla="*/ 247 h 367"/>
                    <a:gd name="T24" fmla="*/ 18 w 141"/>
                    <a:gd name="T25" fmla="*/ 308 h 367"/>
                    <a:gd name="T26" fmla="*/ 0 w 141"/>
                    <a:gd name="T27" fmla="*/ 367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1" h="367">
                      <a:moveTo>
                        <a:pt x="0" y="367"/>
                      </a:moveTo>
                      <a:lnTo>
                        <a:pt x="25" y="354"/>
                      </a:lnTo>
                      <a:lnTo>
                        <a:pt x="51" y="325"/>
                      </a:lnTo>
                      <a:lnTo>
                        <a:pt x="75" y="271"/>
                      </a:lnTo>
                      <a:lnTo>
                        <a:pt x="87" y="226"/>
                      </a:lnTo>
                      <a:lnTo>
                        <a:pt x="105" y="176"/>
                      </a:lnTo>
                      <a:lnTo>
                        <a:pt x="114" y="128"/>
                      </a:lnTo>
                      <a:lnTo>
                        <a:pt x="129" y="54"/>
                      </a:lnTo>
                      <a:lnTo>
                        <a:pt x="141" y="0"/>
                      </a:lnTo>
                      <a:lnTo>
                        <a:pt x="111" y="107"/>
                      </a:lnTo>
                      <a:lnTo>
                        <a:pt x="87" y="190"/>
                      </a:lnTo>
                      <a:lnTo>
                        <a:pt x="60" y="247"/>
                      </a:lnTo>
                      <a:lnTo>
                        <a:pt x="18" y="308"/>
                      </a:lnTo>
                      <a:lnTo>
                        <a:pt x="0" y="367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31" name="Freeform 279"/>
                <p:cNvSpPr>
                  <a:spLocks/>
                </p:cNvSpPr>
                <p:nvPr/>
              </p:nvSpPr>
              <p:spPr bwMode="auto">
                <a:xfrm>
                  <a:off x="5341" y="3153"/>
                  <a:ext cx="245" cy="275"/>
                </a:xfrm>
                <a:custGeom>
                  <a:avLst/>
                  <a:gdLst>
                    <a:gd name="T0" fmla="*/ 321 w 488"/>
                    <a:gd name="T1" fmla="*/ 20 h 551"/>
                    <a:gd name="T2" fmla="*/ 273 w 488"/>
                    <a:gd name="T3" fmla="*/ 101 h 551"/>
                    <a:gd name="T4" fmla="*/ 283 w 488"/>
                    <a:gd name="T5" fmla="*/ 181 h 551"/>
                    <a:gd name="T6" fmla="*/ 277 w 488"/>
                    <a:gd name="T7" fmla="*/ 270 h 551"/>
                    <a:gd name="T8" fmla="*/ 277 w 488"/>
                    <a:gd name="T9" fmla="*/ 294 h 551"/>
                    <a:gd name="T10" fmla="*/ 283 w 488"/>
                    <a:gd name="T11" fmla="*/ 324 h 551"/>
                    <a:gd name="T12" fmla="*/ 259 w 488"/>
                    <a:gd name="T13" fmla="*/ 345 h 551"/>
                    <a:gd name="T14" fmla="*/ 238 w 488"/>
                    <a:gd name="T15" fmla="*/ 369 h 551"/>
                    <a:gd name="T16" fmla="*/ 202 w 488"/>
                    <a:gd name="T17" fmla="*/ 369 h 551"/>
                    <a:gd name="T18" fmla="*/ 77 w 488"/>
                    <a:gd name="T19" fmla="*/ 374 h 551"/>
                    <a:gd name="T20" fmla="*/ 13 w 488"/>
                    <a:gd name="T21" fmla="*/ 393 h 551"/>
                    <a:gd name="T22" fmla="*/ 0 w 488"/>
                    <a:gd name="T23" fmla="*/ 458 h 551"/>
                    <a:gd name="T24" fmla="*/ 13 w 488"/>
                    <a:gd name="T25" fmla="*/ 506 h 551"/>
                    <a:gd name="T26" fmla="*/ 86 w 488"/>
                    <a:gd name="T27" fmla="*/ 541 h 551"/>
                    <a:gd name="T28" fmla="*/ 169 w 488"/>
                    <a:gd name="T29" fmla="*/ 551 h 551"/>
                    <a:gd name="T30" fmla="*/ 90 w 488"/>
                    <a:gd name="T31" fmla="*/ 493 h 551"/>
                    <a:gd name="T32" fmla="*/ 70 w 488"/>
                    <a:gd name="T33" fmla="*/ 443 h 551"/>
                    <a:gd name="T34" fmla="*/ 111 w 488"/>
                    <a:gd name="T35" fmla="*/ 493 h 551"/>
                    <a:gd name="T36" fmla="*/ 158 w 488"/>
                    <a:gd name="T37" fmla="*/ 532 h 551"/>
                    <a:gd name="T38" fmla="*/ 220 w 488"/>
                    <a:gd name="T39" fmla="*/ 547 h 551"/>
                    <a:gd name="T40" fmla="*/ 303 w 488"/>
                    <a:gd name="T41" fmla="*/ 542 h 551"/>
                    <a:gd name="T42" fmla="*/ 370 w 488"/>
                    <a:gd name="T43" fmla="*/ 538 h 551"/>
                    <a:gd name="T44" fmla="*/ 327 w 488"/>
                    <a:gd name="T45" fmla="*/ 506 h 551"/>
                    <a:gd name="T46" fmla="*/ 277 w 488"/>
                    <a:gd name="T47" fmla="*/ 464 h 551"/>
                    <a:gd name="T48" fmla="*/ 288 w 488"/>
                    <a:gd name="T49" fmla="*/ 453 h 551"/>
                    <a:gd name="T50" fmla="*/ 315 w 488"/>
                    <a:gd name="T51" fmla="*/ 483 h 551"/>
                    <a:gd name="T52" fmla="*/ 366 w 488"/>
                    <a:gd name="T53" fmla="*/ 515 h 551"/>
                    <a:gd name="T54" fmla="*/ 429 w 488"/>
                    <a:gd name="T55" fmla="*/ 520 h 551"/>
                    <a:gd name="T56" fmla="*/ 461 w 488"/>
                    <a:gd name="T57" fmla="*/ 470 h 551"/>
                    <a:gd name="T58" fmla="*/ 349 w 488"/>
                    <a:gd name="T59" fmla="*/ 453 h 551"/>
                    <a:gd name="T60" fmla="*/ 280 w 488"/>
                    <a:gd name="T61" fmla="*/ 410 h 551"/>
                    <a:gd name="T62" fmla="*/ 268 w 488"/>
                    <a:gd name="T63" fmla="*/ 374 h 551"/>
                    <a:gd name="T64" fmla="*/ 295 w 488"/>
                    <a:gd name="T65" fmla="*/ 393 h 551"/>
                    <a:gd name="T66" fmla="*/ 373 w 488"/>
                    <a:gd name="T67" fmla="*/ 443 h 551"/>
                    <a:gd name="T68" fmla="*/ 461 w 488"/>
                    <a:gd name="T69" fmla="*/ 470 h 551"/>
                    <a:gd name="T70" fmla="*/ 480 w 488"/>
                    <a:gd name="T71" fmla="*/ 363 h 551"/>
                    <a:gd name="T72" fmla="*/ 429 w 488"/>
                    <a:gd name="T73" fmla="*/ 351 h 551"/>
                    <a:gd name="T74" fmla="*/ 321 w 488"/>
                    <a:gd name="T75" fmla="*/ 360 h 551"/>
                    <a:gd name="T76" fmla="*/ 303 w 488"/>
                    <a:gd name="T77" fmla="*/ 339 h 551"/>
                    <a:gd name="T78" fmla="*/ 360 w 488"/>
                    <a:gd name="T79" fmla="*/ 348 h 551"/>
                    <a:gd name="T80" fmla="*/ 480 w 488"/>
                    <a:gd name="T81" fmla="*/ 324 h 551"/>
                    <a:gd name="T82" fmla="*/ 486 w 488"/>
                    <a:gd name="T83" fmla="*/ 229 h 551"/>
                    <a:gd name="T84" fmla="*/ 483 w 488"/>
                    <a:gd name="T85" fmla="*/ 124 h 551"/>
                    <a:gd name="T86" fmla="*/ 423 w 488"/>
                    <a:gd name="T87" fmla="*/ 71 h 551"/>
                    <a:gd name="T88" fmla="*/ 483 w 488"/>
                    <a:gd name="T89" fmla="*/ 94 h 551"/>
                    <a:gd name="T90" fmla="*/ 449 w 488"/>
                    <a:gd name="T91" fmla="*/ 32 h 551"/>
                    <a:gd name="T92" fmla="*/ 387 w 488"/>
                    <a:gd name="T93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88" h="551">
                      <a:moveTo>
                        <a:pt x="387" y="0"/>
                      </a:moveTo>
                      <a:lnTo>
                        <a:pt x="321" y="20"/>
                      </a:lnTo>
                      <a:lnTo>
                        <a:pt x="291" y="47"/>
                      </a:lnTo>
                      <a:lnTo>
                        <a:pt x="273" y="101"/>
                      </a:lnTo>
                      <a:lnTo>
                        <a:pt x="273" y="152"/>
                      </a:lnTo>
                      <a:lnTo>
                        <a:pt x="283" y="181"/>
                      </a:lnTo>
                      <a:lnTo>
                        <a:pt x="277" y="232"/>
                      </a:lnTo>
                      <a:lnTo>
                        <a:pt x="277" y="270"/>
                      </a:lnTo>
                      <a:lnTo>
                        <a:pt x="285" y="279"/>
                      </a:lnTo>
                      <a:lnTo>
                        <a:pt x="277" y="294"/>
                      </a:lnTo>
                      <a:lnTo>
                        <a:pt x="270" y="309"/>
                      </a:lnTo>
                      <a:lnTo>
                        <a:pt x="283" y="324"/>
                      </a:lnTo>
                      <a:lnTo>
                        <a:pt x="283" y="339"/>
                      </a:lnTo>
                      <a:lnTo>
                        <a:pt x="259" y="345"/>
                      </a:lnTo>
                      <a:lnTo>
                        <a:pt x="262" y="360"/>
                      </a:lnTo>
                      <a:lnTo>
                        <a:pt x="238" y="369"/>
                      </a:lnTo>
                      <a:lnTo>
                        <a:pt x="217" y="363"/>
                      </a:lnTo>
                      <a:lnTo>
                        <a:pt x="202" y="369"/>
                      </a:lnTo>
                      <a:lnTo>
                        <a:pt x="136" y="378"/>
                      </a:lnTo>
                      <a:lnTo>
                        <a:pt x="77" y="374"/>
                      </a:lnTo>
                      <a:lnTo>
                        <a:pt x="37" y="378"/>
                      </a:lnTo>
                      <a:lnTo>
                        <a:pt x="13" y="393"/>
                      </a:lnTo>
                      <a:lnTo>
                        <a:pt x="4" y="418"/>
                      </a:lnTo>
                      <a:lnTo>
                        <a:pt x="0" y="458"/>
                      </a:lnTo>
                      <a:lnTo>
                        <a:pt x="2" y="489"/>
                      </a:lnTo>
                      <a:lnTo>
                        <a:pt x="13" y="506"/>
                      </a:lnTo>
                      <a:lnTo>
                        <a:pt x="35" y="530"/>
                      </a:lnTo>
                      <a:lnTo>
                        <a:pt x="86" y="541"/>
                      </a:lnTo>
                      <a:lnTo>
                        <a:pt x="124" y="547"/>
                      </a:lnTo>
                      <a:lnTo>
                        <a:pt x="169" y="551"/>
                      </a:lnTo>
                      <a:lnTo>
                        <a:pt x="113" y="517"/>
                      </a:lnTo>
                      <a:lnTo>
                        <a:pt x="90" y="493"/>
                      </a:lnTo>
                      <a:lnTo>
                        <a:pt x="74" y="470"/>
                      </a:lnTo>
                      <a:lnTo>
                        <a:pt x="70" y="443"/>
                      </a:lnTo>
                      <a:lnTo>
                        <a:pt x="90" y="477"/>
                      </a:lnTo>
                      <a:lnTo>
                        <a:pt x="111" y="493"/>
                      </a:lnTo>
                      <a:lnTo>
                        <a:pt x="138" y="514"/>
                      </a:lnTo>
                      <a:lnTo>
                        <a:pt x="158" y="532"/>
                      </a:lnTo>
                      <a:lnTo>
                        <a:pt x="187" y="545"/>
                      </a:lnTo>
                      <a:lnTo>
                        <a:pt x="220" y="547"/>
                      </a:lnTo>
                      <a:lnTo>
                        <a:pt x="270" y="545"/>
                      </a:lnTo>
                      <a:lnTo>
                        <a:pt x="303" y="542"/>
                      </a:lnTo>
                      <a:lnTo>
                        <a:pt x="333" y="538"/>
                      </a:lnTo>
                      <a:lnTo>
                        <a:pt x="370" y="538"/>
                      </a:lnTo>
                      <a:lnTo>
                        <a:pt x="404" y="532"/>
                      </a:lnTo>
                      <a:lnTo>
                        <a:pt x="327" y="506"/>
                      </a:lnTo>
                      <a:lnTo>
                        <a:pt x="298" y="491"/>
                      </a:lnTo>
                      <a:lnTo>
                        <a:pt x="277" y="464"/>
                      </a:lnTo>
                      <a:lnTo>
                        <a:pt x="273" y="440"/>
                      </a:lnTo>
                      <a:lnTo>
                        <a:pt x="288" y="453"/>
                      </a:lnTo>
                      <a:lnTo>
                        <a:pt x="300" y="471"/>
                      </a:lnTo>
                      <a:lnTo>
                        <a:pt x="315" y="483"/>
                      </a:lnTo>
                      <a:lnTo>
                        <a:pt x="340" y="497"/>
                      </a:lnTo>
                      <a:lnTo>
                        <a:pt x="366" y="515"/>
                      </a:lnTo>
                      <a:lnTo>
                        <a:pt x="402" y="531"/>
                      </a:lnTo>
                      <a:lnTo>
                        <a:pt x="429" y="520"/>
                      </a:lnTo>
                      <a:lnTo>
                        <a:pt x="440" y="506"/>
                      </a:lnTo>
                      <a:lnTo>
                        <a:pt x="461" y="470"/>
                      </a:lnTo>
                      <a:lnTo>
                        <a:pt x="423" y="461"/>
                      </a:lnTo>
                      <a:lnTo>
                        <a:pt x="349" y="453"/>
                      </a:lnTo>
                      <a:lnTo>
                        <a:pt x="303" y="432"/>
                      </a:lnTo>
                      <a:lnTo>
                        <a:pt x="280" y="410"/>
                      </a:lnTo>
                      <a:lnTo>
                        <a:pt x="270" y="387"/>
                      </a:lnTo>
                      <a:lnTo>
                        <a:pt x="268" y="374"/>
                      </a:lnTo>
                      <a:lnTo>
                        <a:pt x="280" y="374"/>
                      </a:lnTo>
                      <a:lnTo>
                        <a:pt x="295" y="393"/>
                      </a:lnTo>
                      <a:lnTo>
                        <a:pt x="319" y="425"/>
                      </a:lnTo>
                      <a:lnTo>
                        <a:pt x="373" y="443"/>
                      </a:lnTo>
                      <a:lnTo>
                        <a:pt x="423" y="459"/>
                      </a:lnTo>
                      <a:lnTo>
                        <a:pt x="461" y="470"/>
                      </a:lnTo>
                      <a:lnTo>
                        <a:pt x="477" y="408"/>
                      </a:lnTo>
                      <a:lnTo>
                        <a:pt x="480" y="363"/>
                      </a:lnTo>
                      <a:lnTo>
                        <a:pt x="480" y="324"/>
                      </a:lnTo>
                      <a:lnTo>
                        <a:pt x="429" y="351"/>
                      </a:lnTo>
                      <a:lnTo>
                        <a:pt x="370" y="363"/>
                      </a:lnTo>
                      <a:lnTo>
                        <a:pt x="321" y="360"/>
                      </a:lnTo>
                      <a:lnTo>
                        <a:pt x="309" y="355"/>
                      </a:lnTo>
                      <a:lnTo>
                        <a:pt x="303" y="339"/>
                      </a:lnTo>
                      <a:lnTo>
                        <a:pt x="331" y="339"/>
                      </a:lnTo>
                      <a:lnTo>
                        <a:pt x="360" y="348"/>
                      </a:lnTo>
                      <a:lnTo>
                        <a:pt x="430" y="351"/>
                      </a:lnTo>
                      <a:lnTo>
                        <a:pt x="480" y="324"/>
                      </a:lnTo>
                      <a:lnTo>
                        <a:pt x="483" y="267"/>
                      </a:lnTo>
                      <a:lnTo>
                        <a:pt x="486" y="229"/>
                      </a:lnTo>
                      <a:lnTo>
                        <a:pt x="488" y="191"/>
                      </a:lnTo>
                      <a:lnTo>
                        <a:pt x="483" y="124"/>
                      </a:lnTo>
                      <a:lnTo>
                        <a:pt x="467" y="101"/>
                      </a:lnTo>
                      <a:lnTo>
                        <a:pt x="423" y="71"/>
                      </a:lnTo>
                      <a:lnTo>
                        <a:pt x="437" y="74"/>
                      </a:lnTo>
                      <a:lnTo>
                        <a:pt x="483" y="94"/>
                      </a:lnTo>
                      <a:lnTo>
                        <a:pt x="465" y="53"/>
                      </a:lnTo>
                      <a:lnTo>
                        <a:pt x="449" y="32"/>
                      </a:lnTo>
                      <a:lnTo>
                        <a:pt x="437" y="18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32" name="Freeform 280"/>
                <p:cNvSpPr>
                  <a:spLocks/>
                </p:cNvSpPr>
                <p:nvPr/>
              </p:nvSpPr>
              <p:spPr bwMode="auto">
                <a:xfrm>
                  <a:off x="5497" y="3256"/>
                  <a:ext cx="70" cy="62"/>
                </a:xfrm>
                <a:custGeom>
                  <a:avLst/>
                  <a:gdLst>
                    <a:gd name="T0" fmla="*/ 0 w 141"/>
                    <a:gd name="T1" fmla="*/ 0 h 125"/>
                    <a:gd name="T2" fmla="*/ 0 w 141"/>
                    <a:gd name="T3" fmla="*/ 10 h 125"/>
                    <a:gd name="T4" fmla="*/ 18 w 141"/>
                    <a:gd name="T5" fmla="*/ 33 h 125"/>
                    <a:gd name="T6" fmla="*/ 35 w 141"/>
                    <a:gd name="T7" fmla="*/ 47 h 125"/>
                    <a:gd name="T8" fmla="*/ 73 w 141"/>
                    <a:gd name="T9" fmla="*/ 74 h 125"/>
                    <a:gd name="T10" fmla="*/ 87 w 141"/>
                    <a:gd name="T11" fmla="*/ 86 h 125"/>
                    <a:gd name="T12" fmla="*/ 124 w 141"/>
                    <a:gd name="T13" fmla="*/ 114 h 125"/>
                    <a:gd name="T14" fmla="*/ 85 w 141"/>
                    <a:gd name="T15" fmla="*/ 102 h 125"/>
                    <a:gd name="T16" fmla="*/ 46 w 141"/>
                    <a:gd name="T17" fmla="*/ 89 h 125"/>
                    <a:gd name="T18" fmla="*/ 8 w 141"/>
                    <a:gd name="T19" fmla="*/ 86 h 125"/>
                    <a:gd name="T20" fmla="*/ 10 w 141"/>
                    <a:gd name="T21" fmla="*/ 99 h 125"/>
                    <a:gd name="T22" fmla="*/ 73 w 141"/>
                    <a:gd name="T23" fmla="*/ 110 h 125"/>
                    <a:gd name="T24" fmla="*/ 105 w 141"/>
                    <a:gd name="T25" fmla="*/ 122 h 125"/>
                    <a:gd name="T26" fmla="*/ 124 w 141"/>
                    <a:gd name="T27" fmla="*/ 125 h 125"/>
                    <a:gd name="T28" fmla="*/ 138 w 141"/>
                    <a:gd name="T29" fmla="*/ 120 h 125"/>
                    <a:gd name="T30" fmla="*/ 141 w 141"/>
                    <a:gd name="T31" fmla="*/ 105 h 125"/>
                    <a:gd name="T32" fmla="*/ 128 w 141"/>
                    <a:gd name="T33" fmla="*/ 94 h 125"/>
                    <a:gd name="T34" fmla="*/ 111 w 141"/>
                    <a:gd name="T35" fmla="*/ 76 h 125"/>
                    <a:gd name="T36" fmla="*/ 90 w 141"/>
                    <a:gd name="T37" fmla="*/ 53 h 125"/>
                    <a:gd name="T38" fmla="*/ 69 w 141"/>
                    <a:gd name="T39" fmla="*/ 27 h 125"/>
                    <a:gd name="T40" fmla="*/ 43 w 141"/>
                    <a:gd name="T41" fmla="*/ 8 h 125"/>
                    <a:gd name="T42" fmla="*/ 16 w 141"/>
                    <a:gd name="T43" fmla="*/ 1 h 125"/>
                    <a:gd name="T44" fmla="*/ 0 w 141"/>
                    <a:gd name="T45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1" h="125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18" y="33"/>
                      </a:lnTo>
                      <a:lnTo>
                        <a:pt x="35" y="47"/>
                      </a:lnTo>
                      <a:lnTo>
                        <a:pt x="73" y="74"/>
                      </a:lnTo>
                      <a:lnTo>
                        <a:pt x="87" y="86"/>
                      </a:lnTo>
                      <a:lnTo>
                        <a:pt x="124" y="114"/>
                      </a:lnTo>
                      <a:lnTo>
                        <a:pt x="85" y="102"/>
                      </a:lnTo>
                      <a:lnTo>
                        <a:pt x="46" y="89"/>
                      </a:lnTo>
                      <a:lnTo>
                        <a:pt x="8" y="86"/>
                      </a:lnTo>
                      <a:lnTo>
                        <a:pt x="10" y="99"/>
                      </a:lnTo>
                      <a:lnTo>
                        <a:pt x="73" y="110"/>
                      </a:lnTo>
                      <a:lnTo>
                        <a:pt x="105" y="122"/>
                      </a:lnTo>
                      <a:lnTo>
                        <a:pt x="124" y="125"/>
                      </a:lnTo>
                      <a:lnTo>
                        <a:pt x="138" y="120"/>
                      </a:lnTo>
                      <a:lnTo>
                        <a:pt x="141" y="105"/>
                      </a:lnTo>
                      <a:lnTo>
                        <a:pt x="128" y="94"/>
                      </a:lnTo>
                      <a:lnTo>
                        <a:pt x="111" y="76"/>
                      </a:lnTo>
                      <a:lnTo>
                        <a:pt x="90" y="53"/>
                      </a:lnTo>
                      <a:lnTo>
                        <a:pt x="69" y="27"/>
                      </a:lnTo>
                      <a:lnTo>
                        <a:pt x="43" y="8"/>
                      </a:lnTo>
                      <a:lnTo>
                        <a:pt x="1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33" name="Freeform 281"/>
                <p:cNvSpPr>
                  <a:spLocks/>
                </p:cNvSpPr>
                <p:nvPr/>
              </p:nvSpPr>
              <p:spPr bwMode="auto">
                <a:xfrm>
                  <a:off x="5438" y="3210"/>
                  <a:ext cx="38" cy="121"/>
                </a:xfrm>
                <a:custGeom>
                  <a:avLst/>
                  <a:gdLst>
                    <a:gd name="T0" fmla="*/ 0 w 77"/>
                    <a:gd name="T1" fmla="*/ 244 h 244"/>
                    <a:gd name="T2" fmla="*/ 39 w 77"/>
                    <a:gd name="T3" fmla="*/ 244 h 244"/>
                    <a:gd name="T4" fmla="*/ 50 w 77"/>
                    <a:gd name="T5" fmla="*/ 242 h 244"/>
                    <a:gd name="T6" fmla="*/ 50 w 77"/>
                    <a:gd name="T7" fmla="*/ 232 h 244"/>
                    <a:gd name="T8" fmla="*/ 59 w 77"/>
                    <a:gd name="T9" fmla="*/ 224 h 244"/>
                    <a:gd name="T10" fmla="*/ 71 w 77"/>
                    <a:gd name="T11" fmla="*/ 214 h 244"/>
                    <a:gd name="T12" fmla="*/ 66 w 77"/>
                    <a:gd name="T13" fmla="*/ 206 h 244"/>
                    <a:gd name="T14" fmla="*/ 66 w 77"/>
                    <a:gd name="T15" fmla="*/ 194 h 244"/>
                    <a:gd name="T16" fmla="*/ 75 w 77"/>
                    <a:gd name="T17" fmla="*/ 178 h 244"/>
                    <a:gd name="T18" fmla="*/ 75 w 77"/>
                    <a:gd name="T19" fmla="*/ 163 h 244"/>
                    <a:gd name="T20" fmla="*/ 69 w 77"/>
                    <a:gd name="T21" fmla="*/ 145 h 244"/>
                    <a:gd name="T22" fmla="*/ 69 w 77"/>
                    <a:gd name="T23" fmla="*/ 106 h 244"/>
                    <a:gd name="T24" fmla="*/ 77 w 77"/>
                    <a:gd name="T25" fmla="*/ 71 h 244"/>
                    <a:gd name="T26" fmla="*/ 75 w 77"/>
                    <a:gd name="T27" fmla="*/ 44 h 244"/>
                    <a:gd name="T28" fmla="*/ 75 w 77"/>
                    <a:gd name="T29" fmla="*/ 0 h 244"/>
                    <a:gd name="T30" fmla="*/ 50 w 77"/>
                    <a:gd name="T31" fmla="*/ 68 h 244"/>
                    <a:gd name="T32" fmla="*/ 30 w 77"/>
                    <a:gd name="T33" fmla="*/ 131 h 244"/>
                    <a:gd name="T34" fmla="*/ 15 w 77"/>
                    <a:gd name="T35" fmla="*/ 198 h 244"/>
                    <a:gd name="T36" fmla="*/ 0 w 77"/>
                    <a:gd name="T37" fmla="*/ 24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7" h="244">
                      <a:moveTo>
                        <a:pt x="0" y="244"/>
                      </a:moveTo>
                      <a:lnTo>
                        <a:pt x="39" y="244"/>
                      </a:lnTo>
                      <a:lnTo>
                        <a:pt x="50" y="242"/>
                      </a:lnTo>
                      <a:lnTo>
                        <a:pt x="50" y="232"/>
                      </a:lnTo>
                      <a:lnTo>
                        <a:pt x="59" y="224"/>
                      </a:lnTo>
                      <a:lnTo>
                        <a:pt x="71" y="214"/>
                      </a:lnTo>
                      <a:lnTo>
                        <a:pt x="66" y="206"/>
                      </a:lnTo>
                      <a:lnTo>
                        <a:pt x="66" y="194"/>
                      </a:lnTo>
                      <a:lnTo>
                        <a:pt x="75" y="178"/>
                      </a:lnTo>
                      <a:lnTo>
                        <a:pt x="75" y="163"/>
                      </a:lnTo>
                      <a:lnTo>
                        <a:pt x="69" y="145"/>
                      </a:lnTo>
                      <a:lnTo>
                        <a:pt x="69" y="106"/>
                      </a:lnTo>
                      <a:lnTo>
                        <a:pt x="77" y="71"/>
                      </a:lnTo>
                      <a:lnTo>
                        <a:pt x="75" y="44"/>
                      </a:lnTo>
                      <a:lnTo>
                        <a:pt x="75" y="0"/>
                      </a:lnTo>
                      <a:lnTo>
                        <a:pt x="50" y="68"/>
                      </a:lnTo>
                      <a:lnTo>
                        <a:pt x="30" y="131"/>
                      </a:lnTo>
                      <a:lnTo>
                        <a:pt x="15" y="198"/>
                      </a:lnTo>
                      <a:lnTo>
                        <a:pt x="0" y="244"/>
                      </a:lnTo>
                      <a:close/>
                    </a:path>
                  </a:pathLst>
                </a:custGeom>
                <a:blipFill dpi="0" rotWithShape="0">
                  <a:blip r:embed="rId1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34" name="Freeform 282"/>
                <p:cNvSpPr>
                  <a:spLocks/>
                </p:cNvSpPr>
                <p:nvPr/>
              </p:nvSpPr>
              <p:spPr bwMode="auto">
                <a:xfrm>
                  <a:off x="5495" y="3340"/>
                  <a:ext cx="68" cy="24"/>
                </a:xfrm>
                <a:custGeom>
                  <a:avLst/>
                  <a:gdLst>
                    <a:gd name="T0" fmla="*/ 110 w 138"/>
                    <a:gd name="T1" fmla="*/ 24 h 48"/>
                    <a:gd name="T2" fmla="*/ 80 w 138"/>
                    <a:gd name="T3" fmla="*/ 10 h 48"/>
                    <a:gd name="T4" fmla="*/ 52 w 138"/>
                    <a:gd name="T5" fmla="*/ 3 h 48"/>
                    <a:gd name="T6" fmla="*/ 15 w 138"/>
                    <a:gd name="T7" fmla="*/ 0 h 48"/>
                    <a:gd name="T8" fmla="*/ 0 w 138"/>
                    <a:gd name="T9" fmla="*/ 4 h 48"/>
                    <a:gd name="T10" fmla="*/ 7 w 138"/>
                    <a:gd name="T11" fmla="*/ 19 h 48"/>
                    <a:gd name="T12" fmla="*/ 21 w 138"/>
                    <a:gd name="T13" fmla="*/ 30 h 48"/>
                    <a:gd name="T14" fmla="*/ 54 w 138"/>
                    <a:gd name="T15" fmla="*/ 39 h 48"/>
                    <a:gd name="T16" fmla="*/ 105 w 138"/>
                    <a:gd name="T17" fmla="*/ 48 h 48"/>
                    <a:gd name="T18" fmla="*/ 138 w 138"/>
                    <a:gd name="T19" fmla="*/ 46 h 48"/>
                    <a:gd name="T20" fmla="*/ 110 w 138"/>
                    <a:gd name="T21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8" h="48">
                      <a:moveTo>
                        <a:pt x="110" y="24"/>
                      </a:moveTo>
                      <a:lnTo>
                        <a:pt x="80" y="10"/>
                      </a:lnTo>
                      <a:lnTo>
                        <a:pt x="52" y="3"/>
                      </a:lnTo>
                      <a:lnTo>
                        <a:pt x="15" y="0"/>
                      </a:lnTo>
                      <a:lnTo>
                        <a:pt x="0" y="4"/>
                      </a:lnTo>
                      <a:lnTo>
                        <a:pt x="7" y="19"/>
                      </a:lnTo>
                      <a:lnTo>
                        <a:pt x="21" y="30"/>
                      </a:lnTo>
                      <a:lnTo>
                        <a:pt x="54" y="39"/>
                      </a:lnTo>
                      <a:lnTo>
                        <a:pt x="105" y="48"/>
                      </a:lnTo>
                      <a:lnTo>
                        <a:pt x="138" y="46"/>
                      </a:lnTo>
                      <a:lnTo>
                        <a:pt x="110" y="24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35" name="Freeform 283"/>
                <p:cNvSpPr>
                  <a:spLocks/>
                </p:cNvSpPr>
                <p:nvPr/>
              </p:nvSpPr>
              <p:spPr bwMode="auto">
                <a:xfrm>
                  <a:off x="5448" y="3493"/>
                  <a:ext cx="104" cy="42"/>
                </a:xfrm>
                <a:custGeom>
                  <a:avLst/>
                  <a:gdLst>
                    <a:gd name="T0" fmla="*/ 36 w 209"/>
                    <a:gd name="T1" fmla="*/ 0 h 84"/>
                    <a:gd name="T2" fmla="*/ 18 w 209"/>
                    <a:gd name="T3" fmla="*/ 47 h 84"/>
                    <a:gd name="T4" fmla="*/ 100 w 209"/>
                    <a:gd name="T5" fmla="*/ 67 h 84"/>
                    <a:gd name="T6" fmla="*/ 187 w 209"/>
                    <a:gd name="T7" fmla="*/ 75 h 84"/>
                    <a:gd name="T8" fmla="*/ 209 w 209"/>
                    <a:gd name="T9" fmla="*/ 32 h 84"/>
                    <a:gd name="T10" fmla="*/ 196 w 209"/>
                    <a:gd name="T11" fmla="*/ 82 h 84"/>
                    <a:gd name="T12" fmla="*/ 112 w 209"/>
                    <a:gd name="T13" fmla="*/ 84 h 84"/>
                    <a:gd name="T14" fmla="*/ 0 w 209"/>
                    <a:gd name="T15" fmla="*/ 56 h 84"/>
                    <a:gd name="T16" fmla="*/ 36 w 209"/>
                    <a:gd name="T17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9" h="84">
                      <a:moveTo>
                        <a:pt x="36" y="0"/>
                      </a:moveTo>
                      <a:lnTo>
                        <a:pt x="18" y="47"/>
                      </a:lnTo>
                      <a:lnTo>
                        <a:pt x="100" y="67"/>
                      </a:lnTo>
                      <a:lnTo>
                        <a:pt x="187" y="75"/>
                      </a:lnTo>
                      <a:lnTo>
                        <a:pt x="209" y="32"/>
                      </a:lnTo>
                      <a:lnTo>
                        <a:pt x="196" y="82"/>
                      </a:lnTo>
                      <a:lnTo>
                        <a:pt x="112" y="84"/>
                      </a:lnTo>
                      <a:lnTo>
                        <a:pt x="0" y="5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3036" name="Group 284"/>
              <p:cNvGrpSpPr>
                <a:grpSpLocks/>
              </p:cNvGrpSpPr>
              <p:nvPr/>
            </p:nvGrpSpPr>
            <p:grpSpPr bwMode="auto">
              <a:xfrm>
                <a:off x="5453" y="3339"/>
                <a:ext cx="302" cy="348"/>
                <a:chOff x="5453" y="3339"/>
                <a:chExt cx="302" cy="348"/>
              </a:xfrm>
            </p:grpSpPr>
            <p:sp>
              <p:nvSpPr>
                <p:cNvPr id="203037" name="Freeform 285"/>
                <p:cNvSpPr>
                  <a:spLocks/>
                </p:cNvSpPr>
                <p:nvPr/>
              </p:nvSpPr>
              <p:spPr bwMode="auto">
                <a:xfrm>
                  <a:off x="5453" y="3339"/>
                  <a:ext cx="302" cy="348"/>
                </a:xfrm>
                <a:custGeom>
                  <a:avLst/>
                  <a:gdLst>
                    <a:gd name="T0" fmla="*/ 269 w 605"/>
                    <a:gd name="T1" fmla="*/ 102 h 698"/>
                    <a:gd name="T2" fmla="*/ 380 w 605"/>
                    <a:gd name="T3" fmla="*/ 94 h 698"/>
                    <a:gd name="T4" fmla="*/ 447 w 605"/>
                    <a:gd name="T5" fmla="*/ 80 h 698"/>
                    <a:gd name="T6" fmla="*/ 468 w 605"/>
                    <a:gd name="T7" fmla="*/ 53 h 698"/>
                    <a:gd name="T8" fmla="*/ 468 w 605"/>
                    <a:gd name="T9" fmla="*/ 31 h 698"/>
                    <a:gd name="T10" fmla="*/ 487 w 605"/>
                    <a:gd name="T11" fmla="*/ 12 h 698"/>
                    <a:gd name="T12" fmla="*/ 547 w 605"/>
                    <a:gd name="T13" fmla="*/ 0 h 698"/>
                    <a:gd name="T14" fmla="*/ 605 w 605"/>
                    <a:gd name="T15" fmla="*/ 3 h 698"/>
                    <a:gd name="T16" fmla="*/ 534 w 605"/>
                    <a:gd name="T17" fmla="*/ 543 h 698"/>
                    <a:gd name="T18" fmla="*/ 487 w 605"/>
                    <a:gd name="T19" fmla="*/ 593 h 698"/>
                    <a:gd name="T20" fmla="*/ 424 w 605"/>
                    <a:gd name="T21" fmla="*/ 641 h 698"/>
                    <a:gd name="T22" fmla="*/ 337 w 605"/>
                    <a:gd name="T23" fmla="*/ 679 h 698"/>
                    <a:gd name="T24" fmla="*/ 234 w 605"/>
                    <a:gd name="T25" fmla="*/ 690 h 698"/>
                    <a:gd name="T26" fmla="*/ 98 w 605"/>
                    <a:gd name="T27" fmla="*/ 698 h 698"/>
                    <a:gd name="T28" fmla="*/ 18 w 605"/>
                    <a:gd name="T29" fmla="*/ 687 h 698"/>
                    <a:gd name="T30" fmla="*/ 0 w 605"/>
                    <a:gd name="T31" fmla="*/ 648 h 698"/>
                    <a:gd name="T32" fmla="*/ 9 w 605"/>
                    <a:gd name="T33" fmla="*/ 599 h 698"/>
                    <a:gd name="T34" fmla="*/ 67 w 605"/>
                    <a:gd name="T35" fmla="*/ 449 h 698"/>
                    <a:gd name="T36" fmla="*/ 114 w 605"/>
                    <a:gd name="T37" fmla="*/ 298 h 698"/>
                    <a:gd name="T38" fmla="*/ 136 w 605"/>
                    <a:gd name="T39" fmla="*/ 185 h 698"/>
                    <a:gd name="T40" fmla="*/ 136 w 605"/>
                    <a:gd name="T41" fmla="*/ 155 h 698"/>
                    <a:gd name="T42" fmla="*/ 167 w 605"/>
                    <a:gd name="T43" fmla="*/ 113 h 698"/>
                    <a:gd name="T44" fmla="*/ 204 w 605"/>
                    <a:gd name="T45" fmla="*/ 102 h 698"/>
                    <a:gd name="T46" fmla="*/ 269 w 605"/>
                    <a:gd name="T47" fmla="*/ 102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5" h="698">
                      <a:moveTo>
                        <a:pt x="269" y="102"/>
                      </a:moveTo>
                      <a:lnTo>
                        <a:pt x="380" y="94"/>
                      </a:lnTo>
                      <a:lnTo>
                        <a:pt x="447" y="80"/>
                      </a:lnTo>
                      <a:lnTo>
                        <a:pt x="468" y="53"/>
                      </a:lnTo>
                      <a:lnTo>
                        <a:pt x="468" y="31"/>
                      </a:lnTo>
                      <a:lnTo>
                        <a:pt x="487" y="12"/>
                      </a:lnTo>
                      <a:lnTo>
                        <a:pt x="547" y="0"/>
                      </a:lnTo>
                      <a:lnTo>
                        <a:pt x="605" y="3"/>
                      </a:lnTo>
                      <a:lnTo>
                        <a:pt x="534" y="543"/>
                      </a:lnTo>
                      <a:lnTo>
                        <a:pt x="487" y="593"/>
                      </a:lnTo>
                      <a:lnTo>
                        <a:pt x="424" y="641"/>
                      </a:lnTo>
                      <a:lnTo>
                        <a:pt x="337" y="679"/>
                      </a:lnTo>
                      <a:lnTo>
                        <a:pt x="234" y="690"/>
                      </a:lnTo>
                      <a:lnTo>
                        <a:pt x="98" y="698"/>
                      </a:lnTo>
                      <a:lnTo>
                        <a:pt x="18" y="687"/>
                      </a:lnTo>
                      <a:lnTo>
                        <a:pt x="0" y="648"/>
                      </a:lnTo>
                      <a:lnTo>
                        <a:pt x="9" y="599"/>
                      </a:lnTo>
                      <a:lnTo>
                        <a:pt x="67" y="449"/>
                      </a:lnTo>
                      <a:lnTo>
                        <a:pt x="114" y="298"/>
                      </a:lnTo>
                      <a:lnTo>
                        <a:pt x="136" y="185"/>
                      </a:lnTo>
                      <a:lnTo>
                        <a:pt x="136" y="155"/>
                      </a:lnTo>
                      <a:lnTo>
                        <a:pt x="167" y="113"/>
                      </a:lnTo>
                      <a:lnTo>
                        <a:pt x="204" y="102"/>
                      </a:lnTo>
                      <a:lnTo>
                        <a:pt x="269" y="102"/>
                      </a:lnTo>
                      <a:close/>
                    </a:path>
                  </a:pathLst>
                </a:custGeom>
                <a:blipFill dpi="0" rotWithShape="0">
                  <a:blip r:embed="rId6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38" name="Freeform 286"/>
                <p:cNvSpPr>
                  <a:spLocks/>
                </p:cNvSpPr>
                <p:nvPr/>
              </p:nvSpPr>
              <p:spPr bwMode="auto">
                <a:xfrm>
                  <a:off x="5488" y="3356"/>
                  <a:ext cx="261" cy="320"/>
                </a:xfrm>
                <a:custGeom>
                  <a:avLst/>
                  <a:gdLst>
                    <a:gd name="T0" fmla="*/ 181 w 522"/>
                    <a:gd name="T1" fmla="*/ 129 h 642"/>
                    <a:gd name="T2" fmla="*/ 278 w 522"/>
                    <a:gd name="T3" fmla="*/ 125 h 642"/>
                    <a:gd name="T4" fmla="*/ 380 w 522"/>
                    <a:gd name="T5" fmla="*/ 109 h 642"/>
                    <a:gd name="T6" fmla="*/ 441 w 522"/>
                    <a:gd name="T7" fmla="*/ 84 h 642"/>
                    <a:gd name="T8" fmla="*/ 476 w 522"/>
                    <a:gd name="T9" fmla="*/ 60 h 642"/>
                    <a:gd name="T10" fmla="*/ 522 w 522"/>
                    <a:gd name="T11" fmla="*/ 0 h 642"/>
                    <a:gd name="T12" fmla="*/ 455 w 522"/>
                    <a:gd name="T13" fmla="*/ 493 h 642"/>
                    <a:gd name="T14" fmla="*/ 411 w 522"/>
                    <a:gd name="T15" fmla="*/ 540 h 642"/>
                    <a:gd name="T16" fmla="*/ 362 w 522"/>
                    <a:gd name="T17" fmla="*/ 581 h 642"/>
                    <a:gd name="T18" fmla="*/ 300 w 522"/>
                    <a:gd name="T19" fmla="*/ 611 h 642"/>
                    <a:gd name="T20" fmla="*/ 247 w 522"/>
                    <a:gd name="T21" fmla="*/ 626 h 642"/>
                    <a:gd name="T22" fmla="*/ 181 w 522"/>
                    <a:gd name="T23" fmla="*/ 634 h 642"/>
                    <a:gd name="T24" fmla="*/ 119 w 522"/>
                    <a:gd name="T25" fmla="*/ 642 h 642"/>
                    <a:gd name="T26" fmla="*/ 49 w 522"/>
                    <a:gd name="T27" fmla="*/ 642 h 642"/>
                    <a:gd name="T28" fmla="*/ 17 w 522"/>
                    <a:gd name="T29" fmla="*/ 634 h 642"/>
                    <a:gd name="T30" fmla="*/ 0 w 522"/>
                    <a:gd name="T31" fmla="*/ 611 h 642"/>
                    <a:gd name="T32" fmla="*/ 8 w 522"/>
                    <a:gd name="T33" fmla="*/ 574 h 642"/>
                    <a:gd name="T34" fmla="*/ 53 w 522"/>
                    <a:gd name="T35" fmla="*/ 487 h 642"/>
                    <a:gd name="T36" fmla="*/ 129 w 522"/>
                    <a:gd name="T37" fmla="*/ 193 h 642"/>
                    <a:gd name="T38" fmla="*/ 142 w 522"/>
                    <a:gd name="T39" fmla="*/ 151 h 642"/>
                    <a:gd name="T40" fmla="*/ 181 w 522"/>
                    <a:gd name="T41" fmla="*/ 129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2" h="642">
                      <a:moveTo>
                        <a:pt x="181" y="129"/>
                      </a:moveTo>
                      <a:lnTo>
                        <a:pt x="278" y="125"/>
                      </a:lnTo>
                      <a:lnTo>
                        <a:pt x="380" y="109"/>
                      </a:lnTo>
                      <a:lnTo>
                        <a:pt x="441" y="84"/>
                      </a:lnTo>
                      <a:lnTo>
                        <a:pt x="476" y="60"/>
                      </a:lnTo>
                      <a:lnTo>
                        <a:pt x="522" y="0"/>
                      </a:lnTo>
                      <a:lnTo>
                        <a:pt x="455" y="493"/>
                      </a:lnTo>
                      <a:lnTo>
                        <a:pt x="411" y="540"/>
                      </a:lnTo>
                      <a:lnTo>
                        <a:pt x="362" y="581"/>
                      </a:lnTo>
                      <a:lnTo>
                        <a:pt x="300" y="611"/>
                      </a:lnTo>
                      <a:lnTo>
                        <a:pt x="247" y="626"/>
                      </a:lnTo>
                      <a:lnTo>
                        <a:pt x="181" y="634"/>
                      </a:lnTo>
                      <a:lnTo>
                        <a:pt x="119" y="642"/>
                      </a:lnTo>
                      <a:lnTo>
                        <a:pt x="49" y="642"/>
                      </a:lnTo>
                      <a:lnTo>
                        <a:pt x="17" y="634"/>
                      </a:lnTo>
                      <a:lnTo>
                        <a:pt x="0" y="611"/>
                      </a:lnTo>
                      <a:lnTo>
                        <a:pt x="8" y="574"/>
                      </a:lnTo>
                      <a:lnTo>
                        <a:pt x="53" y="487"/>
                      </a:lnTo>
                      <a:lnTo>
                        <a:pt x="129" y="193"/>
                      </a:lnTo>
                      <a:lnTo>
                        <a:pt x="142" y="151"/>
                      </a:lnTo>
                      <a:lnTo>
                        <a:pt x="181" y="129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3039" name="Group 287"/>
            <p:cNvGrpSpPr>
              <a:grpSpLocks/>
            </p:cNvGrpSpPr>
            <p:nvPr/>
          </p:nvGrpSpPr>
          <p:grpSpPr bwMode="auto">
            <a:xfrm>
              <a:off x="4975" y="3114"/>
              <a:ext cx="618" cy="1104"/>
              <a:chOff x="4975" y="3114"/>
              <a:chExt cx="618" cy="1104"/>
            </a:xfrm>
          </p:grpSpPr>
          <p:grpSp>
            <p:nvGrpSpPr>
              <p:cNvPr id="203040" name="Group 288"/>
              <p:cNvGrpSpPr>
                <a:grpSpLocks/>
              </p:cNvGrpSpPr>
              <p:nvPr/>
            </p:nvGrpSpPr>
            <p:grpSpPr bwMode="auto">
              <a:xfrm>
                <a:off x="4975" y="3954"/>
                <a:ext cx="165" cy="264"/>
                <a:chOff x="4975" y="3954"/>
                <a:chExt cx="165" cy="264"/>
              </a:xfrm>
            </p:grpSpPr>
            <p:grpSp>
              <p:nvGrpSpPr>
                <p:cNvPr id="203041" name="Group 289"/>
                <p:cNvGrpSpPr>
                  <a:grpSpLocks/>
                </p:cNvGrpSpPr>
                <p:nvPr/>
              </p:nvGrpSpPr>
              <p:grpSpPr bwMode="auto">
                <a:xfrm>
                  <a:off x="4984" y="3954"/>
                  <a:ext cx="156" cy="246"/>
                  <a:chOff x="4984" y="3954"/>
                  <a:chExt cx="156" cy="246"/>
                </a:xfrm>
              </p:grpSpPr>
              <p:sp>
                <p:nvSpPr>
                  <p:cNvPr id="203042" name="Freeform 290"/>
                  <p:cNvSpPr>
                    <a:spLocks/>
                  </p:cNvSpPr>
                  <p:nvPr/>
                </p:nvSpPr>
                <p:spPr bwMode="auto">
                  <a:xfrm>
                    <a:off x="5028" y="3954"/>
                    <a:ext cx="102" cy="231"/>
                  </a:xfrm>
                  <a:custGeom>
                    <a:avLst/>
                    <a:gdLst>
                      <a:gd name="T0" fmla="*/ 10 w 204"/>
                      <a:gd name="T1" fmla="*/ 0 h 462"/>
                      <a:gd name="T2" fmla="*/ 25 w 204"/>
                      <a:gd name="T3" fmla="*/ 89 h 462"/>
                      <a:gd name="T4" fmla="*/ 50 w 204"/>
                      <a:gd name="T5" fmla="*/ 161 h 462"/>
                      <a:gd name="T6" fmla="*/ 76 w 204"/>
                      <a:gd name="T7" fmla="*/ 233 h 462"/>
                      <a:gd name="T8" fmla="*/ 92 w 204"/>
                      <a:gd name="T9" fmla="*/ 276 h 462"/>
                      <a:gd name="T10" fmla="*/ 94 w 204"/>
                      <a:gd name="T11" fmla="*/ 309 h 462"/>
                      <a:gd name="T12" fmla="*/ 95 w 204"/>
                      <a:gd name="T13" fmla="*/ 337 h 462"/>
                      <a:gd name="T14" fmla="*/ 54 w 204"/>
                      <a:gd name="T15" fmla="*/ 375 h 462"/>
                      <a:gd name="T16" fmla="*/ 0 w 204"/>
                      <a:gd name="T17" fmla="*/ 424 h 462"/>
                      <a:gd name="T18" fmla="*/ 52 w 204"/>
                      <a:gd name="T19" fmla="*/ 462 h 462"/>
                      <a:gd name="T20" fmla="*/ 117 w 204"/>
                      <a:gd name="T21" fmla="*/ 430 h 462"/>
                      <a:gd name="T22" fmla="*/ 175 w 204"/>
                      <a:gd name="T23" fmla="*/ 399 h 462"/>
                      <a:gd name="T24" fmla="*/ 204 w 204"/>
                      <a:gd name="T25" fmla="*/ 379 h 462"/>
                      <a:gd name="T26" fmla="*/ 204 w 204"/>
                      <a:gd name="T27" fmla="*/ 340 h 462"/>
                      <a:gd name="T28" fmla="*/ 184 w 204"/>
                      <a:gd name="T29" fmla="*/ 312 h 462"/>
                      <a:gd name="T30" fmla="*/ 169 w 204"/>
                      <a:gd name="T31" fmla="*/ 276 h 462"/>
                      <a:gd name="T32" fmla="*/ 166 w 204"/>
                      <a:gd name="T33" fmla="*/ 223 h 462"/>
                      <a:gd name="T34" fmla="*/ 164 w 204"/>
                      <a:gd name="T35" fmla="*/ 172 h 462"/>
                      <a:gd name="T36" fmla="*/ 171 w 204"/>
                      <a:gd name="T37" fmla="*/ 116 h 462"/>
                      <a:gd name="T38" fmla="*/ 177 w 204"/>
                      <a:gd name="T39" fmla="*/ 82 h 462"/>
                      <a:gd name="T40" fmla="*/ 177 w 204"/>
                      <a:gd name="T41" fmla="*/ 11 h 462"/>
                      <a:gd name="T42" fmla="*/ 10 w 204"/>
                      <a:gd name="T43" fmla="*/ 0 h 4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04" h="462">
                        <a:moveTo>
                          <a:pt x="10" y="0"/>
                        </a:moveTo>
                        <a:lnTo>
                          <a:pt x="25" y="89"/>
                        </a:lnTo>
                        <a:lnTo>
                          <a:pt x="50" y="161"/>
                        </a:lnTo>
                        <a:lnTo>
                          <a:pt x="76" y="233"/>
                        </a:lnTo>
                        <a:lnTo>
                          <a:pt x="92" y="276"/>
                        </a:lnTo>
                        <a:lnTo>
                          <a:pt x="94" y="309"/>
                        </a:lnTo>
                        <a:lnTo>
                          <a:pt x="95" y="337"/>
                        </a:lnTo>
                        <a:lnTo>
                          <a:pt x="54" y="375"/>
                        </a:lnTo>
                        <a:lnTo>
                          <a:pt x="0" y="424"/>
                        </a:lnTo>
                        <a:lnTo>
                          <a:pt x="52" y="462"/>
                        </a:lnTo>
                        <a:lnTo>
                          <a:pt x="117" y="430"/>
                        </a:lnTo>
                        <a:lnTo>
                          <a:pt x="175" y="399"/>
                        </a:lnTo>
                        <a:lnTo>
                          <a:pt x="204" y="379"/>
                        </a:lnTo>
                        <a:lnTo>
                          <a:pt x="204" y="340"/>
                        </a:lnTo>
                        <a:lnTo>
                          <a:pt x="184" y="312"/>
                        </a:lnTo>
                        <a:lnTo>
                          <a:pt x="169" y="276"/>
                        </a:lnTo>
                        <a:lnTo>
                          <a:pt x="166" y="223"/>
                        </a:lnTo>
                        <a:lnTo>
                          <a:pt x="164" y="172"/>
                        </a:lnTo>
                        <a:lnTo>
                          <a:pt x="171" y="116"/>
                        </a:lnTo>
                        <a:lnTo>
                          <a:pt x="177" y="82"/>
                        </a:lnTo>
                        <a:lnTo>
                          <a:pt x="177" y="11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blipFill dpi="0" rotWithShape="0">
                    <a:blip r:embed="rId7"/>
                    <a:srcRect/>
                    <a:tile tx="0" ty="0" sx="100000" sy="100000" flip="none" algn="tl"/>
                  </a:blipFill>
                  <a:ln w="3175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43" name="Freeform 291"/>
                  <p:cNvSpPr>
                    <a:spLocks/>
                  </p:cNvSpPr>
                  <p:nvPr/>
                </p:nvSpPr>
                <p:spPr bwMode="auto">
                  <a:xfrm>
                    <a:off x="4984" y="4118"/>
                    <a:ext cx="156" cy="82"/>
                  </a:xfrm>
                  <a:custGeom>
                    <a:avLst/>
                    <a:gdLst>
                      <a:gd name="T0" fmla="*/ 89 w 312"/>
                      <a:gd name="T1" fmla="*/ 96 h 164"/>
                      <a:gd name="T2" fmla="*/ 122 w 312"/>
                      <a:gd name="T3" fmla="*/ 112 h 164"/>
                      <a:gd name="T4" fmla="*/ 169 w 312"/>
                      <a:gd name="T5" fmla="*/ 106 h 164"/>
                      <a:gd name="T6" fmla="*/ 226 w 312"/>
                      <a:gd name="T7" fmla="*/ 77 h 164"/>
                      <a:gd name="T8" fmla="*/ 261 w 312"/>
                      <a:gd name="T9" fmla="*/ 47 h 164"/>
                      <a:gd name="T10" fmla="*/ 287 w 312"/>
                      <a:gd name="T11" fmla="*/ 0 h 164"/>
                      <a:gd name="T12" fmla="*/ 296 w 312"/>
                      <a:gd name="T13" fmla="*/ 14 h 164"/>
                      <a:gd name="T14" fmla="*/ 312 w 312"/>
                      <a:gd name="T15" fmla="*/ 51 h 164"/>
                      <a:gd name="T16" fmla="*/ 306 w 312"/>
                      <a:gd name="T17" fmla="*/ 70 h 164"/>
                      <a:gd name="T18" fmla="*/ 260 w 312"/>
                      <a:gd name="T19" fmla="*/ 91 h 164"/>
                      <a:gd name="T20" fmla="*/ 208 w 312"/>
                      <a:gd name="T21" fmla="*/ 111 h 164"/>
                      <a:gd name="T22" fmla="*/ 150 w 312"/>
                      <a:gd name="T23" fmla="*/ 154 h 164"/>
                      <a:gd name="T24" fmla="*/ 89 w 312"/>
                      <a:gd name="T25" fmla="*/ 164 h 164"/>
                      <a:gd name="T26" fmla="*/ 48 w 312"/>
                      <a:gd name="T27" fmla="*/ 163 h 164"/>
                      <a:gd name="T28" fmla="*/ 22 w 312"/>
                      <a:gd name="T29" fmla="*/ 159 h 164"/>
                      <a:gd name="T30" fmla="*/ 0 w 312"/>
                      <a:gd name="T31" fmla="*/ 145 h 164"/>
                      <a:gd name="T32" fmla="*/ 9 w 312"/>
                      <a:gd name="T33" fmla="*/ 130 h 164"/>
                      <a:gd name="T34" fmla="*/ 19 w 312"/>
                      <a:gd name="T35" fmla="*/ 120 h 164"/>
                      <a:gd name="T36" fmla="*/ 89 w 312"/>
                      <a:gd name="T37" fmla="*/ 9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12" h="164">
                        <a:moveTo>
                          <a:pt x="89" y="96"/>
                        </a:moveTo>
                        <a:lnTo>
                          <a:pt x="122" y="112"/>
                        </a:lnTo>
                        <a:lnTo>
                          <a:pt x="169" y="106"/>
                        </a:lnTo>
                        <a:lnTo>
                          <a:pt x="226" y="77"/>
                        </a:lnTo>
                        <a:lnTo>
                          <a:pt x="261" y="47"/>
                        </a:lnTo>
                        <a:lnTo>
                          <a:pt x="287" y="0"/>
                        </a:lnTo>
                        <a:lnTo>
                          <a:pt x="296" y="14"/>
                        </a:lnTo>
                        <a:lnTo>
                          <a:pt x="312" y="51"/>
                        </a:lnTo>
                        <a:lnTo>
                          <a:pt x="306" y="70"/>
                        </a:lnTo>
                        <a:lnTo>
                          <a:pt x="260" y="91"/>
                        </a:lnTo>
                        <a:lnTo>
                          <a:pt x="208" y="111"/>
                        </a:lnTo>
                        <a:lnTo>
                          <a:pt x="150" y="154"/>
                        </a:lnTo>
                        <a:lnTo>
                          <a:pt x="89" y="164"/>
                        </a:lnTo>
                        <a:lnTo>
                          <a:pt x="48" y="163"/>
                        </a:lnTo>
                        <a:lnTo>
                          <a:pt x="22" y="159"/>
                        </a:lnTo>
                        <a:lnTo>
                          <a:pt x="0" y="145"/>
                        </a:lnTo>
                        <a:lnTo>
                          <a:pt x="9" y="130"/>
                        </a:lnTo>
                        <a:lnTo>
                          <a:pt x="19" y="120"/>
                        </a:lnTo>
                        <a:lnTo>
                          <a:pt x="89" y="96"/>
                        </a:lnTo>
                        <a:close/>
                      </a:path>
                    </a:pathLst>
                  </a:cu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44" name="Freeform 292"/>
                  <p:cNvSpPr>
                    <a:spLocks/>
                  </p:cNvSpPr>
                  <p:nvPr/>
                </p:nvSpPr>
                <p:spPr bwMode="auto">
                  <a:xfrm>
                    <a:off x="5114" y="4153"/>
                    <a:ext cx="22" cy="31"/>
                  </a:xfrm>
                  <a:custGeom>
                    <a:avLst/>
                    <a:gdLst>
                      <a:gd name="T0" fmla="*/ 0 w 44"/>
                      <a:gd name="T1" fmla="*/ 20 h 62"/>
                      <a:gd name="T2" fmla="*/ 6 w 44"/>
                      <a:gd name="T3" fmla="*/ 61 h 62"/>
                      <a:gd name="T4" fmla="*/ 28 w 44"/>
                      <a:gd name="T5" fmla="*/ 62 h 62"/>
                      <a:gd name="T6" fmla="*/ 44 w 44"/>
                      <a:gd name="T7" fmla="*/ 0 h 62"/>
                      <a:gd name="T8" fmla="*/ 0 w 44"/>
                      <a:gd name="T9" fmla="*/ 20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62">
                        <a:moveTo>
                          <a:pt x="0" y="20"/>
                        </a:moveTo>
                        <a:lnTo>
                          <a:pt x="6" y="61"/>
                        </a:lnTo>
                        <a:lnTo>
                          <a:pt x="28" y="62"/>
                        </a:lnTo>
                        <a:lnTo>
                          <a:pt x="44" y="0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3045" name="Group 293"/>
                <p:cNvGrpSpPr>
                  <a:grpSpLocks/>
                </p:cNvGrpSpPr>
                <p:nvPr/>
              </p:nvGrpSpPr>
              <p:grpSpPr bwMode="auto">
                <a:xfrm>
                  <a:off x="4975" y="3973"/>
                  <a:ext cx="155" cy="245"/>
                  <a:chOff x="4975" y="3973"/>
                  <a:chExt cx="155" cy="245"/>
                </a:xfrm>
              </p:grpSpPr>
              <p:sp>
                <p:nvSpPr>
                  <p:cNvPr id="203046" name="Freeform 294"/>
                  <p:cNvSpPr>
                    <a:spLocks/>
                  </p:cNvSpPr>
                  <p:nvPr/>
                </p:nvSpPr>
                <p:spPr bwMode="auto">
                  <a:xfrm>
                    <a:off x="5019" y="3973"/>
                    <a:ext cx="102" cy="231"/>
                  </a:xfrm>
                  <a:custGeom>
                    <a:avLst/>
                    <a:gdLst>
                      <a:gd name="T0" fmla="*/ 10 w 204"/>
                      <a:gd name="T1" fmla="*/ 0 h 462"/>
                      <a:gd name="T2" fmla="*/ 25 w 204"/>
                      <a:gd name="T3" fmla="*/ 90 h 462"/>
                      <a:gd name="T4" fmla="*/ 50 w 204"/>
                      <a:gd name="T5" fmla="*/ 162 h 462"/>
                      <a:gd name="T6" fmla="*/ 76 w 204"/>
                      <a:gd name="T7" fmla="*/ 234 h 462"/>
                      <a:gd name="T8" fmla="*/ 92 w 204"/>
                      <a:gd name="T9" fmla="*/ 276 h 462"/>
                      <a:gd name="T10" fmla="*/ 95 w 204"/>
                      <a:gd name="T11" fmla="*/ 308 h 462"/>
                      <a:gd name="T12" fmla="*/ 95 w 204"/>
                      <a:gd name="T13" fmla="*/ 337 h 462"/>
                      <a:gd name="T14" fmla="*/ 55 w 204"/>
                      <a:gd name="T15" fmla="*/ 375 h 462"/>
                      <a:gd name="T16" fmla="*/ 0 w 204"/>
                      <a:gd name="T17" fmla="*/ 423 h 462"/>
                      <a:gd name="T18" fmla="*/ 52 w 204"/>
                      <a:gd name="T19" fmla="*/ 462 h 462"/>
                      <a:gd name="T20" fmla="*/ 117 w 204"/>
                      <a:gd name="T21" fmla="*/ 430 h 462"/>
                      <a:gd name="T22" fmla="*/ 175 w 204"/>
                      <a:gd name="T23" fmla="*/ 400 h 462"/>
                      <a:gd name="T24" fmla="*/ 204 w 204"/>
                      <a:gd name="T25" fmla="*/ 380 h 462"/>
                      <a:gd name="T26" fmla="*/ 204 w 204"/>
                      <a:gd name="T27" fmla="*/ 340 h 462"/>
                      <a:gd name="T28" fmla="*/ 185 w 204"/>
                      <a:gd name="T29" fmla="*/ 313 h 462"/>
                      <a:gd name="T30" fmla="*/ 169 w 204"/>
                      <a:gd name="T31" fmla="*/ 276 h 462"/>
                      <a:gd name="T32" fmla="*/ 167 w 204"/>
                      <a:gd name="T33" fmla="*/ 224 h 462"/>
                      <a:gd name="T34" fmla="*/ 164 w 204"/>
                      <a:gd name="T35" fmla="*/ 173 h 462"/>
                      <a:gd name="T36" fmla="*/ 172 w 204"/>
                      <a:gd name="T37" fmla="*/ 116 h 462"/>
                      <a:gd name="T38" fmla="*/ 177 w 204"/>
                      <a:gd name="T39" fmla="*/ 81 h 462"/>
                      <a:gd name="T40" fmla="*/ 177 w 204"/>
                      <a:gd name="T41" fmla="*/ 10 h 462"/>
                      <a:gd name="T42" fmla="*/ 10 w 204"/>
                      <a:gd name="T43" fmla="*/ 0 h 4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04" h="462">
                        <a:moveTo>
                          <a:pt x="10" y="0"/>
                        </a:moveTo>
                        <a:lnTo>
                          <a:pt x="25" y="90"/>
                        </a:lnTo>
                        <a:lnTo>
                          <a:pt x="50" y="162"/>
                        </a:lnTo>
                        <a:lnTo>
                          <a:pt x="76" y="234"/>
                        </a:lnTo>
                        <a:lnTo>
                          <a:pt x="92" y="276"/>
                        </a:lnTo>
                        <a:lnTo>
                          <a:pt x="95" y="308"/>
                        </a:lnTo>
                        <a:lnTo>
                          <a:pt x="95" y="337"/>
                        </a:lnTo>
                        <a:lnTo>
                          <a:pt x="55" y="375"/>
                        </a:lnTo>
                        <a:lnTo>
                          <a:pt x="0" y="423"/>
                        </a:lnTo>
                        <a:lnTo>
                          <a:pt x="52" y="462"/>
                        </a:lnTo>
                        <a:lnTo>
                          <a:pt x="117" y="430"/>
                        </a:lnTo>
                        <a:lnTo>
                          <a:pt x="175" y="400"/>
                        </a:lnTo>
                        <a:lnTo>
                          <a:pt x="204" y="380"/>
                        </a:lnTo>
                        <a:lnTo>
                          <a:pt x="204" y="340"/>
                        </a:lnTo>
                        <a:lnTo>
                          <a:pt x="185" y="313"/>
                        </a:lnTo>
                        <a:lnTo>
                          <a:pt x="169" y="276"/>
                        </a:lnTo>
                        <a:lnTo>
                          <a:pt x="167" y="224"/>
                        </a:lnTo>
                        <a:lnTo>
                          <a:pt x="164" y="173"/>
                        </a:lnTo>
                        <a:lnTo>
                          <a:pt x="172" y="116"/>
                        </a:lnTo>
                        <a:lnTo>
                          <a:pt x="177" y="81"/>
                        </a:lnTo>
                        <a:lnTo>
                          <a:pt x="177" y="1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blipFill dpi="0" rotWithShape="0">
                    <a:blip r:embed="rId7"/>
                    <a:srcRect/>
                    <a:tile tx="0" ty="0" sx="100000" sy="100000" flip="none" algn="tl"/>
                  </a:blipFill>
                  <a:ln w="3175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47" name="Freeform 295"/>
                  <p:cNvSpPr>
                    <a:spLocks/>
                  </p:cNvSpPr>
                  <p:nvPr/>
                </p:nvSpPr>
                <p:spPr bwMode="auto">
                  <a:xfrm>
                    <a:off x="4975" y="4137"/>
                    <a:ext cx="155" cy="81"/>
                  </a:xfrm>
                  <a:custGeom>
                    <a:avLst/>
                    <a:gdLst>
                      <a:gd name="T0" fmla="*/ 88 w 312"/>
                      <a:gd name="T1" fmla="*/ 94 h 164"/>
                      <a:gd name="T2" fmla="*/ 121 w 312"/>
                      <a:gd name="T3" fmla="*/ 112 h 164"/>
                      <a:gd name="T4" fmla="*/ 169 w 312"/>
                      <a:gd name="T5" fmla="*/ 105 h 164"/>
                      <a:gd name="T6" fmla="*/ 225 w 312"/>
                      <a:gd name="T7" fmla="*/ 75 h 164"/>
                      <a:gd name="T8" fmla="*/ 261 w 312"/>
                      <a:gd name="T9" fmla="*/ 47 h 164"/>
                      <a:gd name="T10" fmla="*/ 286 w 312"/>
                      <a:gd name="T11" fmla="*/ 0 h 164"/>
                      <a:gd name="T12" fmla="*/ 296 w 312"/>
                      <a:gd name="T13" fmla="*/ 13 h 164"/>
                      <a:gd name="T14" fmla="*/ 312 w 312"/>
                      <a:gd name="T15" fmla="*/ 51 h 164"/>
                      <a:gd name="T16" fmla="*/ 305 w 312"/>
                      <a:gd name="T17" fmla="*/ 69 h 164"/>
                      <a:gd name="T18" fmla="*/ 259 w 312"/>
                      <a:gd name="T19" fmla="*/ 91 h 164"/>
                      <a:gd name="T20" fmla="*/ 207 w 312"/>
                      <a:gd name="T21" fmla="*/ 111 h 164"/>
                      <a:gd name="T22" fmla="*/ 149 w 312"/>
                      <a:gd name="T23" fmla="*/ 153 h 164"/>
                      <a:gd name="T24" fmla="*/ 88 w 312"/>
                      <a:gd name="T25" fmla="*/ 164 h 164"/>
                      <a:gd name="T26" fmla="*/ 47 w 312"/>
                      <a:gd name="T27" fmla="*/ 163 h 164"/>
                      <a:gd name="T28" fmla="*/ 21 w 312"/>
                      <a:gd name="T29" fmla="*/ 158 h 164"/>
                      <a:gd name="T30" fmla="*/ 0 w 312"/>
                      <a:gd name="T31" fmla="*/ 145 h 164"/>
                      <a:gd name="T32" fmla="*/ 8 w 312"/>
                      <a:gd name="T33" fmla="*/ 130 h 164"/>
                      <a:gd name="T34" fmla="*/ 18 w 312"/>
                      <a:gd name="T35" fmla="*/ 120 h 164"/>
                      <a:gd name="T36" fmla="*/ 88 w 312"/>
                      <a:gd name="T37" fmla="*/ 9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12" h="164">
                        <a:moveTo>
                          <a:pt x="88" y="94"/>
                        </a:moveTo>
                        <a:lnTo>
                          <a:pt x="121" y="112"/>
                        </a:lnTo>
                        <a:lnTo>
                          <a:pt x="169" y="105"/>
                        </a:lnTo>
                        <a:lnTo>
                          <a:pt x="225" y="75"/>
                        </a:lnTo>
                        <a:lnTo>
                          <a:pt x="261" y="47"/>
                        </a:lnTo>
                        <a:lnTo>
                          <a:pt x="286" y="0"/>
                        </a:lnTo>
                        <a:lnTo>
                          <a:pt x="296" y="13"/>
                        </a:lnTo>
                        <a:lnTo>
                          <a:pt x="312" y="51"/>
                        </a:lnTo>
                        <a:lnTo>
                          <a:pt x="305" y="69"/>
                        </a:lnTo>
                        <a:lnTo>
                          <a:pt x="259" y="91"/>
                        </a:lnTo>
                        <a:lnTo>
                          <a:pt x="207" y="111"/>
                        </a:lnTo>
                        <a:lnTo>
                          <a:pt x="149" y="153"/>
                        </a:lnTo>
                        <a:lnTo>
                          <a:pt x="88" y="164"/>
                        </a:lnTo>
                        <a:lnTo>
                          <a:pt x="47" y="163"/>
                        </a:lnTo>
                        <a:lnTo>
                          <a:pt x="21" y="158"/>
                        </a:lnTo>
                        <a:lnTo>
                          <a:pt x="0" y="145"/>
                        </a:lnTo>
                        <a:lnTo>
                          <a:pt x="8" y="130"/>
                        </a:lnTo>
                        <a:lnTo>
                          <a:pt x="18" y="120"/>
                        </a:lnTo>
                        <a:lnTo>
                          <a:pt x="88" y="94"/>
                        </a:lnTo>
                        <a:close/>
                      </a:path>
                    </a:pathLst>
                  </a:cu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48" name="Freeform 296"/>
                  <p:cNvSpPr>
                    <a:spLocks/>
                  </p:cNvSpPr>
                  <p:nvPr/>
                </p:nvSpPr>
                <p:spPr bwMode="auto">
                  <a:xfrm>
                    <a:off x="5105" y="4172"/>
                    <a:ext cx="21" cy="31"/>
                  </a:xfrm>
                  <a:custGeom>
                    <a:avLst/>
                    <a:gdLst>
                      <a:gd name="T0" fmla="*/ 0 w 43"/>
                      <a:gd name="T1" fmla="*/ 20 h 62"/>
                      <a:gd name="T2" fmla="*/ 5 w 43"/>
                      <a:gd name="T3" fmla="*/ 61 h 62"/>
                      <a:gd name="T4" fmla="*/ 28 w 43"/>
                      <a:gd name="T5" fmla="*/ 62 h 62"/>
                      <a:gd name="T6" fmla="*/ 43 w 43"/>
                      <a:gd name="T7" fmla="*/ 0 h 62"/>
                      <a:gd name="T8" fmla="*/ 0 w 43"/>
                      <a:gd name="T9" fmla="*/ 20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62">
                        <a:moveTo>
                          <a:pt x="0" y="20"/>
                        </a:moveTo>
                        <a:lnTo>
                          <a:pt x="5" y="61"/>
                        </a:lnTo>
                        <a:lnTo>
                          <a:pt x="28" y="62"/>
                        </a:lnTo>
                        <a:lnTo>
                          <a:pt x="43" y="0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3049" name="Group 297"/>
              <p:cNvGrpSpPr>
                <a:grpSpLocks/>
              </p:cNvGrpSpPr>
              <p:nvPr/>
            </p:nvGrpSpPr>
            <p:grpSpPr bwMode="auto">
              <a:xfrm>
                <a:off x="5204" y="3935"/>
                <a:ext cx="261" cy="282"/>
                <a:chOff x="5204" y="3935"/>
                <a:chExt cx="261" cy="282"/>
              </a:xfrm>
            </p:grpSpPr>
            <p:sp>
              <p:nvSpPr>
                <p:cNvPr id="203050" name="Oval 298"/>
                <p:cNvSpPr>
                  <a:spLocks noChangeArrowheads="1"/>
                </p:cNvSpPr>
                <p:nvPr/>
              </p:nvSpPr>
              <p:spPr bwMode="auto">
                <a:xfrm>
                  <a:off x="5204" y="4089"/>
                  <a:ext cx="261" cy="128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51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06" y="3935"/>
                  <a:ext cx="64" cy="181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3052" name="Group 300"/>
              <p:cNvGrpSpPr>
                <a:grpSpLocks/>
              </p:cNvGrpSpPr>
              <p:nvPr/>
            </p:nvGrpSpPr>
            <p:grpSpPr bwMode="auto">
              <a:xfrm>
                <a:off x="5124" y="3809"/>
                <a:ext cx="406" cy="141"/>
                <a:chOff x="5124" y="3809"/>
                <a:chExt cx="406" cy="141"/>
              </a:xfrm>
            </p:grpSpPr>
            <p:sp>
              <p:nvSpPr>
                <p:cNvPr id="203053" name="Freeform 301"/>
                <p:cNvSpPr>
                  <a:spLocks/>
                </p:cNvSpPr>
                <p:nvPr/>
              </p:nvSpPr>
              <p:spPr bwMode="auto">
                <a:xfrm>
                  <a:off x="5124" y="3809"/>
                  <a:ext cx="406" cy="141"/>
                </a:xfrm>
                <a:custGeom>
                  <a:avLst/>
                  <a:gdLst>
                    <a:gd name="T0" fmla="*/ 0 w 812"/>
                    <a:gd name="T1" fmla="*/ 148 h 284"/>
                    <a:gd name="T2" fmla="*/ 5 w 812"/>
                    <a:gd name="T3" fmla="*/ 236 h 284"/>
                    <a:gd name="T4" fmla="*/ 273 w 812"/>
                    <a:gd name="T5" fmla="*/ 284 h 284"/>
                    <a:gd name="T6" fmla="*/ 568 w 812"/>
                    <a:gd name="T7" fmla="*/ 284 h 284"/>
                    <a:gd name="T8" fmla="*/ 799 w 812"/>
                    <a:gd name="T9" fmla="*/ 212 h 284"/>
                    <a:gd name="T10" fmla="*/ 812 w 812"/>
                    <a:gd name="T11" fmla="*/ 8 h 284"/>
                    <a:gd name="T12" fmla="*/ 355 w 812"/>
                    <a:gd name="T13" fmla="*/ 0 h 284"/>
                    <a:gd name="T14" fmla="*/ 0 w 812"/>
                    <a:gd name="T15" fmla="*/ 14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2" h="284">
                      <a:moveTo>
                        <a:pt x="0" y="148"/>
                      </a:moveTo>
                      <a:lnTo>
                        <a:pt x="5" y="236"/>
                      </a:lnTo>
                      <a:lnTo>
                        <a:pt x="273" y="284"/>
                      </a:lnTo>
                      <a:lnTo>
                        <a:pt x="568" y="284"/>
                      </a:lnTo>
                      <a:lnTo>
                        <a:pt x="799" y="212"/>
                      </a:lnTo>
                      <a:lnTo>
                        <a:pt x="812" y="8"/>
                      </a:lnTo>
                      <a:lnTo>
                        <a:pt x="355" y="0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blipFill dpi="0" rotWithShape="0">
                  <a:blip r:embed="rId6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54" name="Freeform 302"/>
                <p:cNvSpPr>
                  <a:spLocks/>
                </p:cNvSpPr>
                <p:nvPr/>
              </p:nvSpPr>
              <p:spPr bwMode="auto">
                <a:xfrm>
                  <a:off x="5134" y="3862"/>
                  <a:ext cx="387" cy="82"/>
                </a:xfrm>
                <a:custGeom>
                  <a:avLst/>
                  <a:gdLst>
                    <a:gd name="T0" fmla="*/ 0 w 776"/>
                    <a:gd name="T1" fmla="*/ 56 h 164"/>
                    <a:gd name="T2" fmla="*/ 4 w 776"/>
                    <a:gd name="T3" fmla="*/ 119 h 164"/>
                    <a:gd name="T4" fmla="*/ 245 w 776"/>
                    <a:gd name="T5" fmla="*/ 164 h 164"/>
                    <a:gd name="T6" fmla="*/ 558 w 776"/>
                    <a:gd name="T7" fmla="*/ 164 h 164"/>
                    <a:gd name="T8" fmla="*/ 776 w 776"/>
                    <a:gd name="T9" fmla="*/ 88 h 164"/>
                    <a:gd name="T10" fmla="*/ 776 w 776"/>
                    <a:gd name="T11" fmla="*/ 0 h 164"/>
                    <a:gd name="T12" fmla="*/ 567 w 776"/>
                    <a:gd name="T13" fmla="*/ 88 h 164"/>
                    <a:gd name="T14" fmla="*/ 249 w 776"/>
                    <a:gd name="T15" fmla="*/ 92 h 164"/>
                    <a:gd name="T16" fmla="*/ 0 w 776"/>
                    <a:gd name="T17" fmla="*/ 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6" h="164">
                      <a:moveTo>
                        <a:pt x="0" y="56"/>
                      </a:moveTo>
                      <a:lnTo>
                        <a:pt x="4" y="119"/>
                      </a:lnTo>
                      <a:lnTo>
                        <a:pt x="245" y="164"/>
                      </a:lnTo>
                      <a:lnTo>
                        <a:pt x="558" y="164"/>
                      </a:lnTo>
                      <a:lnTo>
                        <a:pt x="776" y="88"/>
                      </a:lnTo>
                      <a:lnTo>
                        <a:pt x="776" y="0"/>
                      </a:lnTo>
                      <a:lnTo>
                        <a:pt x="567" y="88"/>
                      </a:lnTo>
                      <a:lnTo>
                        <a:pt x="249" y="92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3055" name="Group 303"/>
              <p:cNvGrpSpPr>
                <a:grpSpLocks/>
              </p:cNvGrpSpPr>
              <p:nvPr/>
            </p:nvGrpSpPr>
            <p:grpSpPr bwMode="auto">
              <a:xfrm>
                <a:off x="5257" y="3114"/>
                <a:ext cx="198" cy="227"/>
                <a:chOff x="5257" y="3114"/>
                <a:chExt cx="198" cy="227"/>
              </a:xfrm>
            </p:grpSpPr>
            <p:grpSp>
              <p:nvGrpSpPr>
                <p:cNvPr id="203056" name="Group 304"/>
                <p:cNvGrpSpPr>
                  <a:grpSpLocks/>
                </p:cNvGrpSpPr>
                <p:nvPr/>
              </p:nvGrpSpPr>
              <p:grpSpPr bwMode="auto">
                <a:xfrm>
                  <a:off x="5257" y="3128"/>
                  <a:ext cx="177" cy="213"/>
                  <a:chOff x="5257" y="3128"/>
                  <a:chExt cx="177" cy="213"/>
                </a:xfrm>
              </p:grpSpPr>
              <p:sp>
                <p:nvSpPr>
                  <p:cNvPr id="203057" name="Freeform 305"/>
                  <p:cNvSpPr>
                    <a:spLocks/>
                  </p:cNvSpPr>
                  <p:nvPr/>
                </p:nvSpPr>
                <p:spPr bwMode="auto">
                  <a:xfrm>
                    <a:off x="5257" y="3128"/>
                    <a:ext cx="177" cy="213"/>
                  </a:xfrm>
                  <a:custGeom>
                    <a:avLst/>
                    <a:gdLst>
                      <a:gd name="T0" fmla="*/ 108 w 355"/>
                      <a:gd name="T1" fmla="*/ 14 h 427"/>
                      <a:gd name="T2" fmla="*/ 62 w 355"/>
                      <a:gd name="T3" fmla="*/ 30 h 427"/>
                      <a:gd name="T4" fmla="*/ 46 w 355"/>
                      <a:gd name="T5" fmla="*/ 65 h 427"/>
                      <a:gd name="T6" fmla="*/ 31 w 355"/>
                      <a:gd name="T7" fmla="*/ 113 h 427"/>
                      <a:gd name="T8" fmla="*/ 29 w 355"/>
                      <a:gd name="T9" fmla="*/ 133 h 427"/>
                      <a:gd name="T10" fmla="*/ 31 w 355"/>
                      <a:gd name="T11" fmla="*/ 152 h 427"/>
                      <a:gd name="T12" fmla="*/ 38 w 355"/>
                      <a:gd name="T13" fmla="*/ 165 h 427"/>
                      <a:gd name="T14" fmla="*/ 28 w 355"/>
                      <a:gd name="T15" fmla="*/ 192 h 427"/>
                      <a:gd name="T16" fmla="*/ 16 w 355"/>
                      <a:gd name="T17" fmla="*/ 216 h 427"/>
                      <a:gd name="T18" fmla="*/ 10 w 355"/>
                      <a:gd name="T19" fmla="*/ 225 h 427"/>
                      <a:gd name="T20" fmla="*/ 5 w 355"/>
                      <a:gd name="T21" fmla="*/ 231 h 427"/>
                      <a:gd name="T22" fmla="*/ 1 w 355"/>
                      <a:gd name="T23" fmla="*/ 236 h 427"/>
                      <a:gd name="T24" fmla="*/ 0 w 355"/>
                      <a:gd name="T25" fmla="*/ 244 h 427"/>
                      <a:gd name="T26" fmla="*/ 2 w 355"/>
                      <a:gd name="T27" fmla="*/ 252 h 427"/>
                      <a:gd name="T28" fmla="*/ 7 w 355"/>
                      <a:gd name="T29" fmla="*/ 254 h 427"/>
                      <a:gd name="T30" fmla="*/ 21 w 355"/>
                      <a:gd name="T31" fmla="*/ 258 h 427"/>
                      <a:gd name="T32" fmla="*/ 27 w 355"/>
                      <a:gd name="T33" fmla="*/ 262 h 427"/>
                      <a:gd name="T34" fmla="*/ 29 w 355"/>
                      <a:gd name="T35" fmla="*/ 271 h 427"/>
                      <a:gd name="T36" fmla="*/ 28 w 355"/>
                      <a:gd name="T37" fmla="*/ 282 h 427"/>
                      <a:gd name="T38" fmla="*/ 22 w 355"/>
                      <a:gd name="T39" fmla="*/ 297 h 427"/>
                      <a:gd name="T40" fmla="*/ 25 w 355"/>
                      <a:gd name="T41" fmla="*/ 305 h 427"/>
                      <a:gd name="T42" fmla="*/ 31 w 355"/>
                      <a:gd name="T43" fmla="*/ 312 h 427"/>
                      <a:gd name="T44" fmla="*/ 29 w 355"/>
                      <a:gd name="T45" fmla="*/ 317 h 427"/>
                      <a:gd name="T46" fmla="*/ 28 w 355"/>
                      <a:gd name="T47" fmla="*/ 323 h 427"/>
                      <a:gd name="T48" fmla="*/ 31 w 355"/>
                      <a:gd name="T49" fmla="*/ 328 h 427"/>
                      <a:gd name="T50" fmla="*/ 38 w 355"/>
                      <a:gd name="T51" fmla="*/ 333 h 427"/>
                      <a:gd name="T52" fmla="*/ 41 w 355"/>
                      <a:gd name="T53" fmla="*/ 339 h 427"/>
                      <a:gd name="T54" fmla="*/ 41 w 355"/>
                      <a:gd name="T55" fmla="*/ 352 h 427"/>
                      <a:gd name="T56" fmla="*/ 45 w 355"/>
                      <a:gd name="T57" fmla="*/ 360 h 427"/>
                      <a:gd name="T58" fmla="*/ 50 w 355"/>
                      <a:gd name="T59" fmla="*/ 368 h 427"/>
                      <a:gd name="T60" fmla="*/ 58 w 355"/>
                      <a:gd name="T61" fmla="*/ 372 h 427"/>
                      <a:gd name="T62" fmla="*/ 67 w 355"/>
                      <a:gd name="T63" fmla="*/ 376 h 427"/>
                      <a:gd name="T64" fmla="*/ 78 w 355"/>
                      <a:gd name="T65" fmla="*/ 377 h 427"/>
                      <a:gd name="T66" fmla="*/ 103 w 355"/>
                      <a:gd name="T67" fmla="*/ 376 h 427"/>
                      <a:gd name="T68" fmla="*/ 128 w 355"/>
                      <a:gd name="T69" fmla="*/ 372 h 427"/>
                      <a:gd name="T70" fmla="*/ 162 w 355"/>
                      <a:gd name="T71" fmla="*/ 427 h 427"/>
                      <a:gd name="T72" fmla="*/ 308 w 355"/>
                      <a:gd name="T73" fmla="*/ 360 h 427"/>
                      <a:gd name="T74" fmla="*/ 294 w 355"/>
                      <a:gd name="T75" fmla="*/ 338 h 427"/>
                      <a:gd name="T76" fmla="*/ 286 w 355"/>
                      <a:gd name="T77" fmla="*/ 317 h 427"/>
                      <a:gd name="T78" fmla="*/ 286 w 355"/>
                      <a:gd name="T79" fmla="*/ 288 h 427"/>
                      <a:gd name="T80" fmla="*/ 355 w 355"/>
                      <a:gd name="T81" fmla="*/ 226 h 427"/>
                      <a:gd name="T82" fmla="*/ 355 w 355"/>
                      <a:gd name="T83" fmla="*/ 80 h 427"/>
                      <a:gd name="T84" fmla="*/ 319 w 355"/>
                      <a:gd name="T85" fmla="*/ 39 h 427"/>
                      <a:gd name="T86" fmla="*/ 274 w 355"/>
                      <a:gd name="T87" fmla="*/ 18 h 427"/>
                      <a:gd name="T88" fmla="*/ 226 w 355"/>
                      <a:gd name="T89" fmla="*/ 0 h 427"/>
                      <a:gd name="T90" fmla="*/ 164 w 355"/>
                      <a:gd name="T91" fmla="*/ 9 h 427"/>
                      <a:gd name="T92" fmla="*/ 108 w 355"/>
                      <a:gd name="T93" fmla="*/ 14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5" h="427">
                        <a:moveTo>
                          <a:pt x="108" y="14"/>
                        </a:moveTo>
                        <a:lnTo>
                          <a:pt x="62" y="30"/>
                        </a:lnTo>
                        <a:lnTo>
                          <a:pt x="46" y="65"/>
                        </a:lnTo>
                        <a:lnTo>
                          <a:pt x="31" y="113"/>
                        </a:lnTo>
                        <a:lnTo>
                          <a:pt x="29" y="133"/>
                        </a:lnTo>
                        <a:lnTo>
                          <a:pt x="31" y="152"/>
                        </a:lnTo>
                        <a:lnTo>
                          <a:pt x="38" y="165"/>
                        </a:lnTo>
                        <a:lnTo>
                          <a:pt x="28" y="192"/>
                        </a:lnTo>
                        <a:lnTo>
                          <a:pt x="16" y="216"/>
                        </a:lnTo>
                        <a:lnTo>
                          <a:pt x="10" y="225"/>
                        </a:lnTo>
                        <a:lnTo>
                          <a:pt x="5" y="231"/>
                        </a:lnTo>
                        <a:lnTo>
                          <a:pt x="1" y="236"/>
                        </a:lnTo>
                        <a:lnTo>
                          <a:pt x="0" y="244"/>
                        </a:lnTo>
                        <a:lnTo>
                          <a:pt x="2" y="252"/>
                        </a:lnTo>
                        <a:lnTo>
                          <a:pt x="7" y="254"/>
                        </a:lnTo>
                        <a:lnTo>
                          <a:pt x="21" y="258"/>
                        </a:lnTo>
                        <a:lnTo>
                          <a:pt x="27" y="262"/>
                        </a:lnTo>
                        <a:lnTo>
                          <a:pt x="29" y="271"/>
                        </a:lnTo>
                        <a:lnTo>
                          <a:pt x="28" y="282"/>
                        </a:lnTo>
                        <a:lnTo>
                          <a:pt x="22" y="297"/>
                        </a:lnTo>
                        <a:lnTo>
                          <a:pt x="25" y="305"/>
                        </a:lnTo>
                        <a:lnTo>
                          <a:pt x="31" y="312"/>
                        </a:lnTo>
                        <a:lnTo>
                          <a:pt x="29" y="317"/>
                        </a:lnTo>
                        <a:lnTo>
                          <a:pt x="28" y="323"/>
                        </a:lnTo>
                        <a:lnTo>
                          <a:pt x="31" y="328"/>
                        </a:lnTo>
                        <a:lnTo>
                          <a:pt x="38" y="333"/>
                        </a:lnTo>
                        <a:lnTo>
                          <a:pt x="41" y="339"/>
                        </a:lnTo>
                        <a:lnTo>
                          <a:pt x="41" y="352"/>
                        </a:lnTo>
                        <a:lnTo>
                          <a:pt x="45" y="360"/>
                        </a:lnTo>
                        <a:lnTo>
                          <a:pt x="50" y="368"/>
                        </a:lnTo>
                        <a:lnTo>
                          <a:pt x="58" y="372"/>
                        </a:lnTo>
                        <a:lnTo>
                          <a:pt x="67" y="376"/>
                        </a:lnTo>
                        <a:lnTo>
                          <a:pt x="78" y="377"/>
                        </a:lnTo>
                        <a:lnTo>
                          <a:pt x="103" y="376"/>
                        </a:lnTo>
                        <a:lnTo>
                          <a:pt x="128" y="372"/>
                        </a:lnTo>
                        <a:lnTo>
                          <a:pt x="162" y="427"/>
                        </a:lnTo>
                        <a:lnTo>
                          <a:pt x="308" y="360"/>
                        </a:lnTo>
                        <a:lnTo>
                          <a:pt x="294" y="338"/>
                        </a:lnTo>
                        <a:lnTo>
                          <a:pt x="286" y="317"/>
                        </a:lnTo>
                        <a:lnTo>
                          <a:pt x="286" y="288"/>
                        </a:lnTo>
                        <a:lnTo>
                          <a:pt x="355" y="226"/>
                        </a:lnTo>
                        <a:lnTo>
                          <a:pt x="355" y="80"/>
                        </a:lnTo>
                        <a:lnTo>
                          <a:pt x="319" y="39"/>
                        </a:lnTo>
                        <a:lnTo>
                          <a:pt x="274" y="18"/>
                        </a:lnTo>
                        <a:lnTo>
                          <a:pt x="226" y="0"/>
                        </a:lnTo>
                        <a:lnTo>
                          <a:pt x="164" y="9"/>
                        </a:lnTo>
                        <a:lnTo>
                          <a:pt x="108" y="14"/>
                        </a:lnTo>
                        <a:close/>
                      </a:path>
                    </a:pathLst>
                  </a:custGeom>
                  <a:blipFill dpi="0" rotWithShape="0">
                    <a:blip r:embed="rId7"/>
                    <a:srcRect/>
                    <a:tile tx="0" ty="0" sx="100000" sy="100000" flip="none" algn="tl"/>
                  </a:blipFill>
                  <a:ln w="3175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58" name="Freeform 306"/>
                  <p:cNvSpPr>
                    <a:spLocks/>
                  </p:cNvSpPr>
                  <p:nvPr/>
                </p:nvSpPr>
                <p:spPr bwMode="auto">
                  <a:xfrm>
                    <a:off x="5339" y="3262"/>
                    <a:ext cx="20" cy="34"/>
                  </a:xfrm>
                  <a:custGeom>
                    <a:avLst/>
                    <a:gdLst>
                      <a:gd name="T0" fmla="*/ 41 w 41"/>
                      <a:gd name="T1" fmla="*/ 0 h 68"/>
                      <a:gd name="T2" fmla="*/ 29 w 41"/>
                      <a:gd name="T3" fmla="*/ 32 h 68"/>
                      <a:gd name="T4" fmla="*/ 19 w 41"/>
                      <a:gd name="T5" fmla="*/ 49 h 68"/>
                      <a:gd name="T6" fmla="*/ 0 w 41"/>
                      <a:gd name="T7" fmla="*/ 68 h 68"/>
                      <a:gd name="T8" fmla="*/ 24 w 41"/>
                      <a:gd name="T9" fmla="*/ 52 h 68"/>
                      <a:gd name="T10" fmla="*/ 37 w 41"/>
                      <a:gd name="T11" fmla="*/ 32 h 68"/>
                      <a:gd name="T12" fmla="*/ 41 w 41"/>
                      <a:gd name="T13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68">
                        <a:moveTo>
                          <a:pt x="41" y="0"/>
                        </a:moveTo>
                        <a:lnTo>
                          <a:pt x="29" y="32"/>
                        </a:lnTo>
                        <a:lnTo>
                          <a:pt x="19" y="49"/>
                        </a:lnTo>
                        <a:lnTo>
                          <a:pt x="0" y="68"/>
                        </a:lnTo>
                        <a:lnTo>
                          <a:pt x="24" y="52"/>
                        </a:lnTo>
                        <a:lnTo>
                          <a:pt x="37" y="32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3059" name="Freeform 307"/>
                <p:cNvSpPr>
                  <a:spLocks/>
                </p:cNvSpPr>
                <p:nvPr/>
              </p:nvSpPr>
              <p:spPr bwMode="auto">
                <a:xfrm>
                  <a:off x="5284" y="3213"/>
                  <a:ext cx="23" cy="14"/>
                </a:xfrm>
                <a:custGeom>
                  <a:avLst/>
                  <a:gdLst>
                    <a:gd name="T0" fmla="*/ 6 w 46"/>
                    <a:gd name="T1" fmla="*/ 0 h 27"/>
                    <a:gd name="T2" fmla="*/ 8 w 46"/>
                    <a:gd name="T3" fmla="*/ 3 h 27"/>
                    <a:gd name="T4" fmla="*/ 0 w 46"/>
                    <a:gd name="T5" fmla="*/ 6 h 27"/>
                    <a:gd name="T6" fmla="*/ 10 w 46"/>
                    <a:gd name="T7" fmla="*/ 5 h 27"/>
                    <a:gd name="T8" fmla="*/ 14 w 46"/>
                    <a:gd name="T9" fmla="*/ 14 h 27"/>
                    <a:gd name="T10" fmla="*/ 9 w 46"/>
                    <a:gd name="T11" fmla="*/ 19 h 27"/>
                    <a:gd name="T12" fmla="*/ 13 w 46"/>
                    <a:gd name="T13" fmla="*/ 19 h 27"/>
                    <a:gd name="T14" fmla="*/ 10 w 46"/>
                    <a:gd name="T15" fmla="*/ 27 h 27"/>
                    <a:gd name="T16" fmla="*/ 16 w 46"/>
                    <a:gd name="T17" fmla="*/ 17 h 27"/>
                    <a:gd name="T18" fmla="*/ 25 w 46"/>
                    <a:gd name="T19" fmla="*/ 17 h 27"/>
                    <a:gd name="T20" fmla="*/ 33 w 46"/>
                    <a:gd name="T21" fmla="*/ 14 h 27"/>
                    <a:gd name="T22" fmla="*/ 46 w 46"/>
                    <a:gd name="T23" fmla="*/ 13 h 27"/>
                    <a:gd name="T24" fmla="*/ 33 w 46"/>
                    <a:gd name="T25" fmla="*/ 4 h 27"/>
                    <a:gd name="T26" fmla="*/ 6 w 46"/>
                    <a:gd name="T2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6" h="27">
                      <a:moveTo>
                        <a:pt x="6" y="0"/>
                      </a:moveTo>
                      <a:lnTo>
                        <a:pt x="8" y="3"/>
                      </a:lnTo>
                      <a:lnTo>
                        <a:pt x="0" y="6"/>
                      </a:lnTo>
                      <a:lnTo>
                        <a:pt x="10" y="5"/>
                      </a:lnTo>
                      <a:lnTo>
                        <a:pt x="14" y="14"/>
                      </a:lnTo>
                      <a:lnTo>
                        <a:pt x="9" y="19"/>
                      </a:lnTo>
                      <a:lnTo>
                        <a:pt x="13" y="19"/>
                      </a:lnTo>
                      <a:lnTo>
                        <a:pt x="10" y="27"/>
                      </a:lnTo>
                      <a:lnTo>
                        <a:pt x="16" y="17"/>
                      </a:lnTo>
                      <a:lnTo>
                        <a:pt x="25" y="17"/>
                      </a:lnTo>
                      <a:lnTo>
                        <a:pt x="33" y="14"/>
                      </a:lnTo>
                      <a:lnTo>
                        <a:pt x="46" y="13"/>
                      </a:lnTo>
                      <a:lnTo>
                        <a:pt x="33" y="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60" name="Freeform 308"/>
                <p:cNvSpPr>
                  <a:spLocks/>
                </p:cNvSpPr>
                <p:nvPr/>
              </p:nvSpPr>
              <p:spPr bwMode="auto">
                <a:xfrm>
                  <a:off x="5280" y="3197"/>
                  <a:ext cx="39" cy="10"/>
                </a:xfrm>
                <a:custGeom>
                  <a:avLst/>
                  <a:gdLst>
                    <a:gd name="T0" fmla="*/ 0 w 76"/>
                    <a:gd name="T1" fmla="*/ 10 h 19"/>
                    <a:gd name="T2" fmla="*/ 2 w 76"/>
                    <a:gd name="T3" fmla="*/ 17 h 19"/>
                    <a:gd name="T4" fmla="*/ 11 w 76"/>
                    <a:gd name="T5" fmla="*/ 19 h 19"/>
                    <a:gd name="T6" fmla="*/ 23 w 76"/>
                    <a:gd name="T7" fmla="*/ 14 h 19"/>
                    <a:gd name="T8" fmla="*/ 39 w 76"/>
                    <a:gd name="T9" fmla="*/ 10 h 19"/>
                    <a:gd name="T10" fmla="*/ 65 w 76"/>
                    <a:gd name="T11" fmla="*/ 9 h 19"/>
                    <a:gd name="T12" fmla="*/ 76 w 76"/>
                    <a:gd name="T13" fmla="*/ 11 h 19"/>
                    <a:gd name="T14" fmla="*/ 57 w 76"/>
                    <a:gd name="T15" fmla="*/ 4 h 19"/>
                    <a:gd name="T16" fmla="*/ 43 w 76"/>
                    <a:gd name="T17" fmla="*/ 2 h 19"/>
                    <a:gd name="T18" fmla="*/ 45 w 76"/>
                    <a:gd name="T19" fmla="*/ 0 h 19"/>
                    <a:gd name="T20" fmla="*/ 32 w 76"/>
                    <a:gd name="T21" fmla="*/ 3 h 19"/>
                    <a:gd name="T22" fmla="*/ 33 w 76"/>
                    <a:gd name="T23" fmla="*/ 1 h 19"/>
                    <a:gd name="T24" fmla="*/ 23 w 76"/>
                    <a:gd name="T25" fmla="*/ 5 h 19"/>
                    <a:gd name="T26" fmla="*/ 12 w 76"/>
                    <a:gd name="T27" fmla="*/ 5 h 19"/>
                    <a:gd name="T28" fmla="*/ 0 w 76"/>
                    <a:gd name="T2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19">
                      <a:moveTo>
                        <a:pt x="0" y="10"/>
                      </a:moveTo>
                      <a:lnTo>
                        <a:pt x="2" y="17"/>
                      </a:lnTo>
                      <a:lnTo>
                        <a:pt x="11" y="19"/>
                      </a:lnTo>
                      <a:lnTo>
                        <a:pt x="23" y="14"/>
                      </a:lnTo>
                      <a:lnTo>
                        <a:pt x="39" y="10"/>
                      </a:lnTo>
                      <a:lnTo>
                        <a:pt x="65" y="9"/>
                      </a:lnTo>
                      <a:lnTo>
                        <a:pt x="76" y="11"/>
                      </a:lnTo>
                      <a:lnTo>
                        <a:pt x="57" y="4"/>
                      </a:lnTo>
                      <a:lnTo>
                        <a:pt x="43" y="2"/>
                      </a:lnTo>
                      <a:lnTo>
                        <a:pt x="45" y="0"/>
                      </a:lnTo>
                      <a:lnTo>
                        <a:pt x="32" y="3"/>
                      </a:lnTo>
                      <a:lnTo>
                        <a:pt x="33" y="1"/>
                      </a:lnTo>
                      <a:lnTo>
                        <a:pt x="23" y="5"/>
                      </a:lnTo>
                      <a:lnTo>
                        <a:pt x="12" y="5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61" name="Freeform 309"/>
                <p:cNvSpPr>
                  <a:spLocks/>
                </p:cNvSpPr>
                <p:nvPr/>
              </p:nvSpPr>
              <p:spPr bwMode="auto">
                <a:xfrm>
                  <a:off x="5268" y="3275"/>
                  <a:ext cx="18" cy="15"/>
                </a:xfrm>
                <a:custGeom>
                  <a:avLst/>
                  <a:gdLst>
                    <a:gd name="T0" fmla="*/ 0 w 37"/>
                    <a:gd name="T1" fmla="*/ 3 h 29"/>
                    <a:gd name="T2" fmla="*/ 7 w 37"/>
                    <a:gd name="T3" fmla="*/ 2 h 29"/>
                    <a:gd name="T4" fmla="*/ 11 w 37"/>
                    <a:gd name="T5" fmla="*/ 0 h 29"/>
                    <a:gd name="T6" fmla="*/ 16 w 37"/>
                    <a:gd name="T7" fmla="*/ 4 h 29"/>
                    <a:gd name="T8" fmla="*/ 21 w 37"/>
                    <a:gd name="T9" fmla="*/ 8 h 29"/>
                    <a:gd name="T10" fmla="*/ 28 w 37"/>
                    <a:gd name="T11" fmla="*/ 11 h 29"/>
                    <a:gd name="T12" fmla="*/ 32 w 37"/>
                    <a:gd name="T13" fmla="*/ 12 h 29"/>
                    <a:gd name="T14" fmla="*/ 34 w 37"/>
                    <a:gd name="T15" fmla="*/ 9 h 29"/>
                    <a:gd name="T16" fmla="*/ 36 w 37"/>
                    <a:gd name="T17" fmla="*/ 17 h 29"/>
                    <a:gd name="T18" fmla="*/ 37 w 37"/>
                    <a:gd name="T19" fmla="*/ 22 h 29"/>
                    <a:gd name="T20" fmla="*/ 37 w 37"/>
                    <a:gd name="T21" fmla="*/ 26 h 29"/>
                    <a:gd name="T22" fmla="*/ 35 w 37"/>
                    <a:gd name="T23" fmla="*/ 29 h 29"/>
                    <a:gd name="T24" fmla="*/ 36 w 37"/>
                    <a:gd name="T25" fmla="*/ 23 h 29"/>
                    <a:gd name="T26" fmla="*/ 32 w 37"/>
                    <a:gd name="T27" fmla="*/ 17 h 29"/>
                    <a:gd name="T28" fmla="*/ 21 w 37"/>
                    <a:gd name="T29" fmla="*/ 13 h 29"/>
                    <a:gd name="T30" fmla="*/ 16 w 37"/>
                    <a:gd name="T31" fmla="*/ 15 h 29"/>
                    <a:gd name="T32" fmla="*/ 9 w 37"/>
                    <a:gd name="T33" fmla="*/ 17 h 29"/>
                    <a:gd name="T34" fmla="*/ 3 w 37"/>
                    <a:gd name="T35" fmla="*/ 10 h 29"/>
                    <a:gd name="T36" fmla="*/ 0 w 37"/>
                    <a:gd name="T37" fmla="*/ 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29">
                      <a:moveTo>
                        <a:pt x="0" y="3"/>
                      </a:moveTo>
                      <a:lnTo>
                        <a:pt x="7" y="2"/>
                      </a:lnTo>
                      <a:lnTo>
                        <a:pt x="11" y="0"/>
                      </a:lnTo>
                      <a:lnTo>
                        <a:pt x="16" y="4"/>
                      </a:lnTo>
                      <a:lnTo>
                        <a:pt x="21" y="8"/>
                      </a:lnTo>
                      <a:lnTo>
                        <a:pt x="28" y="11"/>
                      </a:lnTo>
                      <a:lnTo>
                        <a:pt x="32" y="12"/>
                      </a:lnTo>
                      <a:lnTo>
                        <a:pt x="34" y="9"/>
                      </a:lnTo>
                      <a:lnTo>
                        <a:pt x="36" y="17"/>
                      </a:lnTo>
                      <a:lnTo>
                        <a:pt x="37" y="22"/>
                      </a:lnTo>
                      <a:lnTo>
                        <a:pt x="37" y="26"/>
                      </a:lnTo>
                      <a:lnTo>
                        <a:pt x="35" y="29"/>
                      </a:lnTo>
                      <a:lnTo>
                        <a:pt x="36" y="23"/>
                      </a:lnTo>
                      <a:lnTo>
                        <a:pt x="32" y="17"/>
                      </a:lnTo>
                      <a:lnTo>
                        <a:pt x="21" y="13"/>
                      </a:lnTo>
                      <a:lnTo>
                        <a:pt x="16" y="15"/>
                      </a:lnTo>
                      <a:lnTo>
                        <a:pt x="9" y="17"/>
                      </a:lnTo>
                      <a:lnTo>
                        <a:pt x="3" y="1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62" name="Freeform 310"/>
                <p:cNvSpPr>
                  <a:spLocks/>
                </p:cNvSpPr>
                <p:nvPr/>
              </p:nvSpPr>
              <p:spPr bwMode="auto">
                <a:xfrm>
                  <a:off x="5273" y="3290"/>
                  <a:ext cx="6" cy="3"/>
                </a:xfrm>
                <a:custGeom>
                  <a:avLst/>
                  <a:gdLst>
                    <a:gd name="T0" fmla="*/ 0 w 14"/>
                    <a:gd name="T1" fmla="*/ 1 h 5"/>
                    <a:gd name="T2" fmla="*/ 8 w 14"/>
                    <a:gd name="T3" fmla="*/ 0 h 5"/>
                    <a:gd name="T4" fmla="*/ 14 w 14"/>
                    <a:gd name="T5" fmla="*/ 2 h 5"/>
                    <a:gd name="T6" fmla="*/ 7 w 14"/>
                    <a:gd name="T7" fmla="*/ 5 h 5"/>
                    <a:gd name="T8" fmla="*/ 0 w 14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5">
                      <a:moveTo>
                        <a:pt x="0" y="1"/>
                      </a:moveTo>
                      <a:lnTo>
                        <a:pt x="8" y="0"/>
                      </a:lnTo>
                      <a:lnTo>
                        <a:pt x="14" y="2"/>
                      </a:lnTo>
                      <a:lnTo>
                        <a:pt x="7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63" name="Freeform 311"/>
                <p:cNvSpPr>
                  <a:spLocks/>
                </p:cNvSpPr>
                <p:nvPr/>
              </p:nvSpPr>
              <p:spPr bwMode="auto">
                <a:xfrm>
                  <a:off x="5266" y="3252"/>
                  <a:ext cx="8" cy="4"/>
                </a:xfrm>
                <a:custGeom>
                  <a:avLst/>
                  <a:gdLst>
                    <a:gd name="T0" fmla="*/ 0 w 15"/>
                    <a:gd name="T1" fmla="*/ 0 h 7"/>
                    <a:gd name="T2" fmla="*/ 8 w 15"/>
                    <a:gd name="T3" fmla="*/ 0 h 7"/>
                    <a:gd name="T4" fmla="*/ 13 w 15"/>
                    <a:gd name="T5" fmla="*/ 4 h 7"/>
                    <a:gd name="T6" fmla="*/ 15 w 15"/>
                    <a:gd name="T7" fmla="*/ 7 h 7"/>
                    <a:gd name="T8" fmla="*/ 11 w 15"/>
                    <a:gd name="T9" fmla="*/ 7 h 7"/>
                    <a:gd name="T10" fmla="*/ 7 w 15"/>
                    <a:gd name="T11" fmla="*/ 6 h 7"/>
                    <a:gd name="T12" fmla="*/ 0 w 1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13" y="4"/>
                      </a:lnTo>
                      <a:lnTo>
                        <a:pt x="15" y="7"/>
                      </a:lnTo>
                      <a:lnTo>
                        <a:pt x="11" y="7"/>
                      </a:lnTo>
                      <a:lnTo>
                        <a:pt x="7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64" name="Freeform 312"/>
                <p:cNvSpPr>
                  <a:spLocks/>
                </p:cNvSpPr>
                <p:nvPr/>
              </p:nvSpPr>
              <p:spPr bwMode="auto">
                <a:xfrm>
                  <a:off x="5276" y="3249"/>
                  <a:ext cx="4" cy="8"/>
                </a:xfrm>
                <a:custGeom>
                  <a:avLst/>
                  <a:gdLst>
                    <a:gd name="T0" fmla="*/ 4 w 8"/>
                    <a:gd name="T1" fmla="*/ 0 h 15"/>
                    <a:gd name="T2" fmla="*/ 6 w 8"/>
                    <a:gd name="T3" fmla="*/ 5 h 15"/>
                    <a:gd name="T4" fmla="*/ 3 w 8"/>
                    <a:gd name="T5" fmla="*/ 12 h 15"/>
                    <a:gd name="T6" fmla="*/ 0 w 8"/>
                    <a:gd name="T7" fmla="*/ 15 h 15"/>
                    <a:gd name="T8" fmla="*/ 4 w 8"/>
                    <a:gd name="T9" fmla="*/ 12 h 15"/>
                    <a:gd name="T10" fmla="*/ 8 w 8"/>
                    <a:gd name="T11" fmla="*/ 10 h 15"/>
                    <a:gd name="T12" fmla="*/ 8 w 8"/>
                    <a:gd name="T13" fmla="*/ 7 h 15"/>
                    <a:gd name="T14" fmla="*/ 4 w 8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15">
                      <a:moveTo>
                        <a:pt x="4" y="0"/>
                      </a:moveTo>
                      <a:lnTo>
                        <a:pt x="6" y="5"/>
                      </a:lnTo>
                      <a:lnTo>
                        <a:pt x="3" y="12"/>
                      </a:lnTo>
                      <a:lnTo>
                        <a:pt x="0" y="15"/>
                      </a:lnTo>
                      <a:lnTo>
                        <a:pt x="4" y="12"/>
                      </a:lnTo>
                      <a:lnTo>
                        <a:pt x="8" y="10"/>
                      </a:lnTo>
                      <a:lnTo>
                        <a:pt x="8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65" name="Freeform 313"/>
                <p:cNvSpPr>
                  <a:spLocks/>
                </p:cNvSpPr>
                <p:nvPr/>
              </p:nvSpPr>
              <p:spPr bwMode="auto">
                <a:xfrm>
                  <a:off x="5296" y="3217"/>
                  <a:ext cx="5" cy="3"/>
                </a:xfrm>
                <a:custGeom>
                  <a:avLst/>
                  <a:gdLst>
                    <a:gd name="T0" fmla="*/ 0 w 10"/>
                    <a:gd name="T1" fmla="*/ 0 h 5"/>
                    <a:gd name="T2" fmla="*/ 0 w 10"/>
                    <a:gd name="T3" fmla="*/ 5 h 5"/>
                    <a:gd name="T4" fmla="*/ 3 w 10"/>
                    <a:gd name="T5" fmla="*/ 5 h 5"/>
                    <a:gd name="T6" fmla="*/ 8 w 10"/>
                    <a:gd name="T7" fmla="*/ 3 h 5"/>
                    <a:gd name="T8" fmla="*/ 10 w 10"/>
                    <a:gd name="T9" fmla="*/ 3 h 5"/>
                    <a:gd name="T10" fmla="*/ 6 w 10"/>
                    <a:gd name="T11" fmla="*/ 1 h 5"/>
                    <a:gd name="T12" fmla="*/ 0 w 10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5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3" y="5"/>
                      </a:lnTo>
                      <a:lnTo>
                        <a:pt x="8" y="3"/>
                      </a:lnTo>
                      <a:lnTo>
                        <a:pt x="10" y="3"/>
                      </a:lnTo>
                      <a:lnTo>
                        <a:pt x="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3066" name="Group 314"/>
                <p:cNvGrpSpPr>
                  <a:grpSpLocks/>
                </p:cNvGrpSpPr>
                <p:nvPr/>
              </p:nvGrpSpPr>
              <p:grpSpPr bwMode="auto">
                <a:xfrm>
                  <a:off x="5353" y="3205"/>
                  <a:ext cx="25" cy="46"/>
                  <a:chOff x="5353" y="3205"/>
                  <a:chExt cx="25" cy="46"/>
                </a:xfrm>
              </p:grpSpPr>
              <p:sp>
                <p:nvSpPr>
                  <p:cNvPr id="203067" name="Freeform 315"/>
                  <p:cNvSpPr>
                    <a:spLocks/>
                  </p:cNvSpPr>
                  <p:nvPr/>
                </p:nvSpPr>
                <p:spPr bwMode="auto">
                  <a:xfrm>
                    <a:off x="5357" y="3210"/>
                    <a:ext cx="16" cy="34"/>
                  </a:xfrm>
                  <a:custGeom>
                    <a:avLst/>
                    <a:gdLst>
                      <a:gd name="T0" fmla="*/ 0 w 32"/>
                      <a:gd name="T1" fmla="*/ 13 h 69"/>
                      <a:gd name="T2" fmla="*/ 11 w 32"/>
                      <a:gd name="T3" fmla="*/ 6 h 69"/>
                      <a:gd name="T4" fmla="*/ 21 w 32"/>
                      <a:gd name="T5" fmla="*/ 8 h 69"/>
                      <a:gd name="T6" fmla="*/ 27 w 32"/>
                      <a:gd name="T7" fmla="*/ 19 h 69"/>
                      <a:gd name="T8" fmla="*/ 28 w 32"/>
                      <a:gd name="T9" fmla="*/ 34 h 69"/>
                      <a:gd name="T10" fmla="*/ 27 w 32"/>
                      <a:gd name="T11" fmla="*/ 47 h 69"/>
                      <a:gd name="T12" fmla="*/ 24 w 32"/>
                      <a:gd name="T13" fmla="*/ 57 h 69"/>
                      <a:gd name="T14" fmla="*/ 18 w 32"/>
                      <a:gd name="T15" fmla="*/ 41 h 69"/>
                      <a:gd name="T16" fmla="*/ 13 w 32"/>
                      <a:gd name="T17" fmla="*/ 32 h 69"/>
                      <a:gd name="T18" fmla="*/ 2 w 32"/>
                      <a:gd name="T19" fmla="*/ 27 h 69"/>
                      <a:gd name="T20" fmla="*/ 11 w 32"/>
                      <a:gd name="T21" fmla="*/ 39 h 69"/>
                      <a:gd name="T22" fmla="*/ 20 w 32"/>
                      <a:gd name="T23" fmla="*/ 49 h 69"/>
                      <a:gd name="T24" fmla="*/ 20 w 32"/>
                      <a:gd name="T25" fmla="*/ 60 h 69"/>
                      <a:gd name="T26" fmla="*/ 16 w 32"/>
                      <a:gd name="T27" fmla="*/ 68 h 69"/>
                      <a:gd name="T28" fmla="*/ 11 w 32"/>
                      <a:gd name="T29" fmla="*/ 69 h 69"/>
                      <a:gd name="T30" fmla="*/ 25 w 32"/>
                      <a:gd name="T31" fmla="*/ 67 h 69"/>
                      <a:gd name="T32" fmla="*/ 31 w 32"/>
                      <a:gd name="T33" fmla="*/ 51 h 69"/>
                      <a:gd name="T34" fmla="*/ 32 w 32"/>
                      <a:gd name="T35" fmla="*/ 33 h 69"/>
                      <a:gd name="T36" fmla="*/ 31 w 32"/>
                      <a:gd name="T37" fmla="*/ 16 h 69"/>
                      <a:gd name="T38" fmla="*/ 24 w 32"/>
                      <a:gd name="T39" fmla="*/ 5 h 69"/>
                      <a:gd name="T40" fmla="*/ 14 w 32"/>
                      <a:gd name="T41" fmla="*/ 0 h 69"/>
                      <a:gd name="T42" fmla="*/ 4 w 32"/>
                      <a:gd name="T43" fmla="*/ 2 h 69"/>
                      <a:gd name="T44" fmla="*/ 0 w 32"/>
                      <a:gd name="T45" fmla="*/ 13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2" h="69">
                        <a:moveTo>
                          <a:pt x="0" y="13"/>
                        </a:moveTo>
                        <a:lnTo>
                          <a:pt x="11" y="6"/>
                        </a:lnTo>
                        <a:lnTo>
                          <a:pt x="21" y="8"/>
                        </a:lnTo>
                        <a:lnTo>
                          <a:pt x="27" y="19"/>
                        </a:lnTo>
                        <a:lnTo>
                          <a:pt x="28" y="34"/>
                        </a:lnTo>
                        <a:lnTo>
                          <a:pt x="27" y="47"/>
                        </a:lnTo>
                        <a:lnTo>
                          <a:pt x="24" y="57"/>
                        </a:lnTo>
                        <a:lnTo>
                          <a:pt x="18" y="41"/>
                        </a:lnTo>
                        <a:lnTo>
                          <a:pt x="13" y="32"/>
                        </a:lnTo>
                        <a:lnTo>
                          <a:pt x="2" y="27"/>
                        </a:lnTo>
                        <a:lnTo>
                          <a:pt x="11" y="39"/>
                        </a:lnTo>
                        <a:lnTo>
                          <a:pt x="20" y="49"/>
                        </a:lnTo>
                        <a:lnTo>
                          <a:pt x="20" y="60"/>
                        </a:lnTo>
                        <a:lnTo>
                          <a:pt x="16" y="68"/>
                        </a:lnTo>
                        <a:lnTo>
                          <a:pt x="11" y="69"/>
                        </a:lnTo>
                        <a:lnTo>
                          <a:pt x="25" y="67"/>
                        </a:lnTo>
                        <a:lnTo>
                          <a:pt x="31" y="51"/>
                        </a:lnTo>
                        <a:lnTo>
                          <a:pt x="32" y="33"/>
                        </a:lnTo>
                        <a:lnTo>
                          <a:pt x="31" y="16"/>
                        </a:lnTo>
                        <a:lnTo>
                          <a:pt x="24" y="5"/>
                        </a:lnTo>
                        <a:lnTo>
                          <a:pt x="14" y="0"/>
                        </a:lnTo>
                        <a:lnTo>
                          <a:pt x="4" y="2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68" name="Freeform 316"/>
                  <p:cNvSpPr>
                    <a:spLocks/>
                  </p:cNvSpPr>
                  <p:nvPr/>
                </p:nvSpPr>
                <p:spPr bwMode="auto">
                  <a:xfrm>
                    <a:off x="5353" y="3205"/>
                    <a:ext cx="25" cy="46"/>
                  </a:xfrm>
                  <a:custGeom>
                    <a:avLst/>
                    <a:gdLst>
                      <a:gd name="T0" fmla="*/ 0 w 51"/>
                      <a:gd name="T1" fmla="*/ 22 h 92"/>
                      <a:gd name="T2" fmla="*/ 8 w 51"/>
                      <a:gd name="T3" fmla="*/ 8 h 92"/>
                      <a:gd name="T4" fmla="*/ 21 w 51"/>
                      <a:gd name="T5" fmla="*/ 5 h 92"/>
                      <a:gd name="T6" fmla="*/ 36 w 51"/>
                      <a:gd name="T7" fmla="*/ 7 h 92"/>
                      <a:gd name="T8" fmla="*/ 43 w 51"/>
                      <a:gd name="T9" fmla="*/ 16 h 92"/>
                      <a:gd name="T10" fmla="*/ 46 w 51"/>
                      <a:gd name="T11" fmla="*/ 29 h 92"/>
                      <a:gd name="T12" fmla="*/ 46 w 51"/>
                      <a:gd name="T13" fmla="*/ 40 h 92"/>
                      <a:gd name="T14" fmla="*/ 44 w 51"/>
                      <a:gd name="T15" fmla="*/ 48 h 92"/>
                      <a:gd name="T16" fmla="*/ 44 w 51"/>
                      <a:gd name="T17" fmla="*/ 59 h 92"/>
                      <a:gd name="T18" fmla="*/ 42 w 51"/>
                      <a:gd name="T19" fmla="*/ 72 h 92"/>
                      <a:gd name="T20" fmla="*/ 31 w 51"/>
                      <a:gd name="T21" fmla="*/ 84 h 92"/>
                      <a:gd name="T22" fmla="*/ 24 w 51"/>
                      <a:gd name="T23" fmla="*/ 84 h 92"/>
                      <a:gd name="T24" fmla="*/ 15 w 51"/>
                      <a:gd name="T25" fmla="*/ 84 h 92"/>
                      <a:gd name="T26" fmla="*/ 15 w 51"/>
                      <a:gd name="T27" fmla="*/ 88 h 92"/>
                      <a:gd name="T28" fmla="*/ 22 w 51"/>
                      <a:gd name="T29" fmla="*/ 92 h 92"/>
                      <a:gd name="T30" fmla="*/ 30 w 51"/>
                      <a:gd name="T31" fmla="*/ 91 h 92"/>
                      <a:gd name="T32" fmla="*/ 40 w 51"/>
                      <a:gd name="T33" fmla="*/ 87 h 92"/>
                      <a:gd name="T34" fmla="*/ 47 w 51"/>
                      <a:gd name="T35" fmla="*/ 73 h 92"/>
                      <a:gd name="T36" fmla="*/ 47 w 51"/>
                      <a:gd name="T37" fmla="*/ 52 h 92"/>
                      <a:gd name="T38" fmla="*/ 51 w 51"/>
                      <a:gd name="T39" fmla="*/ 38 h 92"/>
                      <a:gd name="T40" fmla="*/ 51 w 51"/>
                      <a:gd name="T41" fmla="*/ 26 h 92"/>
                      <a:gd name="T42" fmla="*/ 45 w 51"/>
                      <a:gd name="T43" fmla="*/ 13 h 92"/>
                      <a:gd name="T44" fmla="*/ 41 w 51"/>
                      <a:gd name="T45" fmla="*/ 5 h 92"/>
                      <a:gd name="T46" fmla="*/ 28 w 51"/>
                      <a:gd name="T47" fmla="*/ 0 h 92"/>
                      <a:gd name="T48" fmla="*/ 8 w 51"/>
                      <a:gd name="T49" fmla="*/ 2 h 92"/>
                      <a:gd name="T50" fmla="*/ 1 w 51"/>
                      <a:gd name="T51" fmla="*/ 8 h 92"/>
                      <a:gd name="T52" fmla="*/ 0 w 51"/>
                      <a:gd name="T53" fmla="*/ 22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1" h="92">
                        <a:moveTo>
                          <a:pt x="0" y="22"/>
                        </a:moveTo>
                        <a:lnTo>
                          <a:pt x="8" y="8"/>
                        </a:lnTo>
                        <a:lnTo>
                          <a:pt x="21" y="5"/>
                        </a:lnTo>
                        <a:lnTo>
                          <a:pt x="36" y="7"/>
                        </a:lnTo>
                        <a:lnTo>
                          <a:pt x="43" y="16"/>
                        </a:lnTo>
                        <a:lnTo>
                          <a:pt x="46" y="29"/>
                        </a:lnTo>
                        <a:lnTo>
                          <a:pt x="46" y="40"/>
                        </a:lnTo>
                        <a:lnTo>
                          <a:pt x="44" y="48"/>
                        </a:lnTo>
                        <a:lnTo>
                          <a:pt x="44" y="59"/>
                        </a:lnTo>
                        <a:lnTo>
                          <a:pt x="42" y="72"/>
                        </a:lnTo>
                        <a:lnTo>
                          <a:pt x="31" y="84"/>
                        </a:lnTo>
                        <a:lnTo>
                          <a:pt x="24" y="84"/>
                        </a:lnTo>
                        <a:lnTo>
                          <a:pt x="15" y="84"/>
                        </a:lnTo>
                        <a:lnTo>
                          <a:pt x="15" y="88"/>
                        </a:lnTo>
                        <a:lnTo>
                          <a:pt x="22" y="92"/>
                        </a:lnTo>
                        <a:lnTo>
                          <a:pt x="30" y="91"/>
                        </a:lnTo>
                        <a:lnTo>
                          <a:pt x="40" y="87"/>
                        </a:lnTo>
                        <a:lnTo>
                          <a:pt x="47" y="73"/>
                        </a:lnTo>
                        <a:lnTo>
                          <a:pt x="47" y="52"/>
                        </a:lnTo>
                        <a:lnTo>
                          <a:pt x="51" y="38"/>
                        </a:lnTo>
                        <a:lnTo>
                          <a:pt x="51" y="26"/>
                        </a:lnTo>
                        <a:lnTo>
                          <a:pt x="45" y="13"/>
                        </a:lnTo>
                        <a:lnTo>
                          <a:pt x="41" y="5"/>
                        </a:lnTo>
                        <a:lnTo>
                          <a:pt x="28" y="0"/>
                        </a:lnTo>
                        <a:lnTo>
                          <a:pt x="8" y="2"/>
                        </a:lnTo>
                        <a:lnTo>
                          <a:pt x="1" y="8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3069" name="Freeform 317"/>
                <p:cNvSpPr>
                  <a:spLocks/>
                </p:cNvSpPr>
                <p:nvPr/>
              </p:nvSpPr>
              <p:spPr bwMode="auto">
                <a:xfrm>
                  <a:off x="5262" y="3114"/>
                  <a:ext cx="193" cy="192"/>
                </a:xfrm>
                <a:custGeom>
                  <a:avLst/>
                  <a:gdLst>
                    <a:gd name="T0" fmla="*/ 22 w 388"/>
                    <a:gd name="T1" fmla="*/ 150 h 384"/>
                    <a:gd name="T2" fmla="*/ 40 w 388"/>
                    <a:gd name="T3" fmla="*/ 141 h 384"/>
                    <a:gd name="T4" fmla="*/ 112 w 388"/>
                    <a:gd name="T5" fmla="*/ 157 h 384"/>
                    <a:gd name="T6" fmla="*/ 63 w 388"/>
                    <a:gd name="T7" fmla="*/ 124 h 384"/>
                    <a:gd name="T8" fmla="*/ 127 w 388"/>
                    <a:gd name="T9" fmla="*/ 157 h 384"/>
                    <a:gd name="T10" fmla="*/ 152 w 388"/>
                    <a:gd name="T11" fmla="*/ 178 h 384"/>
                    <a:gd name="T12" fmla="*/ 155 w 388"/>
                    <a:gd name="T13" fmla="*/ 187 h 384"/>
                    <a:gd name="T14" fmla="*/ 156 w 388"/>
                    <a:gd name="T15" fmla="*/ 191 h 384"/>
                    <a:gd name="T16" fmla="*/ 173 w 388"/>
                    <a:gd name="T17" fmla="*/ 196 h 384"/>
                    <a:gd name="T18" fmla="*/ 131 w 388"/>
                    <a:gd name="T19" fmla="*/ 213 h 384"/>
                    <a:gd name="T20" fmla="*/ 181 w 388"/>
                    <a:gd name="T21" fmla="*/ 211 h 384"/>
                    <a:gd name="T22" fmla="*/ 181 w 388"/>
                    <a:gd name="T23" fmla="*/ 225 h 384"/>
                    <a:gd name="T24" fmla="*/ 174 w 388"/>
                    <a:gd name="T25" fmla="*/ 235 h 384"/>
                    <a:gd name="T26" fmla="*/ 153 w 388"/>
                    <a:gd name="T27" fmla="*/ 242 h 384"/>
                    <a:gd name="T28" fmla="*/ 219 w 388"/>
                    <a:gd name="T29" fmla="*/ 241 h 384"/>
                    <a:gd name="T30" fmla="*/ 224 w 388"/>
                    <a:gd name="T31" fmla="*/ 253 h 384"/>
                    <a:gd name="T32" fmla="*/ 225 w 388"/>
                    <a:gd name="T33" fmla="*/ 275 h 384"/>
                    <a:gd name="T34" fmla="*/ 185 w 388"/>
                    <a:gd name="T35" fmla="*/ 290 h 384"/>
                    <a:gd name="T36" fmla="*/ 233 w 388"/>
                    <a:gd name="T37" fmla="*/ 287 h 384"/>
                    <a:gd name="T38" fmla="*/ 195 w 388"/>
                    <a:gd name="T39" fmla="*/ 311 h 384"/>
                    <a:gd name="T40" fmla="*/ 205 w 388"/>
                    <a:gd name="T41" fmla="*/ 318 h 384"/>
                    <a:gd name="T42" fmla="*/ 222 w 388"/>
                    <a:gd name="T43" fmla="*/ 335 h 384"/>
                    <a:gd name="T44" fmla="*/ 188 w 388"/>
                    <a:gd name="T45" fmla="*/ 352 h 384"/>
                    <a:gd name="T46" fmla="*/ 243 w 388"/>
                    <a:gd name="T47" fmla="*/ 345 h 384"/>
                    <a:gd name="T48" fmla="*/ 233 w 388"/>
                    <a:gd name="T49" fmla="*/ 356 h 384"/>
                    <a:gd name="T50" fmla="*/ 237 w 388"/>
                    <a:gd name="T51" fmla="*/ 361 h 384"/>
                    <a:gd name="T52" fmla="*/ 254 w 388"/>
                    <a:gd name="T53" fmla="*/ 374 h 384"/>
                    <a:gd name="T54" fmla="*/ 263 w 388"/>
                    <a:gd name="T55" fmla="*/ 376 h 384"/>
                    <a:gd name="T56" fmla="*/ 289 w 388"/>
                    <a:gd name="T57" fmla="*/ 356 h 384"/>
                    <a:gd name="T58" fmla="*/ 332 w 388"/>
                    <a:gd name="T59" fmla="*/ 353 h 384"/>
                    <a:gd name="T60" fmla="*/ 311 w 388"/>
                    <a:gd name="T61" fmla="*/ 340 h 384"/>
                    <a:gd name="T62" fmla="*/ 338 w 388"/>
                    <a:gd name="T63" fmla="*/ 296 h 384"/>
                    <a:gd name="T64" fmla="*/ 388 w 388"/>
                    <a:gd name="T65" fmla="*/ 198 h 384"/>
                    <a:gd name="T66" fmla="*/ 372 w 388"/>
                    <a:gd name="T67" fmla="*/ 100 h 384"/>
                    <a:gd name="T68" fmla="*/ 348 w 388"/>
                    <a:gd name="T69" fmla="*/ 60 h 384"/>
                    <a:gd name="T70" fmla="*/ 293 w 388"/>
                    <a:gd name="T71" fmla="*/ 12 h 384"/>
                    <a:gd name="T72" fmla="*/ 195 w 388"/>
                    <a:gd name="T73" fmla="*/ 0 h 384"/>
                    <a:gd name="T74" fmla="*/ 101 w 388"/>
                    <a:gd name="T75" fmla="*/ 14 h 384"/>
                    <a:gd name="T76" fmla="*/ 29 w 388"/>
                    <a:gd name="T77" fmla="*/ 45 h 384"/>
                    <a:gd name="T78" fmla="*/ 0 w 388"/>
                    <a:gd name="T79" fmla="*/ 107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88" h="384">
                      <a:moveTo>
                        <a:pt x="0" y="107"/>
                      </a:moveTo>
                      <a:lnTo>
                        <a:pt x="22" y="150"/>
                      </a:lnTo>
                      <a:lnTo>
                        <a:pt x="62" y="159"/>
                      </a:lnTo>
                      <a:lnTo>
                        <a:pt x="40" y="141"/>
                      </a:lnTo>
                      <a:lnTo>
                        <a:pt x="77" y="153"/>
                      </a:lnTo>
                      <a:lnTo>
                        <a:pt x="112" y="157"/>
                      </a:lnTo>
                      <a:lnTo>
                        <a:pt x="75" y="141"/>
                      </a:lnTo>
                      <a:lnTo>
                        <a:pt x="63" y="124"/>
                      </a:lnTo>
                      <a:lnTo>
                        <a:pt x="104" y="149"/>
                      </a:lnTo>
                      <a:lnTo>
                        <a:pt x="127" y="157"/>
                      </a:lnTo>
                      <a:lnTo>
                        <a:pt x="160" y="161"/>
                      </a:lnTo>
                      <a:lnTo>
                        <a:pt x="152" y="178"/>
                      </a:lnTo>
                      <a:lnTo>
                        <a:pt x="131" y="187"/>
                      </a:lnTo>
                      <a:lnTo>
                        <a:pt x="155" y="187"/>
                      </a:lnTo>
                      <a:lnTo>
                        <a:pt x="175" y="181"/>
                      </a:lnTo>
                      <a:lnTo>
                        <a:pt x="156" y="191"/>
                      </a:lnTo>
                      <a:lnTo>
                        <a:pt x="131" y="202"/>
                      </a:lnTo>
                      <a:lnTo>
                        <a:pt x="173" y="196"/>
                      </a:lnTo>
                      <a:lnTo>
                        <a:pt x="150" y="208"/>
                      </a:lnTo>
                      <a:lnTo>
                        <a:pt x="131" y="213"/>
                      </a:lnTo>
                      <a:lnTo>
                        <a:pt x="156" y="213"/>
                      </a:lnTo>
                      <a:lnTo>
                        <a:pt x="181" y="211"/>
                      </a:lnTo>
                      <a:lnTo>
                        <a:pt x="144" y="231"/>
                      </a:lnTo>
                      <a:lnTo>
                        <a:pt x="181" y="225"/>
                      </a:lnTo>
                      <a:lnTo>
                        <a:pt x="188" y="222"/>
                      </a:lnTo>
                      <a:lnTo>
                        <a:pt x="174" y="235"/>
                      </a:lnTo>
                      <a:lnTo>
                        <a:pt x="162" y="238"/>
                      </a:lnTo>
                      <a:lnTo>
                        <a:pt x="153" y="242"/>
                      </a:lnTo>
                      <a:lnTo>
                        <a:pt x="187" y="246"/>
                      </a:lnTo>
                      <a:lnTo>
                        <a:pt x="219" y="241"/>
                      </a:lnTo>
                      <a:lnTo>
                        <a:pt x="236" y="237"/>
                      </a:lnTo>
                      <a:lnTo>
                        <a:pt x="224" y="253"/>
                      </a:lnTo>
                      <a:lnTo>
                        <a:pt x="237" y="259"/>
                      </a:lnTo>
                      <a:lnTo>
                        <a:pt x="225" y="275"/>
                      </a:lnTo>
                      <a:lnTo>
                        <a:pt x="213" y="282"/>
                      </a:lnTo>
                      <a:lnTo>
                        <a:pt x="185" y="290"/>
                      </a:lnTo>
                      <a:lnTo>
                        <a:pt x="208" y="293"/>
                      </a:lnTo>
                      <a:lnTo>
                        <a:pt x="233" y="287"/>
                      </a:lnTo>
                      <a:lnTo>
                        <a:pt x="215" y="301"/>
                      </a:lnTo>
                      <a:lnTo>
                        <a:pt x="195" y="311"/>
                      </a:lnTo>
                      <a:lnTo>
                        <a:pt x="171" y="312"/>
                      </a:lnTo>
                      <a:lnTo>
                        <a:pt x="205" y="318"/>
                      </a:lnTo>
                      <a:lnTo>
                        <a:pt x="232" y="314"/>
                      </a:lnTo>
                      <a:lnTo>
                        <a:pt x="222" y="335"/>
                      </a:lnTo>
                      <a:lnTo>
                        <a:pt x="209" y="346"/>
                      </a:lnTo>
                      <a:lnTo>
                        <a:pt x="188" y="352"/>
                      </a:lnTo>
                      <a:lnTo>
                        <a:pt x="214" y="352"/>
                      </a:lnTo>
                      <a:lnTo>
                        <a:pt x="243" y="345"/>
                      </a:lnTo>
                      <a:lnTo>
                        <a:pt x="256" y="340"/>
                      </a:lnTo>
                      <a:lnTo>
                        <a:pt x="233" y="356"/>
                      </a:lnTo>
                      <a:lnTo>
                        <a:pt x="211" y="361"/>
                      </a:lnTo>
                      <a:lnTo>
                        <a:pt x="237" y="361"/>
                      </a:lnTo>
                      <a:lnTo>
                        <a:pt x="260" y="356"/>
                      </a:lnTo>
                      <a:lnTo>
                        <a:pt x="254" y="374"/>
                      </a:lnTo>
                      <a:lnTo>
                        <a:pt x="237" y="384"/>
                      </a:lnTo>
                      <a:lnTo>
                        <a:pt x="263" y="376"/>
                      </a:lnTo>
                      <a:lnTo>
                        <a:pt x="285" y="356"/>
                      </a:lnTo>
                      <a:lnTo>
                        <a:pt x="289" y="356"/>
                      </a:lnTo>
                      <a:lnTo>
                        <a:pt x="310" y="359"/>
                      </a:lnTo>
                      <a:lnTo>
                        <a:pt x="332" y="353"/>
                      </a:lnTo>
                      <a:lnTo>
                        <a:pt x="314" y="348"/>
                      </a:lnTo>
                      <a:lnTo>
                        <a:pt x="311" y="340"/>
                      </a:lnTo>
                      <a:lnTo>
                        <a:pt x="315" y="316"/>
                      </a:lnTo>
                      <a:lnTo>
                        <a:pt x="338" y="296"/>
                      </a:lnTo>
                      <a:lnTo>
                        <a:pt x="363" y="261"/>
                      </a:lnTo>
                      <a:lnTo>
                        <a:pt x="388" y="198"/>
                      </a:lnTo>
                      <a:lnTo>
                        <a:pt x="382" y="142"/>
                      </a:lnTo>
                      <a:lnTo>
                        <a:pt x="372" y="100"/>
                      </a:lnTo>
                      <a:lnTo>
                        <a:pt x="348" y="76"/>
                      </a:lnTo>
                      <a:lnTo>
                        <a:pt x="348" y="60"/>
                      </a:lnTo>
                      <a:lnTo>
                        <a:pt x="328" y="33"/>
                      </a:lnTo>
                      <a:lnTo>
                        <a:pt x="293" y="12"/>
                      </a:lnTo>
                      <a:lnTo>
                        <a:pt x="249" y="3"/>
                      </a:lnTo>
                      <a:lnTo>
                        <a:pt x="195" y="0"/>
                      </a:lnTo>
                      <a:lnTo>
                        <a:pt x="147" y="3"/>
                      </a:lnTo>
                      <a:lnTo>
                        <a:pt x="101" y="14"/>
                      </a:lnTo>
                      <a:lnTo>
                        <a:pt x="58" y="32"/>
                      </a:lnTo>
                      <a:lnTo>
                        <a:pt x="29" y="45"/>
                      </a:lnTo>
                      <a:lnTo>
                        <a:pt x="5" y="6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70" name="Freeform 318"/>
                <p:cNvSpPr>
                  <a:spLocks/>
                </p:cNvSpPr>
                <p:nvPr/>
              </p:nvSpPr>
              <p:spPr bwMode="auto">
                <a:xfrm>
                  <a:off x="5265" y="3118"/>
                  <a:ext cx="185" cy="179"/>
                </a:xfrm>
                <a:custGeom>
                  <a:avLst/>
                  <a:gdLst>
                    <a:gd name="T0" fmla="*/ 180 w 371"/>
                    <a:gd name="T1" fmla="*/ 163 h 358"/>
                    <a:gd name="T2" fmla="*/ 188 w 371"/>
                    <a:gd name="T3" fmla="*/ 176 h 358"/>
                    <a:gd name="T4" fmla="*/ 196 w 371"/>
                    <a:gd name="T5" fmla="*/ 190 h 358"/>
                    <a:gd name="T6" fmla="*/ 206 w 371"/>
                    <a:gd name="T7" fmla="*/ 201 h 358"/>
                    <a:gd name="T8" fmla="*/ 235 w 371"/>
                    <a:gd name="T9" fmla="*/ 219 h 358"/>
                    <a:gd name="T10" fmla="*/ 240 w 371"/>
                    <a:gd name="T11" fmla="*/ 238 h 358"/>
                    <a:gd name="T12" fmla="*/ 249 w 371"/>
                    <a:gd name="T13" fmla="*/ 253 h 358"/>
                    <a:gd name="T14" fmla="*/ 237 w 371"/>
                    <a:gd name="T15" fmla="*/ 274 h 358"/>
                    <a:gd name="T16" fmla="*/ 198 w 371"/>
                    <a:gd name="T17" fmla="*/ 304 h 358"/>
                    <a:gd name="T18" fmla="*/ 235 w 371"/>
                    <a:gd name="T19" fmla="*/ 298 h 358"/>
                    <a:gd name="T20" fmla="*/ 217 w 371"/>
                    <a:gd name="T21" fmla="*/ 334 h 358"/>
                    <a:gd name="T22" fmla="*/ 258 w 371"/>
                    <a:gd name="T23" fmla="*/ 319 h 358"/>
                    <a:gd name="T24" fmla="*/ 241 w 371"/>
                    <a:gd name="T25" fmla="*/ 341 h 358"/>
                    <a:gd name="T26" fmla="*/ 257 w 371"/>
                    <a:gd name="T27" fmla="*/ 358 h 358"/>
                    <a:gd name="T28" fmla="*/ 303 w 371"/>
                    <a:gd name="T29" fmla="*/ 346 h 358"/>
                    <a:gd name="T30" fmla="*/ 302 w 371"/>
                    <a:gd name="T31" fmla="*/ 306 h 358"/>
                    <a:gd name="T32" fmla="*/ 353 w 371"/>
                    <a:gd name="T33" fmla="*/ 234 h 358"/>
                    <a:gd name="T34" fmla="*/ 365 w 371"/>
                    <a:gd name="T35" fmla="*/ 140 h 358"/>
                    <a:gd name="T36" fmla="*/ 335 w 371"/>
                    <a:gd name="T37" fmla="*/ 80 h 358"/>
                    <a:gd name="T38" fmla="*/ 331 w 371"/>
                    <a:gd name="T39" fmla="*/ 133 h 358"/>
                    <a:gd name="T40" fmla="*/ 331 w 371"/>
                    <a:gd name="T41" fmla="*/ 80 h 358"/>
                    <a:gd name="T42" fmla="*/ 291 w 371"/>
                    <a:gd name="T43" fmla="*/ 112 h 358"/>
                    <a:gd name="T44" fmla="*/ 329 w 371"/>
                    <a:gd name="T45" fmla="*/ 76 h 358"/>
                    <a:gd name="T46" fmla="*/ 287 w 371"/>
                    <a:gd name="T47" fmla="*/ 57 h 358"/>
                    <a:gd name="T48" fmla="*/ 326 w 371"/>
                    <a:gd name="T49" fmla="*/ 65 h 358"/>
                    <a:gd name="T50" fmla="*/ 297 w 371"/>
                    <a:gd name="T51" fmla="*/ 21 h 358"/>
                    <a:gd name="T52" fmla="*/ 225 w 371"/>
                    <a:gd name="T53" fmla="*/ 0 h 358"/>
                    <a:gd name="T54" fmla="*/ 135 w 371"/>
                    <a:gd name="T55" fmla="*/ 4 h 358"/>
                    <a:gd name="T56" fmla="*/ 48 w 371"/>
                    <a:gd name="T57" fmla="*/ 33 h 358"/>
                    <a:gd name="T58" fmla="*/ 6 w 371"/>
                    <a:gd name="T59" fmla="*/ 60 h 358"/>
                    <a:gd name="T60" fmla="*/ 3 w 371"/>
                    <a:gd name="T61" fmla="*/ 106 h 358"/>
                    <a:gd name="T62" fmla="*/ 20 w 371"/>
                    <a:gd name="T63" fmla="*/ 135 h 358"/>
                    <a:gd name="T64" fmla="*/ 24 w 371"/>
                    <a:gd name="T65" fmla="*/ 128 h 358"/>
                    <a:gd name="T66" fmla="*/ 36 w 371"/>
                    <a:gd name="T67" fmla="*/ 127 h 358"/>
                    <a:gd name="T68" fmla="*/ 47 w 371"/>
                    <a:gd name="T69" fmla="*/ 123 h 358"/>
                    <a:gd name="T70" fmla="*/ 45 w 371"/>
                    <a:gd name="T71" fmla="*/ 102 h 358"/>
                    <a:gd name="T72" fmla="*/ 103 w 371"/>
                    <a:gd name="T73" fmla="*/ 133 h 358"/>
                    <a:gd name="T74" fmla="*/ 161 w 371"/>
                    <a:gd name="T75" fmla="*/ 141 h 358"/>
                    <a:gd name="T76" fmla="*/ 155 w 371"/>
                    <a:gd name="T77" fmla="*/ 167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1" h="358">
                      <a:moveTo>
                        <a:pt x="155" y="167"/>
                      </a:moveTo>
                      <a:lnTo>
                        <a:pt x="180" y="163"/>
                      </a:lnTo>
                      <a:lnTo>
                        <a:pt x="163" y="182"/>
                      </a:lnTo>
                      <a:lnTo>
                        <a:pt x="188" y="176"/>
                      </a:lnTo>
                      <a:lnTo>
                        <a:pt x="163" y="198"/>
                      </a:lnTo>
                      <a:lnTo>
                        <a:pt x="196" y="190"/>
                      </a:lnTo>
                      <a:lnTo>
                        <a:pt x="169" y="212"/>
                      </a:lnTo>
                      <a:lnTo>
                        <a:pt x="206" y="201"/>
                      </a:lnTo>
                      <a:lnTo>
                        <a:pt x="181" y="225"/>
                      </a:lnTo>
                      <a:lnTo>
                        <a:pt x="235" y="219"/>
                      </a:lnTo>
                      <a:lnTo>
                        <a:pt x="257" y="214"/>
                      </a:lnTo>
                      <a:lnTo>
                        <a:pt x="240" y="238"/>
                      </a:lnTo>
                      <a:lnTo>
                        <a:pt x="253" y="240"/>
                      </a:lnTo>
                      <a:lnTo>
                        <a:pt x="249" y="253"/>
                      </a:lnTo>
                      <a:lnTo>
                        <a:pt x="217" y="272"/>
                      </a:lnTo>
                      <a:lnTo>
                        <a:pt x="237" y="274"/>
                      </a:lnTo>
                      <a:lnTo>
                        <a:pt x="220" y="291"/>
                      </a:lnTo>
                      <a:lnTo>
                        <a:pt x="198" y="304"/>
                      </a:lnTo>
                      <a:lnTo>
                        <a:pt x="225" y="302"/>
                      </a:lnTo>
                      <a:lnTo>
                        <a:pt x="235" y="298"/>
                      </a:lnTo>
                      <a:lnTo>
                        <a:pt x="228" y="317"/>
                      </a:lnTo>
                      <a:lnTo>
                        <a:pt x="217" y="334"/>
                      </a:lnTo>
                      <a:lnTo>
                        <a:pt x="240" y="327"/>
                      </a:lnTo>
                      <a:lnTo>
                        <a:pt x="258" y="319"/>
                      </a:lnTo>
                      <a:lnTo>
                        <a:pt x="251" y="335"/>
                      </a:lnTo>
                      <a:lnTo>
                        <a:pt x="241" y="341"/>
                      </a:lnTo>
                      <a:lnTo>
                        <a:pt x="263" y="335"/>
                      </a:lnTo>
                      <a:lnTo>
                        <a:pt x="257" y="358"/>
                      </a:lnTo>
                      <a:lnTo>
                        <a:pt x="276" y="338"/>
                      </a:lnTo>
                      <a:lnTo>
                        <a:pt x="303" y="346"/>
                      </a:lnTo>
                      <a:lnTo>
                        <a:pt x="298" y="328"/>
                      </a:lnTo>
                      <a:lnTo>
                        <a:pt x="302" y="306"/>
                      </a:lnTo>
                      <a:lnTo>
                        <a:pt x="324" y="282"/>
                      </a:lnTo>
                      <a:lnTo>
                        <a:pt x="353" y="234"/>
                      </a:lnTo>
                      <a:lnTo>
                        <a:pt x="371" y="183"/>
                      </a:lnTo>
                      <a:lnTo>
                        <a:pt x="365" y="140"/>
                      </a:lnTo>
                      <a:lnTo>
                        <a:pt x="358" y="102"/>
                      </a:lnTo>
                      <a:lnTo>
                        <a:pt x="335" y="80"/>
                      </a:lnTo>
                      <a:lnTo>
                        <a:pt x="342" y="102"/>
                      </a:lnTo>
                      <a:lnTo>
                        <a:pt x="331" y="133"/>
                      </a:lnTo>
                      <a:lnTo>
                        <a:pt x="335" y="106"/>
                      </a:lnTo>
                      <a:lnTo>
                        <a:pt x="331" y="80"/>
                      </a:lnTo>
                      <a:lnTo>
                        <a:pt x="313" y="89"/>
                      </a:lnTo>
                      <a:lnTo>
                        <a:pt x="291" y="112"/>
                      </a:lnTo>
                      <a:lnTo>
                        <a:pt x="310" y="82"/>
                      </a:lnTo>
                      <a:lnTo>
                        <a:pt x="329" y="76"/>
                      </a:lnTo>
                      <a:lnTo>
                        <a:pt x="315" y="65"/>
                      </a:lnTo>
                      <a:lnTo>
                        <a:pt x="287" y="57"/>
                      </a:lnTo>
                      <a:lnTo>
                        <a:pt x="313" y="57"/>
                      </a:lnTo>
                      <a:lnTo>
                        <a:pt x="326" y="65"/>
                      </a:lnTo>
                      <a:lnTo>
                        <a:pt x="326" y="46"/>
                      </a:lnTo>
                      <a:lnTo>
                        <a:pt x="297" y="21"/>
                      </a:lnTo>
                      <a:lnTo>
                        <a:pt x="273" y="8"/>
                      </a:lnTo>
                      <a:lnTo>
                        <a:pt x="225" y="0"/>
                      </a:lnTo>
                      <a:lnTo>
                        <a:pt x="174" y="0"/>
                      </a:lnTo>
                      <a:lnTo>
                        <a:pt x="135" y="4"/>
                      </a:lnTo>
                      <a:lnTo>
                        <a:pt x="86" y="16"/>
                      </a:lnTo>
                      <a:lnTo>
                        <a:pt x="48" y="33"/>
                      </a:lnTo>
                      <a:lnTo>
                        <a:pt x="15" y="47"/>
                      </a:lnTo>
                      <a:lnTo>
                        <a:pt x="6" y="60"/>
                      </a:lnTo>
                      <a:lnTo>
                        <a:pt x="0" y="85"/>
                      </a:lnTo>
                      <a:lnTo>
                        <a:pt x="3" y="106"/>
                      </a:lnTo>
                      <a:lnTo>
                        <a:pt x="11" y="123"/>
                      </a:lnTo>
                      <a:lnTo>
                        <a:pt x="20" y="135"/>
                      </a:lnTo>
                      <a:lnTo>
                        <a:pt x="30" y="142"/>
                      </a:lnTo>
                      <a:lnTo>
                        <a:pt x="24" y="128"/>
                      </a:lnTo>
                      <a:lnTo>
                        <a:pt x="22" y="113"/>
                      </a:lnTo>
                      <a:lnTo>
                        <a:pt x="36" y="127"/>
                      </a:lnTo>
                      <a:lnTo>
                        <a:pt x="65" y="139"/>
                      </a:lnTo>
                      <a:lnTo>
                        <a:pt x="47" y="123"/>
                      </a:lnTo>
                      <a:lnTo>
                        <a:pt x="45" y="110"/>
                      </a:lnTo>
                      <a:lnTo>
                        <a:pt x="45" y="102"/>
                      </a:lnTo>
                      <a:lnTo>
                        <a:pt x="72" y="116"/>
                      </a:lnTo>
                      <a:lnTo>
                        <a:pt x="103" y="133"/>
                      </a:lnTo>
                      <a:lnTo>
                        <a:pt x="128" y="142"/>
                      </a:lnTo>
                      <a:lnTo>
                        <a:pt x="161" y="141"/>
                      </a:lnTo>
                      <a:lnTo>
                        <a:pt x="174" y="139"/>
                      </a:lnTo>
                      <a:lnTo>
                        <a:pt x="155" y="167"/>
                      </a:lnTo>
                      <a:close/>
                    </a:path>
                  </a:pathLst>
                </a:custGeom>
                <a:blipFill dpi="0" rotWithShape="0">
                  <a:blip r:embed="rId1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71" name="Oval 319"/>
                <p:cNvSpPr>
                  <a:spLocks noChangeArrowheads="1"/>
                </p:cNvSpPr>
                <p:nvPr/>
              </p:nvSpPr>
              <p:spPr bwMode="auto">
                <a:xfrm>
                  <a:off x="5358" y="3244"/>
                  <a:ext cx="12" cy="12"/>
                </a:xfrm>
                <a:prstGeom prst="ellipse">
                  <a:avLst/>
                </a:prstGeom>
                <a:solidFill>
                  <a:srgbClr val="008080"/>
                </a:solidFill>
                <a:ln w="3175">
                  <a:solidFill>
                    <a:srgbClr val="004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3072" name="Group 320"/>
              <p:cNvGrpSpPr>
                <a:grpSpLocks/>
              </p:cNvGrpSpPr>
              <p:nvPr/>
            </p:nvGrpSpPr>
            <p:grpSpPr bwMode="auto">
              <a:xfrm>
                <a:off x="5002" y="3550"/>
                <a:ext cx="139" cy="74"/>
                <a:chOff x="5002" y="3550"/>
                <a:chExt cx="139" cy="74"/>
              </a:xfrm>
            </p:grpSpPr>
            <p:sp>
              <p:nvSpPr>
                <p:cNvPr id="203073" name="Freeform 321"/>
                <p:cNvSpPr>
                  <a:spLocks/>
                </p:cNvSpPr>
                <p:nvPr/>
              </p:nvSpPr>
              <p:spPr bwMode="auto">
                <a:xfrm>
                  <a:off x="5002" y="3550"/>
                  <a:ext cx="139" cy="74"/>
                </a:xfrm>
                <a:custGeom>
                  <a:avLst/>
                  <a:gdLst>
                    <a:gd name="T0" fmla="*/ 278 w 278"/>
                    <a:gd name="T1" fmla="*/ 89 h 150"/>
                    <a:gd name="T2" fmla="*/ 243 w 278"/>
                    <a:gd name="T3" fmla="*/ 82 h 150"/>
                    <a:gd name="T4" fmla="*/ 230 w 278"/>
                    <a:gd name="T5" fmla="*/ 80 h 150"/>
                    <a:gd name="T6" fmla="*/ 223 w 278"/>
                    <a:gd name="T7" fmla="*/ 74 h 150"/>
                    <a:gd name="T8" fmla="*/ 214 w 278"/>
                    <a:gd name="T9" fmla="*/ 63 h 150"/>
                    <a:gd name="T10" fmla="*/ 198 w 278"/>
                    <a:gd name="T11" fmla="*/ 50 h 150"/>
                    <a:gd name="T12" fmla="*/ 168 w 278"/>
                    <a:gd name="T13" fmla="*/ 28 h 150"/>
                    <a:gd name="T14" fmla="*/ 162 w 278"/>
                    <a:gd name="T15" fmla="*/ 20 h 150"/>
                    <a:gd name="T16" fmla="*/ 155 w 278"/>
                    <a:gd name="T17" fmla="*/ 13 h 150"/>
                    <a:gd name="T18" fmla="*/ 138 w 278"/>
                    <a:gd name="T19" fmla="*/ 11 h 150"/>
                    <a:gd name="T20" fmla="*/ 90 w 278"/>
                    <a:gd name="T21" fmla="*/ 3 h 150"/>
                    <a:gd name="T22" fmla="*/ 76 w 278"/>
                    <a:gd name="T23" fmla="*/ 0 h 150"/>
                    <a:gd name="T24" fmla="*/ 65 w 278"/>
                    <a:gd name="T25" fmla="*/ 5 h 150"/>
                    <a:gd name="T26" fmla="*/ 58 w 278"/>
                    <a:gd name="T27" fmla="*/ 9 h 150"/>
                    <a:gd name="T28" fmla="*/ 42 w 278"/>
                    <a:gd name="T29" fmla="*/ 16 h 150"/>
                    <a:gd name="T30" fmla="*/ 33 w 278"/>
                    <a:gd name="T31" fmla="*/ 20 h 150"/>
                    <a:gd name="T32" fmla="*/ 24 w 278"/>
                    <a:gd name="T33" fmla="*/ 22 h 150"/>
                    <a:gd name="T34" fmla="*/ 18 w 278"/>
                    <a:gd name="T35" fmla="*/ 27 h 150"/>
                    <a:gd name="T36" fmla="*/ 13 w 278"/>
                    <a:gd name="T37" fmla="*/ 36 h 150"/>
                    <a:gd name="T38" fmla="*/ 7 w 278"/>
                    <a:gd name="T39" fmla="*/ 41 h 150"/>
                    <a:gd name="T40" fmla="*/ 6 w 278"/>
                    <a:gd name="T41" fmla="*/ 48 h 150"/>
                    <a:gd name="T42" fmla="*/ 4 w 278"/>
                    <a:gd name="T43" fmla="*/ 51 h 150"/>
                    <a:gd name="T44" fmla="*/ 0 w 278"/>
                    <a:gd name="T45" fmla="*/ 59 h 150"/>
                    <a:gd name="T46" fmla="*/ 4 w 278"/>
                    <a:gd name="T47" fmla="*/ 63 h 150"/>
                    <a:gd name="T48" fmla="*/ 8 w 278"/>
                    <a:gd name="T49" fmla="*/ 65 h 150"/>
                    <a:gd name="T50" fmla="*/ 17 w 278"/>
                    <a:gd name="T51" fmla="*/ 63 h 150"/>
                    <a:gd name="T52" fmla="*/ 26 w 278"/>
                    <a:gd name="T53" fmla="*/ 61 h 150"/>
                    <a:gd name="T54" fmla="*/ 33 w 278"/>
                    <a:gd name="T55" fmla="*/ 58 h 150"/>
                    <a:gd name="T56" fmla="*/ 41 w 278"/>
                    <a:gd name="T57" fmla="*/ 58 h 150"/>
                    <a:gd name="T58" fmla="*/ 48 w 278"/>
                    <a:gd name="T59" fmla="*/ 55 h 150"/>
                    <a:gd name="T60" fmla="*/ 57 w 278"/>
                    <a:gd name="T61" fmla="*/ 52 h 150"/>
                    <a:gd name="T62" fmla="*/ 69 w 278"/>
                    <a:gd name="T63" fmla="*/ 54 h 150"/>
                    <a:gd name="T64" fmla="*/ 78 w 278"/>
                    <a:gd name="T65" fmla="*/ 59 h 150"/>
                    <a:gd name="T66" fmla="*/ 57 w 278"/>
                    <a:gd name="T67" fmla="*/ 63 h 150"/>
                    <a:gd name="T68" fmla="*/ 42 w 278"/>
                    <a:gd name="T69" fmla="*/ 68 h 150"/>
                    <a:gd name="T70" fmla="*/ 24 w 278"/>
                    <a:gd name="T71" fmla="*/ 74 h 150"/>
                    <a:gd name="T72" fmla="*/ 20 w 278"/>
                    <a:gd name="T73" fmla="*/ 78 h 150"/>
                    <a:gd name="T74" fmla="*/ 18 w 278"/>
                    <a:gd name="T75" fmla="*/ 83 h 150"/>
                    <a:gd name="T76" fmla="*/ 22 w 278"/>
                    <a:gd name="T77" fmla="*/ 85 h 150"/>
                    <a:gd name="T78" fmla="*/ 28 w 278"/>
                    <a:gd name="T79" fmla="*/ 89 h 150"/>
                    <a:gd name="T80" fmla="*/ 35 w 278"/>
                    <a:gd name="T81" fmla="*/ 88 h 150"/>
                    <a:gd name="T82" fmla="*/ 59 w 278"/>
                    <a:gd name="T83" fmla="*/ 82 h 150"/>
                    <a:gd name="T84" fmla="*/ 82 w 278"/>
                    <a:gd name="T85" fmla="*/ 81 h 150"/>
                    <a:gd name="T86" fmla="*/ 99 w 278"/>
                    <a:gd name="T87" fmla="*/ 82 h 150"/>
                    <a:gd name="T88" fmla="*/ 109 w 278"/>
                    <a:gd name="T89" fmla="*/ 88 h 150"/>
                    <a:gd name="T90" fmla="*/ 119 w 278"/>
                    <a:gd name="T91" fmla="*/ 95 h 150"/>
                    <a:gd name="T92" fmla="*/ 129 w 278"/>
                    <a:gd name="T93" fmla="*/ 105 h 150"/>
                    <a:gd name="T94" fmla="*/ 137 w 278"/>
                    <a:gd name="T95" fmla="*/ 116 h 150"/>
                    <a:gd name="T96" fmla="*/ 147 w 278"/>
                    <a:gd name="T97" fmla="*/ 126 h 150"/>
                    <a:gd name="T98" fmla="*/ 158 w 278"/>
                    <a:gd name="T99" fmla="*/ 131 h 150"/>
                    <a:gd name="T100" fmla="*/ 170 w 278"/>
                    <a:gd name="T101" fmla="*/ 132 h 150"/>
                    <a:gd name="T102" fmla="*/ 183 w 278"/>
                    <a:gd name="T103" fmla="*/ 133 h 150"/>
                    <a:gd name="T104" fmla="*/ 200 w 278"/>
                    <a:gd name="T105" fmla="*/ 134 h 150"/>
                    <a:gd name="T106" fmla="*/ 218 w 278"/>
                    <a:gd name="T107" fmla="*/ 135 h 150"/>
                    <a:gd name="T108" fmla="*/ 232 w 278"/>
                    <a:gd name="T109" fmla="*/ 142 h 150"/>
                    <a:gd name="T110" fmla="*/ 278 w 278"/>
                    <a:gd name="T111" fmla="*/ 150 h 150"/>
                    <a:gd name="T112" fmla="*/ 278 w 278"/>
                    <a:gd name="T113" fmla="*/ 89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78" h="150">
                      <a:moveTo>
                        <a:pt x="278" y="89"/>
                      </a:moveTo>
                      <a:lnTo>
                        <a:pt x="243" y="82"/>
                      </a:lnTo>
                      <a:lnTo>
                        <a:pt x="230" y="80"/>
                      </a:lnTo>
                      <a:lnTo>
                        <a:pt x="223" y="74"/>
                      </a:lnTo>
                      <a:lnTo>
                        <a:pt x="214" y="63"/>
                      </a:lnTo>
                      <a:lnTo>
                        <a:pt x="198" y="50"/>
                      </a:lnTo>
                      <a:lnTo>
                        <a:pt x="168" y="28"/>
                      </a:lnTo>
                      <a:lnTo>
                        <a:pt x="162" y="20"/>
                      </a:lnTo>
                      <a:lnTo>
                        <a:pt x="155" y="13"/>
                      </a:lnTo>
                      <a:lnTo>
                        <a:pt x="138" y="11"/>
                      </a:lnTo>
                      <a:lnTo>
                        <a:pt x="90" y="3"/>
                      </a:lnTo>
                      <a:lnTo>
                        <a:pt x="76" y="0"/>
                      </a:lnTo>
                      <a:lnTo>
                        <a:pt x="65" y="5"/>
                      </a:lnTo>
                      <a:lnTo>
                        <a:pt x="58" y="9"/>
                      </a:lnTo>
                      <a:lnTo>
                        <a:pt x="42" y="16"/>
                      </a:lnTo>
                      <a:lnTo>
                        <a:pt x="33" y="20"/>
                      </a:lnTo>
                      <a:lnTo>
                        <a:pt x="24" y="22"/>
                      </a:lnTo>
                      <a:lnTo>
                        <a:pt x="18" y="27"/>
                      </a:lnTo>
                      <a:lnTo>
                        <a:pt x="13" y="36"/>
                      </a:lnTo>
                      <a:lnTo>
                        <a:pt x="7" y="41"/>
                      </a:lnTo>
                      <a:lnTo>
                        <a:pt x="6" y="48"/>
                      </a:lnTo>
                      <a:lnTo>
                        <a:pt x="4" y="51"/>
                      </a:lnTo>
                      <a:lnTo>
                        <a:pt x="0" y="59"/>
                      </a:lnTo>
                      <a:lnTo>
                        <a:pt x="4" y="63"/>
                      </a:lnTo>
                      <a:lnTo>
                        <a:pt x="8" y="65"/>
                      </a:lnTo>
                      <a:lnTo>
                        <a:pt x="17" y="63"/>
                      </a:lnTo>
                      <a:lnTo>
                        <a:pt x="26" y="61"/>
                      </a:lnTo>
                      <a:lnTo>
                        <a:pt x="33" y="58"/>
                      </a:lnTo>
                      <a:lnTo>
                        <a:pt x="41" y="58"/>
                      </a:lnTo>
                      <a:lnTo>
                        <a:pt x="48" y="55"/>
                      </a:lnTo>
                      <a:lnTo>
                        <a:pt x="57" y="52"/>
                      </a:lnTo>
                      <a:lnTo>
                        <a:pt x="69" y="54"/>
                      </a:lnTo>
                      <a:lnTo>
                        <a:pt x="78" y="59"/>
                      </a:lnTo>
                      <a:lnTo>
                        <a:pt x="57" y="63"/>
                      </a:lnTo>
                      <a:lnTo>
                        <a:pt x="42" y="68"/>
                      </a:lnTo>
                      <a:lnTo>
                        <a:pt x="24" y="74"/>
                      </a:lnTo>
                      <a:lnTo>
                        <a:pt x="20" y="78"/>
                      </a:lnTo>
                      <a:lnTo>
                        <a:pt x="18" y="83"/>
                      </a:lnTo>
                      <a:lnTo>
                        <a:pt x="22" y="85"/>
                      </a:lnTo>
                      <a:lnTo>
                        <a:pt x="28" y="89"/>
                      </a:lnTo>
                      <a:lnTo>
                        <a:pt x="35" y="88"/>
                      </a:lnTo>
                      <a:lnTo>
                        <a:pt x="59" y="82"/>
                      </a:lnTo>
                      <a:lnTo>
                        <a:pt x="82" y="81"/>
                      </a:lnTo>
                      <a:lnTo>
                        <a:pt x="99" y="82"/>
                      </a:lnTo>
                      <a:lnTo>
                        <a:pt x="109" y="88"/>
                      </a:lnTo>
                      <a:lnTo>
                        <a:pt x="119" y="95"/>
                      </a:lnTo>
                      <a:lnTo>
                        <a:pt x="129" y="105"/>
                      </a:lnTo>
                      <a:lnTo>
                        <a:pt x="137" y="116"/>
                      </a:lnTo>
                      <a:lnTo>
                        <a:pt x="147" y="126"/>
                      </a:lnTo>
                      <a:lnTo>
                        <a:pt x="158" y="131"/>
                      </a:lnTo>
                      <a:lnTo>
                        <a:pt x="170" y="132"/>
                      </a:lnTo>
                      <a:lnTo>
                        <a:pt x="183" y="133"/>
                      </a:lnTo>
                      <a:lnTo>
                        <a:pt x="200" y="134"/>
                      </a:lnTo>
                      <a:lnTo>
                        <a:pt x="218" y="135"/>
                      </a:lnTo>
                      <a:lnTo>
                        <a:pt x="232" y="142"/>
                      </a:lnTo>
                      <a:lnTo>
                        <a:pt x="278" y="150"/>
                      </a:lnTo>
                      <a:lnTo>
                        <a:pt x="278" y="89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74" name="Freeform 322"/>
                <p:cNvSpPr>
                  <a:spLocks/>
                </p:cNvSpPr>
                <p:nvPr/>
              </p:nvSpPr>
              <p:spPr bwMode="auto">
                <a:xfrm>
                  <a:off x="5008" y="3563"/>
                  <a:ext cx="45" cy="9"/>
                </a:xfrm>
                <a:custGeom>
                  <a:avLst/>
                  <a:gdLst>
                    <a:gd name="T0" fmla="*/ 0 w 90"/>
                    <a:gd name="T1" fmla="*/ 19 h 19"/>
                    <a:gd name="T2" fmla="*/ 15 w 90"/>
                    <a:gd name="T3" fmla="*/ 12 h 19"/>
                    <a:gd name="T4" fmla="*/ 28 w 90"/>
                    <a:gd name="T5" fmla="*/ 11 h 19"/>
                    <a:gd name="T6" fmla="*/ 43 w 90"/>
                    <a:gd name="T7" fmla="*/ 6 h 19"/>
                    <a:gd name="T8" fmla="*/ 55 w 90"/>
                    <a:gd name="T9" fmla="*/ 3 h 19"/>
                    <a:gd name="T10" fmla="*/ 76 w 90"/>
                    <a:gd name="T11" fmla="*/ 5 h 19"/>
                    <a:gd name="T12" fmla="*/ 90 w 90"/>
                    <a:gd name="T13" fmla="*/ 6 h 19"/>
                    <a:gd name="T14" fmla="*/ 69 w 90"/>
                    <a:gd name="T15" fmla="*/ 2 h 19"/>
                    <a:gd name="T16" fmla="*/ 51 w 90"/>
                    <a:gd name="T17" fmla="*/ 0 h 19"/>
                    <a:gd name="T18" fmla="*/ 29 w 90"/>
                    <a:gd name="T19" fmla="*/ 9 h 19"/>
                    <a:gd name="T20" fmla="*/ 15 w 90"/>
                    <a:gd name="T21" fmla="*/ 11 h 19"/>
                    <a:gd name="T22" fmla="*/ 1 w 90"/>
                    <a:gd name="T23" fmla="*/ 16 h 19"/>
                    <a:gd name="T24" fmla="*/ 0 w 90"/>
                    <a:gd name="T2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0" h="19">
                      <a:moveTo>
                        <a:pt x="0" y="19"/>
                      </a:moveTo>
                      <a:lnTo>
                        <a:pt x="15" y="12"/>
                      </a:lnTo>
                      <a:lnTo>
                        <a:pt x="28" y="11"/>
                      </a:lnTo>
                      <a:lnTo>
                        <a:pt x="43" y="6"/>
                      </a:lnTo>
                      <a:lnTo>
                        <a:pt x="55" y="3"/>
                      </a:lnTo>
                      <a:lnTo>
                        <a:pt x="76" y="5"/>
                      </a:lnTo>
                      <a:lnTo>
                        <a:pt x="90" y="6"/>
                      </a:lnTo>
                      <a:lnTo>
                        <a:pt x="69" y="2"/>
                      </a:lnTo>
                      <a:lnTo>
                        <a:pt x="51" y="0"/>
                      </a:lnTo>
                      <a:lnTo>
                        <a:pt x="29" y="9"/>
                      </a:lnTo>
                      <a:lnTo>
                        <a:pt x="15" y="11"/>
                      </a:lnTo>
                      <a:lnTo>
                        <a:pt x="1" y="16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75" name="Freeform 323"/>
                <p:cNvSpPr>
                  <a:spLocks/>
                </p:cNvSpPr>
                <p:nvPr/>
              </p:nvSpPr>
              <p:spPr bwMode="auto">
                <a:xfrm>
                  <a:off x="5032" y="3553"/>
                  <a:ext cx="38" cy="7"/>
                </a:xfrm>
                <a:custGeom>
                  <a:avLst/>
                  <a:gdLst>
                    <a:gd name="T0" fmla="*/ 22 w 77"/>
                    <a:gd name="T1" fmla="*/ 0 h 13"/>
                    <a:gd name="T2" fmla="*/ 13 w 77"/>
                    <a:gd name="T3" fmla="*/ 0 h 13"/>
                    <a:gd name="T4" fmla="*/ 0 w 77"/>
                    <a:gd name="T5" fmla="*/ 4 h 13"/>
                    <a:gd name="T6" fmla="*/ 8 w 77"/>
                    <a:gd name="T7" fmla="*/ 3 h 13"/>
                    <a:gd name="T8" fmla="*/ 20 w 77"/>
                    <a:gd name="T9" fmla="*/ 1 h 13"/>
                    <a:gd name="T10" fmla="*/ 45 w 77"/>
                    <a:gd name="T11" fmla="*/ 8 h 13"/>
                    <a:gd name="T12" fmla="*/ 59 w 77"/>
                    <a:gd name="T13" fmla="*/ 11 h 13"/>
                    <a:gd name="T14" fmla="*/ 74 w 77"/>
                    <a:gd name="T15" fmla="*/ 13 h 13"/>
                    <a:gd name="T16" fmla="*/ 77 w 77"/>
                    <a:gd name="T17" fmla="*/ 11 h 13"/>
                    <a:gd name="T18" fmla="*/ 60 w 77"/>
                    <a:gd name="T19" fmla="*/ 8 h 13"/>
                    <a:gd name="T20" fmla="*/ 40 w 77"/>
                    <a:gd name="T21" fmla="*/ 4 h 13"/>
                    <a:gd name="T22" fmla="*/ 22 w 77"/>
                    <a:gd name="T2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3">
                      <a:moveTo>
                        <a:pt x="22" y="0"/>
                      </a:moveTo>
                      <a:lnTo>
                        <a:pt x="13" y="0"/>
                      </a:lnTo>
                      <a:lnTo>
                        <a:pt x="0" y="4"/>
                      </a:lnTo>
                      <a:lnTo>
                        <a:pt x="8" y="3"/>
                      </a:lnTo>
                      <a:lnTo>
                        <a:pt x="20" y="1"/>
                      </a:lnTo>
                      <a:lnTo>
                        <a:pt x="45" y="8"/>
                      </a:lnTo>
                      <a:lnTo>
                        <a:pt x="59" y="11"/>
                      </a:lnTo>
                      <a:lnTo>
                        <a:pt x="74" y="13"/>
                      </a:lnTo>
                      <a:lnTo>
                        <a:pt x="77" y="11"/>
                      </a:lnTo>
                      <a:lnTo>
                        <a:pt x="60" y="8"/>
                      </a:lnTo>
                      <a:lnTo>
                        <a:pt x="40" y="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76" name="Freeform 324"/>
                <p:cNvSpPr>
                  <a:spLocks/>
                </p:cNvSpPr>
                <p:nvPr/>
              </p:nvSpPr>
              <p:spPr bwMode="auto">
                <a:xfrm>
                  <a:off x="5039" y="3576"/>
                  <a:ext cx="16" cy="3"/>
                </a:xfrm>
                <a:custGeom>
                  <a:avLst/>
                  <a:gdLst>
                    <a:gd name="T0" fmla="*/ 0 w 31"/>
                    <a:gd name="T1" fmla="*/ 4 h 7"/>
                    <a:gd name="T2" fmla="*/ 3 w 31"/>
                    <a:gd name="T3" fmla="*/ 7 h 7"/>
                    <a:gd name="T4" fmla="*/ 14 w 31"/>
                    <a:gd name="T5" fmla="*/ 6 h 7"/>
                    <a:gd name="T6" fmla="*/ 28 w 31"/>
                    <a:gd name="T7" fmla="*/ 6 h 7"/>
                    <a:gd name="T8" fmla="*/ 31 w 31"/>
                    <a:gd name="T9" fmla="*/ 0 h 7"/>
                    <a:gd name="T10" fmla="*/ 22 w 31"/>
                    <a:gd name="T11" fmla="*/ 1 h 7"/>
                    <a:gd name="T12" fmla="*/ 0 w 31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7">
                      <a:moveTo>
                        <a:pt x="0" y="4"/>
                      </a:moveTo>
                      <a:lnTo>
                        <a:pt x="3" y="7"/>
                      </a:lnTo>
                      <a:lnTo>
                        <a:pt x="14" y="6"/>
                      </a:lnTo>
                      <a:lnTo>
                        <a:pt x="28" y="6"/>
                      </a:lnTo>
                      <a:lnTo>
                        <a:pt x="31" y="0"/>
                      </a:lnTo>
                      <a:lnTo>
                        <a:pt x="22" y="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77" name="Freeform 325"/>
                <p:cNvSpPr>
                  <a:spLocks/>
                </p:cNvSpPr>
                <p:nvPr/>
              </p:nvSpPr>
              <p:spPr bwMode="auto">
                <a:xfrm>
                  <a:off x="5018" y="3588"/>
                  <a:ext cx="4" cy="3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0 w 6"/>
                    <a:gd name="T5" fmla="*/ 6 h 6"/>
                    <a:gd name="T6" fmla="*/ 6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lnTo>
                        <a:pt x="5" y="3"/>
                      </a:lnTo>
                      <a:lnTo>
                        <a:pt x="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78" name="Freeform 326"/>
                <p:cNvSpPr>
                  <a:spLocks/>
                </p:cNvSpPr>
                <p:nvPr/>
              </p:nvSpPr>
              <p:spPr bwMode="auto">
                <a:xfrm>
                  <a:off x="5068" y="3568"/>
                  <a:ext cx="7" cy="8"/>
                </a:xfrm>
                <a:custGeom>
                  <a:avLst/>
                  <a:gdLst>
                    <a:gd name="T0" fmla="*/ 0 w 15"/>
                    <a:gd name="T1" fmla="*/ 0 h 14"/>
                    <a:gd name="T2" fmla="*/ 3 w 15"/>
                    <a:gd name="T3" fmla="*/ 4 h 14"/>
                    <a:gd name="T4" fmla="*/ 3 w 15"/>
                    <a:gd name="T5" fmla="*/ 9 h 14"/>
                    <a:gd name="T6" fmla="*/ 15 w 15"/>
                    <a:gd name="T7" fmla="*/ 14 h 14"/>
                    <a:gd name="T8" fmla="*/ 0 w 15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0" y="0"/>
                      </a:moveTo>
                      <a:lnTo>
                        <a:pt x="3" y="4"/>
                      </a:lnTo>
                      <a:lnTo>
                        <a:pt x="3" y="9"/>
                      </a:lnTo>
                      <a:lnTo>
                        <a:pt x="1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79" name="Freeform 327"/>
                <p:cNvSpPr>
                  <a:spLocks/>
                </p:cNvSpPr>
                <p:nvPr/>
              </p:nvSpPr>
              <p:spPr bwMode="auto">
                <a:xfrm>
                  <a:off x="5060" y="3581"/>
                  <a:ext cx="3" cy="6"/>
                </a:xfrm>
                <a:custGeom>
                  <a:avLst/>
                  <a:gdLst>
                    <a:gd name="T0" fmla="*/ 5 w 7"/>
                    <a:gd name="T1" fmla="*/ 0 h 12"/>
                    <a:gd name="T2" fmla="*/ 7 w 7"/>
                    <a:gd name="T3" fmla="*/ 5 h 12"/>
                    <a:gd name="T4" fmla="*/ 0 w 7"/>
                    <a:gd name="T5" fmla="*/ 12 h 12"/>
                    <a:gd name="T6" fmla="*/ 5 w 7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2">
                      <a:moveTo>
                        <a:pt x="5" y="0"/>
                      </a:moveTo>
                      <a:lnTo>
                        <a:pt x="7" y="5"/>
                      </a:lnTo>
                      <a:lnTo>
                        <a:pt x="0" y="1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80" name="Freeform 328"/>
                <p:cNvSpPr>
                  <a:spLocks/>
                </p:cNvSpPr>
                <p:nvPr/>
              </p:nvSpPr>
              <p:spPr bwMode="auto">
                <a:xfrm>
                  <a:off x="5007" y="3574"/>
                  <a:ext cx="5" cy="5"/>
                </a:xfrm>
                <a:custGeom>
                  <a:avLst/>
                  <a:gdLst>
                    <a:gd name="T0" fmla="*/ 0 w 9"/>
                    <a:gd name="T1" fmla="*/ 10 h 10"/>
                    <a:gd name="T2" fmla="*/ 5 w 9"/>
                    <a:gd name="T3" fmla="*/ 9 h 10"/>
                    <a:gd name="T4" fmla="*/ 7 w 9"/>
                    <a:gd name="T5" fmla="*/ 4 h 10"/>
                    <a:gd name="T6" fmla="*/ 7 w 9"/>
                    <a:gd name="T7" fmla="*/ 0 h 10"/>
                    <a:gd name="T8" fmla="*/ 9 w 9"/>
                    <a:gd name="T9" fmla="*/ 4 h 10"/>
                    <a:gd name="T10" fmla="*/ 6 w 9"/>
                    <a:gd name="T11" fmla="*/ 9 h 10"/>
                    <a:gd name="T12" fmla="*/ 0 w 9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0" y="10"/>
                      </a:moveTo>
                      <a:lnTo>
                        <a:pt x="5" y="9"/>
                      </a:lnTo>
                      <a:lnTo>
                        <a:pt x="7" y="4"/>
                      </a:lnTo>
                      <a:lnTo>
                        <a:pt x="7" y="0"/>
                      </a:lnTo>
                      <a:lnTo>
                        <a:pt x="9" y="4"/>
                      </a:lnTo>
                      <a:lnTo>
                        <a:pt x="6" y="9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3081" name="Freeform 329"/>
              <p:cNvSpPr>
                <a:spLocks/>
              </p:cNvSpPr>
              <p:nvPr/>
            </p:nvSpPr>
            <p:spPr bwMode="auto">
              <a:xfrm>
                <a:off x="5005" y="3298"/>
                <a:ext cx="475" cy="706"/>
              </a:xfrm>
              <a:custGeom>
                <a:avLst/>
                <a:gdLst>
                  <a:gd name="T0" fmla="*/ 813 w 951"/>
                  <a:gd name="T1" fmla="*/ 0 h 1413"/>
                  <a:gd name="T2" fmla="*/ 671 w 951"/>
                  <a:gd name="T3" fmla="*/ 129 h 1413"/>
                  <a:gd name="T4" fmla="*/ 625 w 951"/>
                  <a:gd name="T5" fmla="*/ 222 h 1413"/>
                  <a:gd name="T6" fmla="*/ 544 w 951"/>
                  <a:gd name="T7" fmla="*/ 367 h 1413"/>
                  <a:gd name="T8" fmla="*/ 527 w 951"/>
                  <a:gd name="T9" fmla="*/ 431 h 1413"/>
                  <a:gd name="T10" fmla="*/ 534 w 951"/>
                  <a:gd name="T11" fmla="*/ 489 h 1413"/>
                  <a:gd name="T12" fmla="*/ 541 w 951"/>
                  <a:gd name="T13" fmla="*/ 542 h 1413"/>
                  <a:gd name="T14" fmla="*/ 307 w 951"/>
                  <a:gd name="T15" fmla="*/ 589 h 1413"/>
                  <a:gd name="T16" fmla="*/ 237 w 951"/>
                  <a:gd name="T17" fmla="*/ 607 h 1413"/>
                  <a:gd name="T18" fmla="*/ 227 w 951"/>
                  <a:gd name="T19" fmla="*/ 659 h 1413"/>
                  <a:gd name="T20" fmla="*/ 360 w 951"/>
                  <a:gd name="T21" fmla="*/ 690 h 1413"/>
                  <a:gd name="T22" fmla="*/ 490 w 951"/>
                  <a:gd name="T23" fmla="*/ 698 h 1413"/>
                  <a:gd name="T24" fmla="*/ 535 w 951"/>
                  <a:gd name="T25" fmla="*/ 751 h 1413"/>
                  <a:gd name="T26" fmla="*/ 543 w 951"/>
                  <a:gd name="T27" fmla="*/ 819 h 1413"/>
                  <a:gd name="T28" fmla="*/ 523 w 951"/>
                  <a:gd name="T29" fmla="*/ 844 h 1413"/>
                  <a:gd name="T30" fmla="*/ 466 w 951"/>
                  <a:gd name="T31" fmla="*/ 863 h 1413"/>
                  <a:gd name="T32" fmla="*/ 407 w 951"/>
                  <a:gd name="T33" fmla="*/ 892 h 1413"/>
                  <a:gd name="T34" fmla="*/ 153 w 951"/>
                  <a:gd name="T35" fmla="*/ 985 h 1413"/>
                  <a:gd name="T36" fmla="*/ 85 w 951"/>
                  <a:gd name="T37" fmla="*/ 1043 h 1413"/>
                  <a:gd name="T38" fmla="*/ 20 w 951"/>
                  <a:gd name="T39" fmla="*/ 1214 h 1413"/>
                  <a:gd name="T40" fmla="*/ 93 w 951"/>
                  <a:gd name="T41" fmla="*/ 1413 h 1413"/>
                  <a:gd name="T42" fmla="*/ 224 w 951"/>
                  <a:gd name="T43" fmla="*/ 1396 h 1413"/>
                  <a:gd name="T44" fmla="*/ 263 w 951"/>
                  <a:gd name="T45" fmla="*/ 1307 h 1413"/>
                  <a:gd name="T46" fmla="*/ 238 w 951"/>
                  <a:gd name="T47" fmla="*/ 1222 h 1413"/>
                  <a:gd name="T48" fmla="*/ 484 w 951"/>
                  <a:gd name="T49" fmla="*/ 1182 h 1413"/>
                  <a:gd name="T50" fmla="*/ 749 w 951"/>
                  <a:gd name="T51" fmla="*/ 1180 h 1413"/>
                  <a:gd name="T52" fmla="*/ 871 w 951"/>
                  <a:gd name="T53" fmla="*/ 1165 h 1413"/>
                  <a:gd name="T54" fmla="*/ 926 w 951"/>
                  <a:gd name="T55" fmla="*/ 1120 h 1413"/>
                  <a:gd name="T56" fmla="*/ 944 w 951"/>
                  <a:gd name="T57" fmla="*/ 1046 h 1413"/>
                  <a:gd name="T58" fmla="*/ 915 w 951"/>
                  <a:gd name="T59" fmla="*/ 924 h 1413"/>
                  <a:gd name="T60" fmla="*/ 882 w 951"/>
                  <a:gd name="T61" fmla="*/ 818 h 1413"/>
                  <a:gd name="T62" fmla="*/ 888 w 951"/>
                  <a:gd name="T63" fmla="*/ 734 h 1413"/>
                  <a:gd name="T64" fmla="*/ 884 w 951"/>
                  <a:gd name="T65" fmla="*/ 654 h 1413"/>
                  <a:gd name="T66" fmla="*/ 937 w 951"/>
                  <a:gd name="T67" fmla="*/ 470 h 1413"/>
                  <a:gd name="T68" fmla="*/ 951 w 951"/>
                  <a:gd name="T69" fmla="*/ 294 h 1413"/>
                  <a:gd name="T70" fmla="*/ 929 w 951"/>
                  <a:gd name="T71" fmla="*/ 201 h 1413"/>
                  <a:gd name="T72" fmla="*/ 893 w 951"/>
                  <a:gd name="T73" fmla="*/ 115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51" h="1413">
                    <a:moveTo>
                      <a:pt x="833" y="63"/>
                    </a:moveTo>
                    <a:lnTo>
                      <a:pt x="813" y="0"/>
                    </a:lnTo>
                    <a:lnTo>
                      <a:pt x="655" y="79"/>
                    </a:lnTo>
                    <a:lnTo>
                      <a:pt x="671" y="129"/>
                    </a:lnTo>
                    <a:lnTo>
                      <a:pt x="650" y="177"/>
                    </a:lnTo>
                    <a:lnTo>
                      <a:pt x="625" y="222"/>
                    </a:lnTo>
                    <a:lnTo>
                      <a:pt x="591" y="300"/>
                    </a:lnTo>
                    <a:lnTo>
                      <a:pt x="544" y="367"/>
                    </a:lnTo>
                    <a:lnTo>
                      <a:pt x="531" y="406"/>
                    </a:lnTo>
                    <a:lnTo>
                      <a:pt x="527" y="431"/>
                    </a:lnTo>
                    <a:lnTo>
                      <a:pt x="528" y="461"/>
                    </a:lnTo>
                    <a:lnTo>
                      <a:pt x="534" y="489"/>
                    </a:lnTo>
                    <a:lnTo>
                      <a:pt x="541" y="512"/>
                    </a:lnTo>
                    <a:lnTo>
                      <a:pt x="541" y="542"/>
                    </a:lnTo>
                    <a:lnTo>
                      <a:pt x="391" y="579"/>
                    </a:lnTo>
                    <a:lnTo>
                      <a:pt x="307" y="589"/>
                    </a:lnTo>
                    <a:lnTo>
                      <a:pt x="246" y="585"/>
                    </a:lnTo>
                    <a:lnTo>
                      <a:pt x="237" y="607"/>
                    </a:lnTo>
                    <a:lnTo>
                      <a:pt x="232" y="633"/>
                    </a:lnTo>
                    <a:lnTo>
                      <a:pt x="227" y="659"/>
                    </a:lnTo>
                    <a:lnTo>
                      <a:pt x="289" y="681"/>
                    </a:lnTo>
                    <a:lnTo>
                      <a:pt x="360" y="690"/>
                    </a:lnTo>
                    <a:lnTo>
                      <a:pt x="419" y="690"/>
                    </a:lnTo>
                    <a:lnTo>
                      <a:pt x="490" y="698"/>
                    </a:lnTo>
                    <a:lnTo>
                      <a:pt x="535" y="690"/>
                    </a:lnTo>
                    <a:lnTo>
                      <a:pt x="535" y="751"/>
                    </a:lnTo>
                    <a:lnTo>
                      <a:pt x="548" y="784"/>
                    </a:lnTo>
                    <a:lnTo>
                      <a:pt x="543" y="819"/>
                    </a:lnTo>
                    <a:lnTo>
                      <a:pt x="547" y="842"/>
                    </a:lnTo>
                    <a:lnTo>
                      <a:pt x="523" y="844"/>
                    </a:lnTo>
                    <a:lnTo>
                      <a:pt x="507" y="855"/>
                    </a:lnTo>
                    <a:lnTo>
                      <a:pt x="466" y="863"/>
                    </a:lnTo>
                    <a:lnTo>
                      <a:pt x="437" y="883"/>
                    </a:lnTo>
                    <a:lnTo>
                      <a:pt x="407" y="892"/>
                    </a:lnTo>
                    <a:lnTo>
                      <a:pt x="216" y="959"/>
                    </a:lnTo>
                    <a:lnTo>
                      <a:pt x="153" y="985"/>
                    </a:lnTo>
                    <a:lnTo>
                      <a:pt x="112" y="1001"/>
                    </a:lnTo>
                    <a:lnTo>
                      <a:pt x="85" y="1043"/>
                    </a:lnTo>
                    <a:lnTo>
                      <a:pt x="53" y="1108"/>
                    </a:lnTo>
                    <a:lnTo>
                      <a:pt x="20" y="1214"/>
                    </a:lnTo>
                    <a:lnTo>
                      <a:pt x="0" y="1386"/>
                    </a:lnTo>
                    <a:lnTo>
                      <a:pt x="93" y="1413"/>
                    </a:lnTo>
                    <a:lnTo>
                      <a:pt x="167" y="1410"/>
                    </a:lnTo>
                    <a:lnTo>
                      <a:pt x="224" y="1396"/>
                    </a:lnTo>
                    <a:lnTo>
                      <a:pt x="270" y="1378"/>
                    </a:lnTo>
                    <a:lnTo>
                      <a:pt x="263" y="1307"/>
                    </a:lnTo>
                    <a:lnTo>
                      <a:pt x="242" y="1247"/>
                    </a:lnTo>
                    <a:lnTo>
                      <a:pt x="238" y="1222"/>
                    </a:lnTo>
                    <a:lnTo>
                      <a:pt x="370" y="1215"/>
                    </a:lnTo>
                    <a:lnTo>
                      <a:pt x="484" y="1182"/>
                    </a:lnTo>
                    <a:lnTo>
                      <a:pt x="647" y="1179"/>
                    </a:lnTo>
                    <a:lnTo>
                      <a:pt x="749" y="1180"/>
                    </a:lnTo>
                    <a:lnTo>
                      <a:pt x="805" y="1182"/>
                    </a:lnTo>
                    <a:lnTo>
                      <a:pt x="871" y="1165"/>
                    </a:lnTo>
                    <a:lnTo>
                      <a:pt x="893" y="1153"/>
                    </a:lnTo>
                    <a:lnTo>
                      <a:pt x="926" y="1120"/>
                    </a:lnTo>
                    <a:lnTo>
                      <a:pt x="934" y="1095"/>
                    </a:lnTo>
                    <a:lnTo>
                      <a:pt x="944" y="1046"/>
                    </a:lnTo>
                    <a:lnTo>
                      <a:pt x="937" y="1001"/>
                    </a:lnTo>
                    <a:lnTo>
                      <a:pt x="915" y="924"/>
                    </a:lnTo>
                    <a:lnTo>
                      <a:pt x="886" y="847"/>
                    </a:lnTo>
                    <a:lnTo>
                      <a:pt x="882" y="818"/>
                    </a:lnTo>
                    <a:lnTo>
                      <a:pt x="891" y="796"/>
                    </a:lnTo>
                    <a:lnTo>
                      <a:pt x="888" y="734"/>
                    </a:lnTo>
                    <a:lnTo>
                      <a:pt x="879" y="709"/>
                    </a:lnTo>
                    <a:lnTo>
                      <a:pt x="884" y="654"/>
                    </a:lnTo>
                    <a:lnTo>
                      <a:pt x="906" y="576"/>
                    </a:lnTo>
                    <a:lnTo>
                      <a:pt x="937" y="470"/>
                    </a:lnTo>
                    <a:lnTo>
                      <a:pt x="951" y="375"/>
                    </a:lnTo>
                    <a:lnTo>
                      <a:pt x="951" y="294"/>
                    </a:lnTo>
                    <a:lnTo>
                      <a:pt x="942" y="234"/>
                    </a:lnTo>
                    <a:lnTo>
                      <a:pt x="929" y="201"/>
                    </a:lnTo>
                    <a:lnTo>
                      <a:pt x="913" y="159"/>
                    </a:lnTo>
                    <a:lnTo>
                      <a:pt x="893" y="115"/>
                    </a:lnTo>
                    <a:lnTo>
                      <a:pt x="833" y="63"/>
                    </a:lnTo>
                    <a:close/>
                  </a:path>
                </a:pathLst>
              </a:custGeom>
              <a:blipFill dpi="0" rotWithShape="0">
                <a:blip r:embed="rId12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082" name="Freeform 330"/>
              <p:cNvSpPr>
                <a:spLocks/>
              </p:cNvSpPr>
              <p:nvPr/>
            </p:nvSpPr>
            <p:spPr bwMode="auto">
              <a:xfrm>
                <a:off x="5124" y="3353"/>
                <a:ext cx="304" cy="290"/>
              </a:xfrm>
              <a:custGeom>
                <a:avLst/>
                <a:gdLst>
                  <a:gd name="T0" fmla="*/ 551 w 608"/>
                  <a:gd name="T1" fmla="*/ 0 h 579"/>
                  <a:gd name="T2" fmla="*/ 515 w 608"/>
                  <a:gd name="T3" fmla="*/ 7 h 579"/>
                  <a:gd name="T4" fmla="*/ 481 w 608"/>
                  <a:gd name="T5" fmla="*/ 28 h 579"/>
                  <a:gd name="T6" fmla="*/ 465 w 608"/>
                  <a:gd name="T7" fmla="*/ 60 h 579"/>
                  <a:gd name="T8" fmla="*/ 462 w 608"/>
                  <a:gd name="T9" fmla="*/ 102 h 579"/>
                  <a:gd name="T10" fmla="*/ 450 w 608"/>
                  <a:gd name="T11" fmla="*/ 164 h 579"/>
                  <a:gd name="T12" fmla="*/ 431 w 608"/>
                  <a:gd name="T13" fmla="*/ 218 h 579"/>
                  <a:gd name="T14" fmla="*/ 406 w 608"/>
                  <a:gd name="T15" fmla="*/ 282 h 579"/>
                  <a:gd name="T16" fmla="*/ 392 w 608"/>
                  <a:gd name="T17" fmla="*/ 333 h 579"/>
                  <a:gd name="T18" fmla="*/ 374 w 608"/>
                  <a:gd name="T19" fmla="*/ 384 h 579"/>
                  <a:gd name="T20" fmla="*/ 428 w 608"/>
                  <a:gd name="T21" fmla="*/ 405 h 579"/>
                  <a:gd name="T22" fmla="*/ 367 w 608"/>
                  <a:gd name="T23" fmla="*/ 395 h 579"/>
                  <a:gd name="T24" fmla="*/ 354 w 608"/>
                  <a:gd name="T25" fmla="*/ 416 h 579"/>
                  <a:gd name="T26" fmla="*/ 379 w 608"/>
                  <a:gd name="T27" fmla="*/ 441 h 579"/>
                  <a:gd name="T28" fmla="*/ 343 w 608"/>
                  <a:gd name="T29" fmla="*/ 426 h 579"/>
                  <a:gd name="T30" fmla="*/ 298 w 608"/>
                  <a:gd name="T31" fmla="*/ 443 h 579"/>
                  <a:gd name="T32" fmla="*/ 241 w 608"/>
                  <a:gd name="T33" fmla="*/ 456 h 579"/>
                  <a:gd name="T34" fmla="*/ 171 w 608"/>
                  <a:gd name="T35" fmla="*/ 476 h 579"/>
                  <a:gd name="T36" fmla="*/ 118 w 608"/>
                  <a:gd name="T37" fmla="*/ 481 h 579"/>
                  <a:gd name="T38" fmla="*/ 56 w 608"/>
                  <a:gd name="T39" fmla="*/ 487 h 579"/>
                  <a:gd name="T40" fmla="*/ 15 w 608"/>
                  <a:gd name="T41" fmla="*/ 485 h 579"/>
                  <a:gd name="T42" fmla="*/ 7 w 608"/>
                  <a:gd name="T43" fmla="*/ 498 h 579"/>
                  <a:gd name="T44" fmla="*/ 0 w 608"/>
                  <a:gd name="T45" fmla="*/ 525 h 579"/>
                  <a:gd name="T46" fmla="*/ 0 w 608"/>
                  <a:gd name="T47" fmla="*/ 546 h 579"/>
                  <a:gd name="T48" fmla="*/ 43 w 608"/>
                  <a:gd name="T49" fmla="*/ 564 h 579"/>
                  <a:gd name="T50" fmla="*/ 50 w 608"/>
                  <a:gd name="T51" fmla="*/ 547 h 579"/>
                  <a:gd name="T52" fmla="*/ 61 w 608"/>
                  <a:gd name="T53" fmla="*/ 564 h 579"/>
                  <a:gd name="T54" fmla="*/ 123 w 608"/>
                  <a:gd name="T55" fmla="*/ 569 h 579"/>
                  <a:gd name="T56" fmla="*/ 243 w 608"/>
                  <a:gd name="T57" fmla="*/ 579 h 579"/>
                  <a:gd name="T58" fmla="*/ 395 w 608"/>
                  <a:gd name="T59" fmla="*/ 551 h 579"/>
                  <a:gd name="T60" fmla="*/ 429 w 608"/>
                  <a:gd name="T61" fmla="*/ 542 h 579"/>
                  <a:gd name="T62" fmla="*/ 475 w 608"/>
                  <a:gd name="T63" fmla="*/ 464 h 579"/>
                  <a:gd name="T64" fmla="*/ 542 w 608"/>
                  <a:gd name="T65" fmla="*/ 329 h 579"/>
                  <a:gd name="T66" fmla="*/ 588 w 608"/>
                  <a:gd name="T67" fmla="*/ 180 h 579"/>
                  <a:gd name="T68" fmla="*/ 608 w 608"/>
                  <a:gd name="T69" fmla="*/ 123 h 579"/>
                  <a:gd name="T70" fmla="*/ 603 w 608"/>
                  <a:gd name="T71" fmla="*/ 62 h 579"/>
                  <a:gd name="T72" fmla="*/ 581 w 608"/>
                  <a:gd name="T73" fmla="*/ 18 h 579"/>
                  <a:gd name="T74" fmla="*/ 551 w 608"/>
                  <a:gd name="T75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8" h="579">
                    <a:moveTo>
                      <a:pt x="551" y="0"/>
                    </a:moveTo>
                    <a:lnTo>
                      <a:pt x="515" y="7"/>
                    </a:lnTo>
                    <a:lnTo>
                      <a:pt x="481" y="28"/>
                    </a:lnTo>
                    <a:lnTo>
                      <a:pt x="465" y="60"/>
                    </a:lnTo>
                    <a:lnTo>
                      <a:pt x="462" y="102"/>
                    </a:lnTo>
                    <a:lnTo>
                      <a:pt x="450" y="164"/>
                    </a:lnTo>
                    <a:lnTo>
                      <a:pt x="431" y="218"/>
                    </a:lnTo>
                    <a:lnTo>
                      <a:pt x="406" y="282"/>
                    </a:lnTo>
                    <a:lnTo>
                      <a:pt x="392" y="333"/>
                    </a:lnTo>
                    <a:lnTo>
                      <a:pt x="374" y="384"/>
                    </a:lnTo>
                    <a:lnTo>
                      <a:pt x="428" y="405"/>
                    </a:lnTo>
                    <a:lnTo>
                      <a:pt x="367" y="395"/>
                    </a:lnTo>
                    <a:lnTo>
                      <a:pt x="354" y="416"/>
                    </a:lnTo>
                    <a:lnTo>
                      <a:pt x="379" y="441"/>
                    </a:lnTo>
                    <a:lnTo>
                      <a:pt x="343" y="426"/>
                    </a:lnTo>
                    <a:lnTo>
                      <a:pt x="298" y="443"/>
                    </a:lnTo>
                    <a:lnTo>
                      <a:pt x="241" y="456"/>
                    </a:lnTo>
                    <a:lnTo>
                      <a:pt x="171" y="476"/>
                    </a:lnTo>
                    <a:lnTo>
                      <a:pt x="118" y="481"/>
                    </a:lnTo>
                    <a:lnTo>
                      <a:pt x="56" y="487"/>
                    </a:lnTo>
                    <a:lnTo>
                      <a:pt x="15" y="485"/>
                    </a:lnTo>
                    <a:lnTo>
                      <a:pt x="7" y="498"/>
                    </a:lnTo>
                    <a:lnTo>
                      <a:pt x="0" y="525"/>
                    </a:lnTo>
                    <a:lnTo>
                      <a:pt x="0" y="546"/>
                    </a:lnTo>
                    <a:lnTo>
                      <a:pt x="43" y="564"/>
                    </a:lnTo>
                    <a:lnTo>
                      <a:pt x="50" y="547"/>
                    </a:lnTo>
                    <a:lnTo>
                      <a:pt x="61" y="564"/>
                    </a:lnTo>
                    <a:lnTo>
                      <a:pt x="123" y="569"/>
                    </a:lnTo>
                    <a:lnTo>
                      <a:pt x="243" y="579"/>
                    </a:lnTo>
                    <a:lnTo>
                      <a:pt x="395" y="551"/>
                    </a:lnTo>
                    <a:lnTo>
                      <a:pt x="429" y="542"/>
                    </a:lnTo>
                    <a:lnTo>
                      <a:pt x="475" y="464"/>
                    </a:lnTo>
                    <a:lnTo>
                      <a:pt x="542" y="329"/>
                    </a:lnTo>
                    <a:lnTo>
                      <a:pt x="588" y="180"/>
                    </a:lnTo>
                    <a:lnTo>
                      <a:pt x="608" y="123"/>
                    </a:lnTo>
                    <a:lnTo>
                      <a:pt x="603" y="62"/>
                    </a:lnTo>
                    <a:lnTo>
                      <a:pt x="581" y="18"/>
                    </a:lnTo>
                    <a:lnTo>
                      <a:pt x="551" y="0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083" name="Freeform 331"/>
              <p:cNvSpPr>
                <a:spLocks/>
              </p:cNvSpPr>
              <p:nvPr/>
            </p:nvSpPr>
            <p:spPr bwMode="auto">
              <a:xfrm>
                <a:off x="5273" y="3344"/>
                <a:ext cx="116" cy="224"/>
              </a:xfrm>
              <a:custGeom>
                <a:avLst/>
                <a:gdLst>
                  <a:gd name="T0" fmla="*/ 202 w 233"/>
                  <a:gd name="T1" fmla="*/ 0 h 450"/>
                  <a:gd name="T2" fmla="*/ 233 w 233"/>
                  <a:gd name="T3" fmla="*/ 24 h 450"/>
                  <a:gd name="T4" fmla="*/ 217 w 233"/>
                  <a:gd name="T5" fmla="*/ 33 h 450"/>
                  <a:gd name="T6" fmla="*/ 195 w 233"/>
                  <a:gd name="T7" fmla="*/ 63 h 450"/>
                  <a:gd name="T8" fmla="*/ 164 w 233"/>
                  <a:gd name="T9" fmla="*/ 88 h 450"/>
                  <a:gd name="T10" fmla="*/ 144 w 233"/>
                  <a:gd name="T11" fmla="*/ 165 h 450"/>
                  <a:gd name="T12" fmla="*/ 125 w 233"/>
                  <a:gd name="T13" fmla="*/ 211 h 450"/>
                  <a:gd name="T14" fmla="*/ 101 w 233"/>
                  <a:gd name="T15" fmla="*/ 248 h 450"/>
                  <a:gd name="T16" fmla="*/ 79 w 233"/>
                  <a:gd name="T17" fmla="*/ 280 h 450"/>
                  <a:gd name="T18" fmla="*/ 110 w 233"/>
                  <a:gd name="T19" fmla="*/ 255 h 450"/>
                  <a:gd name="T20" fmla="*/ 132 w 233"/>
                  <a:gd name="T21" fmla="*/ 216 h 450"/>
                  <a:gd name="T22" fmla="*/ 110 w 233"/>
                  <a:gd name="T23" fmla="*/ 277 h 450"/>
                  <a:gd name="T24" fmla="*/ 91 w 233"/>
                  <a:gd name="T25" fmla="*/ 329 h 450"/>
                  <a:gd name="T26" fmla="*/ 74 w 233"/>
                  <a:gd name="T27" fmla="*/ 382 h 450"/>
                  <a:gd name="T28" fmla="*/ 63 w 233"/>
                  <a:gd name="T29" fmla="*/ 409 h 450"/>
                  <a:gd name="T30" fmla="*/ 50 w 233"/>
                  <a:gd name="T31" fmla="*/ 425 h 450"/>
                  <a:gd name="T32" fmla="*/ 36 w 233"/>
                  <a:gd name="T33" fmla="*/ 440 h 450"/>
                  <a:gd name="T34" fmla="*/ 12 w 233"/>
                  <a:gd name="T35" fmla="*/ 450 h 450"/>
                  <a:gd name="T36" fmla="*/ 11 w 233"/>
                  <a:gd name="T37" fmla="*/ 420 h 450"/>
                  <a:gd name="T38" fmla="*/ 8 w 233"/>
                  <a:gd name="T39" fmla="*/ 390 h 450"/>
                  <a:gd name="T40" fmla="*/ 0 w 233"/>
                  <a:gd name="T41" fmla="*/ 358 h 450"/>
                  <a:gd name="T42" fmla="*/ 0 w 233"/>
                  <a:gd name="T43" fmla="*/ 326 h 450"/>
                  <a:gd name="T44" fmla="*/ 11 w 233"/>
                  <a:gd name="T45" fmla="*/ 287 h 450"/>
                  <a:gd name="T46" fmla="*/ 27 w 233"/>
                  <a:gd name="T47" fmla="*/ 258 h 450"/>
                  <a:gd name="T48" fmla="*/ 46 w 233"/>
                  <a:gd name="T49" fmla="*/ 238 h 450"/>
                  <a:gd name="T50" fmla="*/ 71 w 233"/>
                  <a:gd name="T51" fmla="*/ 216 h 450"/>
                  <a:gd name="T52" fmla="*/ 101 w 233"/>
                  <a:gd name="T53" fmla="*/ 177 h 450"/>
                  <a:gd name="T54" fmla="*/ 128 w 233"/>
                  <a:gd name="T55" fmla="*/ 132 h 450"/>
                  <a:gd name="T56" fmla="*/ 103 w 233"/>
                  <a:gd name="T57" fmla="*/ 156 h 450"/>
                  <a:gd name="T58" fmla="*/ 81 w 233"/>
                  <a:gd name="T59" fmla="*/ 191 h 450"/>
                  <a:gd name="T60" fmla="*/ 55 w 233"/>
                  <a:gd name="T61" fmla="*/ 224 h 450"/>
                  <a:gd name="T62" fmla="*/ 80 w 233"/>
                  <a:gd name="T63" fmla="*/ 175 h 450"/>
                  <a:gd name="T64" fmla="*/ 108 w 233"/>
                  <a:gd name="T65" fmla="*/ 114 h 450"/>
                  <a:gd name="T66" fmla="*/ 141 w 233"/>
                  <a:gd name="T67" fmla="*/ 47 h 450"/>
                  <a:gd name="T68" fmla="*/ 159 w 233"/>
                  <a:gd name="T69" fmla="*/ 26 h 450"/>
                  <a:gd name="T70" fmla="*/ 202 w 233"/>
                  <a:gd name="T71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3" h="450">
                    <a:moveTo>
                      <a:pt x="202" y="0"/>
                    </a:moveTo>
                    <a:lnTo>
                      <a:pt x="233" y="24"/>
                    </a:lnTo>
                    <a:lnTo>
                      <a:pt x="217" y="33"/>
                    </a:lnTo>
                    <a:lnTo>
                      <a:pt x="195" y="63"/>
                    </a:lnTo>
                    <a:lnTo>
                      <a:pt x="164" y="88"/>
                    </a:lnTo>
                    <a:lnTo>
                      <a:pt x="144" y="165"/>
                    </a:lnTo>
                    <a:lnTo>
                      <a:pt x="125" y="211"/>
                    </a:lnTo>
                    <a:lnTo>
                      <a:pt x="101" y="248"/>
                    </a:lnTo>
                    <a:lnTo>
                      <a:pt x="79" y="280"/>
                    </a:lnTo>
                    <a:lnTo>
                      <a:pt x="110" y="255"/>
                    </a:lnTo>
                    <a:lnTo>
                      <a:pt x="132" y="216"/>
                    </a:lnTo>
                    <a:lnTo>
                      <a:pt x="110" y="277"/>
                    </a:lnTo>
                    <a:lnTo>
                      <a:pt x="91" y="329"/>
                    </a:lnTo>
                    <a:lnTo>
                      <a:pt x="74" y="382"/>
                    </a:lnTo>
                    <a:lnTo>
                      <a:pt x="63" y="409"/>
                    </a:lnTo>
                    <a:lnTo>
                      <a:pt x="50" y="425"/>
                    </a:lnTo>
                    <a:lnTo>
                      <a:pt x="36" y="440"/>
                    </a:lnTo>
                    <a:lnTo>
                      <a:pt x="12" y="450"/>
                    </a:lnTo>
                    <a:lnTo>
                      <a:pt x="11" y="420"/>
                    </a:lnTo>
                    <a:lnTo>
                      <a:pt x="8" y="390"/>
                    </a:lnTo>
                    <a:lnTo>
                      <a:pt x="0" y="358"/>
                    </a:lnTo>
                    <a:lnTo>
                      <a:pt x="0" y="326"/>
                    </a:lnTo>
                    <a:lnTo>
                      <a:pt x="11" y="287"/>
                    </a:lnTo>
                    <a:lnTo>
                      <a:pt x="27" y="258"/>
                    </a:lnTo>
                    <a:lnTo>
                      <a:pt x="46" y="238"/>
                    </a:lnTo>
                    <a:lnTo>
                      <a:pt x="71" y="216"/>
                    </a:lnTo>
                    <a:lnTo>
                      <a:pt x="101" y="177"/>
                    </a:lnTo>
                    <a:lnTo>
                      <a:pt x="128" y="132"/>
                    </a:lnTo>
                    <a:lnTo>
                      <a:pt x="103" y="156"/>
                    </a:lnTo>
                    <a:lnTo>
                      <a:pt x="81" y="191"/>
                    </a:lnTo>
                    <a:lnTo>
                      <a:pt x="55" y="224"/>
                    </a:lnTo>
                    <a:lnTo>
                      <a:pt x="80" y="175"/>
                    </a:lnTo>
                    <a:lnTo>
                      <a:pt x="108" y="114"/>
                    </a:lnTo>
                    <a:lnTo>
                      <a:pt x="141" y="47"/>
                    </a:lnTo>
                    <a:lnTo>
                      <a:pt x="159" y="26"/>
                    </a:lnTo>
                    <a:lnTo>
                      <a:pt x="202" y="0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084" name="Freeform 332"/>
              <p:cNvSpPr>
                <a:spLocks/>
              </p:cNvSpPr>
              <p:nvPr/>
            </p:nvSpPr>
            <p:spPr bwMode="auto">
              <a:xfrm>
                <a:off x="5010" y="3330"/>
                <a:ext cx="466" cy="668"/>
              </a:xfrm>
              <a:custGeom>
                <a:avLst/>
                <a:gdLst>
                  <a:gd name="T0" fmla="*/ 792 w 933"/>
                  <a:gd name="T1" fmla="*/ 59 h 1334"/>
                  <a:gd name="T2" fmla="*/ 831 w 933"/>
                  <a:gd name="T3" fmla="*/ 161 h 1334"/>
                  <a:gd name="T4" fmla="*/ 849 w 933"/>
                  <a:gd name="T5" fmla="*/ 300 h 1334"/>
                  <a:gd name="T6" fmla="*/ 833 w 933"/>
                  <a:gd name="T7" fmla="*/ 253 h 1334"/>
                  <a:gd name="T8" fmla="*/ 797 w 933"/>
                  <a:gd name="T9" fmla="*/ 327 h 1334"/>
                  <a:gd name="T10" fmla="*/ 794 w 933"/>
                  <a:gd name="T11" fmla="*/ 474 h 1334"/>
                  <a:gd name="T12" fmla="*/ 784 w 933"/>
                  <a:gd name="T13" fmla="*/ 423 h 1334"/>
                  <a:gd name="T14" fmla="*/ 708 w 933"/>
                  <a:gd name="T15" fmla="*/ 532 h 1334"/>
                  <a:gd name="T16" fmla="*/ 594 w 933"/>
                  <a:gd name="T17" fmla="*/ 614 h 1334"/>
                  <a:gd name="T18" fmla="*/ 593 w 933"/>
                  <a:gd name="T19" fmla="*/ 657 h 1334"/>
                  <a:gd name="T20" fmla="*/ 566 w 933"/>
                  <a:gd name="T21" fmla="*/ 650 h 1334"/>
                  <a:gd name="T22" fmla="*/ 547 w 933"/>
                  <a:gd name="T23" fmla="*/ 713 h 1334"/>
                  <a:gd name="T24" fmla="*/ 543 w 933"/>
                  <a:gd name="T25" fmla="*/ 753 h 1334"/>
                  <a:gd name="T26" fmla="*/ 630 w 933"/>
                  <a:gd name="T27" fmla="*/ 821 h 1334"/>
                  <a:gd name="T28" fmla="*/ 508 w 933"/>
                  <a:gd name="T29" fmla="*/ 791 h 1334"/>
                  <a:gd name="T30" fmla="*/ 581 w 933"/>
                  <a:gd name="T31" fmla="*/ 852 h 1334"/>
                  <a:gd name="T32" fmla="*/ 467 w 933"/>
                  <a:gd name="T33" fmla="*/ 806 h 1334"/>
                  <a:gd name="T34" fmla="*/ 471 w 933"/>
                  <a:gd name="T35" fmla="*/ 846 h 1334"/>
                  <a:gd name="T36" fmla="*/ 427 w 933"/>
                  <a:gd name="T37" fmla="*/ 827 h 1334"/>
                  <a:gd name="T38" fmla="*/ 179 w 933"/>
                  <a:gd name="T39" fmla="*/ 915 h 1334"/>
                  <a:gd name="T40" fmla="*/ 52 w 933"/>
                  <a:gd name="T41" fmla="*/ 1043 h 1334"/>
                  <a:gd name="T42" fmla="*/ 89 w 933"/>
                  <a:gd name="T43" fmla="*/ 1334 h 1334"/>
                  <a:gd name="T44" fmla="*/ 242 w 933"/>
                  <a:gd name="T45" fmla="*/ 1244 h 1334"/>
                  <a:gd name="T46" fmla="*/ 377 w 933"/>
                  <a:gd name="T47" fmla="*/ 1138 h 1334"/>
                  <a:gd name="T48" fmla="*/ 316 w 933"/>
                  <a:gd name="T49" fmla="*/ 1117 h 1334"/>
                  <a:gd name="T50" fmla="*/ 360 w 933"/>
                  <a:gd name="T51" fmla="*/ 1106 h 1334"/>
                  <a:gd name="T52" fmla="*/ 452 w 933"/>
                  <a:gd name="T53" fmla="*/ 1117 h 1334"/>
                  <a:gd name="T54" fmla="*/ 272 w 933"/>
                  <a:gd name="T55" fmla="*/ 1026 h 1334"/>
                  <a:gd name="T56" fmla="*/ 802 w 933"/>
                  <a:gd name="T57" fmla="*/ 1104 h 1334"/>
                  <a:gd name="T58" fmla="*/ 913 w 933"/>
                  <a:gd name="T59" fmla="*/ 1046 h 1334"/>
                  <a:gd name="T60" fmla="*/ 915 w 933"/>
                  <a:gd name="T61" fmla="*/ 922 h 1334"/>
                  <a:gd name="T62" fmla="*/ 866 w 933"/>
                  <a:gd name="T63" fmla="*/ 757 h 1334"/>
                  <a:gd name="T64" fmla="*/ 747 w 933"/>
                  <a:gd name="T65" fmla="*/ 837 h 1334"/>
                  <a:gd name="T66" fmla="*/ 819 w 933"/>
                  <a:gd name="T67" fmla="*/ 713 h 1334"/>
                  <a:gd name="T68" fmla="*/ 749 w 933"/>
                  <a:gd name="T69" fmla="*/ 685 h 1334"/>
                  <a:gd name="T70" fmla="*/ 784 w 933"/>
                  <a:gd name="T71" fmla="*/ 620 h 1334"/>
                  <a:gd name="T72" fmla="*/ 823 w 933"/>
                  <a:gd name="T73" fmla="*/ 646 h 1334"/>
                  <a:gd name="T74" fmla="*/ 902 w 933"/>
                  <a:gd name="T75" fmla="*/ 462 h 1334"/>
                  <a:gd name="T76" fmla="*/ 905 w 933"/>
                  <a:gd name="T77" fmla="*/ 282 h 1334"/>
                  <a:gd name="T78" fmla="*/ 922 w 933"/>
                  <a:gd name="T79" fmla="*/ 390 h 1334"/>
                  <a:gd name="T80" fmla="*/ 931 w 933"/>
                  <a:gd name="T81" fmla="*/ 260 h 1334"/>
                  <a:gd name="T82" fmla="*/ 874 w 933"/>
                  <a:gd name="T83" fmla="*/ 134 h 1334"/>
                  <a:gd name="T84" fmla="*/ 933 w 933"/>
                  <a:gd name="T85" fmla="*/ 245 h 1334"/>
                  <a:gd name="T86" fmla="*/ 897 w 933"/>
                  <a:gd name="T87" fmla="*/ 108 h 1334"/>
                  <a:gd name="T88" fmla="*/ 814 w 933"/>
                  <a:gd name="T89" fmla="*/ 0 h 1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3" h="1334">
                    <a:moveTo>
                      <a:pt x="738" y="23"/>
                    </a:moveTo>
                    <a:lnTo>
                      <a:pt x="764" y="48"/>
                    </a:lnTo>
                    <a:lnTo>
                      <a:pt x="792" y="59"/>
                    </a:lnTo>
                    <a:lnTo>
                      <a:pt x="823" y="100"/>
                    </a:lnTo>
                    <a:lnTo>
                      <a:pt x="830" y="126"/>
                    </a:lnTo>
                    <a:lnTo>
                      <a:pt x="831" y="161"/>
                    </a:lnTo>
                    <a:lnTo>
                      <a:pt x="831" y="194"/>
                    </a:lnTo>
                    <a:lnTo>
                      <a:pt x="839" y="245"/>
                    </a:lnTo>
                    <a:lnTo>
                      <a:pt x="849" y="300"/>
                    </a:lnTo>
                    <a:lnTo>
                      <a:pt x="853" y="357"/>
                    </a:lnTo>
                    <a:lnTo>
                      <a:pt x="839" y="297"/>
                    </a:lnTo>
                    <a:lnTo>
                      <a:pt x="833" y="253"/>
                    </a:lnTo>
                    <a:lnTo>
                      <a:pt x="827" y="224"/>
                    </a:lnTo>
                    <a:lnTo>
                      <a:pt x="814" y="274"/>
                    </a:lnTo>
                    <a:lnTo>
                      <a:pt x="797" y="327"/>
                    </a:lnTo>
                    <a:lnTo>
                      <a:pt x="790" y="359"/>
                    </a:lnTo>
                    <a:lnTo>
                      <a:pt x="792" y="413"/>
                    </a:lnTo>
                    <a:lnTo>
                      <a:pt x="794" y="474"/>
                    </a:lnTo>
                    <a:lnTo>
                      <a:pt x="791" y="532"/>
                    </a:lnTo>
                    <a:lnTo>
                      <a:pt x="788" y="467"/>
                    </a:lnTo>
                    <a:lnTo>
                      <a:pt x="784" y="423"/>
                    </a:lnTo>
                    <a:lnTo>
                      <a:pt x="777" y="384"/>
                    </a:lnTo>
                    <a:lnTo>
                      <a:pt x="739" y="477"/>
                    </a:lnTo>
                    <a:lnTo>
                      <a:pt x="708" y="532"/>
                    </a:lnTo>
                    <a:lnTo>
                      <a:pt x="692" y="554"/>
                    </a:lnTo>
                    <a:lnTo>
                      <a:pt x="670" y="593"/>
                    </a:lnTo>
                    <a:lnTo>
                      <a:pt x="594" y="614"/>
                    </a:lnTo>
                    <a:lnTo>
                      <a:pt x="558" y="620"/>
                    </a:lnTo>
                    <a:lnTo>
                      <a:pt x="570" y="639"/>
                    </a:lnTo>
                    <a:lnTo>
                      <a:pt x="593" y="657"/>
                    </a:lnTo>
                    <a:lnTo>
                      <a:pt x="670" y="703"/>
                    </a:lnTo>
                    <a:lnTo>
                      <a:pt x="605" y="678"/>
                    </a:lnTo>
                    <a:lnTo>
                      <a:pt x="566" y="650"/>
                    </a:lnTo>
                    <a:lnTo>
                      <a:pt x="530" y="624"/>
                    </a:lnTo>
                    <a:lnTo>
                      <a:pt x="533" y="682"/>
                    </a:lnTo>
                    <a:lnTo>
                      <a:pt x="547" y="713"/>
                    </a:lnTo>
                    <a:lnTo>
                      <a:pt x="588" y="734"/>
                    </a:lnTo>
                    <a:lnTo>
                      <a:pt x="544" y="732"/>
                    </a:lnTo>
                    <a:lnTo>
                      <a:pt x="543" y="753"/>
                    </a:lnTo>
                    <a:lnTo>
                      <a:pt x="547" y="771"/>
                    </a:lnTo>
                    <a:lnTo>
                      <a:pt x="566" y="788"/>
                    </a:lnTo>
                    <a:lnTo>
                      <a:pt x="630" y="821"/>
                    </a:lnTo>
                    <a:lnTo>
                      <a:pt x="544" y="791"/>
                    </a:lnTo>
                    <a:lnTo>
                      <a:pt x="524" y="786"/>
                    </a:lnTo>
                    <a:lnTo>
                      <a:pt x="508" y="791"/>
                    </a:lnTo>
                    <a:lnTo>
                      <a:pt x="509" y="807"/>
                    </a:lnTo>
                    <a:lnTo>
                      <a:pt x="529" y="825"/>
                    </a:lnTo>
                    <a:lnTo>
                      <a:pt x="581" y="852"/>
                    </a:lnTo>
                    <a:lnTo>
                      <a:pt x="508" y="825"/>
                    </a:lnTo>
                    <a:lnTo>
                      <a:pt x="486" y="801"/>
                    </a:lnTo>
                    <a:lnTo>
                      <a:pt x="467" y="806"/>
                    </a:lnTo>
                    <a:lnTo>
                      <a:pt x="449" y="815"/>
                    </a:lnTo>
                    <a:lnTo>
                      <a:pt x="455" y="832"/>
                    </a:lnTo>
                    <a:lnTo>
                      <a:pt x="471" y="846"/>
                    </a:lnTo>
                    <a:lnTo>
                      <a:pt x="509" y="870"/>
                    </a:lnTo>
                    <a:lnTo>
                      <a:pt x="455" y="851"/>
                    </a:lnTo>
                    <a:lnTo>
                      <a:pt x="427" y="827"/>
                    </a:lnTo>
                    <a:lnTo>
                      <a:pt x="391" y="838"/>
                    </a:lnTo>
                    <a:lnTo>
                      <a:pt x="277" y="878"/>
                    </a:lnTo>
                    <a:lnTo>
                      <a:pt x="179" y="915"/>
                    </a:lnTo>
                    <a:lnTo>
                      <a:pt x="108" y="946"/>
                    </a:lnTo>
                    <a:lnTo>
                      <a:pt x="82" y="986"/>
                    </a:lnTo>
                    <a:lnTo>
                      <a:pt x="52" y="1043"/>
                    </a:lnTo>
                    <a:lnTo>
                      <a:pt x="18" y="1144"/>
                    </a:lnTo>
                    <a:lnTo>
                      <a:pt x="0" y="1312"/>
                    </a:lnTo>
                    <a:lnTo>
                      <a:pt x="89" y="1334"/>
                    </a:lnTo>
                    <a:lnTo>
                      <a:pt x="163" y="1326"/>
                    </a:lnTo>
                    <a:lnTo>
                      <a:pt x="248" y="1305"/>
                    </a:lnTo>
                    <a:lnTo>
                      <a:pt x="242" y="1244"/>
                    </a:lnTo>
                    <a:lnTo>
                      <a:pt x="210" y="1152"/>
                    </a:lnTo>
                    <a:lnTo>
                      <a:pt x="352" y="1144"/>
                    </a:lnTo>
                    <a:lnTo>
                      <a:pt x="377" y="1138"/>
                    </a:lnTo>
                    <a:lnTo>
                      <a:pt x="294" y="1120"/>
                    </a:lnTo>
                    <a:lnTo>
                      <a:pt x="159" y="1067"/>
                    </a:lnTo>
                    <a:lnTo>
                      <a:pt x="316" y="1117"/>
                    </a:lnTo>
                    <a:lnTo>
                      <a:pt x="388" y="1131"/>
                    </a:lnTo>
                    <a:lnTo>
                      <a:pt x="440" y="1120"/>
                    </a:lnTo>
                    <a:lnTo>
                      <a:pt x="360" y="1106"/>
                    </a:lnTo>
                    <a:lnTo>
                      <a:pt x="195" y="1051"/>
                    </a:lnTo>
                    <a:lnTo>
                      <a:pt x="375" y="1100"/>
                    </a:lnTo>
                    <a:lnTo>
                      <a:pt x="452" y="1117"/>
                    </a:lnTo>
                    <a:lnTo>
                      <a:pt x="464" y="1110"/>
                    </a:lnTo>
                    <a:lnTo>
                      <a:pt x="393" y="1085"/>
                    </a:lnTo>
                    <a:lnTo>
                      <a:pt x="272" y="1026"/>
                    </a:lnTo>
                    <a:lnTo>
                      <a:pt x="413" y="1086"/>
                    </a:lnTo>
                    <a:lnTo>
                      <a:pt x="486" y="1107"/>
                    </a:lnTo>
                    <a:lnTo>
                      <a:pt x="802" y="1104"/>
                    </a:lnTo>
                    <a:lnTo>
                      <a:pt x="841" y="1094"/>
                    </a:lnTo>
                    <a:lnTo>
                      <a:pt x="877" y="1082"/>
                    </a:lnTo>
                    <a:lnTo>
                      <a:pt x="913" y="1046"/>
                    </a:lnTo>
                    <a:lnTo>
                      <a:pt x="920" y="1007"/>
                    </a:lnTo>
                    <a:lnTo>
                      <a:pt x="924" y="973"/>
                    </a:lnTo>
                    <a:lnTo>
                      <a:pt x="915" y="922"/>
                    </a:lnTo>
                    <a:lnTo>
                      <a:pt x="892" y="856"/>
                    </a:lnTo>
                    <a:lnTo>
                      <a:pt x="874" y="804"/>
                    </a:lnTo>
                    <a:lnTo>
                      <a:pt x="866" y="757"/>
                    </a:lnTo>
                    <a:lnTo>
                      <a:pt x="839" y="752"/>
                    </a:lnTo>
                    <a:lnTo>
                      <a:pt x="815" y="785"/>
                    </a:lnTo>
                    <a:lnTo>
                      <a:pt x="747" y="837"/>
                    </a:lnTo>
                    <a:lnTo>
                      <a:pt x="808" y="780"/>
                    </a:lnTo>
                    <a:lnTo>
                      <a:pt x="827" y="748"/>
                    </a:lnTo>
                    <a:lnTo>
                      <a:pt x="819" y="713"/>
                    </a:lnTo>
                    <a:lnTo>
                      <a:pt x="738" y="689"/>
                    </a:lnTo>
                    <a:lnTo>
                      <a:pt x="680" y="656"/>
                    </a:lnTo>
                    <a:lnTo>
                      <a:pt x="749" y="685"/>
                    </a:lnTo>
                    <a:lnTo>
                      <a:pt x="818" y="701"/>
                    </a:lnTo>
                    <a:lnTo>
                      <a:pt x="814" y="653"/>
                    </a:lnTo>
                    <a:lnTo>
                      <a:pt x="784" y="620"/>
                    </a:lnTo>
                    <a:lnTo>
                      <a:pt x="763" y="565"/>
                    </a:lnTo>
                    <a:lnTo>
                      <a:pt x="791" y="614"/>
                    </a:lnTo>
                    <a:lnTo>
                      <a:pt x="823" y="646"/>
                    </a:lnTo>
                    <a:lnTo>
                      <a:pt x="856" y="642"/>
                    </a:lnTo>
                    <a:lnTo>
                      <a:pt x="875" y="553"/>
                    </a:lnTo>
                    <a:lnTo>
                      <a:pt x="902" y="462"/>
                    </a:lnTo>
                    <a:lnTo>
                      <a:pt x="914" y="404"/>
                    </a:lnTo>
                    <a:lnTo>
                      <a:pt x="913" y="348"/>
                    </a:lnTo>
                    <a:lnTo>
                      <a:pt x="905" y="282"/>
                    </a:lnTo>
                    <a:lnTo>
                      <a:pt x="914" y="317"/>
                    </a:lnTo>
                    <a:lnTo>
                      <a:pt x="920" y="357"/>
                    </a:lnTo>
                    <a:lnTo>
                      <a:pt x="922" y="390"/>
                    </a:lnTo>
                    <a:lnTo>
                      <a:pt x="930" y="334"/>
                    </a:lnTo>
                    <a:lnTo>
                      <a:pt x="931" y="291"/>
                    </a:lnTo>
                    <a:lnTo>
                      <a:pt x="931" y="260"/>
                    </a:lnTo>
                    <a:lnTo>
                      <a:pt x="920" y="214"/>
                    </a:lnTo>
                    <a:lnTo>
                      <a:pt x="902" y="173"/>
                    </a:lnTo>
                    <a:lnTo>
                      <a:pt x="874" y="134"/>
                    </a:lnTo>
                    <a:lnTo>
                      <a:pt x="903" y="166"/>
                    </a:lnTo>
                    <a:lnTo>
                      <a:pt x="917" y="194"/>
                    </a:lnTo>
                    <a:lnTo>
                      <a:pt x="933" y="245"/>
                    </a:lnTo>
                    <a:lnTo>
                      <a:pt x="930" y="208"/>
                    </a:lnTo>
                    <a:lnTo>
                      <a:pt x="920" y="161"/>
                    </a:lnTo>
                    <a:lnTo>
                      <a:pt x="897" y="108"/>
                    </a:lnTo>
                    <a:lnTo>
                      <a:pt x="877" y="55"/>
                    </a:lnTo>
                    <a:lnTo>
                      <a:pt x="850" y="29"/>
                    </a:lnTo>
                    <a:lnTo>
                      <a:pt x="814" y="0"/>
                    </a:lnTo>
                    <a:lnTo>
                      <a:pt x="776" y="4"/>
                    </a:lnTo>
                    <a:lnTo>
                      <a:pt x="738" y="23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085" name="Freeform 333"/>
              <p:cNvSpPr>
                <a:spLocks/>
              </p:cNvSpPr>
              <p:nvPr/>
            </p:nvSpPr>
            <p:spPr bwMode="auto">
              <a:xfrm>
                <a:off x="5423" y="3654"/>
                <a:ext cx="23" cy="51"/>
              </a:xfrm>
              <a:custGeom>
                <a:avLst/>
                <a:gdLst>
                  <a:gd name="T0" fmla="*/ 36 w 45"/>
                  <a:gd name="T1" fmla="*/ 0 h 101"/>
                  <a:gd name="T2" fmla="*/ 2 w 45"/>
                  <a:gd name="T3" fmla="*/ 6 h 101"/>
                  <a:gd name="T4" fmla="*/ 0 w 45"/>
                  <a:gd name="T5" fmla="*/ 46 h 101"/>
                  <a:gd name="T6" fmla="*/ 4 w 45"/>
                  <a:gd name="T7" fmla="*/ 88 h 101"/>
                  <a:gd name="T8" fmla="*/ 37 w 45"/>
                  <a:gd name="T9" fmla="*/ 101 h 101"/>
                  <a:gd name="T10" fmla="*/ 45 w 45"/>
                  <a:gd name="T11" fmla="*/ 85 h 101"/>
                  <a:gd name="T12" fmla="*/ 45 w 45"/>
                  <a:gd name="T13" fmla="*/ 25 h 101"/>
                  <a:gd name="T14" fmla="*/ 36 w 45"/>
                  <a:gd name="T1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01">
                    <a:moveTo>
                      <a:pt x="36" y="0"/>
                    </a:moveTo>
                    <a:lnTo>
                      <a:pt x="2" y="6"/>
                    </a:lnTo>
                    <a:lnTo>
                      <a:pt x="0" y="46"/>
                    </a:lnTo>
                    <a:lnTo>
                      <a:pt x="4" y="88"/>
                    </a:lnTo>
                    <a:lnTo>
                      <a:pt x="37" y="101"/>
                    </a:lnTo>
                    <a:lnTo>
                      <a:pt x="45" y="85"/>
                    </a:lnTo>
                    <a:lnTo>
                      <a:pt x="45" y="25"/>
                    </a:lnTo>
                    <a:lnTo>
                      <a:pt x="36" y="0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086" name="Freeform 334"/>
              <p:cNvSpPr>
                <a:spLocks/>
              </p:cNvSpPr>
              <p:nvPr/>
            </p:nvSpPr>
            <p:spPr bwMode="auto">
              <a:xfrm>
                <a:off x="5198" y="3814"/>
                <a:ext cx="216" cy="29"/>
              </a:xfrm>
              <a:custGeom>
                <a:avLst/>
                <a:gdLst>
                  <a:gd name="T0" fmla="*/ 0 w 431"/>
                  <a:gd name="T1" fmla="*/ 0 h 59"/>
                  <a:gd name="T2" fmla="*/ 117 w 431"/>
                  <a:gd name="T3" fmla="*/ 28 h 59"/>
                  <a:gd name="T4" fmla="*/ 207 w 431"/>
                  <a:gd name="T5" fmla="*/ 41 h 59"/>
                  <a:gd name="T6" fmla="*/ 297 w 431"/>
                  <a:gd name="T7" fmla="*/ 49 h 59"/>
                  <a:gd name="T8" fmla="*/ 365 w 431"/>
                  <a:gd name="T9" fmla="*/ 52 h 59"/>
                  <a:gd name="T10" fmla="*/ 431 w 431"/>
                  <a:gd name="T11" fmla="*/ 49 h 59"/>
                  <a:gd name="T12" fmla="*/ 369 w 431"/>
                  <a:gd name="T13" fmla="*/ 59 h 59"/>
                  <a:gd name="T14" fmla="*/ 265 w 431"/>
                  <a:gd name="T15" fmla="*/ 59 h 59"/>
                  <a:gd name="T16" fmla="*/ 152 w 431"/>
                  <a:gd name="T17" fmla="*/ 42 h 59"/>
                  <a:gd name="T18" fmla="*/ 94 w 431"/>
                  <a:gd name="T19" fmla="*/ 31 h 59"/>
                  <a:gd name="T20" fmla="*/ 0 w 431"/>
                  <a:gd name="T2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1" h="59">
                    <a:moveTo>
                      <a:pt x="0" y="0"/>
                    </a:moveTo>
                    <a:lnTo>
                      <a:pt x="117" y="28"/>
                    </a:lnTo>
                    <a:lnTo>
                      <a:pt x="207" y="41"/>
                    </a:lnTo>
                    <a:lnTo>
                      <a:pt x="297" y="49"/>
                    </a:lnTo>
                    <a:lnTo>
                      <a:pt x="365" y="52"/>
                    </a:lnTo>
                    <a:lnTo>
                      <a:pt x="431" y="49"/>
                    </a:lnTo>
                    <a:lnTo>
                      <a:pt x="369" y="59"/>
                    </a:lnTo>
                    <a:lnTo>
                      <a:pt x="265" y="59"/>
                    </a:lnTo>
                    <a:lnTo>
                      <a:pt x="152" y="42"/>
                    </a:lnTo>
                    <a:lnTo>
                      <a:pt x="94" y="31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3087" name="Group 335"/>
              <p:cNvGrpSpPr>
                <a:grpSpLocks/>
              </p:cNvGrpSpPr>
              <p:nvPr/>
            </p:nvGrpSpPr>
            <p:grpSpPr bwMode="auto">
              <a:xfrm>
                <a:off x="5331" y="3515"/>
                <a:ext cx="262" cy="389"/>
                <a:chOff x="5331" y="3515"/>
                <a:chExt cx="262" cy="389"/>
              </a:xfrm>
            </p:grpSpPr>
            <p:sp>
              <p:nvSpPr>
                <p:cNvPr id="203088" name="Freeform 336"/>
                <p:cNvSpPr>
                  <a:spLocks/>
                </p:cNvSpPr>
                <p:nvPr/>
              </p:nvSpPr>
              <p:spPr bwMode="auto">
                <a:xfrm>
                  <a:off x="5331" y="3515"/>
                  <a:ext cx="262" cy="389"/>
                </a:xfrm>
                <a:custGeom>
                  <a:avLst/>
                  <a:gdLst>
                    <a:gd name="T0" fmla="*/ 233 w 525"/>
                    <a:gd name="T1" fmla="*/ 113 h 779"/>
                    <a:gd name="T2" fmla="*/ 330 w 525"/>
                    <a:gd name="T3" fmla="*/ 105 h 779"/>
                    <a:gd name="T4" fmla="*/ 387 w 525"/>
                    <a:gd name="T5" fmla="*/ 88 h 779"/>
                    <a:gd name="T6" fmla="*/ 407 w 525"/>
                    <a:gd name="T7" fmla="*/ 59 h 779"/>
                    <a:gd name="T8" fmla="*/ 407 w 525"/>
                    <a:gd name="T9" fmla="*/ 34 h 779"/>
                    <a:gd name="T10" fmla="*/ 422 w 525"/>
                    <a:gd name="T11" fmla="*/ 12 h 779"/>
                    <a:gd name="T12" fmla="*/ 477 w 525"/>
                    <a:gd name="T13" fmla="*/ 0 h 779"/>
                    <a:gd name="T14" fmla="*/ 525 w 525"/>
                    <a:gd name="T15" fmla="*/ 4 h 779"/>
                    <a:gd name="T16" fmla="*/ 465 w 525"/>
                    <a:gd name="T17" fmla="*/ 607 h 779"/>
                    <a:gd name="T18" fmla="*/ 422 w 525"/>
                    <a:gd name="T19" fmla="*/ 662 h 779"/>
                    <a:gd name="T20" fmla="*/ 370 w 525"/>
                    <a:gd name="T21" fmla="*/ 716 h 779"/>
                    <a:gd name="T22" fmla="*/ 292 w 525"/>
                    <a:gd name="T23" fmla="*/ 759 h 779"/>
                    <a:gd name="T24" fmla="*/ 202 w 525"/>
                    <a:gd name="T25" fmla="*/ 771 h 779"/>
                    <a:gd name="T26" fmla="*/ 84 w 525"/>
                    <a:gd name="T27" fmla="*/ 779 h 779"/>
                    <a:gd name="T28" fmla="*/ 14 w 525"/>
                    <a:gd name="T29" fmla="*/ 768 h 779"/>
                    <a:gd name="T30" fmla="*/ 0 w 525"/>
                    <a:gd name="T31" fmla="*/ 725 h 779"/>
                    <a:gd name="T32" fmla="*/ 6 w 525"/>
                    <a:gd name="T33" fmla="*/ 670 h 779"/>
                    <a:gd name="T34" fmla="*/ 56 w 525"/>
                    <a:gd name="T35" fmla="*/ 501 h 779"/>
                    <a:gd name="T36" fmla="*/ 99 w 525"/>
                    <a:gd name="T37" fmla="*/ 333 h 779"/>
                    <a:gd name="T38" fmla="*/ 117 w 525"/>
                    <a:gd name="T39" fmla="*/ 206 h 779"/>
                    <a:gd name="T40" fmla="*/ 117 w 525"/>
                    <a:gd name="T41" fmla="*/ 172 h 779"/>
                    <a:gd name="T42" fmla="*/ 146 w 525"/>
                    <a:gd name="T43" fmla="*/ 127 h 779"/>
                    <a:gd name="T44" fmla="*/ 177 w 525"/>
                    <a:gd name="T45" fmla="*/ 113 h 779"/>
                    <a:gd name="T46" fmla="*/ 233 w 525"/>
                    <a:gd name="T47" fmla="*/ 113 h 7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25" h="779">
                      <a:moveTo>
                        <a:pt x="233" y="113"/>
                      </a:moveTo>
                      <a:lnTo>
                        <a:pt x="330" y="105"/>
                      </a:lnTo>
                      <a:lnTo>
                        <a:pt x="387" y="88"/>
                      </a:lnTo>
                      <a:lnTo>
                        <a:pt x="407" y="59"/>
                      </a:lnTo>
                      <a:lnTo>
                        <a:pt x="407" y="34"/>
                      </a:lnTo>
                      <a:lnTo>
                        <a:pt x="422" y="12"/>
                      </a:lnTo>
                      <a:lnTo>
                        <a:pt x="477" y="0"/>
                      </a:lnTo>
                      <a:lnTo>
                        <a:pt x="525" y="4"/>
                      </a:lnTo>
                      <a:lnTo>
                        <a:pt x="465" y="607"/>
                      </a:lnTo>
                      <a:lnTo>
                        <a:pt x="422" y="662"/>
                      </a:lnTo>
                      <a:lnTo>
                        <a:pt x="370" y="716"/>
                      </a:lnTo>
                      <a:lnTo>
                        <a:pt x="292" y="759"/>
                      </a:lnTo>
                      <a:lnTo>
                        <a:pt x="202" y="771"/>
                      </a:lnTo>
                      <a:lnTo>
                        <a:pt x="84" y="779"/>
                      </a:lnTo>
                      <a:lnTo>
                        <a:pt x="14" y="768"/>
                      </a:lnTo>
                      <a:lnTo>
                        <a:pt x="0" y="725"/>
                      </a:lnTo>
                      <a:lnTo>
                        <a:pt x="6" y="670"/>
                      </a:lnTo>
                      <a:lnTo>
                        <a:pt x="56" y="501"/>
                      </a:lnTo>
                      <a:lnTo>
                        <a:pt x="99" y="333"/>
                      </a:lnTo>
                      <a:lnTo>
                        <a:pt x="117" y="206"/>
                      </a:lnTo>
                      <a:lnTo>
                        <a:pt x="117" y="172"/>
                      </a:lnTo>
                      <a:lnTo>
                        <a:pt x="146" y="127"/>
                      </a:lnTo>
                      <a:lnTo>
                        <a:pt x="177" y="113"/>
                      </a:lnTo>
                      <a:lnTo>
                        <a:pt x="233" y="113"/>
                      </a:lnTo>
                      <a:close/>
                    </a:path>
                  </a:pathLst>
                </a:custGeom>
                <a:blipFill dpi="0" rotWithShape="0">
                  <a:blip r:embed="rId6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089" name="Freeform 337"/>
                <p:cNvSpPr>
                  <a:spLocks/>
                </p:cNvSpPr>
                <p:nvPr/>
              </p:nvSpPr>
              <p:spPr bwMode="auto">
                <a:xfrm>
                  <a:off x="5361" y="3534"/>
                  <a:ext cx="227" cy="358"/>
                </a:xfrm>
                <a:custGeom>
                  <a:avLst/>
                  <a:gdLst>
                    <a:gd name="T0" fmla="*/ 159 w 455"/>
                    <a:gd name="T1" fmla="*/ 143 h 717"/>
                    <a:gd name="T2" fmla="*/ 242 w 455"/>
                    <a:gd name="T3" fmla="*/ 139 h 717"/>
                    <a:gd name="T4" fmla="*/ 332 w 455"/>
                    <a:gd name="T5" fmla="*/ 123 h 717"/>
                    <a:gd name="T6" fmla="*/ 385 w 455"/>
                    <a:gd name="T7" fmla="*/ 93 h 717"/>
                    <a:gd name="T8" fmla="*/ 417 w 455"/>
                    <a:gd name="T9" fmla="*/ 67 h 717"/>
                    <a:gd name="T10" fmla="*/ 455 w 455"/>
                    <a:gd name="T11" fmla="*/ 0 h 717"/>
                    <a:gd name="T12" fmla="*/ 397 w 455"/>
                    <a:gd name="T13" fmla="*/ 553 h 717"/>
                    <a:gd name="T14" fmla="*/ 359 w 455"/>
                    <a:gd name="T15" fmla="*/ 603 h 717"/>
                    <a:gd name="T16" fmla="*/ 316 w 455"/>
                    <a:gd name="T17" fmla="*/ 649 h 717"/>
                    <a:gd name="T18" fmla="*/ 262 w 455"/>
                    <a:gd name="T19" fmla="*/ 682 h 717"/>
                    <a:gd name="T20" fmla="*/ 216 w 455"/>
                    <a:gd name="T21" fmla="*/ 699 h 717"/>
                    <a:gd name="T22" fmla="*/ 159 w 455"/>
                    <a:gd name="T23" fmla="*/ 708 h 717"/>
                    <a:gd name="T24" fmla="*/ 103 w 455"/>
                    <a:gd name="T25" fmla="*/ 717 h 717"/>
                    <a:gd name="T26" fmla="*/ 43 w 455"/>
                    <a:gd name="T27" fmla="*/ 717 h 717"/>
                    <a:gd name="T28" fmla="*/ 16 w 455"/>
                    <a:gd name="T29" fmla="*/ 708 h 717"/>
                    <a:gd name="T30" fmla="*/ 0 w 455"/>
                    <a:gd name="T31" fmla="*/ 682 h 717"/>
                    <a:gd name="T32" fmla="*/ 7 w 455"/>
                    <a:gd name="T33" fmla="*/ 640 h 717"/>
                    <a:gd name="T34" fmla="*/ 47 w 455"/>
                    <a:gd name="T35" fmla="*/ 544 h 717"/>
                    <a:gd name="T36" fmla="*/ 112 w 455"/>
                    <a:gd name="T37" fmla="*/ 215 h 717"/>
                    <a:gd name="T38" fmla="*/ 123 w 455"/>
                    <a:gd name="T39" fmla="*/ 168 h 717"/>
                    <a:gd name="T40" fmla="*/ 159 w 455"/>
                    <a:gd name="T41" fmla="*/ 143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55" h="717">
                      <a:moveTo>
                        <a:pt x="159" y="143"/>
                      </a:moveTo>
                      <a:lnTo>
                        <a:pt x="242" y="139"/>
                      </a:lnTo>
                      <a:lnTo>
                        <a:pt x="332" y="123"/>
                      </a:lnTo>
                      <a:lnTo>
                        <a:pt x="385" y="93"/>
                      </a:lnTo>
                      <a:lnTo>
                        <a:pt x="417" y="67"/>
                      </a:lnTo>
                      <a:lnTo>
                        <a:pt x="455" y="0"/>
                      </a:lnTo>
                      <a:lnTo>
                        <a:pt x="397" y="553"/>
                      </a:lnTo>
                      <a:lnTo>
                        <a:pt x="359" y="603"/>
                      </a:lnTo>
                      <a:lnTo>
                        <a:pt x="316" y="649"/>
                      </a:lnTo>
                      <a:lnTo>
                        <a:pt x="262" y="682"/>
                      </a:lnTo>
                      <a:lnTo>
                        <a:pt x="216" y="699"/>
                      </a:lnTo>
                      <a:lnTo>
                        <a:pt x="159" y="708"/>
                      </a:lnTo>
                      <a:lnTo>
                        <a:pt x="103" y="717"/>
                      </a:lnTo>
                      <a:lnTo>
                        <a:pt x="43" y="717"/>
                      </a:lnTo>
                      <a:lnTo>
                        <a:pt x="16" y="708"/>
                      </a:lnTo>
                      <a:lnTo>
                        <a:pt x="0" y="682"/>
                      </a:lnTo>
                      <a:lnTo>
                        <a:pt x="7" y="640"/>
                      </a:lnTo>
                      <a:lnTo>
                        <a:pt x="47" y="544"/>
                      </a:lnTo>
                      <a:lnTo>
                        <a:pt x="112" y="215"/>
                      </a:lnTo>
                      <a:lnTo>
                        <a:pt x="123" y="168"/>
                      </a:lnTo>
                      <a:lnTo>
                        <a:pt x="159" y="143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3090" name="Group 338"/>
            <p:cNvGrpSpPr>
              <a:grpSpLocks/>
            </p:cNvGrpSpPr>
            <p:nvPr/>
          </p:nvGrpSpPr>
          <p:grpSpPr bwMode="auto">
            <a:xfrm>
              <a:off x="3778" y="3274"/>
              <a:ext cx="547" cy="238"/>
              <a:chOff x="3778" y="3274"/>
              <a:chExt cx="547" cy="238"/>
            </a:xfrm>
          </p:grpSpPr>
          <p:grpSp>
            <p:nvGrpSpPr>
              <p:cNvPr id="203091" name="Group 339"/>
              <p:cNvGrpSpPr>
                <a:grpSpLocks/>
              </p:cNvGrpSpPr>
              <p:nvPr/>
            </p:nvGrpSpPr>
            <p:grpSpPr bwMode="auto">
              <a:xfrm>
                <a:off x="4118" y="3409"/>
                <a:ext cx="207" cy="91"/>
                <a:chOff x="4118" y="3409"/>
                <a:chExt cx="207" cy="91"/>
              </a:xfrm>
            </p:grpSpPr>
            <p:grpSp>
              <p:nvGrpSpPr>
                <p:cNvPr id="203092" name="Group 340"/>
                <p:cNvGrpSpPr>
                  <a:grpSpLocks/>
                </p:cNvGrpSpPr>
                <p:nvPr/>
              </p:nvGrpSpPr>
              <p:grpSpPr bwMode="auto">
                <a:xfrm>
                  <a:off x="4158" y="3409"/>
                  <a:ext cx="167" cy="69"/>
                  <a:chOff x="4158" y="3409"/>
                  <a:chExt cx="167" cy="69"/>
                </a:xfrm>
              </p:grpSpPr>
              <p:sp>
                <p:nvSpPr>
                  <p:cNvPr id="203093" name="Freeform 341"/>
                  <p:cNvSpPr>
                    <a:spLocks/>
                  </p:cNvSpPr>
                  <p:nvPr/>
                </p:nvSpPr>
                <p:spPr bwMode="auto">
                  <a:xfrm>
                    <a:off x="4158" y="3409"/>
                    <a:ext cx="167" cy="69"/>
                  </a:xfrm>
                  <a:custGeom>
                    <a:avLst/>
                    <a:gdLst>
                      <a:gd name="T0" fmla="*/ 0 w 333"/>
                      <a:gd name="T1" fmla="*/ 53 h 137"/>
                      <a:gd name="T2" fmla="*/ 31 w 333"/>
                      <a:gd name="T3" fmla="*/ 50 h 137"/>
                      <a:gd name="T4" fmla="*/ 53 w 333"/>
                      <a:gd name="T5" fmla="*/ 36 h 137"/>
                      <a:gd name="T6" fmla="*/ 104 w 333"/>
                      <a:gd name="T7" fmla="*/ 17 h 137"/>
                      <a:gd name="T8" fmla="*/ 126 w 333"/>
                      <a:gd name="T9" fmla="*/ 3 h 137"/>
                      <a:gd name="T10" fmla="*/ 140 w 333"/>
                      <a:gd name="T11" fmla="*/ 0 h 137"/>
                      <a:gd name="T12" fmla="*/ 154 w 333"/>
                      <a:gd name="T13" fmla="*/ 4 h 137"/>
                      <a:gd name="T14" fmla="*/ 196 w 333"/>
                      <a:gd name="T15" fmla="*/ 8 h 137"/>
                      <a:gd name="T16" fmla="*/ 218 w 333"/>
                      <a:gd name="T17" fmla="*/ 7 h 137"/>
                      <a:gd name="T18" fmla="*/ 237 w 333"/>
                      <a:gd name="T19" fmla="*/ 12 h 137"/>
                      <a:gd name="T20" fmla="*/ 249 w 333"/>
                      <a:gd name="T21" fmla="*/ 20 h 137"/>
                      <a:gd name="T22" fmla="*/ 270 w 333"/>
                      <a:gd name="T23" fmla="*/ 28 h 137"/>
                      <a:gd name="T24" fmla="*/ 296 w 333"/>
                      <a:gd name="T25" fmla="*/ 33 h 137"/>
                      <a:gd name="T26" fmla="*/ 305 w 333"/>
                      <a:gd name="T27" fmla="*/ 38 h 137"/>
                      <a:gd name="T28" fmla="*/ 312 w 333"/>
                      <a:gd name="T29" fmla="*/ 45 h 137"/>
                      <a:gd name="T30" fmla="*/ 329 w 333"/>
                      <a:gd name="T31" fmla="*/ 52 h 137"/>
                      <a:gd name="T32" fmla="*/ 333 w 333"/>
                      <a:gd name="T33" fmla="*/ 59 h 137"/>
                      <a:gd name="T34" fmla="*/ 332 w 333"/>
                      <a:gd name="T35" fmla="*/ 67 h 137"/>
                      <a:gd name="T36" fmla="*/ 324 w 333"/>
                      <a:gd name="T37" fmla="*/ 73 h 137"/>
                      <a:gd name="T38" fmla="*/ 324 w 333"/>
                      <a:gd name="T39" fmla="*/ 83 h 137"/>
                      <a:gd name="T40" fmla="*/ 314 w 333"/>
                      <a:gd name="T41" fmla="*/ 90 h 137"/>
                      <a:gd name="T42" fmla="*/ 295 w 333"/>
                      <a:gd name="T43" fmla="*/ 90 h 137"/>
                      <a:gd name="T44" fmla="*/ 288 w 333"/>
                      <a:gd name="T45" fmla="*/ 96 h 137"/>
                      <a:gd name="T46" fmla="*/ 272 w 333"/>
                      <a:gd name="T47" fmla="*/ 98 h 137"/>
                      <a:gd name="T48" fmla="*/ 226 w 333"/>
                      <a:gd name="T49" fmla="*/ 93 h 137"/>
                      <a:gd name="T50" fmla="*/ 190 w 333"/>
                      <a:gd name="T51" fmla="*/ 95 h 137"/>
                      <a:gd name="T52" fmla="*/ 167 w 333"/>
                      <a:gd name="T53" fmla="*/ 108 h 137"/>
                      <a:gd name="T54" fmla="*/ 146 w 333"/>
                      <a:gd name="T55" fmla="*/ 115 h 137"/>
                      <a:gd name="T56" fmla="*/ 124 w 333"/>
                      <a:gd name="T57" fmla="*/ 126 h 137"/>
                      <a:gd name="T58" fmla="*/ 103 w 333"/>
                      <a:gd name="T59" fmla="*/ 133 h 137"/>
                      <a:gd name="T60" fmla="*/ 83 w 333"/>
                      <a:gd name="T61" fmla="*/ 135 h 137"/>
                      <a:gd name="T62" fmla="*/ 46 w 333"/>
                      <a:gd name="T63" fmla="*/ 131 h 137"/>
                      <a:gd name="T64" fmla="*/ 22 w 333"/>
                      <a:gd name="T65" fmla="*/ 137 h 137"/>
                      <a:gd name="T66" fmla="*/ 0 w 333"/>
                      <a:gd name="T67" fmla="*/ 53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33" h="137">
                        <a:moveTo>
                          <a:pt x="0" y="53"/>
                        </a:moveTo>
                        <a:lnTo>
                          <a:pt x="31" y="50"/>
                        </a:lnTo>
                        <a:lnTo>
                          <a:pt x="53" y="36"/>
                        </a:lnTo>
                        <a:lnTo>
                          <a:pt x="104" y="17"/>
                        </a:lnTo>
                        <a:lnTo>
                          <a:pt x="126" y="3"/>
                        </a:lnTo>
                        <a:lnTo>
                          <a:pt x="140" y="0"/>
                        </a:lnTo>
                        <a:lnTo>
                          <a:pt x="154" y="4"/>
                        </a:lnTo>
                        <a:lnTo>
                          <a:pt x="196" y="8"/>
                        </a:lnTo>
                        <a:lnTo>
                          <a:pt x="218" y="7"/>
                        </a:lnTo>
                        <a:lnTo>
                          <a:pt x="237" y="12"/>
                        </a:lnTo>
                        <a:lnTo>
                          <a:pt x="249" y="20"/>
                        </a:lnTo>
                        <a:lnTo>
                          <a:pt x="270" y="28"/>
                        </a:lnTo>
                        <a:lnTo>
                          <a:pt x="296" y="33"/>
                        </a:lnTo>
                        <a:lnTo>
                          <a:pt x="305" y="38"/>
                        </a:lnTo>
                        <a:lnTo>
                          <a:pt x="312" y="45"/>
                        </a:lnTo>
                        <a:lnTo>
                          <a:pt x="329" y="52"/>
                        </a:lnTo>
                        <a:lnTo>
                          <a:pt x="333" y="59"/>
                        </a:lnTo>
                        <a:lnTo>
                          <a:pt x="332" y="67"/>
                        </a:lnTo>
                        <a:lnTo>
                          <a:pt x="324" y="73"/>
                        </a:lnTo>
                        <a:lnTo>
                          <a:pt x="324" y="83"/>
                        </a:lnTo>
                        <a:lnTo>
                          <a:pt x="314" y="90"/>
                        </a:lnTo>
                        <a:lnTo>
                          <a:pt x="295" y="90"/>
                        </a:lnTo>
                        <a:lnTo>
                          <a:pt x="288" y="96"/>
                        </a:lnTo>
                        <a:lnTo>
                          <a:pt x="272" y="98"/>
                        </a:lnTo>
                        <a:lnTo>
                          <a:pt x="226" y="93"/>
                        </a:lnTo>
                        <a:lnTo>
                          <a:pt x="190" y="95"/>
                        </a:lnTo>
                        <a:lnTo>
                          <a:pt x="167" y="108"/>
                        </a:lnTo>
                        <a:lnTo>
                          <a:pt x="146" y="115"/>
                        </a:lnTo>
                        <a:lnTo>
                          <a:pt x="124" y="126"/>
                        </a:lnTo>
                        <a:lnTo>
                          <a:pt x="103" y="133"/>
                        </a:lnTo>
                        <a:lnTo>
                          <a:pt x="83" y="135"/>
                        </a:lnTo>
                        <a:lnTo>
                          <a:pt x="46" y="131"/>
                        </a:lnTo>
                        <a:lnTo>
                          <a:pt x="22" y="137"/>
                        </a:lnTo>
                        <a:lnTo>
                          <a:pt x="0" y="53"/>
                        </a:lnTo>
                        <a:close/>
                      </a:path>
                    </a:pathLst>
                  </a:custGeom>
                  <a:blipFill dpi="0" rotWithShape="0">
                    <a:blip r:embed="rId7"/>
                    <a:srcRect/>
                    <a:tile tx="0" ty="0" sx="100000" sy="100000" flip="none" algn="tl"/>
                  </a:blipFill>
                  <a:ln w="3175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94" name="Freeform 342"/>
                  <p:cNvSpPr>
                    <a:spLocks/>
                  </p:cNvSpPr>
                  <p:nvPr/>
                </p:nvSpPr>
                <p:spPr bwMode="auto">
                  <a:xfrm>
                    <a:off x="4269" y="3440"/>
                    <a:ext cx="34" cy="10"/>
                  </a:xfrm>
                  <a:custGeom>
                    <a:avLst/>
                    <a:gdLst>
                      <a:gd name="T0" fmla="*/ 68 w 68"/>
                      <a:gd name="T1" fmla="*/ 20 h 20"/>
                      <a:gd name="T2" fmla="*/ 50 w 68"/>
                      <a:gd name="T3" fmla="*/ 13 h 20"/>
                      <a:gd name="T4" fmla="*/ 29 w 68"/>
                      <a:gd name="T5" fmla="*/ 11 h 20"/>
                      <a:gd name="T6" fmla="*/ 0 w 68"/>
                      <a:gd name="T7" fmla="*/ 0 h 20"/>
                      <a:gd name="T8" fmla="*/ 8 w 68"/>
                      <a:gd name="T9" fmla="*/ 0 h 20"/>
                      <a:gd name="T10" fmla="*/ 33 w 68"/>
                      <a:gd name="T11" fmla="*/ 9 h 20"/>
                      <a:gd name="T12" fmla="*/ 49 w 68"/>
                      <a:gd name="T13" fmla="*/ 9 h 20"/>
                      <a:gd name="T14" fmla="*/ 59 w 68"/>
                      <a:gd name="T15" fmla="*/ 15 h 20"/>
                      <a:gd name="T16" fmla="*/ 68 w 68"/>
                      <a:gd name="T17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0">
                        <a:moveTo>
                          <a:pt x="68" y="20"/>
                        </a:moveTo>
                        <a:lnTo>
                          <a:pt x="50" y="13"/>
                        </a:lnTo>
                        <a:lnTo>
                          <a:pt x="29" y="11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33" y="9"/>
                        </a:lnTo>
                        <a:lnTo>
                          <a:pt x="49" y="9"/>
                        </a:lnTo>
                        <a:lnTo>
                          <a:pt x="59" y="15"/>
                        </a:lnTo>
                        <a:lnTo>
                          <a:pt x="68" y="2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95" name="Freeform 343"/>
                  <p:cNvSpPr>
                    <a:spLocks/>
                  </p:cNvSpPr>
                  <p:nvPr/>
                </p:nvSpPr>
                <p:spPr bwMode="auto">
                  <a:xfrm>
                    <a:off x="4241" y="3439"/>
                    <a:ext cx="16" cy="3"/>
                  </a:xfrm>
                  <a:custGeom>
                    <a:avLst/>
                    <a:gdLst>
                      <a:gd name="T0" fmla="*/ 32 w 32"/>
                      <a:gd name="T1" fmla="*/ 1 h 5"/>
                      <a:gd name="T2" fmla="*/ 12 w 32"/>
                      <a:gd name="T3" fmla="*/ 5 h 5"/>
                      <a:gd name="T4" fmla="*/ 0 w 32"/>
                      <a:gd name="T5" fmla="*/ 2 h 5"/>
                      <a:gd name="T6" fmla="*/ 11 w 32"/>
                      <a:gd name="T7" fmla="*/ 0 h 5"/>
                      <a:gd name="T8" fmla="*/ 32 w 32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" h="5">
                        <a:moveTo>
                          <a:pt x="32" y="1"/>
                        </a:moveTo>
                        <a:lnTo>
                          <a:pt x="12" y="5"/>
                        </a:lnTo>
                        <a:lnTo>
                          <a:pt x="0" y="2"/>
                        </a:lnTo>
                        <a:lnTo>
                          <a:pt x="11" y="0"/>
                        </a:lnTo>
                        <a:lnTo>
                          <a:pt x="32" y="1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96" name="Freeform 344"/>
                  <p:cNvSpPr>
                    <a:spLocks/>
                  </p:cNvSpPr>
                  <p:nvPr/>
                </p:nvSpPr>
                <p:spPr bwMode="auto">
                  <a:xfrm>
                    <a:off x="4257" y="3426"/>
                    <a:ext cx="60" cy="18"/>
                  </a:xfrm>
                  <a:custGeom>
                    <a:avLst/>
                    <a:gdLst>
                      <a:gd name="T0" fmla="*/ 118 w 118"/>
                      <a:gd name="T1" fmla="*/ 37 h 37"/>
                      <a:gd name="T2" fmla="*/ 103 w 118"/>
                      <a:gd name="T3" fmla="*/ 29 h 37"/>
                      <a:gd name="T4" fmla="*/ 90 w 118"/>
                      <a:gd name="T5" fmla="*/ 21 h 37"/>
                      <a:gd name="T6" fmla="*/ 70 w 118"/>
                      <a:gd name="T7" fmla="*/ 17 h 37"/>
                      <a:gd name="T8" fmla="*/ 44 w 118"/>
                      <a:gd name="T9" fmla="*/ 10 h 37"/>
                      <a:gd name="T10" fmla="*/ 20 w 118"/>
                      <a:gd name="T11" fmla="*/ 3 h 37"/>
                      <a:gd name="T12" fmla="*/ 0 w 118"/>
                      <a:gd name="T13" fmla="*/ 3 h 37"/>
                      <a:gd name="T14" fmla="*/ 21 w 118"/>
                      <a:gd name="T15" fmla="*/ 0 h 37"/>
                      <a:gd name="T16" fmla="*/ 34 w 118"/>
                      <a:gd name="T17" fmla="*/ 3 h 37"/>
                      <a:gd name="T18" fmla="*/ 50 w 118"/>
                      <a:gd name="T19" fmla="*/ 8 h 37"/>
                      <a:gd name="T20" fmla="*/ 72 w 118"/>
                      <a:gd name="T21" fmla="*/ 14 h 37"/>
                      <a:gd name="T22" fmla="*/ 91 w 118"/>
                      <a:gd name="T23" fmla="*/ 17 h 37"/>
                      <a:gd name="T24" fmla="*/ 101 w 118"/>
                      <a:gd name="T25" fmla="*/ 24 h 37"/>
                      <a:gd name="T26" fmla="*/ 118 w 118"/>
                      <a:gd name="T27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8" h="37">
                        <a:moveTo>
                          <a:pt x="118" y="37"/>
                        </a:moveTo>
                        <a:lnTo>
                          <a:pt x="103" y="29"/>
                        </a:lnTo>
                        <a:lnTo>
                          <a:pt x="90" y="21"/>
                        </a:lnTo>
                        <a:lnTo>
                          <a:pt x="70" y="17"/>
                        </a:lnTo>
                        <a:lnTo>
                          <a:pt x="44" y="10"/>
                        </a:lnTo>
                        <a:lnTo>
                          <a:pt x="20" y="3"/>
                        </a:lnTo>
                        <a:lnTo>
                          <a:pt x="0" y="3"/>
                        </a:lnTo>
                        <a:lnTo>
                          <a:pt x="21" y="0"/>
                        </a:lnTo>
                        <a:lnTo>
                          <a:pt x="34" y="3"/>
                        </a:lnTo>
                        <a:lnTo>
                          <a:pt x="50" y="8"/>
                        </a:lnTo>
                        <a:lnTo>
                          <a:pt x="72" y="14"/>
                        </a:lnTo>
                        <a:lnTo>
                          <a:pt x="91" y="17"/>
                        </a:lnTo>
                        <a:lnTo>
                          <a:pt x="101" y="24"/>
                        </a:lnTo>
                        <a:lnTo>
                          <a:pt x="118" y="37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97" name="Freeform 345"/>
                  <p:cNvSpPr>
                    <a:spLocks/>
                  </p:cNvSpPr>
                  <p:nvPr/>
                </p:nvSpPr>
                <p:spPr bwMode="auto">
                  <a:xfrm>
                    <a:off x="4238" y="3422"/>
                    <a:ext cx="16" cy="6"/>
                  </a:xfrm>
                  <a:custGeom>
                    <a:avLst/>
                    <a:gdLst>
                      <a:gd name="T0" fmla="*/ 0 w 31"/>
                      <a:gd name="T1" fmla="*/ 0 h 12"/>
                      <a:gd name="T2" fmla="*/ 11 w 31"/>
                      <a:gd name="T3" fmla="*/ 8 h 12"/>
                      <a:gd name="T4" fmla="*/ 31 w 31"/>
                      <a:gd name="T5" fmla="*/ 12 h 12"/>
                      <a:gd name="T6" fmla="*/ 17 w 31"/>
                      <a:gd name="T7" fmla="*/ 6 h 12"/>
                      <a:gd name="T8" fmla="*/ 0 w 31"/>
                      <a:gd name="T9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2">
                        <a:moveTo>
                          <a:pt x="0" y="0"/>
                        </a:moveTo>
                        <a:lnTo>
                          <a:pt x="11" y="8"/>
                        </a:lnTo>
                        <a:lnTo>
                          <a:pt x="31" y="12"/>
                        </a:lnTo>
                        <a:lnTo>
                          <a:pt x="17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98" name="Freeform 346"/>
                  <p:cNvSpPr>
                    <a:spLocks/>
                  </p:cNvSpPr>
                  <p:nvPr/>
                </p:nvSpPr>
                <p:spPr bwMode="auto">
                  <a:xfrm>
                    <a:off x="4282" y="3422"/>
                    <a:ext cx="32" cy="11"/>
                  </a:xfrm>
                  <a:custGeom>
                    <a:avLst/>
                    <a:gdLst>
                      <a:gd name="T0" fmla="*/ 58 w 64"/>
                      <a:gd name="T1" fmla="*/ 16 h 23"/>
                      <a:gd name="T2" fmla="*/ 64 w 64"/>
                      <a:gd name="T3" fmla="*/ 23 h 23"/>
                      <a:gd name="T4" fmla="*/ 42 w 64"/>
                      <a:gd name="T5" fmla="*/ 13 h 23"/>
                      <a:gd name="T6" fmla="*/ 24 w 64"/>
                      <a:gd name="T7" fmla="*/ 9 h 23"/>
                      <a:gd name="T8" fmla="*/ 10 w 64"/>
                      <a:gd name="T9" fmla="*/ 5 h 23"/>
                      <a:gd name="T10" fmla="*/ 0 w 64"/>
                      <a:gd name="T11" fmla="*/ 0 h 23"/>
                      <a:gd name="T12" fmla="*/ 22 w 64"/>
                      <a:gd name="T13" fmla="*/ 6 h 23"/>
                      <a:gd name="T14" fmla="*/ 41 w 64"/>
                      <a:gd name="T15" fmla="*/ 11 h 23"/>
                      <a:gd name="T16" fmla="*/ 58 w 64"/>
                      <a:gd name="T17" fmla="*/ 16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4" h="23">
                        <a:moveTo>
                          <a:pt x="58" y="16"/>
                        </a:moveTo>
                        <a:lnTo>
                          <a:pt x="64" y="23"/>
                        </a:lnTo>
                        <a:lnTo>
                          <a:pt x="42" y="13"/>
                        </a:lnTo>
                        <a:lnTo>
                          <a:pt x="24" y="9"/>
                        </a:lnTo>
                        <a:lnTo>
                          <a:pt x="10" y="5"/>
                        </a:lnTo>
                        <a:lnTo>
                          <a:pt x="0" y="0"/>
                        </a:lnTo>
                        <a:lnTo>
                          <a:pt x="22" y="6"/>
                        </a:lnTo>
                        <a:lnTo>
                          <a:pt x="41" y="11"/>
                        </a:lnTo>
                        <a:lnTo>
                          <a:pt x="58" y="16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099" name="Freeform 347"/>
                  <p:cNvSpPr>
                    <a:spLocks/>
                  </p:cNvSpPr>
                  <p:nvPr/>
                </p:nvSpPr>
                <p:spPr bwMode="auto">
                  <a:xfrm>
                    <a:off x="4241" y="3416"/>
                    <a:ext cx="29" cy="2"/>
                  </a:xfrm>
                  <a:custGeom>
                    <a:avLst/>
                    <a:gdLst>
                      <a:gd name="T0" fmla="*/ 58 w 58"/>
                      <a:gd name="T1" fmla="*/ 5 h 5"/>
                      <a:gd name="T2" fmla="*/ 44 w 58"/>
                      <a:gd name="T3" fmla="*/ 5 h 5"/>
                      <a:gd name="T4" fmla="*/ 22 w 58"/>
                      <a:gd name="T5" fmla="*/ 5 h 5"/>
                      <a:gd name="T6" fmla="*/ 0 w 58"/>
                      <a:gd name="T7" fmla="*/ 0 h 5"/>
                      <a:gd name="T8" fmla="*/ 25 w 58"/>
                      <a:gd name="T9" fmla="*/ 0 h 5"/>
                      <a:gd name="T10" fmla="*/ 58 w 58"/>
                      <a:gd name="T11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8" h="5">
                        <a:moveTo>
                          <a:pt x="58" y="5"/>
                        </a:moveTo>
                        <a:lnTo>
                          <a:pt x="44" y="5"/>
                        </a:lnTo>
                        <a:lnTo>
                          <a:pt x="22" y="5"/>
                        </a:lnTo>
                        <a:lnTo>
                          <a:pt x="0" y="0"/>
                        </a:lnTo>
                        <a:lnTo>
                          <a:pt x="25" y="0"/>
                        </a:lnTo>
                        <a:lnTo>
                          <a:pt x="58" y="5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100" name="Freeform 348"/>
                  <p:cNvSpPr>
                    <a:spLocks/>
                  </p:cNvSpPr>
                  <p:nvPr/>
                </p:nvSpPr>
                <p:spPr bwMode="auto">
                  <a:xfrm>
                    <a:off x="4288" y="3448"/>
                    <a:ext cx="4" cy="7"/>
                  </a:xfrm>
                  <a:custGeom>
                    <a:avLst/>
                    <a:gdLst>
                      <a:gd name="T0" fmla="*/ 4 w 8"/>
                      <a:gd name="T1" fmla="*/ 0 h 15"/>
                      <a:gd name="T2" fmla="*/ 0 w 8"/>
                      <a:gd name="T3" fmla="*/ 5 h 15"/>
                      <a:gd name="T4" fmla="*/ 8 w 8"/>
                      <a:gd name="T5" fmla="*/ 15 h 15"/>
                      <a:gd name="T6" fmla="*/ 4 w 8"/>
                      <a:gd name="T7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15">
                        <a:moveTo>
                          <a:pt x="4" y="0"/>
                        </a:moveTo>
                        <a:lnTo>
                          <a:pt x="0" y="5"/>
                        </a:lnTo>
                        <a:lnTo>
                          <a:pt x="8" y="15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101" name="Freeform 349"/>
                  <p:cNvSpPr>
                    <a:spLocks/>
                  </p:cNvSpPr>
                  <p:nvPr/>
                </p:nvSpPr>
                <p:spPr bwMode="auto">
                  <a:xfrm>
                    <a:off x="4305" y="3442"/>
                    <a:ext cx="7" cy="9"/>
                  </a:xfrm>
                  <a:custGeom>
                    <a:avLst/>
                    <a:gdLst>
                      <a:gd name="T0" fmla="*/ 5 w 13"/>
                      <a:gd name="T1" fmla="*/ 0 h 19"/>
                      <a:gd name="T2" fmla="*/ 0 w 13"/>
                      <a:gd name="T3" fmla="*/ 6 h 19"/>
                      <a:gd name="T4" fmla="*/ 9 w 13"/>
                      <a:gd name="T5" fmla="*/ 17 h 19"/>
                      <a:gd name="T6" fmla="*/ 13 w 13"/>
                      <a:gd name="T7" fmla="*/ 19 h 19"/>
                      <a:gd name="T8" fmla="*/ 8 w 13"/>
                      <a:gd name="T9" fmla="*/ 12 h 19"/>
                      <a:gd name="T10" fmla="*/ 5 w 13"/>
                      <a:gd name="T1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19">
                        <a:moveTo>
                          <a:pt x="5" y="0"/>
                        </a:moveTo>
                        <a:lnTo>
                          <a:pt x="0" y="6"/>
                        </a:lnTo>
                        <a:lnTo>
                          <a:pt x="9" y="17"/>
                        </a:lnTo>
                        <a:lnTo>
                          <a:pt x="13" y="19"/>
                        </a:lnTo>
                        <a:lnTo>
                          <a:pt x="8" y="12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102" name="Freeform 350"/>
                  <p:cNvSpPr>
                    <a:spLocks/>
                  </p:cNvSpPr>
                  <p:nvPr/>
                </p:nvSpPr>
                <p:spPr bwMode="auto">
                  <a:xfrm>
                    <a:off x="4313" y="3434"/>
                    <a:ext cx="5" cy="8"/>
                  </a:xfrm>
                  <a:custGeom>
                    <a:avLst/>
                    <a:gdLst>
                      <a:gd name="T0" fmla="*/ 0 w 11"/>
                      <a:gd name="T1" fmla="*/ 0 h 15"/>
                      <a:gd name="T2" fmla="*/ 0 w 11"/>
                      <a:gd name="T3" fmla="*/ 8 h 15"/>
                      <a:gd name="T4" fmla="*/ 4 w 11"/>
                      <a:gd name="T5" fmla="*/ 13 h 15"/>
                      <a:gd name="T6" fmla="*/ 11 w 11"/>
                      <a:gd name="T7" fmla="*/ 15 h 15"/>
                      <a:gd name="T8" fmla="*/ 5 w 11"/>
                      <a:gd name="T9" fmla="*/ 10 h 15"/>
                      <a:gd name="T10" fmla="*/ 0 w 11"/>
                      <a:gd name="T1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15">
                        <a:moveTo>
                          <a:pt x="0" y="0"/>
                        </a:moveTo>
                        <a:lnTo>
                          <a:pt x="0" y="8"/>
                        </a:lnTo>
                        <a:lnTo>
                          <a:pt x="4" y="13"/>
                        </a:lnTo>
                        <a:lnTo>
                          <a:pt x="11" y="15"/>
                        </a:lnTo>
                        <a:lnTo>
                          <a:pt x="5" y="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103" name="Freeform 351"/>
                  <p:cNvSpPr>
                    <a:spLocks/>
                  </p:cNvSpPr>
                  <p:nvPr/>
                </p:nvSpPr>
                <p:spPr bwMode="auto">
                  <a:xfrm>
                    <a:off x="4218" y="3421"/>
                    <a:ext cx="4" cy="10"/>
                  </a:xfrm>
                  <a:custGeom>
                    <a:avLst/>
                    <a:gdLst>
                      <a:gd name="T0" fmla="*/ 9 w 9"/>
                      <a:gd name="T1" fmla="*/ 0 h 20"/>
                      <a:gd name="T2" fmla="*/ 0 w 9"/>
                      <a:gd name="T3" fmla="*/ 10 h 20"/>
                      <a:gd name="T4" fmla="*/ 1 w 9"/>
                      <a:gd name="T5" fmla="*/ 20 h 20"/>
                      <a:gd name="T6" fmla="*/ 9 w 9"/>
                      <a:gd name="T7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" h="20">
                        <a:moveTo>
                          <a:pt x="9" y="0"/>
                        </a:moveTo>
                        <a:lnTo>
                          <a:pt x="0" y="10"/>
                        </a:lnTo>
                        <a:lnTo>
                          <a:pt x="1" y="2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104" name="Freeform 352"/>
                  <p:cNvSpPr>
                    <a:spLocks/>
                  </p:cNvSpPr>
                  <p:nvPr/>
                </p:nvSpPr>
                <p:spPr bwMode="auto">
                  <a:xfrm>
                    <a:off x="4181" y="3448"/>
                    <a:ext cx="41" cy="7"/>
                  </a:xfrm>
                  <a:custGeom>
                    <a:avLst/>
                    <a:gdLst>
                      <a:gd name="T0" fmla="*/ 82 w 82"/>
                      <a:gd name="T1" fmla="*/ 0 h 15"/>
                      <a:gd name="T2" fmla="*/ 45 w 82"/>
                      <a:gd name="T3" fmla="*/ 8 h 15"/>
                      <a:gd name="T4" fmla="*/ 0 w 82"/>
                      <a:gd name="T5" fmla="*/ 15 h 15"/>
                      <a:gd name="T6" fmla="*/ 34 w 82"/>
                      <a:gd name="T7" fmla="*/ 14 h 15"/>
                      <a:gd name="T8" fmla="*/ 82 w 82"/>
                      <a:gd name="T9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15">
                        <a:moveTo>
                          <a:pt x="82" y="0"/>
                        </a:moveTo>
                        <a:lnTo>
                          <a:pt x="45" y="8"/>
                        </a:lnTo>
                        <a:lnTo>
                          <a:pt x="0" y="15"/>
                        </a:lnTo>
                        <a:lnTo>
                          <a:pt x="34" y="14"/>
                        </a:lnTo>
                        <a:lnTo>
                          <a:pt x="82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105" name="Freeform 353"/>
                  <p:cNvSpPr>
                    <a:spLocks/>
                  </p:cNvSpPr>
                  <p:nvPr/>
                </p:nvSpPr>
                <p:spPr bwMode="auto">
                  <a:xfrm>
                    <a:off x="4181" y="3428"/>
                    <a:ext cx="31" cy="15"/>
                  </a:xfrm>
                  <a:custGeom>
                    <a:avLst/>
                    <a:gdLst>
                      <a:gd name="T0" fmla="*/ 62 w 62"/>
                      <a:gd name="T1" fmla="*/ 0 h 28"/>
                      <a:gd name="T2" fmla="*/ 28 w 62"/>
                      <a:gd name="T3" fmla="*/ 21 h 28"/>
                      <a:gd name="T4" fmla="*/ 0 w 62"/>
                      <a:gd name="T5" fmla="*/ 28 h 28"/>
                      <a:gd name="T6" fmla="*/ 25 w 62"/>
                      <a:gd name="T7" fmla="*/ 17 h 28"/>
                      <a:gd name="T8" fmla="*/ 62 w 62"/>
                      <a:gd name="T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28">
                        <a:moveTo>
                          <a:pt x="62" y="0"/>
                        </a:moveTo>
                        <a:lnTo>
                          <a:pt x="28" y="21"/>
                        </a:lnTo>
                        <a:lnTo>
                          <a:pt x="0" y="28"/>
                        </a:lnTo>
                        <a:lnTo>
                          <a:pt x="25" y="17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3106" name="Group 354"/>
                <p:cNvGrpSpPr>
                  <a:grpSpLocks/>
                </p:cNvGrpSpPr>
                <p:nvPr/>
              </p:nvGrpSpPr>
              <p:grpSpPr bwMode="auto">
                <a:xfrm>
                  <a:off x="4118" y="3432"/>
                  <a:ext cx="54" cy="68"/>
                  <a:chOff x="4118" y="3432"/>
                  <a:chExt cx="54" cy="68"/>
                </a:xfrm>
              </p:grpSpPr>
              <p:sp>
                <p:nvSpPr>
                  <p:cNvPr id="203107" name="Freeform 355"/>
                  <p:cNvSpPr>
                    <a:spLocks/>
                  </p:cNvSpPr>
                  <p:nvPr/>
                </p:nvSpPr>
                <p:spPr bwMode="auto">
                  <a:xfrm>
                    <a:off x="4118" y="3432"/>
                    <a:ext cx="54" cy="68"/>
                  </a:xfrm>
                  <a:custGeom>
                    <a:avLst/>
                    <a:gdLst>
                      <a:gd name="T0" fmla="*/ 5 w 107"/>
                      <a:gd name="T1" fmla="*/ 8 h 138"/>
                      <a:gd name="T2" fmla="*/ 51 w 107"/>
                      <a:gd name="T3" fmla="*/ 6 h 138"/>
                      <a:gd name="T4" fmla="*/ 86 w 107"/>
                      <a:gd name="T5" fmla="*/ 0 h 138"/>
                      <a:gd name="T6" fmla="*/ 103 w 107"/>
                      <a:gd name="T7" fmla="*/ 25 h 138"/>
                      <a:gd name="T8" fmla="*/ 107 w 107"/>
                      <a:gd name="T9" fmla="*/ 59 h 138"/>
                      <a:gd name="T10" fmla="*/ 107 w 107"/>
                      <a:gd name="T11" fmla="*/ 85 h 138"/>
                      <a:gd name="T12" fmla="*/ 99 w 107"/>
                      <a:gd name="T13" fmla="*/ 114 h 138"/>
                      <a:gd name="T14" fmla="*/ 0 w 107"/>
                      <a:gd name="T15" fmla="*/ 138 h 138"/>
                      <a:gd name="T16" fmla="*/ 5 w 107"/>
                      <a:gd name="T17" fmla="*/ 8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7" h="138">
                        <a:moveTo>
                          <a:pt x="5" y="8"/>
                        </a:moveTo>
                        <a:lnTo>
                          <a:pt x="51" y="6"/>
                        </a:lnTo>
                        <a:lnTo>
                          <a:pt x="86" y="0"/>
                        </a:lnTo>
                        <a:lnTo>
                          <a:pt x="103" y="25"/>
                        </a:lnTo>
                        <a:lnTo>
                          <a:pt x="107" y="59"/>
                        </a:lnTo>
                        <a:lnTo>
                          <a:pt x="107" y="85"/>
                        </a:lnTo>
                        <a:lnTo>
                          <a:pt x="99" y="114"/>
                        </a:lnTo>
                        <a:lnTo>
                          <a:pt x="0" y="138"/>
                        </a:lnTo>
                        <a:lnTo>
                          <a:pt x="5" y="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108" name="Freeform 356"/>
                  <p:cNvSpPr>
                    <a:spLocks/>
                  </p:cNvSpPr>
                  <p:nvPr/>
                </p:nvSpPr>
                <p:spPr bwMode="auto">
                  <a:xfrm>
                    <a:off x="4120" y="3435"/>
                    <a:ext cx="48" cy="61"/>
                  </a:xfrm>
                  <a:custGeom>
                    <a:avLst/>
                    <a:gdLst>
                      <a:gd name="T0" fmla="*/ 3 w 95"/>
                      <a:gd name="T1" fmla="*/ 3 h 122"/>
                      <a:gd name="T2" fmla="*/ 40 w 95"/>
                      <a:gd name="T3" fmla="*/ 7 h 122"/>
                      <a:gd name="T4" fmla="*/ 79 w 95"/>
                      <a:gd name="T5" fmla="*/ 0 h 122"/>
                      <a:gd name="T6" fmla="*/ 90 w 95"/>
                      <a:gd name="T7" fmla="*/ 18 h 122"/>
                      <a:gd name="T8" fmla="*/ 95 w 95"/>
                      <a:gd name="T9" fmla="*/ 53 h 122"/>
                      <a:gd name="T10" fmla="*/ 91 w 95"/>
                      <a:gd name="T11" fmla="*/ 92 h 122"/>
                      <a:gd name="T12" fmla="*/ 91 w 95"/>
                      <a:gd name="T13" fmla="*/ 99 h 122"/>
                      <a:gd name="T14" fmla="*/ 0 w 95"/>
                      <a:gd name="T15" fmla="*/ 122 h 122"/>
                      <a:gd name="T16" fmla="*/ 3 w 95"/>
                      <a:gd name="T17" fmla="*/ 3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5" h="122">
                        <a:moveTo>
                          <a:pt x="3" y="3"/>
                        </a:moveTo>
                        <a:lnTo>
                          <a:pt x="40" y="7"/>
                        </a:lnTo>
                        <a:lnTo>
                          <a:pt x="79" y="0"/>
                        </a:lnTo>
                        <a:lnTo>
                          <a:pt x="90" y="18"/>
                        </a:lnTo>
                        <a:lnTo>
                          <a:pt x="95" y="53"/>
                        </a:lnTo>
                        <a:lnTo>
                          <a:pt x="91" y="92"/>
                        </a:lnTo>
                        <a:lnTo>
                          <a:pt x="91" y="99"/>
                        </a:lnTo>
                        <a:lnTo>
                          <a:pt x="0" y="122"/>
                        </a:lnTo>
                        <a:lnTo>
                          <a:pt x="3" y="3"/>
                        </a:lnTo>
                        <a:close/>
                      </a:path>
                    </a:pathLst>
                  </a:custGeom>
                  <a:blipFill dpi="0" rotWithShape="0">
                    <a:blip r:embed="rId17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03109" name="Freeform 357"/>
              <p:cNvSpPr>
                <a:spLocks/>
              </p:cNvSpPr>
              <p:nvPr/>
            </p:nvSpPr>
            <p:spPr bwMode="auto">
              <a:xfrm>
                <a:off x="3906" y="3351"/>
                <a:ext cx="225" cy="161"/>
              </a:xfrm>
              <a:custGeom>
                <a:avLst/>
                <a:gdLst>
                  <a:gd name="T0" fmla="*/ 437 w 451"/>
                  <a:gd name="T1" fmla="*/ 160 h 323"/>
                  <a:gd name="T2" fmla="*/ 451 w 451"/>
                  <a:gd name="T3" fmla="*/ 198 h 323"/>
                  <a:gd name="T4" fmla="*/ 451 w 451"/>
                  <a:gd name="T5" fmla="*/ 239 h 323"/>
                  <a:gd name="T6" fmla="*/ 445 w 451"/>
                  <a:gd name="T7" fmla="*/ 272 h 323"/>
                  <a:gd name="T8" fmla="*/ 429 w 451"/>
                  <a:gd name="T9" fmla="*/ 312 h 323"/>
                  <a:gd name="T10" fmla="*/ 281 w 451"/>
                  <a:gd name="T11" fmla="*/ 323 h 323"/>
                  <a:gd name="T12" fmla="*/ 150 w 451"/>
                  <a:gd name="T13" fmla="*/ 312 h 323"/>
                  <a:gd name="T14" fmla="*/ 36 w 451"/>
                  <a:gd name="T15" fmla="*/ 289 h 323"/>
                  <a:gd name="T16" fmla="*/ 34 w 451"/>
                  <a:gd name="T17" fmla="*/ 177 h 323"/>
                  <a:gd name="T18" fmla="*/ 19 w 451"/>
                  <a:gd name="T19" fmla="*/ 104 h 323"/>
                  <a:gd name="T20" fmla="*/ 0 w 451"/>
                  <a:gd name="T21" fmla="*/ 0 h 323"/>
                  <a:gd name="T22" fmla="*/ 56 w 451"/>
                  <a:gd name="T23" fmla="*/ 59 h 323"/>
                  <a:gd name="T24" fmla="*/ 80 w 451"/>
                  <a:gd name="T25" fmla="*/ 79 h 323"/>
                  <a:gd name="T26" fmla="*/ 100 w 451"/>
                  <a:gd name="T27" fmla="*/ 90 h 323"/>
                  <a:gd name="T28" fmla="*/ 112 w 451"/>
                  <a:gd name="T29" fmla="*/ 97 h 323"/>
                  <a:gd name="T30" fmla="*/ 123 w 451"/>
                  <a:gd name="T31" fmla="*/ 109 h 323"/>
                  <a:gd name="T32" fmla="*/ 132 w 451"/>
                  <a:gd name="T33" fmla="*/ 112 h 323"/>
                  <a:gd name="T34" fmla="*/ 158 w 451"/>
                  <a:gd name="T35" fmla="*/ 112 h 323"/>
                  <a:gd name="T36" fmla="*/ 175 w 451"/>
                  <a:gd name="T37" fmla="*/ 118 h 323"/>
                  <a:gd name="T38" fmla="*/ 263 w 451"/>
                  <a:gd name="T39" fmla="*/ 135 h 323"/>
                  <a:gd name="T40" fmla="*/ 437 w 451"/>
                  <a:gd name="T41" fmla="*/ 16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1" h="323">
                    <a:moveTo>
                      <a:pt x="437" y="160"/>
                    </a:moveTo>
                    <a:lnTo>
                      <a:pt x="451" y="198"/>
                    </a:lnTo>
                    <a:lnTo>
                      <a:pt x="451" y="239"/>
                    </a:lnTo>
                    <a:lnTo>
                      <a:pt x="445" y="272"/>
                    </a:lnTo>
                    <a:lnTo>
                      <a:pt x="429" y="312"/>
                    </a:lnTo>
                    <a:lnTo>
                      <a:pt x="281" y="323"/>
                    </a:lnTo>
                    <a:lnTo>
                      <a:pt x="150" y="312"/>
                    </a:lnTo>
                    <a:lnTo>
                      <a:pt x="36" y="289"/>
                    </a:lnTo>
                    <a:lnTo>
                      <a:pt x="34" y="177"/>
                    </a:lnTo>
                    <a:lnTo>
                      <a:pt x="19" y="104"/>
                    </a:lnTo>
                    <a:lnTo>
                      <a:pt x="0" y="0"/>
                    </a:lnTo>
                    <a:lnTo>
                      <a:pt x="56" y="59"/>
                    </a:lnTo>
                    <a:lnTo>
                      <a:pt x="80" y="79"/>
                    </a:lnTo>
                    <a:lnTo>
                      <a:pt x="100" y="90"/>
                    </a:lnTo>
                    <a:lnTo>
                      <a:pt x="112" y="97"/>
                    </a:lnTo>
                    <a:lnTo>
                      <a:pt x="123" y="109"/>
                    </a:lnTo>
                    <a:lnTo>
                      <a:pt x="132" y="112"/>
                    </a:lnTo>
                    <a:lnTo>
                      <a:pt x="158" y="112"/>
                    </a:lnTo>
                    <a:lnTo>
                      <a:pt x="175" y="118"/>
                    </a:lnTo>
                    <a:lnTo>
                      <a:pt x="263" y="135"/>
                    </a:lnTo>
                    <a:lnTo>
                      <a:pt x="437" y="16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110" name="Freeform 358"/>
              <p:cNvSpPr>
                <a:spLocks/>
              </p:cNvSpPr>
              <p:nvPr/>
            </p:nvSpPr>
            <p:spPr bwMode="auto">
              <a:xfrm>
                <a:off x="3778" y="3274"/>
                <a:ext cx="349" cy="235"/>
              </a:xfrm>
              <a:custGeom>
                <a:avLst/>
                <a:gdLst>
                  <a:gd name="T0" fmla="*/ 125 w 698"/>
                  <a:gd name="T1" fmla="*/ 0 h 468"/>
                  <a:gd name="T2" fmla="*/ 186 w 698"/>
                  <a:gd name="T3" fmla="*/ 16 h 468"/>
                  <a:gd name="T4" fmla="*/ 201 w 698"/>
                  <a:gd name="T5" fmla="*/ 51 h 468"/>
                  <a:gd name="T6" fmla="*/ 207 w 698"/>
                  <a:gd name="T7" fmla="*/ 69 h 468"/>
                  <a:gd name="T8" fmla="*/ 197 w 698"/>
                  <a:gd name="T9" fmla="*/ 100 h 468"/>
                  <a:gd name="T10" fmla="*/ 160 w 698"/>
                  <a:gd name="T11" fmla="*/ 143 h 468"/>
                  <a:gd name="T12" fmla="*/ 194 w 698"/>
                  <a:gd name="T13" fmla="*/ 123 h 468"/>
                  <a:gd name="T14" fmla="*/ 218 w 698"/>
                  <a:gd name="T15" fmla="*/ 92 h 468"/>
                  <a:gd name="T16" fmla="*/ 248 w 698"/>
                  <a:gd name="T17" fmla="*/ 146 h 468"/>
                  <a:gd name="T18" fmla="*/ 259 w 698"/>
                  <a:gd name="T19" fmla="*/ 164 h 468"/>
                  <a:gd name="T20" fmla="*/ 293 w 698"/>
                  <a:gd name="T21" fmla="*/ 203 h 468"/>
                  <a:gd name="T22" fmla="*/ 346 w 698"/>
                  <a:gd name="T23" fmla="*/ 251 h 468"/>
                  <a:gd name="T24" fmla="*/ 354 w 698"/>
                  <a:gd name="T25" fmla="*/ 264 h 468"/>
                  <a:gd name="T26" fmla="*/ 340 w 698"/>
                  <a:gd name="T27" fmla="*/ 288 h 468"/>
                  <a:gd name="T28" fmla="*/ 291 w 698"/>
                  <a:gd name="T29" fmla="*/ 335 h 468"/>
                  <a:gd name="T30" fmla="*/ 330 w 698"/>
                  <a:gd name="T31" fmla="*/ 312 h 468"/>
                  <a:gd name="T32" fmla="*/ 360 w 698"/>
                  <a:gd name="T33" fmla="*/ 295 h 468"/>
                  <a:gd name="T34" fmla="*/ 367 w 698"/>
                  <a:gd name="T35" fmla="*/ 273 h 468"/>
                  <a:gd name="T36" fmla="*/ 496 w 698"/>
                  <a:gd name="T37" fmla="*/ 293 h 468"/>
                  <a:gd name="T38" fmla="*/ 591 w 698"/>
                  <a:gd name="T39" fmla="*/ 306 h 468"/>
                  <a:gd name="T40" fmla="*/ 548 w 698"/>
                  <a:gd name="T41" fmla="*/ 337 h 468"/>
                  <a:gd name="T42" fmla="*/ 517 w 698"/>
                  <a:gd name="T43" fmla="*/ 362 h 468"/>
                  <a:gd name="T44" fmla="*/ 472 w 698"/>
                  <a:gd name="T45" fmla="*/ 391 h 468"/>
                  <a:gd name="T46" fmla="*/ 534 w 698"/>
                  <a:gd name="T47" fmla="*/ 365 h 468"/>
                  <a:gd name="T48" fmla="*/ 602 w 698"/>
                  <a:gd name="T49" fmla="*/ 310 h 468"/>
                  <a:gd name="T50" fmla="*/ 686 w 698"/>
                  <a:gd name="T51" fmla="*/ 318 h 468"/>
                  <a:gd name="T52" fmla="*/ 698 w 698"/>
                  <a:gd name="T53" fmla="*/ 354 h 468"/>
                  <a:gd name="T54" fmla="*/ 692 w 698"/>
                  <a:gd name="T55" fmla="*/ 418 h 468"/>
                  <a:gd name="T56" fmla="*/ 673 w 698"/>
                  <a:gd name="T57" fmla="*/ 457 h 468"/>
                  <a:gd name="T58" fmla="*/ 597 w 698"/>
                  <a:gd name="T59" fmla="*/ 468 h 468"/>
                  <a:gd name="T60" fmla="*/ 498 w 698"/>
                  <a:gd name="T61" fmla="*/ 463 h 468"/>
                  <a:gd name="T62" fmla="*/ 403 w 698"/>
                  <a:gd name="T63" fmla="*/ 458 h 468"/>
                  <a:gd name="T64" fmla="*/ 293 w 698"/>
                  <a:gd name="T65" fmla="*/ 439 h 468"/>
                  <a:gd name="T66" fmla="*/ 279 w 698"/>
                  <a:gd name="T67" fmla="*/ 434 h 468"/>
                  <a:gd name="T68" fmla="*/ 238 w 698"/>
                  <a:gd name="T69" fmla="*/ 407 h 468"/>
                  <a:gd name="T70" fmla="*/ 174 w 698"/>
                  <a:gd name="T71" fmla="*/ 362 h 468"/>
                  <a:gd name="T72" fmla="*/ 93 w 698"/>
                  <a:gd name="T73" fmla="*/ 268 h 468"/>
                  <a:gd name="T74" fmla="*/ 16 w 698"/>
                  <a:gd name="T75" fmla="*/ 172 h 468"/>
                  <a:gd name="T76" fmla="*/ 0 w 698"/>
                  <a:gd name="T77" fmla="*/ 131 h 468"/>
                  <a:gd name="T78" fmla="*/ 16 w 698"/>
                  <a:gd name="T79" fmla="*/ 58 h 468"/>
                  <a:gd name="T80" fmla="*/ 57 w 698"/>
                  <a:gd name="T81" fmla="*/ 9 h 468"/>
                  <a:gd name="T82" fmla="*/ 125 w 698"/>
                  <a:gd name="T8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8" h="468">
                    <a:moveTo>
                      <a:pt x="125" y="0"/>
                    </a:moveTo>
                    <a:lnTo>
                      <a:pt x="186" y="16"/>
                    </a:lnTo>
                    <a:lnTo>
                      <a:pt x="201" y="51"/>
                    </a:lnTo>
                    <a:lnTo>
                      <a:pt x="207" y="69"/>
                    </a:lnTo>
                    <a:lnTo>
                      <a:pt x="197" y="100"/>
                    </a:lnTo>
                    <a:lnTo>
                      <a:pt x="160" y="143"/>
                    </a:lnTo>
                    <a:lnTo>
                      <a:pt x="194" y="123"/>
                    </a:lnTo>
                    <a:lnTo>
                      <a:pt x="218" y="92"/>
                    </a:lnTo>
                    <a:lnTo>
                      <a:pt x="248" y="146"/>
                    </a:lnTo>
                    <a:lnTo>
                      <a:pt x="259" y="164"/>
                    </a:lnTo>
                    <a:lnTo>
                      <a:pt x="293" y="203"/>
                    </a:lnTo>
                    <a:lnTo>
                      <a:pt x="346" y="251"/>
                    </a:lnTo>
                    <a:lnTo>
                      <a:pt x="354" y="264"/>
                    </a:lnTo>
                    <a:lnTo>
                      <a:pt x="340" y="288"/>
                    </a:lnTo>
                    <a:lnTo>
                      <a:pt x="291" y="335"/>
                    </a:lnTo>
                    <a:lnTo>
                      <a:pt x="330" y="312"/>
                    </a:lnTo>
                    <a:lnTo>
                      <a:pt x="360" y="295"/>
                    </a:lnTo>
                    <a:lnTo>
                      <a:pt x="367" y="273"/>
                    </a:lnTo>
                    <a:lnTo>
                      <a:pt x="496" y="293"/>
                    </a:lnTo>
                    <a:lnTo>
                      <a:pt x="591" y="306"/>
                    </a:lnTo>
                    <a:lnTo>
                      <a:pt x="548" y="337"/>
                    </a:lnTo>
                    <a:lnTo>
                      <a:pt x="517" y="362"/>
                    </a:lnTo>
                    <a:lnTo>
                      <a:pt x="472" y="391"/>
                    </a:lnTo>
                    <a:lnTo>
                      <a:pt x="534" y="365"/>
                    </a:lnTo>
                    <a:lnTo>
                      <a:pt x="602" y="310"/>
                    </a:lnTo>
                    <a:lnTo>
                      <a:pt x="686" y="318"/>
                    </a:lnTo>
                    <a:lnTo>
                      <a:pt x="698" y="354"/>
                    </a:lnTo>
                    <a:lnTo>
                      <a:pt x="692" y="418"/>
                    </a:lnTo>
                    <a:lnTo>
                      <a:pt x="673" y="457"/>
                    </a:lnTo>
                    <a:lnTo>
                      <a:pt x="597" y="468"/>
                    </a:lnTo>
                    <a:lnTo>
                      <a:pt x="498" y="463"/>
                    </a:lnTo>
                    <a:lnTo>
                      <a:pt x="403" y="458"/>
                    </a:lnTo>
                    <a:lnTo>
                      <a:pt x="293" y="439"/>
                    </a:lnTo>
                    <a:lnTo>
                      <a:pt x="279" y="434"/>
                    </a:lnTo>
                    <a:lnTo>
                      <a:pt x="238" y="407"/>
                    </a:lnTo>
                    <a:lnTo>
                      <a:pt x="174" y="362"/>
                    </a:lnTo>
                    <a:lnTo>
                      <a:pt x="93" y="268"/>
                    </a:lnTo>
                    <a:lnTo>
                      <a:pt x="16" y="172"/>
                    </a:lnTo>
                    <a:lnTo>
                      <a:pt x="0" y="131"/>
                    </a:lnTo>
                    <a:lnTo>
                      <a:pt x="16" y="58"/>
                    </a:lnTo>
                    <a:lnTo>
                      <a:pt x="57" y="9"/>
                    </a:lnTo>
                    <a:lnTo>
                      <a:pt x="125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3111" name="Rectangle 3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演示文稿的概念</a:t>
            </a:r>
          </a:p>
        </p:txBody>
      </p:sp>
      <p:graphicFrame>
        <p:nvGraphicFramePr>
          <p:cNvPr id="203112" name="Object 360"/>
          <p:cNvGraphicFramePr>
            <a:graphicFrameLocks noChangeAspect="1"/>
          </p:cNvGraphicFramePr>
          <p:nvPr/>
        </p:nvGraphicFramePr>
        <p:xfrm>
          <a:off x="381000" y="1905000"/>
          <a:ext cx="12954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35" name="位图图像" r:id="rId19" imgW="447856" imgH="438095" progId="Paint.Picture">
                  <p:embed/>
                </p:oleObj>
              </mc:Choice>
              <mc:Fallback>
                <p:oleObj name="位图图像" r:id="rId19" imgW="447856" imgH="438095" progId="Paint.Picture">
                  <p:embed/>
                  <p:pic>
                    <p:nvPicPr>
                      <p:cNvPr id="0" name="Object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295400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114" name="Object 362"/>
          <p:cNvGraphicFramePr>
            <a:graphicFrameLocks noChangeAspect="1"/>
          </p:cNvGraphicFramePr>
          <p:nvPr/>
        </p:nvGraphicFramePr>
        <p:xfrm>
          <a:off x="838200" y="3914775"/>
          <a:ext cx="351472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36" name="位图图像" r:id="rId21" imgW="3514286" imgH="2943636" progId="Paint.Picture">
                  <p:embed/>
                </p:oleObj>
              </mc:Choice>
              <mc:Fallback>
                <p:oleObj name="位图图像" r:id="rId21" imgW="3514286" imgH="2943636" progId="Paint.Picture">
                  <p:embed/>
                  <p:pic>
                    <p:nvPicPr>
                      <p:cNvPr id="0" name="Object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14775"/>
                        <a:ext cx="3514725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138-A128-4BD5-AB2C-7C454CB3889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1066800" y="4876800"/>
            <a:ext cx="5867400" cy="762000"/>
          </a:xfrm>
          <a:prstGeom prst="parallelogram">
            <a:avLst>
              <a:gd name="adj" fmla="val 61885"/>
            </a:avLst>
          </a:prstGeom>
          <a:solidFill>
            <a:srgbClr val="87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面向</a:t>
            </a:r>
            <a:r>
              <a:rPr kumimoji="1" lang="en-US" altLang="zh-CN" sz="2800">
                <a:latin typeface="OCR A Extended" pitchFamily="50" charset="0"/>
                <a:ea typeface="宋体" pitchFamily="2" charset="-122"/>
              </a:rPr>
              <a:t>Internet</a:t>
            </a:r>
          </a:p>
        </p:txBody>
      </p:sp>
      <p:sp>
        <p:nvSpPr>
          <p:cNvPr id="92163" name="AutoShape 3"/>
          <p:cNvSpPr>
            <a:spLocks noChangeArrowheads="1"/>
          </p:cNvSpPr>
          <p:nvPr/>
        </p:nvSpPr>
        <p:spPr bwMode="auto">
          <a:xfrm>
            <a:off x="1066800" y="4114800"/>
            <a:ext cx="5867400" cy="762000"/>
          </a:xfrm>
          <a:prstGeom prst="parallelogram">
            <a:avLst>
              <a:gd name="adj" fmla="val 61885"/>
            </a:avLst>
          </a:prstGeom>
          <a:solidFill>
            <a:srgbClr val="87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与其他应用程序协同工作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1066800" y="3429000"/>
            <a:ext cx="5867400" cy="762000"/>
          </a:xfrm>
          <a:prstGeom prst="parallelogram">
            <a:avLst>
              <a:gd name="adj" fmla="val 61885"/>
            </a:avLst>
          </a:prstGeom>
          <a:solidFill>
            <a:srgbClr val="87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展示功能增强</a:t>
            </a: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1066800" y="2743200"/>
            <a:ext cx="5867400" cy="762000"/>
          </a:xfrm>
          <a:prstGeom prst="parallelogram">
            <a:avLst>
              <a:gd name="adj" fmla="val 61885"/>
            </a:avLst>
          </a:prstGeom>
          <a:solidFill>
            <a:srgbClr val="87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易学易用的工作环境</a:t>
            </a:r>
          </a:p>
        </p:txBody>
      </p:sp>
      <p:sp>
        <p:nvSpPr>
          <p:cNvPr id="92166" name="AutoShape 6"/>
          <p:cNvSpPr>
            <a:spLocks noChangeArrowheads="1"/>
          </p:cNvSpPr>
          <p:nvPr/>
        </p:nvSpPr>
        <p:spPr bwMode="auto">
          <a:xfrm>
            <a:off x="1066800" y="2057400"/>
            <a:ext cx="5867400" cy="762000"/>
          </a:xfrm>
          <a:prstGeom prst="parallelogram">
            <a:avLst>
              <a:gd name="adj" fmla="val 61885"/>
            </a:avLst>
          </a:prstGeom>
          <a:solidFill>
            <a:srgbClr val="87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强大的制作功能</a:t>
            </a:r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7239000" y="152400"/>
            <a:ext cx="1676400" cy="609600"/>
          </a:xfrm>
          <a:prstGeom prst="ellipse">
            <a:avLst/>
          </a:prstGeom>
          <a:gradFill rotWithShape="0">
            <a:gsLst>
              <a:gs pos="0">
                <a:srgbClr val="24B09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24B09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sz="2800" i="1">
                <a:latin typeface="Times New Roman" pitchFamily="18" charset="0"/>
                <a:ea typeface="宋体" pitchFamily="2" charset="-122"/>
              </a:rPr>
              <a:t>概</a:t>
            </a:r>
            <a:r>
              <a:rPr kumimoji="1" lang="zh-CN" altLang="en-US" sz="2800" i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sz="2800" i="1">
                <a:latin typeface="Times New Roman" pitchFamily="18" charset="0"/>
                <a:ea typeface="宋体" pitchFamily="2" charset="-122"/>
              </a:rPr>
              <a:t>述</a:t>
            </a:r>
            <a:endParaRPr kumimoji="1" lang="zh-CN" altLang="en-US" sz="2800" i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38200" y="685800"/>
            <a:ext cx="3135313" cy="579438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en-US" altLang="zh-CN" sz="3200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 </a:t>
            </a:r>
            <a:r>
              <a:rPr kumimoji="1" lang="zh-CN" sz="32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特点</a:t>
            </a:r>
            <a:endParaRPr kumimoji="1" lang="zh-CN" altLang="en-US" sz="32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 autoUpdateAnimBg="0"/>
      <p:bldP spid="92163" grpId="0" animBg="1" autoUpdateAnimBg="0"/>
      <p:bldP spid="92164" grpId="0" animBg="1" autoUpdateAnimBg="0"/>
      <p:bldP spid="92165" grpId="0" animBg="1" autoUpdateAnimBg="0"/>
      <p:bldP spid="9216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99" y="1028880"/>
            <a:ext cx="7111189" cy="537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28600" y="273050"/>
            <a:ext cx="4495800" cy="64135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en-US" altLang="zh-CN" sz="3600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 </a:t>
            </a:r>
            <a:r>
              <a:rPr kumimoji="1" lang="en-US" altLang="zh-CN" sz="3600" noProof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2010</a:t>
            </a:r>
            <a:r>
              <a:rPr kumimoji="1" lang="zh-CN" altLang="en-US" sz="3600" noProof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窗口</a:t>
            </a:r>
            <a:endParaRPr kumimoji="1" lang="zh-CN" altLang="en-US" sz="360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7239000" y="152400"/>
            <a:ext cx="1676400" cy="609600"/>
          </a:xfrm>
          <a:prstGeom prst="ellipse">
            <a:avLst/>
          </a:prstGeom>
          <a:gradFill rotWithShape="0">
            <a:gsLst>
              <a:gs pos="0">
                <a:srgbClr val="24B09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24B09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sz="2800" i="1">
                <a:latin typeface="Times New Roman" pitchFamily="18" charset="0"/>
                <a:ea typeface="宋体" pitchFamily="2" charset="-122"/>
              </a:rPr>
              <a:t>概</a:t>
            </a:r>
            <a:r>
              <a:rPr kumimoji="1" lang="zh-CN" altLang="en-US" sz="2800" i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sz="2800" i="1">
                <a:latin typeface="Times New Roman" pitchFamily="18" charset="0"/>
                <a:ea typeface="宋体" pitchFamily="2" charset="-122"/>
              </a:rPr>
              <a:t>述</a:t>
            </a:r>
            <a:endParaRPr kumimoji="1" lang="zh-CN" altLang="en-US" sz="2800" i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21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04800" y="6172200"/>
            <a:ext cx="609600" cy="457200"/>
          </a:xfrm>
          <a:prstGeom prst="actionButtonBeginning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1000" b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219" name="AutoShape 11"/>
          <p:cNvSpPr>
            <a:spLocks noChangeArrowheads="1"/>
          </p:cNvSpPr>
          <p:nvPr/>
        </p:nvSpPr>
        <p:spPr bwMode="auto">
          <a:xfrm>
            <a:off x="316376" y="3598223"/>
            <a:ext cx="1524000" cy="974725"/>
          </a:xfrm>
          <a:prstGeom prst="wedgeRoundRectCallout">
            <a:avLst>
              <a:gd name="adj1" fmla="val 211717"/>
              <a:gd name="adj2" fmla="val -81531"/>
              <a:gd name="adj3" fmla="val 16667"/>
            </a:avLst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幻灯片工作窗口</a:t>
            </a:r>
          </a:p>
        </p:txBody>
      </p:sp>
      <p:sp>
        <p:nvSpPr>
          <p:cNvPr id="94220" name="AutoShape 12"/>
          <p:cNvSpPr>
            <a:spLocks noChangeArrowheads="1"/>
          </p:cNvSpPr>
          <p:nvPr/>
        </p:nvSpPr>
        <p:spPr bwMode="auto">
          <a:xfrm>
            <a:off x="6300192" y="4838700"/>
            <a:ext cx="1216025" cy="889000"/>
          </a:xfrm>
          <a:prstGeom prst="wedgeRoundRectCallout">
            <a:avLst>
              <a:gd name="adj1" fmla="val -46419"/>
              <a:gd name="adj2" fmla="val 100536"/>
              <a:gd name="adj3" fmla="val 16667"/>
            </a:avLst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工作视图按钮</a:t>
            </a:r>
          </a:p>
        </p:txBody>
      </p:sp>
      <p:sp>
        <p:nvSpPr>
          <p:cNvPr id="94221" name="AutoShape 13"/>
          <p:cNvSpPr>
            <a:spLocks noChangeArrowheads="1"/>
          </p:cNvSpPr>
          <p:nvPr/>
        </p:nvSpPr>
        <p:spPr bwMode="auto">
          <a:xfrm>
            <a:off x="304800" y="2851150"/>
            <a:ext cx="1766888" cy="577850"/>
          </a:xfrm>
          <a:prstGeom prst="wedgeRoundRectCallout">
            <a:avLst>
              <a:gd name="adj1" fmla="val 97440"/>
              <a:gd name="adj2" fmla="val 28213"/>
              <a:gd name="adj3" fmla="val 16667"/>
            </a:avLst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大纲信息</a:t>
            </a:r>
          </a:p>
        </p:txBody>
      </p:sp>
      <p:sp>
        <p:nvSpPr>
          <p:cNvPr id="94223" name="AutoShape 15"/>
          <p:cNvSpPr>
            <a:spLocks noChangeArrowheads="1"/>
          </p:cNvSpPr>
          <p:nvPr/>
        </p:nvSpPr>
        <p:spPr bwMode="auto">
          <a:xfrm>
            <a:off x="2267744" y="4146550"/>
            <a:ext cx="1308100" cy="495300"/>
          </a:xfrm>
          <a:prstGeom prst="wedgeRoundRectCallout">
            <a:avLst>
              <a:gd name="adj1" fmla="val 163780"/>
              <a:gd name="adj2" fmla="val -131510"/>
              <a:gd name="adj3" fmla="val 16667"/>
            </a:avLst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占位符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476500" y="4830961"/>
            <a:ext cx="1308100" cy="510778"/>
          </a:xfrm>
          <a:prstGeom prst="wedgeRoundRectCallout">
            <a:avLst>
              <a:gd name="adj1" fmla="val 78227"/>
              <a:gd name="adj2" fmla="val 182612"/>
              <a:gd name="adj3" fmla="val 16667"/>
            </a:avLst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备注区</a:t>
            </a:r>
            <a:endParaRPr kumimoji="1" lang="zh-CN" altLang="en-US" sz="2400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 autoUpdateAnimBg="0"/>
      <p:bldP spid="94220" grpId="0" animBg="1" autoUpdateAnimBg="0"/>
      <p:bldP spid="94221" grpId="0" animBg="1" autoUpdateAnimBg="0"/>
      <p:bldP spid="94223" grpId="0" animBg="1" autoUpdateAnimBg="0"/>
      <p:bldP spid="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6019800" y="152400"/>
            <a:ext cx="2971800" cy="53340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i="1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95235" name="AutoShape 3"/>
          <p:cNvSpPr>
            <a:spLocks noChangeArrowheads="1"/>
          </p:cNvSpPr>
          <p:nvPr/>
        </p:nvSpPr>
        <p:spPr bwMode="auto">
          <a:xfrm>
            <a:off x="1600200" y="2971800"/>
            <a:ext cx="6172200" cy="2667000"/>
          </a:xfrm>
          <a:prstGeom prst="wedgeRoundRectCallout">
            <a:avLst>
              <a:gd name="adj1" fmla="val -17593"/>
              <a:gd name="adj2" fmla="val 15120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sz="3200" i="1">
                <a:latin typeface="Times New Roman" pitchFamily="18" charset="0"/>
                <a:ea typeface="宋体" pitchFamily="2" charset="-122"/>
              </a:rPr>
              <a:t>演示文稿的制作方法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3200" i="1" noProof="1">
                <a:latin typeface="Times New Roman" pitchFamily="18" charset="0"/>
                <a:ea typeface="宋体" pitchFamily="2" charset="-122"/>
              </a:rPr>
              <a:t>使用不同视图观察演示文稿</a:t>
            </a:r>
            <a:endParaRPr kumimoji="1" lang="zh-CN" altLang="en-US" sz="3200" i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143000" y="1371600"/>
            <a:ext cx="3429000" cy="60960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3200" b="0" noProof="1">
                <a:latin typeface="黑体" pitchFamily="2" charset="-122"/>
                <a:ea typeface="黑体" pitchFamily="2" charset="-122"/>
              </a:rPr>
              <a:t>演示文稿的创建</a:t>
            </a:r>
            <a:endParaRPr kumimoji="1" lang="zh-CN" altLang="en-US" sz="32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523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01000" y="5943600"/>
            <a:ext cx="609600" cy="533400"/>
          </a:xfrm>
          <a:prstGeom prst="actionButtonBeginning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1000" b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24000" y="4648200"/>
            <a:ext cx="4495800" cy="1143000"/>
          </a:xfrm>
          <a:prstGeom prst="parallelogram">
            <a:avLst>
              <a:gd name="adj" fmla="val 98333"/>
            </a:avLst>
          </a:prstGeom>
          <a:solidFill>
            <a:srgbClr val="CCE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1524000" y="3260725"/>
            <a:ext cx="4992688" cy="1143000"/>
          </a:xfrm>
          <a:prstGeom prst="parallelogram">
            <a:avLst>
              <a:gd name="adj" fmla="val 109201"/>
            </a:avLst>
          </a:prstGeom>
          <a:solidFill>
            <a:srgbClr val="CCE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1524000" y="1889125"/>
            <a:ext cx="4495800" cy="1143000"/>
          </a:xfrm>
          <a:prstGeom prst="parallelogram">
            <a:avLst>
              <a:gd name="adj" fmla="val 98333"/>
            </a:avLst>
          </a:prstGeom>
          <a:solidFill>
            <a:srgbClr val="CCE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276475" y="2284413"/>
            <a:ext cx="6400800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普通视图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幻灯片浏览视图 </a:t>
            </a:r>
          </a:p>
          <a:p>
            <a:pPr algn="l">
              <a:spcBef>
                <a:spcPct val="50000"/>
              </a:spcBef>
            </a:pP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幻灯片放映</a:t>
            </a:r>
          </a:p>
        </p:txBody>
      </p:sp>
      <p:pic>
        <p:nvPicPr>
          <p:cNvPr id="97288" name="Picture 8" descr="red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422525"/>
            <a:ext cx="295275" cy="295275"/>
          </a:xfrm>
          <a:prstGeom prst="rect">
            <a:avLst/>
          </a:prstGeom>
          <a:solidFill>
            <a:srgbClr val="CCECFF"/>
          </a:solidFill>
        </p:spPr>
      </p:pic>
      <p:pic>
        <p:nvPicPr>
          <p:cNvPr id="97290" name="Picture 10" descr="red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79850"/>
            <a:ext cx="295275" cy="295275"/>
          </a:xfrm>
          <a:prstGeom prst="rect">
            <a:avLst/>
          </a:prstGeom>
          <a:solidFill>
            <a:srgbClr val="CCECFF"/>
          </a:solidFill>
        </p:spPr>
      </p:pic>
      <p:pic>
        <p:nvPicPr>
          <p:cNvPr id="97292" name="Picture 12" descr="red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03850"/>
            <a:ext cx="295275" cy="295275"/>
          </a:xfrm>
          <a:prstGeom prst="rect">
            <a:avLst/>
          </a:prstGeom>
          <a:solidFill>
            <a:srgbClr val="CCECFF"/>
          </a:solidFill>
        </p:spPr>
      </p:pic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7924800" y="1203325"/>
            <a:ext cx="828675" cy="5181600"/>
          </a:xfrm>
          <a:prstGeom prst="rect">
            <a:avLst/>
          </a:prstGeom>
          <a:solidFill>
            <a:srgbClr val="FF9999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使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用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不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同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视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图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观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察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演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示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文</a:t>
            </a:r>
          </a:p>
          <a:p>
            <a:r>
              <a:rPr kumimoji="1" lang="zh-CN" altLang="en-US" sz="2800" i="1" noProof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稿</a:t>
            </a:r>
            <a:endParaRPr kumimoji="1" lang="zh-CN" altLang="en-US" sz="3200" i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6" name="AutoShape 16"/>
          <p:cNvSpPr>
            <a:spLocks noChangeArrowheads="1"/>
          </p:cNvSpPr>
          <p:nvPr/>
        </p:nvSpPr>
        <p:spPr bwMode="auto">
          <a:xfrm>
            <a:off x="6096000" y="944563"/>
            <a:ext cx="1444625" cy="974725"/>
          </a:xfrm>
          <a:prstGeom prst="wedgeRoundRectCallout">
            <a:avLst>
              <a:gd name="adj1" fmla="val -154176"/>
              <a:gd name="adj2" fmla="val -104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工作视图按钮</a:t>
            </a:r>
          </a:p>
        </p:txBody>
      </p:sp>
      <p:sp>
        <p:nvSpPr>
          <p:cNvPr id="97297" name="Oval 17"/>
          <p:cNvSpPr>
            <a:spLocks noChangeArrowheads="1"/>
          </p:cNvSpPr>
          <p:nvPr/>
        </p:nvSpPr>
        <p:spPr bwMode="auto">
          <a:xfrm>
            <a:off x="6172200" y="76200"/>
            <a:ext cx="2819400" cy="609600"/>
          </a:xfrm>
          <a:prstGeom prst="ellipse">
            <a:avLst/>
          </a:prstGeom>
          <a:gradFill rotWithShape="0">
            <a:gsLst>
              <a:gs pos="0">
                <a:srgbClr val="52DC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2D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b="0" noProof="1">
                <a:latin typeface="黑体" pitchFamily="2" charset="-122"/>
                <a:ea typeface="黑体" pitchFamily="2" charset="-122"/>
              </a:rPr>
              <a:t>演示文稿的创建</a:t>
            </a:r>
            <a:endParaRPr kumimoji="1" lang="zh-CN" altLang="en-US" sz="24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300" name="AutoShape 20"/>
          <p:cNvSpPr>
            <a:spLocks noChangeArrowheads="1"/>
          </p:cNvSpPr>
          <p:nvPr/>
        </p:nvSpPr>
        <p:spPr bwMode="auto">
          <a:xfrm>
            <a:off x="6096000" y="1912938"/>
            <a:ext cx="2057400" cy="2430462"/>
          </a:xfrm>
          <a:prstGeom prst="wedgeRoundRectCallout">
            <a:avLst>
              <a:gd name="adj1" fmla="val -158333"/>
              <a:gd name="adj2" fmla="val -31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是默认的工作模式视窗主要有大纲编辑区、幻灯片编辑区和备注区</a:t>
            </a:r>
          </a:p>
        </p:txBody>
      </p:sp>
      <p:sp>
        <p:nvSpPr>
          <p:cNvPr id="97301" name="AutoShape 21"/>
          <p:cNvSpPr>
            <a:spLocks noChangeArrowheads="1"/>
          </p:cNvSpPr>
          <p:nvPr/>
        </p:nvSpPr>
        <p:spPr bwMode="auto">
          <a:xfrm>
            <a:off x="5651500" y="5516563"/>
            <a:ext cx="2501900" cy="936625"/>
          </a:xfrm>
          <a:prstGeom prst="wedgeRoundRectCallout">
            <a:avLst>
              <a:gd name="adj1" fmla="val -113116"/>
              <a:gd name="adj2" fmla="val -293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观看播放效果</a:t>
            </a:r>
          </a:p>
        </p:txBody>
      </p:sp>
      <p:sp>
        <p:nvSpPr>
          <p:cNvPr id="97302" name="AutoShape 22"/>
          <p:cNvSpPr>
            <a:spLocks noChangeArrowheads="1"/>
          </p:cNvSpPr>
          <p:nvPr/>
        </p:nvSpPr>
        <p:spPr bwMode="auto">
          <a:xfrm>
            <a:off x="5940425" y="4365625"/>
            <a:ext cx="2057400" cy="868363"/>
          </a:xfrm>
          <a:prstGeom prst="wedgeRoundRectCallout">
            <a:avLst>
              <a:gd name="adj1" fmla="val -103009"/>
              <a:gd name="adj2" fmla="val -618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预览所有的幻灯片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80728"/>
            <a:ext cx="2181005" cy="6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7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4" grpId="0" animBg="1"/>
      <p:bldP spid="97286" grpId="0" animBg="1"/>
      <p:bldP spid="97287" grpId="0" build="p" autoUpdateAnimBg="0" advAuto="0"/>
      <p:bldP spid="97300" grpId="0" animBg="1" autoUpdateAnimBg="0"/>
      <p:bldP spid="97301" grpId="0" animBg="1" autoUpdateAnimBg="0"/>
      <p:bldP spid="9730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6019800" y="152400"/>
            <a:ext cx="2971800" cy="533400"/>
          </a:xfrm>
          <a:prstGeom prst="rect">
            <a:avLst/>
          </a:prstGeom>
          <a:solidFill>
            <a:srgbClr val="6B64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i="1" noProof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PowerPoint</a:t>
            </a:r>
            <a:r>
              <a:rPr kumimoji="1" lang="zh-CN" altLang="en-US" sz="2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98307" name="AutoShape 3"/>
          <p:cNvSpPr>
            <a:spLocks noChangeArrowheads="1"/>
          </p:cNvSpPr>
          <p:nvPr/>
        </p:nvSpPr>
        <p:spPr bwMode="auto">
          <a:xfrm>
            <a:off x="2195736" y="2362200"/>
            <a:ext cx="5043264" cy="3657600"/>
          </a:xfrm>
          <a:prstGeom prst="wedgeRoundRectCallout">
            <a:avLst>
              <a:gd name="adj1" fmla="val -4741"/>
              <a:gd name="adj2" fmla="val 14148"/>
              <a:gd name="adj3" fmla="val 16667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3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演示文稿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 幻灯片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 dirty="0" smtClean="0">
                <a:latin typeface="Times New Roman" pitchFamily="18" charset="0"/>
                <a:ea typeface="宋体" pitchFamily="2" charset="-122"/>
              </a:rPr>
              <a:t>幻灯片</a:t>
            </a:r>
            <a:r>
              <a:rPr kumimoji="1" lang="zh-CN" altLang="en-US" sz="3600" dirty="0" smtClean="0">
                <a:latin typeface="Times New Roman" pitchFamily="18" charset="0"/>
                <a:ea typeface="宋体" pitchFamily="2" charset="-122"/>
              </a:rPr>
              <a:t>对象</a:t>
            </a:r>
            <a:r>
              <a:rPr kumimoji="1" lang="zh-CN" sz="3600" dirty="0" smtClean="0"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布局</a:t>
            </a:r>
          </a:p>
          <a:p>
            <a:pPr algn="l">
              <a:spcBef>
                <a:spcPct val="60000"/>
              </a:spcBef>
              <a:buClr>
                <a:srgbClr val="FF3300"/>
              </a:buClr>
              <a:buSzPct val="80000"/>
              <a:buFont typeface="Monotype Sorts" pitchFamily="2" charset="2"/>
              <a:buChar char="l"/>
            </a:pPr>
            <a:r>
              <a:rPr kumimoji="1" lang="zh-CN" sz="3600" dirty="0">
                <a:latin typeface="Times New Roman" pitchFamily="18" charset="0"/>
                <a:ea typeface="宋体" pitchFamily="2" charset="-122"/>
              </a:rPr>
              <a:t> 模板</a:t>
            </a:r>
            <a:endParaRPr kumimoji="1" lang="zh-CN" altLang="en-US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143000" y="1066800"/>
            <a:ext cx="34290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zh-CN" sz="2400" noProof="1">
                <a:latin typeface="Times New Roman" pitchFamily="18" charset="0"/>
                <a:ea typeface="宋体" pitchFamily="2" charset="-122"/>
              </a:rPr>
              <a:t>基本</a:t>
            </a:r>
            <a:r>
              <a:rPr kumimoji="1" lang="zh-CN" sz="2400">
                <a:latin typeface="Times New Roman" pitchFamily="18" charset="0"/>
                <a:ea typeface="宋体" pitchFamily="2" charset="-122"/>
              </a:rPr>
              <a:t>概念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6400800" y="609600"/>
            <a:ext cx="2057400" cy="2430463"/>
          </a:xfrm>
          <a:prstGeom prst="wedgeRoundRectCallout">
            <a:avLst>
              <a:gd name="adj1" fmla="val -121296"/>
              <a:gd name="adj2" fmla="val 41833"/>
              <a:gd name="adj3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演示文件，文件的扩展名为</a:t>
            </a: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PPTX</a:t>
            </a:r>
            <a:endParaRPr kumimoji="1"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15F-1D6E-4F4F-AC7B-1D6E66004A3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99CCFF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幼圆" pitchFamily="49" charset="-122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99CCFF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幼圆" pitchFamily="49" charset="-122"/>
            <a:ea typeface="幼圆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99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CA"/>
    </a:accent3>
    <a:accent4>
      <a:srgbClr val="000000"/>
    </a:accent4>
    <a:accent5>
      <a:srgbClr val="AAE2CA"/>
    </a:accent5>
    <a:accent6>
      <a:srgbClr val="2D2DB9"/>
    </a:accent6>
    <a:hlink>
      <a:srgbClr val="3333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1247</Words>
  <Application>Microsoft Office PowerPoint</Application>
  <PresentationFormat>全屏显示(4:3)</PresentationFormat>
  <Paragraphs>286</Paragraphs>
  <Slides>31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默认设计模板</vt:lpstr>
      <vt:lpstr>剪辑</vt:lpstr>
      <vt:lpstr>BMP 图象</vt:lpstr>
      <vt:lpstr>位图图像</vt:lpstr>
      <vt:lpstr>PowerPoint 演示文稿</vt:lpstr>
      <vt:lpstr>PowerPoint 演示文稿</vt:lpstr>
      <vt:lpstr>  PowerPoint能做什么</vt:lpstr>
      <vt:lpstr>  演示文稿的概念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母版</vt:lpstr>
      <vt:lpstr>PowerPoint 演示文稿</vt:lpstr>
      <vt:lpstr>使用母版</vt:lpstr>
      <vt:lpstr>PowerPoint 演示文稿</vt:lpstr>
      <vt:lpstr>PowerPoint 演示文稿</vt:lpstr>
      <vt:lpstr>PowerPoint 演示文稿</vt:lpstr>
      <vt:lpstr>幻灯片的编辑</vt:lpstr>
      <vt:lpstr>PowerPoint 演示文稿</vt:lpstr>
      <vt:lpstr>幻灯片的编辑</vt:lpstr>
      <vt:lpstr>幻灯片的编辑</vt:lpstr>
      <vt:lpstr>设置播放效果</vt:lpstr>
      <vt:lpstr>快速设置动画效果</vt:lpstr>
      <vt:lpstr>详细动画设置</vt:lpstr>
      <vt:lpstr>PowerPoint 演示文稿</vt:lpstr>
      <vt:lpstr>预演计时</vt:lpstr>
      <vt:lpstr>PowerPoint 演示文稿</vt:lpstr>
      <vt:lpstr>PowerPoint 演示文稿</vt:lpstr>
      <vt:lpstr>幻灯片放映技术</vt:lpstr>
      <vt:lpstr>幻灯片放映技术</vt:lpstr>
    </vt:vector>
  </TitlesOfParts>
  <Company>cnc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ATM高速网络技术</dc:title>
  <dc:creator>jia</dc:creator>
  <cp:lastModifiedBy>Dun</cp:lastModifiedBy>
  <cp:revision>170</cp:revision>
  <cp:lastPrinted>2001-05-16T04:02:40Z</cp:lastPrinted>
  <dcterms:created xsi:type="dcterms:W3CDTF">2001-04-17T03:13:09Z</dcterms:created>
  <dcterms:modified xsi:type="dcterms:W3CDTF">2014-09-15T06:54:23Z</dcterms:modified>
</cp:coreProperties>
</file>