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5" r:id="rId30"/>
    <p:sldId id="366" r:id="rId31"/>
    <p:sldId id="360" r:id="rId32"/>
    <p:sldId id="367" r:id="rId33"/>
    <p:sldId id="368" r:id="rId34"/>
    <p:sldId id="369" r:id="rId35"/>
    <p:sldId id="37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450852"/>
            <a:ext cx="8136904" cy="33625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Idle</a:t>
            </a:r>
            <a:r>
              <a:rPr lang="zh-CN" altLang="en-US" dirty="0"/>
              <a:t>状态，电梯处于静止状态，等待相关事件的发生，从而走向下一个状态。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(S1)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(S2)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dirty="0" smtClean="0"/>
              <a:t>    一定</a:t>
            </a:r>
            <a:r>
              <a:rPr lang="zh-CN" altLang="en-US" dirty="0"/>
              <a:t>时间无动作，自动下降到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楼。</a:t>
            </a:r>
            <a:r>
              <a:rPr lang="en-US" altLang="zh-CN" dirty="0"/>
              <a:t>AutoTo1Floor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[</a:t>
            </a:r>
            <a:r>
              <a:rPr lang="zh-CN" altLang="en-US" dirty="0"/>
              <a:t>其它状态，取消此功能，</a:t>
            </a:r>
            <a:r>
              <a:rPr lang="en-US" altLang="zh-CN" dirty="0"/>
              <a:t>CancelTo1Floor()]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(S3) </a:t>
            </a:r>
            <a:r>
              <a:rPr lang="zh-CN" altLang="en-US" dirty="0"/>
              <a:t>检查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事件，开门一定时间后自动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GetOpenDoorLight</a:t>
            </a:r>
            <a:r>
              <a:rPr lang="en-US" altLang="zh-CN" dirty="0"/>
              <a:t>();</a:t>
            </a:r>
            <a:r>
              <a:rPr lang="en-US" altLang="zh-CN" dirty="0" err="1"/>
              <a:t>GetCallLight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(S4) </a:t>
            </a:r>
            <a:r>
              <a:rPr lang="zh-CN" altLang="en-US" dirty="0"/>
              <a:t>检查</a:t>
            </a:r>
            <a:r>
              <a:rPr lang="en-US" altLang="zh-CN" dirty="0"/>
              <a:t>E2</a:t>
            </a:r>
            <a:r>
              <a:rPr lang="zh-CN" altLang="en-US" dirty="0"/>
              <a:t>事件。</a:t>
            </a:r>
            <a:r>
              <a:rPr lang="en-US" altLang="zh-CN" dirty="0" err="1"/>
              <a:t>GetCloseDoorLight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56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476672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712968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Moving</a:t>
            </a:r>
            <a:r>
              <a:rPr lang="zh-CN" altLang="en-US" dirty="0">
                <a:solidFill>
                  <a:srgbClr val="C00000"/>
                </a:solidFill>
              </a:rPr>
              <a:t>状态：</a:t>
            </a:r>
            <a:r>
              <a:rPr lang="en-US" altLang="zh-CN" dirty="0" err="1">
                <a:solidFill>
                  <a:srgbClr val="C00000"/>
                </a:solidFill>
              </a:rPr>
              <a:t>MovingUp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MovingDown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(S5)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GoingUpToFloor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/>
              <a:t>(S6)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GoingDownToFloor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DoorOpen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电梯门打开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C00000"/>
                </a:solidFill>
              </a:rPr>
              <a:t>DoorClosing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(S7) </a:t>
            </a:r>
            <a:r>
              <a:rPr lang="zh-CN" altLang="en-US" dirty="0"/>
              <a:t>开门过程需要一定的时间，开门结束后，自动进入关门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IsDoorOpen</a:t>
            </a:r>
            <a:r>
              <a:rPr lang="en-US" altLang="zh-CN" dirty="0" smtClean="0"/>
              <a:t>();     </a:t>
            </a:r>
            <a:r>
              <a:rPr lang="en-US" altLang="zh-CN" dirty="0" err="1" smtClean="0"/>
              <a:t>SetDoor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DoorClosing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正在关门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(S8) </a:t>
            </a:r>
            <a:r>
              <a:rPr lang="zh-CN" altLang="en-US" dirty="0"/>
              <a:t>关门过程需要一定的时间，关门结束后，进入</a:t>
            </a:r>
            <a:r>
              <a:rPr lang="en-US" altLang="zh-CN" dirty="0"/>
              <a:t>Idle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18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3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上述函数的四舍五入值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83051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或</a:t>
            </a:r>
            <a:r>
              <a:rPr lang="en-US" altLang="zh-CN" sz="2400" dirty="0"/>
              <a:t>2F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3F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2F</a:t>
            </a:r>
            <a:r>
              <a:rPr lang="zh-CN" altLang="en-US" sz="2400" dirty="0"/>
              <a:t>或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1F</a:t>
            </a:r>
            <a:r>
              <a:rPr lang="zh-CN" altLang="en-US" sz="2400" dirty="0"/>
              <a:t>向下</a:t>
            </a:r>
            <a:r>
              <a:rPr lang="zh-CN" altLang="en-US" sz="2400" dirty="0" smtClean="0"/>
              <a:t>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1F</a:t>
            </a:r>
            <a:r>
              <a:rPr lang="zh-CN" altLang="en-US" sz="2400" dirty="0"/>
              <a:t>才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</a:t>
            </a:r>
            <a:r>
              <a:rPr lang="zh-CN" altLang="en-US" sz="2400" dirty="0"/>
              <a:t>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3F</a:t>
            </a:r>
            <a:r>
              <a:rPr lang="zh-CN" altLang="en-US" sz="2400" dirty="0"/>
              <a:t>时，按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下降到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停止。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/>
              <a:t>1F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和</a:t>
            </a:r>
            <a:r>
              <a:rPr lang="en-US" altLang="zh-CN" sz="2400" dirty="0"/>
              <a:t>3F</a:t>
            </a:r>
            <a:r>
              <a:rPr lang="zh-CN" altLang="en-US" sz="2400" dirty="0"/>
              <a:t>均有按钮</a:t>
            </a:r>
            <a:r>
              <a:rPr lang="zh-CN" altLang="en-US" sz="2400" dirty="0" smtClean="0"/>
              <a:t>呼叫；电梯</a:t>
            </a:r>
            <a:r>
              <a:rPr lang="zh-CN" altLang="en-US" sz="2400" dirty="0"/>
              <a:t>先上升到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zh-CN" altLang="en-US" sz="2400" dirty="0"/>
              <a:t>然后上升到</a:t>
            </a:r>
            <a:r>
              <a:rPr lang="en-US" altLang="zh-CN" sz="2400" dirty="0"/>
              <a:t>3F</a:t>
            </a:r>
            <a:r>
              <a:rPr lang="zh-CN" altLang="en-US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停于</a:t>
            </a:r>
            <a:r>
              <a:rPr lang="en-US" altLang="zh-CN" sz="2400" dirty="0"/>
              <a:t>3F</a:t>
            </a:r>
            <a:r>
              <a:rPr lang="zh-CN" altLang="zh-CN" sz="2400" dirty="0"/>
              <a:t>，</a:t>
            </a:r>
            <a:r>
              <a:rPr lang="en-US" altLang="zh-CN" sz="2400" dirty="0"/>
              <a:t>2F</a:t>
            </a:r>
            <a:r>
              <a:rPr lang="zh-CN" altLang="zh-CN" sz="2400" dirty="0"/>
              <a:t>和</a:t>
            </a:r>
            <a:r>
              <a:rPr lang="en-US" altLang="zh-CN" sz="2400" dirty="0"/>
              <a:t>1F</a:t>
            </a:r>
            <a:r>
              <a:rPr lang="zh-CN" altLang="zh-CN" sz="2400" dirty="0"/>
              <a:t>均有按钮</a:t>
            </a:r>
            <a:r>
              <a:rPr lang="zh-CN" altLang="zh-CN" sz="2400" dirty="0" smtClean="0"/>
              <a:t>呼叫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电梯</a:t>
            </a:r>
            <a:r>
              <a:rPr lang="zh-CN" altLang="zh-CN" sz="2400" dirty="0"/>
              <a:t>先下降到</a:t>
            </a:r>
            <a:r>
              <a:rPr lang="en-US" altLang="zh-CN" sz="2400" dirty="0"/>
              <a:t>2F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然后下降到</a:t>
            </a:r>
            <a:r>
              <a:rPr lang="en-US" altLang="zh-CN" sz="2400" dirty="0"/>
              <a:t>1F</a:t>
            </a:r>
            <a:r>
              <a:rPr lang="zh-CN" altLang="zh-CN" sz="2400" dirty="0" smtClean="0"/>
              <a:t>停止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 smtClean="0"/>
              <a:t>电梯</a:t>
            </a:r>
            <a:r>
              <a:rPr lang="zh-CN" altLang="zh-CN" sz="2400" dirty="0"/>
              <a:t>上升途中或下降途中，任何反方向按钮呼叫均</a:t>
            </a:r>
            <a:r>
              <a:rPr lang="zh-CN" altLang="zh-CN" sz="2400" dirty="0" smtClean="0"/>
              <a:t>无效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 smtClean="0"/>
              <a:t>3F </a:t>
            </a:r>
            <a:r>
              <a:rPr lang="zh-CN" altLang="en-US" sz="2400" dirty="0" smtClean="0"/>
              <a:t>向下呼叫按钮，然后立即按</a:t>
            </a:r>
            <a:r>
              <a:rPr lang="en-US" altLang="zh-CN" sz="2400" dirty="0" smtClean="0"/>
              <a:t>2F </a:t>
            </a:r>
            <a:r>
              <a:rPr lang="zh-CN" altLang="en-US" sz="2400" dirty="0" smtClean="0"/>
              <a:t>向下呼叫按钮；电梯</a:t>
            </a:r>
            <a:r>
              <a:rPr lang="zh-CN" altLang="en-US" sz="2400" dirty="0"/>
              <a:t>上升到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，然后门内楼层按钮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；电梯上手到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关门，然后下降到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，按门内楼层按钮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，当电梯上升在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400" dirty="0" smtClean="0"/>
              <a:t>，按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向上呼叫按钮；电梯先上升到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关门；然后再到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电梯停于</a:t>
            </a:r>
            <a:r>
              <a:rPr lang="en-US" altLang="zh-CN" sz="2400" dirty="0"/>
              <a:t>1F</a:t>
            </a:r>
            <a:r>
              <a:rPr lang="zh-CN" altLang="en-US" sz="2400" dirty="0"/>
              <a:t>，按门内楼层按钮</a:t>
            </a:r>
            <a:r>
              <a:rPr lang="en-US" altLang="zh-CN" sz="2400" dirty="0"/>
              <a:t>3</a:t>
            </a:r>
            <a:r>
              <a:rPr lang="zh-CN" altLang="en-US" sz="2400" dirty="0"/>
              <a:t>，当电梯上升在</a:t>
            </a:r>
            <a:r>
              <a:rPr lang="en-US" altLang="zh-CN" sz="2400" dirty="0"/>
              <a:t>1F</a:t>
            </a:r>
            <a:r>
              <a:rPr lang="zh-CN" altLang="en-US" sz="2400" dirty="0"/>
              <a:t>到</a:t>
            </a:r>
            <a:r>
              <a:rPr lang="en-US" altLang="zh-CN" sz="2400" dirty="0"/>
              <a:t>2F</a:t>
            </a:r>
            <a:r>
              <a:rPr lang="zh-CN" altLang="en-US" sz="2400" dirty="0"/>
              <a:t>中间</a:t>
            </a:r>
            <a:r>
              <a:rPr lang="zh-CN" altLang="en-US" sz="24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按</a:t>
            </a:r>
            <a:r>
              <a:rPr lang="en-US" altLang="zh-CN" sz="2400" dirty="0"/>
              <a:t>2F</a:t>
            </a:r>
            <a:r>
              <a:rPr lang="zh-CN" altLang="en-US" sz="2400" dirty="0" smtClean="0"/>
              <a:t>向上呼叫按钮</a:t>
            </a:r>
            <a:r>
              <a:rPr lang="zh-CN" altLang="en-US" sz="2400" dirty="0"/>
              <a:t>；电梯先上升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3F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关门；然后再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2F</a:t>
            </a:r>
            <a:r>
              <a:rPr lang="zh-CN" altLang="en-US" sz="2400" dirty="0"/>
              <a:t>，开门</a:t>
            </a:r>
            <a:r>
              <a:rPr lang="en-US" altLang="zh-CN" sz="2400" dirty="0"/>
              <a:t>/</a:t>
            </a:r>
            <a:r>
              <a:rPr lang="zh-CN" altLang="en-US" sz="2400" dirty="0"/>
              <a:t>关门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</a:t>
            </a:r>
            <a:r>
              <a:rPr lang="zh-CN" altLang="en-US" sz="2400" dirty="0"/>
              <a:t>停于</a:t>
            </a:r>
            <a:r>
              <a:rPr lang="en-US" altLang="zh-CN" sz="2400" dirty="0" smtClean="0"/>
              <a:t>1F</a:t>
            </a:r>
            <a:r>
              <a:rPr lang="zh-CN" altLang="en-US" sz="2400" dirty="0" smtClean="0"/>
              <a:t>，按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 </a:t>
            </a:r>
            <a:r>
              <a:rPr lang="zh-CN" altLang="en-US" sz="2400" dirty="0" smtClean="0"/>
              <a:t>向下呼叫按钮和向下呼叫按钮以及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的向下呼叫按钮；电梯</a:t>
            </a:r>
            <a:r>
              <a:rPr lang="zh-CN" altLang="en-US" sz="2400" dirty="0"/>
              <a:t>上升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的向上呼叫按钮灯关闭，然后上升到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3F</a:t>
            </a:r>
            <a:r>
              <a:rPr lang="zh-CN" altLang="en-US" sz="2400" dirty="0" smtClean="0"/>
              <a:t>的向下呼叫按钮关闭，然后下降到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关门，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的向下呼叫按钮关闭。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电梯在</a:t>
            </a:r>
            <a:r>
              <a:rPr lang="en-US" altLang="zh-CN" sz="2400" dirty="0" smtClean="0"/>
              <a:t>2F</a:t>
            </a:r>
            <a:r>
              <a:rPr lang="zh-CN" altLang="en-US" sz="2400" dirty="0" smtClean="0"/>
              <a:t>以上，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无动作，自动降到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楼。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所有停止，开门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关门</a:t>
            </a:r>
            <a:r>
              <a:rPr lang="zh-CN" altLang="en-US" sz="2400" smtClean="0"/>
              <a:t>后，对应楼层的同方向门</a:t>
            </a:r>
            <a:r>
              <a:rPr lang="zh-CN" altLang="en-US" sz="2400" dirty="0" smtClean="0"/>
              <a:t>外呼叫按钮灯和门内楼层按钮灯</a:t>
            </a:r>
            <a:r>
              <a:rPr lang="zh-CN" altLang="en-US" sz="2400" smtClean="0"/>
              <a:t>关闭。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2680</TotalTime>
  <Words>2193</Words>
  <Application>Microsoft Office PowerPoint</Application>
  <PresentationFormat>全屏显示(4:3)</PresentationFormat>
  <Paragraphs>308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  <vt:lpstr>电梯功能测试参考（1）</vt:lpstr>
      <vt:lpstr>电梯功能测试参考（2）</vt:lpstr>
      <vt:lpstr>电梯功能测试参考（3）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309</cp:revision>
  <dcterms:created xsi:type="dcterms:W3CDTF">2015-02-03T06:54:51Z</dcterms:created>
  <dcterms:modified xsi:type="dcterms:W3CDTF">2016-05-03T11:24:33Z</dcterms:modified>
</cp:coreProperties>
</file>