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演示函数说明与定义，调用时要知道函数名、参数及返回类型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09:13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8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smtClean="0"/>
              <a:t>[%c</a:t>
            </a:r>
            <a:r>
              <a:rPr lang="zh-CN" altLang="en-US" sz="2000" b="1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991</Words>
  <Application>Microsoft Office PowerPoint</Application>
  <PresentationFormat>全屏显示(4:3)</PresentationFormat>
  <Paragraphs>92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C语言第1次上机练习</vt:lpstr>
      <vt:lpstr>Bloodshed Dev-C++集成开发环境</vt:lpstr>
      <vt:lpstr>scanf()和printf()的用法，“原样输入，原样输出”</vt:lpstr>
      <vt:lpstr>C语言第1次上机练习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39</cp:revision>
  <dcterms:created xsi:type="dcterms:W3CDTF">2016-09-28T13:02:27Z</dcterms:created>
  <dcterms:modified xsi:type="dcterms:W3CDTF">2016-10-14T01:14:09Z</dcterms:modified>
</cp:coreProperties>
</file>