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2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351" r:id="rId34"/>
    <p:sldId id="346" r:id="rId35"/>
    <p:sldId id="347" r:id="rId36"/>
    <p:sldId id="348" r:id="rId37"/>
    <p:sldId id="344" r:id="rId38"/>
    <p:sldId id="345" r:id="rId39"/>
    <p:sldId id="370" r:id="rId40"/>
    <p:sldId id="376" r:id="rId41"/>
    <p:sldId id="432" r:id="rId42"/>
    <p:sldId id="433" r:id="rId43"/>
    <p:sldId id="434" r:id="rId44"/>
    <p:sldId id="381" r:id="rId45"/>
    <p:sldId id="388" r:id="rId46"/>
    <p:sldId id="389" r:id="rId47"/>
    <p:sldId id="429" r:id="rId48"/>
    <p:sldId id="390" r:id="rId49"/>
    <p:sldId id="339" r:id="rId50"/>
    <p:sldId id="340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6" autoAdjust="0"/>
  </p:normalViewPr>
  <p:slideViewPr>
    <p:cSldViewPr>
      <p:cViewPr varScale="1">
        <p:scale>
          <a:sx n="53" d="100"/>
          <a:sy n="53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输入两个数，并使其从大到小输出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rgbClr val="FF3300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684213" y="24923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684213" y="2974975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684213" y="3789363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int   *p=&amp;a[2];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684213" y="5013325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指的元素在前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a[0]; p++;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pPr marL="457200" indent="-457200">
              <a:buFont typeface="Arial" pitchFamily="34" charset="0"/>
              <a:buAutoNum type="arabicParenR"/>
            </a:pP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0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t,*i,*j,*p,m=(n-1)/2;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908825"/>
            <a:ext cx="5745163" cy="378565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回顾一维数组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sym typeface="Arial" pitchFamily="34" charset="0"/>
              </a:rPr>
              <a:t> a[10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];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数组的首地址，即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a[0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是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指针变量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a; 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434883" y="3429000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a+i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" name="Rectangle 113"/>
          <p:cNvSpPr>
            <a:spLocks/>
          </p:cNvSpPr>
          <p:nvPr/>
        </p:nvSpPr>
        <p:spPr bwMode="auto">
          <a:xfrm>
            <a:off x="382866" y="4746665"/>
            <a:ext cx="5773459" cy="120251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6600"/>
                </a:solidFill>
                <a:sym typeface="Arial" pitchFamily="34" charset="0"/>
              </a:rPr>
              <a:t>数组元素的引用</a:t>
            </a:r>
            <a:endParaRPr lang="en-US" dirty="0" smtClean="0">
              <a:solidFill>
                <a:srgbClr val="336600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a[</a:t>
            </a:r>
            <a:r>
              <a:rPr lang="en-US" dirty="0" err="1" smtClean="0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p[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p+i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a+i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9715" y="979488"/>
            <a:ext cx="2029148" cy="3711576"/>
            <a:chOff x="6649715" y="979488"/>
            <a:chExt cx="2029148" cy="3711576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7354888" y="1339851"/>
              <a:ext cx="1323975" cy="335121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7354888" y="16573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7354888" y="199390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7354888" y="233203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7354888" y="26685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7354888" y="3006726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7354888" y="334486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7354888" y="368141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7354888" y="40195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7354888" y="43576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7090569" y="1469895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6649715" y="1196845"/>
              <a:ext cx="29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 dirty="0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7281863" y="979488"/>
              <a:ext cx="1192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007A77"/>
                  </a:solidFill>
                  <a:sym typeface="Arial" pitchFamily="34" charset="0"/>
                </a:rPr>
                <a:t>int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a[10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];</a:t>
              </a:r>
              <a:endParaRPr lang="zh-CN" altLang="en-US" dirty="0"/>
            </a:p>
          </p:txBody>
        </p:sp>
        <p:sp>
          <p:nvSpPr>
            <p:cNvPr id="42008" name="Line 28"/>
            <p:cNvSpPr>
              <a:spLocks noChangeShapeType="1"/>
            </p:cNvSpPr>
            <p:nvPr/>
          </p:nvSpPr>
          <p:spPr bwMode="auto">
            <a:xfrm>
              <a:off x="7039903" y="3844925"/>
              <a:ext cx="26828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7092175" y="1593819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9"/>
            <p:cNvSpPr>
              <a:spLocks noChangeArrowheads="1"/>
            </p:cNvSpPr>
            <p:nvPr/>
          </p:nvSpPr>
          <p:spPr bwMode="auto">
            <a:xfrm>
              <a:off x="6660145" y="141286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477668"/>
            <a:ext cx="6869113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mtClean="0">
                <a:solidFill>
                  <a:schemeClr val="tx2"/>
                </a:solidFill>
                <a:sym typeface="Arial" pitchFamily="34" charset="0"/>
              </a:rPr>
              <a:t>维数组为形参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</a:p>
          <a:p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 *a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a,3,4);</a:t>
            </a:r>
            <a:endParaRPr lang="zh-CN" altLang="en-US" b="1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420938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int  i;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2884488"/>
            <a:ext cx="3543300" cy="400050"/>
            <a:chOff x="0" y="0"/>
            <a:chExt cx="2232" cy="252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2" y="0"/>
              <a:ext cx="1" cy="252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644900"/>
            <a:ext cx="3829050" cy="419100"/>
            <a:chOff x="0" y="0"/>
            <a:chExt cx="2412" cy="26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0"/>
              <a:ext cx="1" cy="26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476795"/>
            <a:ext cx="7048500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5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590800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0" name="Line 53"/>
          <p:cNvSpPr>
            <a:spLocks noChangeShapeType="1"/>
          </p:cNvSpPr>
          <p:nvPr/>
        </p:nvSpPr>
        <p:spPr bwMode="auto">
          <a:xfrm flipH="1">
            <a:off x="571500" y="4357688"/>
            <a:ext cx="1485900" cy="1587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1" name="Line 54"/>
          <p:cNvSpPr>
            <a:spLocks noChangeShapeType="1"/>
          </p:cNvSpPr>
          <p:nvPr/>
        </p:nvSpPr>
        <p:spPr bwMode="auto">
          <a:xfrm flipV="1">
            <a:off x="550863" y="2786063"/>
            <a:ext cx="1587" cy="1571625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0" grpId="0" animBg="1"/>
      <p:bldP spid="12331" grpId="0" animBg="1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i,k; int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i_pointer = &amp;i;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     k=*i_pointer;       </a:t>
            </a:r>
            <a:endParaRPr lang="en-US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Pages>0</Pages>
  <Words>5293</Words>
  <Characters>0</Characters>
  <Application>Microsoft Office PowerPoint</Application>
  <DocSecurity>0</DocSecurity>
  <PresentationFormat>全屏显示(4:3)</PresentationFormat>
  <Lines>0</Lines>
  <Paragraphs>1295</Paragraphs>
  <Slides>47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356</cp:revision>
  <dcterms:created xsi:type="dcterms:W3CDTF">2003-07-10T12:35:00Z</dcterms:created>
  <dcterms:modified xsi:type="dcterms:W3CDTF">2016-11-22T09:29:29Z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