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2" r:id="rId27"/>
    <p:sldId id="363" r:id="rId28"/>
    <p:sldId id="364" r:id="rId29"/>
    <p:sldId id="365" r:id="rId30"/>
    <p:sldId id="366" r:id="rId31"/>
    <p:sldId id="360" r:id="rId32"/>
    <p:sldId id="36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65" d="100"/>
          <a:sy n="65" d="100"/>
        </p:scale>
        <p:origin x="-103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28803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运行编译好的执行文件，观察仿真效果。</a:t>
            </a:r>
            <a:endParaRPr lang="en-US" altLang="zh-CN" dirty="0" smtClean="0"/>
          </a:p>
          <a:p>
            <a:r>
              <a:rPr lang="en-US" altLang="zh-CN" dirty="0" smtClean="0"/>
              <a:t>Elevator_dialog.exe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450852"/>
            <a:ext cx="8136904" cy="33625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Idle</a:t>
            </a:r>
            <a:r>
              <a:rPr lang="zh-CN" altLang="en-US" dirty="0"/>
              <a:t>状态，电梯处于静止状态，等待相关事件的发生，从而走向下一个状态。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(S1)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(S2)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dirty="0" smtClean="0"/>
              <a:t>    一定</a:t>
            </a:r>
            <a:r>
              <a:rPr lang="zh-CN" altLang="en-US" dirty="0"/>
              <a:t>时间无动作，自动下降到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楼。</a:t>
            </a:r>
            <a:r>
              <a:rPr lang="en-US" altLang="zh-CN" dirty="0"/>
              <a:t>AutoTo1Floor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[</a:t>
            </a:r>
            <a:r>
              <a:rPr lang="zh-CN" altLang="en-US" dirty="0"/>
              <a:t>其它状态，取消此功能，</a:t>
            </a:r>
            <a:r>
              <a:rPr lang="en-US" altLang="zh-CN" dirty="0"/>
              <a:t>CancelTo1Floor()]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(S3) </a:t>
            </a:r>
            <a:r>
              <a:rPr lang="zh-CN" altLang="en-US" dirty="0"/>
              <a:t>检查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事件，开门一定时间后自动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GetOpenDoorLight</a:t>
            </a:r>
            <a:r>
              <a:rPr lang="en-US" altLang="zh-CN" dirty="0"/>
              <a:t>();</a:t>
            </a:r>
            <a:r>
              <a:rPr lang="en-US" altLang="zh-CN" dirty="0" err="1"/>
              <a:t>GetCallLight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(S4) </a:t>
            </a:r>
            <a:r>
              <a:rPr lang="zh-CN" altLang="en-US" dirty="0"/>
              <a:t>检查</a:t>
            </a:r>
            <a:r>
              <a:rPr lang="en-US" altLang="zh-CN" dirty="0"/>
              <a:t>E2</a:t>
            </a:r>
            <a:r>
              <a:rPr lang="zh-CN" altLang="en-US" dirty="0"/>
              <a:t>事件。</a:t>
            </a:r>
            <a:r>
              <a:rPr lang="en-US" altLang="zh-CN" dirty="0" err="1"/>
              <a:t>GetCloseDoorLight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5667"/>
            <a:ext cx="483870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476672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712968" cy="34163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Moving</a:t>
            </a:r>
            <a:r>
              <a:rPr lang="zh-CN" altLang="en-US" dirty="0">
                <a:solidFill>
                  <a:srgbClr val="C00000"/>
                </a:solidFill>
              </a:rPr>
              <a:t>状态：</a:t>
            </a:r>
            <a:r>
              <a:rPr lang="en-US" altLang="zh-CN" dirty="0" err="1">
                <a:solidFill>
                  <a:srgbClr val="C00000"/>
                </a:solidFill>
              </a:rPr>
              <a:t>MovingUp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MovingDown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(S5)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GoingUpToFloor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en-US" altLang="zh-CN" dirty="0"/>
              <a:t>(S6)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GoingDownToFloor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DoorOpen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电梯门打开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olidFill>
                  <a:srgbClr val="C00000"/>
                </a:solidFill>
              </a:rPr>
              <a:t>DoorClosing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(S7) </a:t>
            </a:r>
            <a:r>
              <a:rPr lang="zh-CN" altLang="en-US" dirty="0"/>
              <a:t>开门过程需要一定的时间，开门结束后，自动进入关门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IsDoorOpen</a:t>
            </a:r>
            <a:r>
              <a:rPr lang="en-US" altLang="zh-CN" dirty="0" smtClean="0"/>
              <a:t>();     </a:t>
            </a:r>
            <a:r>
              <a:rPr lang="en-US" altLang="zh-CN" dirty="0" err="1" smtClean="0"/>
              <a:t>SetDoor</a:t>
            </a:r>
            <a:r>
              <a:rPr lang="en-US" altLang="zh-CN" dirty="0" smtClean="0"/>
              <a:t>();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DoorClosing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正在关门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(S8) </a:t>
            </a:r>
            <a:r>
              <a:rPr lang="zh-CN" altLang="en-US" dirty="0"/>
              <a:t>关门过程需要一定的时间，关门结束后，进入</a:t>
            </a:r>
            <a:r>
              <a:rPr lang="en-US" altLang="zh-CN" dirty="0"/>
              <a:t>Idle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1867"/>
            <a:ext cx="483870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37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上述函数的四舍五入值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("[%d]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/>
              <a:t>n",floor</a:t>
            </a:r>
            <a:r>
              <a:rPr lang="en-US" altLang="zh-CN" dirty="0"/>
              <a:t>);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8031485" cy="3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84655"/>
            <a:ext cx="8064896" cy="383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三</a:t>
            </a:r>
            <a:r>
              <a:rPr lang="zh-CN" altLang="en-US" dirty="0"/>
              <a:t>层电梯状态机</a:t>
            </a:r>
            <a:r>
              <a:rPr lang="zh-CN" altLang="en-US" dirty="0" smtClean="0"/>
              <a:t>课程设计报告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状态函数流程图。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状态机代码，注释清楚，结构简洁。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elevator.cpp</a:t>
            </a:r>
            <a:r>
              <a:rPr lang="zh-CN" altLang="en-US" dirty="0"/>
              <a:t>中完成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运行测试，描述实现的功能及测试结果。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将上列两个文件压缩为一个文件，文件名：</a:t>
            </a:r>
            <a:r>
              <a:rPr lang="zh-CN" altLang="en-US" dirty="0"/>
              <a:t>学</a:t>
            </a:r>
            <a:r>
              <a:rPr lang="zh-CN" altLang="en-US" dirty="0" smtClean="0"/>
              <a:t>号姓名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如果发现照抄现象，相关同学的成绩以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26540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2592</TotalTime>
  <Words>1748</Words>
  <Application>Microsoft Office PowerPoint</Application>
  <PresentationFormat>全屏显示(4:3)</PresentationFormat>
  <Paragraphs>291</Paragraphs>
  <Slides>32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  <vt:lpstr>三层电梯状态机</vt:lpstr>
      <vt:lpstr>三层电梯状态机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三层电梯状态机仿真程序</vt:lpstr>
      <vt:lpstr>课程设计要求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Dun</cp:lastModifiedBy>
  <cp:revision>294</cp:revision>
  <dcterms:created xsi:type="dcterms:W3CDTF">2015-02-03T06:54:51Z</dcterms:created>
  <dcterms:modified xsi:type="dcterms:W3CDTF">2016-04-30T11:01:23Z</dcterms:modified>
</cp:coreProperties>
</file>