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1" r:id="rId28"/>
    <p:sldId id="282"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59" autoAdjust="0"/>
  </p:normalViewPr>
  <p:slideViewPr>
    <p:cSldViewPr>
      <p:cViewPr>
        <p:scale>
          <a:sx n="75" d="100"/>
          <a:sy n="75" d="100"/>
        </p:scale>
        <p:origin x="-678" y="438"/>
      </p:cViewPr>
      <p:guideLst>
        <p:guide orient="horz" pos="2160"/>
        <p:guide pos="2880"/>
      </p:guideLst>
    </p:cSldViewPr>
  </p:slideViewPr>
  <p:notesTextViewPr>
    <p:cViewPr>
      <p:scale>
        <a:sx n="100" d="100"/>
        <a:sy n="100" d="100"/>
      </p:scale>
      <p:origin x="0" y="46050"/>
    </p:cViewPr>
  </p:notesTextViewPr>
  <p:sorterViewPr>
    <p:cViewPr>
      <p:scale>
        <a:sx n="125" d="100"/>
        <a:sy n="125" d="100"/>
      </p:scale>
      <p:origin x="0" y="15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10:06</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zh-CN" altLang="en-US" dirty="0" smtClean="0"/>
              <a:t>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zh-CN" altLang="en-US" dirty="0" smtClean="0"/>
              <a:t>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d”,m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smtClean="0"/>
              <a:t>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t>
            </a:r>
            <a:r>
              <a:rPr lang="en-US" altLang="zh-CN" sz="2000" b="1" dirty="0" err="1" smtClean="0">
                <a:solidFill>
                  <a:srgbClr val="FF0000"/>
                </a:solidFill>
              </a:rPr>
              <a:t>”,&amp;C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smtClean="0"/>
              <a:t>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a:t>
            </a:r>
            <a:r>
              <a:rPr lang="zh-CN" altLang="en-US" dirty="0" smtClean="0"/>
              <a:t>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r>
              <a:rPr lang="zh-CN" altLang="en-US" sz="2400" dirty="0" smtClean="0"/>
              <a:t>。</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a:t>
            </a:r>
            <a:r>
              <a:rPr lang="zh-CN" altLang="en-US" sz="3600" dirty="0" smtClean="0"/>
              <a:t>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zh-CN" altLang="en-US" sz="2800" dirty="0" smtClean="0"/>
              <a:t>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zh-CN" altLang="en-US" sz="2800" dirty="0" smtClean="0"/>
              <a:t>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a:t>
            </a:r>
            <a:r>
              <a:rPr lang="zh-CN" altLang="en-US" dirty="0" smtClean="0"/>
              <a:t>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smtClean="0"/>
              <a:t>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max = a; </a:t>
            </a:r>
          </a:p>
          <a:p>
            <a:pPr marL="0" indent="0">
              <a:buFont typeface="Arial" pitchFamily="34" charset="0"/>
              <a:buNone/>
            </a:pPr>
            <a:r>
              <a:rPr lang="en-US" altLang="zh-CN" sz="2000" b="1" dirty="0" smtClean="0"/>
              <a:t>      if (b &gt; max) max = b;</a:t>
            </a:r>
          </a:p>
          <a:p>
            <a:pPr marL="0" indent="0">
              <a:buFont typeface="Arial" pitchFamily="34" charset="0"/>
              <a:buNone/>
            </a:pPr>
            <a:r>
              <a:rPr lang="en-US" altLang="zh-CN" sz="2000" b="1" dirty="0" smtClean="0"/>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smtClean="0"/>
              <a:t>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a:t>
            </a:r>
            <a:r>
              <a:rPr lang="zh-CN" altLang="en-US" sz="3600" dirty="0" smtClean="0"/>
              <a:t>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7164796" cy="3139321"/>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 </a:t>
            </a:r>
            <a:r>
              <a:rPr lang="en-US" altLang="zh-CN" dirty="0">
                <a:solidFill>
                  <a:srgbClr val="FF0000"/>
                </a:solidFill>
              </a:rPr>
              <a:t>else if (80.0&lt;=x &amp;&amp; x&lt;=89.0) </a:t>
            </a:r>
            <a:r>
              <a:rPr lang="en-US" altLang="zh-CN" dirty="0" err="1">
                <a:solidFill>
                  <a:srgbClr val="FF0000"/>
                </a:solidFill>
              </a:rPr>
              <a:t>putchar</a:t>
            </a:r>
            <a:r>
              <a:rPr lang="en-US" altLang="zh-CN" dirty="0">
                <a:solidFill>
                  <a:srgbClr val="FF0000"/>
                </a:solidFill>
              </a:rPr>
              <a:t>('B');  //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a:p>
            <a:r>
              <a:rPr lang="en-US" altLang="zh-CN" dirty="0" smtClean="0">
                <a:solidFill>
                  <a:srgbClr val="FF0000"/>
                </a:solidFill>
              </a:rPr>
              <a:t>// </a:t>
            </a:r>
            <a:r>
              <a:rPr lang="en-US" altLang="zh-CN" dirty="0">
                <a:solidFill>
                  <a:srgbClr val="FF0000"/>
                </a:solidFill>
              </a:rPr>
              <a:t>else 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 </a:t>
            </a:r>
            <a:r>
              <a:rPr lang="en-US" altLang="zh-CN" dirty="0">
                <a:solidFill>
                  <a:srgbClr val="FF0000"/>
                </a:solidFill>
              </a:rPr>
              <a:t>else 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a:t>if (80.0&lt;=x) </a:t>
            </a:r>
            <a:r>
              <a:rPr lang="en-US" altLang="zh-CN" dirty="0" err="1"/>
              <a:t>putchar</a:t>
            </a:r>
            <a:r>
              <a:rPr lang="en-US" altLang="zh-CN" dirty="0"/>
              <a:t>('B'); </a:t>
            </a:r>
          </a:p>
          <a:p>
            <a:r>
              <a:rPr lang="en-US" altLang="zh-CN" dirty="0" smtClean="0"/>
              <a:t>else </a:t>
            </a:r>
            <a:r>
              <a:rPr lang="en-US" altLang="zh-CN" dirty="0"/>
              <a:t>if (70.0&lt;=x) </a:t>
            </a:r>
            <a:r>
              <a:rPr lang="en-US" altLang="zh-CN" dirty="0" err="1"/>
              <a:t>putchar</a:t>
            </a:r>
            <a:r>
              <a:rPr lang="en-US" altLang="zh-CN" dirty="0"/>
              <a:t>('C');</a:t>
            </a:r>
          </a:p>
          <a:p>
            <a:r>
              <a:rPr lang="en-US" altLang="zh-CN" dirty="0" smtClean="0"/>
              <a:t>else </a:t>
            </a:r>
            <a:r>
              <a:rPr lang="en-US" altLang="zh-CN" dirty="0"/>
              <a:t>if (60.0&lt;=x) </a:t>
            </a:r>
            <a:r>
              <a:rPr lang="en-US" altLang="zh-CN" dirty="0" err="1"/>
              <a:t>putchar</a:t>
            </a:r>
            <a:r>
              <a:rPr lang="en-US" altLang="zh-CN" dirty="0"/>
              <a:t>('D');</a:t>
            </a:r>
          </a:p>
          <a:p>
            <a:r>
              <a:rPr lang="en-US" altLang="zh-CN" dirty="0" smtClean="0"/>
              <a:t>else </a:t>
            </a:r>
            <a:r>
              <a:rPr lang="en-US" altLang="zh-CN" dirty="0" err="1"/>
              <a:t>putchar</a:t>
            </a:r>
            <a:r>
              <a:rPr lang="en-US" altLang="zh-CN" dirty="0"/>
              <a:t>('E');; </a:t>
            </a:r>
          </a:p>
          <a:p>
            <a:r>
              <a:rPr lang="en-US" altLang="zh-CN" dirty="0" err="1" smtClean="0"/>
              <a:t>putchar</a:t>
            </a:r>
            <a:r>
              <a:rPr lang="en-US" altLang="zh-CN" dirty="0"/>
              <a:t>('\n'); </a:t>
            </a:r>
            <a:endParaRPr lang="zh-CN" altLang="en-US" dirty="0"/>
          </a:p>
        </p:txBody>
      </p:sp>
      <p:sp>
        <p:nvSpPr>
          <p:cNvPr id="5" name="TextBox 4"/>
          <p:cNvSpPr txBox="1"/>
          <p:nvPr/>
        </p:nvSpPr>
        <p:spPr>
          <a:xfrm>
            <a:off x="5696644" y="15567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a:t>
            </a:r>
            <a:r>
              <a:rPr lang="zh-CN" altLang="en-US" sz="3600" dirty="0" smtClean="0"/>
              <a:t>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a:t>
            </a:r>
            <a:r>
              <a:rPr lang="zh-CN" altLang="en-US" dirty="0" smtClean="0"/>
              <a:t>第</a:t>
            </a:r>
            <a:r>
              <a:rPr lang="en-US" altLang="zh-CN" dirty="0" smtClean="0"/>
              <a:t>4</a:t>
            </a:r>
            <a:r>
              <a:rPr lang="zh-CN" altLang="en-US" dirty="0" smtClean="0"/>
              <a:t>次</a:t>
            </a:r>
            <a:r>
              <a:rPr lang="zh-CN" altLang="en-US" dirty="0" smtClean="0"/>
              <a:t>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a:t> ch5,p106, 2. </a:t>
            </a:r>
            <a:r>
              <a:rPr lang="zh-CN" altLang="en-US" sz="2400" dirty="0"/>
              <a:t>计算</a:t>
            </a:r>
            <a:r>
              <a:rPr lang="en-US" altLang="zh-CN" sz="2400" dirty="0"/>
              <a:t>1!+2!+3!+...+10</a:t>
            </a:r>
            <a:r>
              <a:rPr lang="en-US" altLang="zh-CN" sz="2400" dirty="0" smtClean="0"/>
              <a:t>!</a:t>
            </a:r>
          </a:p>
          <a:p>
            <a:r>
              <a:rPr lang="en-US" altLang="zh-CN" sz="2400" dirty="0"/>
              <a:t>ch5,p106, 3. </a:t>
            </a:r>
            <a:r>
              <a:rPr lang="zh-CN" altLang="en-US" sz="2400" dirty="0"/>
              <a:t>读入一系列整数，统计出正整数和负整数</a:t>
            </a:r>
            <a:r>
              <a:rPr lang="zh-CN" altLang="en-US" sz="2400" dirty="0" smtClean="0"/>
              <a:t>个数</a:t>
            </a:r>
            <a:endParaRPr lang="en-US" altLang="zh-CN" sz="2400" dirty="0" smtClean="0"/>
          </a:p>
          <a:p>
            <a:r>
              <a:rPr lang="en-US" altLang="zh-CN" sz="2400" dirty="0"/>
              <a:t>ch5,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10:07</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10:07</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a:t>
            </a:r>
            <a:r>
              <a:rPr lang="zh-CN" altLang="en-US" sz="2400" dirty="0" smtClean="0">
                <a:solidFill>
                  <a:srgbClr val="FF0000"/>
                </a:solidFill>
              </a:rPr>
              <a:t>源文件”</a:t>
            </a:r>
            <a:r>
              <a:rPr lang="en-US" altLang="zh-CN" sz="2400" dirty="0" smtClean="0">
                <a:solidFill>
                  <a:srgbClr val="FF0000"/>
                </a:solidFill>
              </a:rPr>
              <a:t>, </a:t>
            </a:r>
            <a:r>
              <a:rPr lang="zh-CN" altLang="en-US" sz="2400" dirty="0" smtClean="0">
                <a:solidFill>
                  <a:srgbClr val="FF0000"/>
                </a:solidFill>
              </a:rPr>
              <a:t>编辑程序</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保存</a:t>
            </a:r>
            <a:r>
              <a:rPr lang="zh-CN" altLang="en-US" sz="2400" dirty="0" smtClean="0">
                <a:solidFill>
                  <a:srgbClr val="FF0000"/>
                </a:solidFill>
              </a:rPr>
              <a:t>时</a:t>
            </a:r>
            <a:r>
              <a:rPr lang="zh-CN" altLang="en-US" sz="2400" dirty="0" smtClean="0">
                <a:solidFill>
                  <a:srgbClr val="FF0000"/>
                </a:solidFill>
              </a:rPr>
              <a:t>，</a:t>
            </a:r>
            <a:r>
              <a:rPr lang="zh-CN" altLang="en-US" sz="2400" dirty="0" smtClean="0">
                <a:solidFill>
                  <a:srgbClr val="FF0000"/>
                </a:solidFill>
              </a:rPr>
              <a:t>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a:t>
            </a:r>
            <a:r>
              <a:rPr lang="zh-CN" altLang="en-US" sz="2400" dirty="0" smtClean="0">
                <a:solidFill>
                  <a:srgbClr val="FF0000"/>
                </a:solidFill>
              </a:rPr>
              <a:t>。</a:t>
            </a:r>
            <a:r>
              <a:rPr lang="zh-CN" altLang="en-US" sz="2400" dirty="0" smtClean="0">
                <a:solidFill>
                  <a:srgbClr val="FF0000"/>
                </a:solidFill>
              </a:rPr>
              <a:t>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13622</Words>
  <Application>Microsoft Office PowerPoint</Application>
  <PresentationFormat>全屏显示(4:3)</PresentationFormat>
  <Paragraphs>2071</Paragraphs>
  <Slides>29</Slides>
  <Notes>14</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C语言第3次上机练习答案ch4(4)</vt:lpstr>
      <vt:lpstr>C语言第4次上机练习ch5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112</cp:revision>
  <dcterms:created xsi:type="dcterms:W3CDTF">2016-09-28T13:02:27Z</dcterms:created>
  <dcterms:modified xsi:type="dcterms:W3CDTF">2016-11-09T03:30:34Z</dcterms:modified>
</cp:coreProperties>
</file>