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5773" autoAdjust="0"/>
  </p:normalViewPr>
  <p:slideViewPr>
    <p:cSldViewPr>
      <p:cViewPr>
        <p:scale>
          <a:sx n="75" d="100"/>
          <a:sy n="75" d="100"/>
        </p:scale>
        <p:origin x="-941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9"/>
    </p:cViewPr>
  </p:notesTextViewPr>
  <p:sorterViewPr>
    <p:cViewPr>
      <p:scale>
        <a:sx n="150" d="100"/>
        <a:sy n="150" d="100"/>
      </p:scale>
      <p:origin x="0" y="128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fun1(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zh-CN" altLang="en-US" sz="2000" dirty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fun2( ); // 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//fun1(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fun2(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571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fun1(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</a:t>
            </a:r>
            <a:r>
              <a:rPr lang="en-US" altLang="zh-CN" sz="1800" dirty="0" err="1" smtClean="0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1 fun1( 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fun2(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2 fun2( </a:t>
            </a:r>
            <a:r>
              <a:rPr lang="en-US" altLang="zh-CN" sz="1800" dirty="0">
                <a:latin typeface="Times New Roman" pitchFamily="18" charset="0"/>
              </a:rPr>
              <a:t>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zh-CN" altLang="en-US" dirty="0"/>
              <a:t>函数类型 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57988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zh-CN" altLang="en-US" b="0"/>
              <a:t>字符串</a:t>
            </a:r>
            <a:r>
              <a:rPr lang="zh-CN" altLang="en-US" b="0">
                <a:latin typeface="Times New Roman"/>
              </a:rPr>
              <a:t>”</a:t>
            </a:r>
            <a:r>
              <a:rPr lang="en-US" altLang="zh-CN" b="0"/>
              <a:t>)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2827</TotalTime>
  <Words>4145</Words>
  <Application>Microsoft Office PowerPoint</Application>
  <PresentationFormat>全屏显示(4:3)</PresentationFormat>
  <Paragraphs>763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157</cp:revision>
  <dcterms:created xsi:type="dcterms:W3CDTF">2003-07-10T12:31:39Z</dcterms:created>
  <dcterms:modified xsi:type="dcterms:W3CDTF">2015-12-23T10:28:31Z</dcterms:modified>
</cp:coreProperties>
</file>