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5" r:id="rId1"/>
  </p:sldMasterIdLst>
  <p:notesMasterIdLst>
    <p:notesMasterId r:id="rId8"/>
  </p:notesMasterIdLst>
  <p:sldIdLst>
    <p:sldId id="486" r:id="rId2"/>
    <p:sldId id="487" r:id="rId3"/>
    <p:sldId id="490" r:id="rId4"/>
    <p:sldId id="489" r:id="rId5"/>
    <p:sldId id="491" r:id="rId6"/>
    <p:sldId id="492" r:id="rId7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20000"/>
      </a:spcBef>
      <a:spcAft>
        <a:spcPct val="0"/>
      </a:spcAft>
      <a:buClr>
        <a:schemeClr val="tx1"/>
      </a:buClr>
      <a:buSzPct val="75000"/>
      <a:buFont typeface="Wingdings" pitchFamily="2" charset="2"/>
      <a:defRPr sz="2400" b="1" kern="1200">
        <a:solidFill>
          <a:srgbClr val="000000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20000"/>
      </a:spcBef>
      <a:spcAft>
        <a:spcPct val="0"/>
      </a:spcAft>
      <a:buClr>
        <a:schemeClr val="tx1"/>
      </a:buClr>
      <a:buSzPct val="75000"/>
      <a:buFont typeface="Wingdings" pitchFamily="2" charset="2"/>
      <a:defRPr sz="2400" b="1" kern="1200">
        <a:solidFill>
          <a:srgbClr val="000000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20000"/>
      </a:spcBef>
      <a:spcAft>
        <a:spcPct val="0"/>
      </a:spcAft>
      <a:buClr>
        <a:schemeClr val="tx1"/>
      </a:buClr>
      <a:buSzPct val="75000"/>
      <a:buFont typeface="Wingdings" pitchFamily="2" charset="2"/>
      <a:defRPr sz="2400" b="1" kern="1200">
        <a:solidFill>
          <a:srgbClr val="000000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20000"/>
      </a:spcBef>
      <a:spcAft>
        <a:spcPct val="0"/>
      </a:spcAft>
      <a:buClr>
        <a:schemeClr val="tx1"/>
      </a:buClr>
      <a:buSzPct val="75000"/>
      <a:buFont typeface="Wingdings" pitchFamily="2" charset="2"/>
      <a:defRPr sz="2400" b="1" kern="1200">
        <a:solidFill>
          <a:srgbClr val="000000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20000"/>
      </a:spcBef>
      <a:spcAft>
        <a:spcPct val="0"/>
      </a:spcAft>
      <a:buClr>
        <a:schemeClr val="tx1"/>
      </a:buClr>
      <a:buSzPct val="75000"/>
      <a:buFont typeface="Wingdings" pitchFamily="2" charset="2"/>
      <a:defRPr sz="2400" b="1" kern="1200">
        <a:solidFill>
          <a:srgbClr val="000000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400" b="1" kern="1200">
        <a:solidFill>
          <a:srgbClr val="000000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400" b="1" kern="1200">
        <a:solidFill>
          <a:srgbClr val="000000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400" b="1" kern="1200">
        <a:solidFill>
          <a:srgbClr val="000000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400" b="1" kern="1200">
        <a:solidFill>
          <a:srgbClr val="000000"/>
        </a:solidFill>
        <a:latin typeface="Times New Roman" pitchFamily="18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66FF33"/>
    <a:srgbClr val="99CC00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06" y="-102"/>
      </p:cViewPr>
      <p:guideLst>
        <p:guide orient="horz" pos="225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5" cy="72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 b="0" smtClean="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b="0" smtClean="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11269" name="Rectangle 5"/>
          <p:cNvSpPr>
            <a:spLocks noGrp="1" noRot="1" noChangeArrowheads="1" noTextEdit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 b="0" smtClean="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mtClean="0">
                <a:ea typeface="楷体_GB2312" pitchFamily="1" charset="-122"/>
              </a:defRPr>
            </a:lvl1pPr>
          </a:lstStyle>
          <a:p>
            <a:pPr>
              <a:defRPr/>
            </a:pPr>
            <a:fld id="{49160B5F-D82C-42C2-9C8B-569CB0B5AC67}" type="slidenum">
              <a:rPr lang="zh-CN" altLang="en-US"/>
              <a:pPr>
                <a:defRPr/>
              </a:pPr>
              <a:t>‹#›</a:t>
            </a:fld>
            <a:endParaRPr lang="en-US" sz="1200" b="0">
              <a:solidFill>
                <a:schemeClr val="tx1"/>
              </a:solidFill>
              <a:latin typeface="Arial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033263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45C428-9DB3-4723-AC57-DF48DB926C13}" type="slidenum">
              <a:rPr lang="zh-CN" altLang="en-US"/>
              <a:pPr>
                <a:defRPr/>
              </a:pPr>
              <a:t>‹#›</a:t>
            </a:fld>
            <a:endParaRPr lang="en-US" sz="1800">
              <a:solidFill>
                <a:srgbClr val="000000"/>
              </a:solidFill>
              <a:latin typeface="Times New Roman" pitchFamily="18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51817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A47E19-748D-4E3F-928D-8ACA39DAD321}" type="slidenum">
              <a:rPr lang="zh-CN" altLang="en-US"/>
              <a:pPr>
                <a:defRPr/>
              </a:pPr>
              <a:t>‹#›</a:t>
            </a:fld>
            <a:endParaRPr lang="en-US" sz="1800">
              <a:solidFill>
                <a:srgbClr val="000000"/>
              </a:solidFill>
              <a:latin typeface="Times New Roman" pitchFamily="18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14175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48450" y="0"/>
            <a:ext cx="2114550" cy="6096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4800" y="0"/>
            <a:ext cx="6191250" cy="6096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0B2D90-44EB-4F1E-A6A6-DBE83A61680D}" type="slidenum">
              <a:rPr lang="zh-CN" altLang="en-US"/>
              <a:pPr>
                <a:defRPr/>
              </a:pPr>
              <a:t>‹#›</a:t>
            </a:fld>
            <a:endParaRPr lang="en-US" sz="1800">
              <a:solidFill>
                <a:srgbClr val="000000"/>
              </a:solidFill>
              <a:latin typeface="Times New Roman" pitchFamily="18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29857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E609D1-4999-4B12-8037-B2A0B48EB937}" type="slidenum">
              <a:rPr lang="zh-CN" altLang="en-US"/>
              <a:pPr>
                <a:defRPr/>
              </a:pPr>
              <a:t>‹#›</a:t>
            </a:fld>
            <a:endParaRPr lang="en-US" sz="1800">
              <a:solidFill>
                <a:srgbClr val="000000"/>
              </a:solidFill>
              <a:latin typeface="Times New Roman" pitchFamily="18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15035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A9B735-6B45-4289-8C38-A744E0DC5D31}" type="slidenum">
              <a:rPr lang="zh-CN" altLang="en-US"/>
              <a:pPr>
                <a:defRPr/>
              </a:pPr>
              <a:t>‹#›</a:t>
            </a:fld>
            <a:endParaRPr lang="en-US" sz="1800">
              <a:solidFill>
                <a:srgbClr val="000000"/>
              </a:solidFill>
              <a:latin typeface="Times New Roman" pitchFamily="18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72101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62000" y="838200"/>
            <a:ext cx="39243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38700" y="838200"/>
            <a:ext cx="39243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6FF4E0-4975-4988-B19F-E7B330B4B370}" type="slidenum">
              <a:rPr lang="zh-CN" altLang="en-US"/>
              <a:pPr>
                <a:defRPr/>
              </a:pPr>
              <a:t>‹#›</a:t>
            </a:fld>
            <a:endParaRPr lang="en-US" sz="1800">
              <a:solidFill>
                <a:srgbClr val="000000"/>
              </a:solidFill>
              <a:latin typeface="Times New Roman" pitchFamily="18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42191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5D2FC2-1D92-4846-8861-C5EFC79E5C43}" type="slidenum">
              <a:rPr lang="zh-CN" altLang="en-US"/>
              <a:pPr>
                <a:defRPr/>
              </a:pPr>
              <a:t>‹#›</a:t>
            </a:fld>
            <a:endParaRPr lang="en-US" sz="1800">
              <a:solidFill>
                <a:srgbClr val="000000"/>
              </a:solidFill>
              <a:latin typeface="Times New Roman" pitchFamily="18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43054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220FC5-7562-4F97-AE87-7957F3EE83ED}" type="slidenum">
              <a:rPr lang="zh-CN" altLang="en-US"/>
              <a:pPr>
                <a:defRPr/>
              </a:pPr>
              <a:t>‹#›</a:t>
            </a:fld>
            <a:endParaRPr lang="en-US" sz="1800">
              <a:solidFill>
                <a:srgbClr val="000000"/>
              </a:solidFill>
              <a:latin typeface="Times New Roman" pitchFamily="18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96838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513B71-0605-4F18-8E11-28F8342BF90A}" type="slidenum">
              <a:rPr lang="zh-CN" altLang="en-US"/>
              <a:pPr>
                <a:defRPr/>
              </a:pPr>
              <a:t>‹#›</a:t>
            </a:fld>
            <a:endParaRPr lang="en-US" sz="1800">
              <a:solidFill>
                <a:srgbClr val="000000"/>
              </a:solidFill>
              <a:latin typeface="Times New Roman" pitchFamily="18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33541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9523B4-E705-42D7-BF56-0DE1BDFFEBB5}" type="slidenum">
              <a:rPr lang="zh-CN" altLang="en-US"/>
              <a:pPr>
                <a:defRPr/>
              </a:pPr>
              <a:t>‹#›</a:t>
            </a:fld>
            <a:endParaRPr lang="en-US" sz="1800">
              <a:solidFill>
                <a:srgbClr val="000000"/>
              </a:solidFill>
              <a:latin typeface="Times New Roman" pitchFamily="18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98540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>
              <a:sym typeface="Arial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925B03-3088-41D0-9028-A3C205636F91}" type="slidenum">
              <a:rPr lang="zh-CN" altLang="en-US"/>
              <a:pPr>
                <a:defRPr/>
              </a:pPr>
              <a:t>‹#›</a:t>
            </a:fld>
            <a:endParaRPr lang="en-US" sz="1800">
              <a:solidFill>
                <a:srgbClr val="000000"/>
              </a:solidFill>
              <a:latin typeface="Times New Roman" pitchFamily="18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40183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E9FD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ChangeArrowheads="1"/>
          </p:cNvSpPr>
          <p:nvPr/>
        </p:nvSpPr>
        <p:spPr bwMode="auto">
          <a:xfrm>
            <a:off x="0" y="0"/>
            <a:ext cx="1143000" cy="6858000"/>
          </a:xfrm>
          <a:prstGeom prst="rect">
            <a:avLst/>
          </a:prstGeom>
          <a:solidFill>
            <a:srgbClr val="66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 sz="1800">
              <a:solidFill>
                <a:srgbClr val="003366"/>
              </a:solidFill>
              <a:ea typeface="楷体_GB2312" pitchFamily="1" charset="-122"/>
              <a:sym typeface="Arial" pitchFamily="34" charset="0"/>
            </a:endParaRPr>
          </a:p>
        </p:txBody>
      </p:sp>
      <p:sp>
        <p:nvSpPr>
          <p:cNvPr id="1027" name="Rectangle 4"/>
          <p:cNvSpPr>
            <a:spLocks noChangeArrowheads="1"/>
          </p:cNvSpPr>
          <p:nvPr/>
        </p:nvSpPr>
        <p:spPr bwMode="auto">
          <a:xfrm>
            <a:off x="457200" y="0"/>
            <a:ext cx="6096000" cy="838200"/>
          </a:xfrm>
          <a:prstGeom prst="rect">
            <a:avLst/>
          </a:prstGeom>
          <a:solidFill>
            <a:srgbClr val="66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 sz="1800">
              <a:solidFill>
                <a:srgbClr val="003366"/>
              </a:solidFill>
              <a:ea typeface="楷体_GB2312" pitchFamily="1" charset="-122"/>
              <a:sym typeface="Arial" pitchFamily="34" charset="0"/>
            </a:endParaRPr>
          </a:p>
        </p:txBody>
      </p:sp>
      <p:sp>
        <p:nvSpPr>
          <p:cNvPr id="1028" name="AutoShape 5"/>
          <p:cNvSpPr>
            <a:spLocks noChangeArrowheads="1"/>
          </p:cNvSpPr>
          <p:nvPr/>
        </p:nvSpPr>
        <p:spPr bwMode="auto">
          <a:xfrm flipV="1">
            <a:off x="533400" y="838200"/>
            <a:ext cx="1295400" cy="5257800"/>
          </a:xfrm>
          <a:prstGeom prst="roundRect">
            <a:avLst>
              <a:gd name="adj" fmla="val 50000"/>
            </a:avLst>
          </a:prstGeom>
          <a:solidFill>
            <a:srgbClr val="E9FD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rot="10800000" wrap="none" anchor="ctr"/>
          <a:lstStyle/>
          <a:p>
            <a:pPr algn="ctr">
              <a:spcBef>
                <a:spcPct val="0"/>
              </a:spcBef>
            </a:pPr>
            <a:endParaRPr lang="zh-CN" altLang="zh-CN" sz="1800" b="0">
              <a:solidFill>
                <a:schemeClr val="tx1"/>
              </a:solidFill>
            </a:endParaRPr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4800" y="0"/>
            <a:ext cx="7696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Arial" pitchFamily="34" charset="0"/>
              </a:rPr>
              <a:t>单击此处编辑母版标题样式</a:t>
            </a:r>
          </a:p>
        </p:txBody>
      </p:sp>
      <p:sp>
        <p:nvSpPr>
          <p:cNvPr id="1030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934200" y="4191000"/>
            <a:ext cx="1905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r">
              <a:spcBef>
                <a:spcPct val="0"/>
              </a:spcBef>
              <a:defRPr sz="1400" b="0" smtClean="0">
                <a:solidFill>
                  <a:schemeClr val="tx1"/>
                </a:solidFill>
                <a:latin typeface="+mn-lt"/>
                <a:sym typeface="Arial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31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36875" y="6529388"/>
            <a:ext cx="2895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ctr">
              <a:spcBef>
                <a:spcPct val="0"/>
              </a:spcBef>
              <a:defRPr sz="1400" b="0" smtClean="0">
                <a:solidFill>
                  <a:schemeClr val="tx1"/>
                </a:solidFill>
                <a:latin typeface="+mn-lt"/>
                <a:sym typeface="Arial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32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56625" y="0"/>
            <a:ext cx="5873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  <a:spAutoFit/>
          </a:bodyPr>
          <a:lstStyle>
            <a:lvl1pPr>
              <a:spcBef>
                <a:spcPct val="0"/>
              </a:spcBef>
              <a:defRPr sz="2000" smtClean="0">
                <a:solidFill>
                  <a:schemeClr val="tx2"/>
                </a:solidFill>
                <a:latin typeface="+mn-lt"/>
                <a:sym typeface="Arial" pitchFamily="34" charset="0"/>
              </a:defRPr>
            </a:lvl1pPr>
          </a:lstStyle>
          <a:p>
            <a:pPr>
              <a:defRPr/>
            </a:pPr>
            <a:fld id="{608B6EFA-E490-4F64-846D-97E47CB46142}" type="slidenum">
              <a:rPr lang="zh-CN" altLang="en-US"/>
              <a:pPr>
                <a:defRPr/>
              </a:pPr>
              <a:t>‹#›</a:t>
            </a:fld>
            <a:endParaRPr lang="en-US" sz="1800">
              <a:solidFill>
                <a:srgbClr val="000000"/>
              </a:solidFill>
              <a:latin typeface="Times New Roman" pitchFamily="18" charset="0"/>
              <a:ea typeface="+mn-ea"/>
            </a:endParaRPr>
          </a:p>
        </p:txBody>
      </p:sp>
      <p:grpSp>
        <p:nvGrpSpPr>
          <p:cNvPr id="1033" name="Group 11"/>
          <p:cNvGrpSpPr>
            <a:grpSpLocks/>
          </p:cNvGrpSpPr>
          <p:nvPr/>
        </p:nvGrpSpPr>
        <p:grpSpPr bwMode="auto">
          <a:xfrm>
            <a:off x="304800" y="685800"/>
            <a:ext cx="7391400" cy="90488"/>
            <a:chOff x="0" y="0"/>
            <a:chExt cx="4656" cy="201"/>
          </a:xfrm>
        </p:grpSpPr>
        <p:sp>
          <p:nvSpPr>
            <p:cNvPr id="2" name="AutoShape 12"/>
            <p:cNvSpPr>
              <a:spLocks noChangeArrowheads="1"/>
            </p:cNvSpPr>
            <p:nvPr/>
          </p:nvSpPr>
          <p:spPr bwMode="auto">
            <a:xfrm>
              <a:off x="240" y="0"/>
              <a:ext cx="4416" cy="200"/>
            </a:xfrm>
            <a:prstGeom prst="roundRect">
              <a:avLst>
                <a:gd name="adj" fmla="val 0"/>
              </a:avLst>
            </a:prstGeom>
            <a:solidFill>
              <a:srgbClr val="FF6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zh-CN" sz="1800">
                <a:solidFill>
                  <a:srgbClr val="003366"/>
                </a:solidFill>
                <a:ea typeface="楷体_GB2312" pitchFamily="1" charset="-122"/>
                <a:sym typeface="Arial" pitchFamily="34" charset="0"/>
              </a:endParaRPr>
            </a:p>
          </p:txBody>
        </p:sp>
        <p:sp>
          <p:nvSpPr>
            <p:cNvPr id="3" name="AutoShape 13"/>
            <p:cNvSpPr>
              <a:spLocks noChangeArrowheads="1"/>
            </p:cNvSpPr>
            <p:nvPr/>
          </p:nvSpPr>
          <p:spPr bwMode="auto">
            <a:xfrm flipH="1">
              <a:off x="0" y="0"/>
              <a:ext cx="248" cy="201"/>
            </a:xfrm>
            <a:prstGeom prst="flowChartDelay">
              <a:avLst/>
            </a:prstGeom>
            <a:solidFill>
              <a:srgbClr val="FF6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zh-CN" sz="1800">
                <a:solidFill>
                  <a:srgbClr val="003366"/>
                </a:solidFill>
                <a:ea typeface="楷体_GB2312" pitchFamily="1" charset="-122"/>
                <a:sym typeface="Arial" pitchFamily="34" charset="0"/>
              </a:endParaRPr>
            </a:p>
          </p:txBody>
        </p:sp>
      </p:grpSp>
      <p:sp>
        <p:nvSpPr>
          <p:cNvPr id="1034" name="Rectangle 14"/>
          <p:cNvSpPr>
            <a:spLocks noChangeArrowheads="1"/>
          </p:cNvSpPr>
          <p:nvPr/>
        </p:nvSpPr>
        <p:spPr bwMode="auto">
          <a:xfrm>
            <a:off x="533400" y="5410200"/>
            <a:ext cx="1295400" cy="1447800"/>
          </a:xfrm>
          <a:prstGeom prst="rect">
            <a:avLst/>
          </a:prstGeom>
          <a:solidFill>
            <a:srgbClr val="E9FD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 sz="1800">
              <a:solidFill>
                <a:srgbClr val="003366"/>
              </a:solidFill>
              <a:ea typeface="楷体_GB2312" pitchFamily="1" charset="-122"/>
              <a:sym typeface="Arial" pitchFamily="34" charset="0"/>
            </a:endParaRPr>
          </a:p>
        </p:txBody>
      </p:sp>
      <p:sp>
        <p:nvSpPr>
          <p:cNvPr id="1037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2000" y="838200"/>
            <a:ext cx="80010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Arial" pitchFamily="34" charset="0"/>
              </a:rPr>
              <a:t>单击此处编辑母版文本样式</a:t>
            </a:r>
          </a:p>
          <a:p>
            <a:pPr lvl="1"/>
            <a:r>
              <a:rPr lang="zh-CN" smtClean="0">
                <a:sym typeface="Arial" pitchFamily="34" charset="0"/>
              </a:rPr>
              <a:t>第二级</a:t>
            </a:r>
          </a:p>
          <a:p>
            <a:pPr lvl="2"/>
            <a:r>
              <a:rPr lang="zh-CN" smtClean="0">
                <a:sym typeface="Arial" pitchFamily="34" charset="0"/>
              </a:rPr>
              <a:t>第三级</a:t>
            </a:r>
          </a:p>
          <a:p>
            <a:pPr lvl="3"/>
            <a:r>
              <a:rPr lang="zh-CN" smtClean="0">
                <a:sym typeface="Arial" pitchFamily="34" charset="0"/>
              </a:rPr>
              <a:t>第四级</a:t>
            </a:r>
          </a:p>
          <a:p>
            <a:pPr lvl="4"/>
            <a:r>
              <a:rPr lang="zh-CN" smtClean="0">
                <a:sym typeface="Arial" pitchFamily="34" charset="0"/>
              </a:rPr>
              <a:t>第五级</a:t>
            </a:r>
          </a:p>
        </p:txBody>
      </p:sp>
      <p:grpSp>
        <p:nvGrpSpPr>
          <p:cNvPr id="1036" name="Group 23"/>
          <p:cNvGrpSpPr>
            <a:grpSpLocks/>
          </p:cNvGrpSpPr>
          <p:nvPr/>
        </p:nvGrpSpPr>
        <p:grpSpPr bwMode="auto">
          <a:xfrm>
            <a:off x="6705600" y="4953000"/>
            <a:ext cx="2286000" cy="1752600"/>
            <a:chOff x="0" y="0"/>
            <a:chExt cx="1440" cy="1104"/>
          </a:xfrm>
        </p:grpSpPr>
        <p:sp>
          <p:nvSpPr>
            <p:cNvPr id="4" name="Oval 15"/>
            <p:cNvSpPr>
              <a:spLocks noChangeArrowheads="1"/>
            </p:cNvSpPr>
            <p:nvPr/>
          </p:nvSpPr>
          <p:spPr bwMode="auto">
            <a:xfrm>
              <a:off x="576" y="480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CCFF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zh-CN" sz="1800">
                <a:solidFill>
                  <a:srgbClr val="003366"/>
                </a:solidFill>
                <a:ea typeface="楷体_GB2312" pitchFamily="1" charset="-122"/>
                <a:sym typeface="Arial" pitchFamily="34" charset="0"/>
              </a:endParaRPr>
            </a:p>
          </p:txBody>
        </p:sp>
        <p:sp>
          <p:nvSpPr>
            <p:cNvPr id="1038" name="Oval 16"/>
            <p:cNvSpPr>
              <a:spLocks noChangeArrowheads="1"/>
            </p:cNvSpPr>
            <p:nvPr/>
          </p:nvSpPr>
          <p:spPr bwMode="auto">
            <a:xfrm>
              <a:off x="0" y="86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CCFF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zh-CN" sz="1800">
                <a:solidFill>
                  <a:srgbClr val="003366"/>
                </a:solidFill>
                <a:ea typeface="楷体_GB2312" pitchFamily="1" charset="-122"/>
                <a:sym typeface="Arial" pitchFamily="34" charset="0"/>
              </a:endParaRPr>
            </a:p>
          </p:txBody>
        </p:sp>
        <p:sp>
          <p:nvSpPr>
            <p:cNvPr id="1039" name="Oval 17"/>
            <p:cNvSpPr>
              <a:spLocks noChangeArrowheads="1"/>
            </p:cNvSpPr>
            <p:nvPr/>
          </p:nvSpPr>
          <p:spPr bwMode="auto">
            <a:xfrm>
              <a:off x="912" y="768"/>
              <a:ext cx="144" cy="144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zh-CN" sz="1800">
                <a:solidFill>
                  <a:srgbClr val="003366"/>
                </a:solidFill>
                <a:ea typeface="楷体_GB2312" pitchFamily="1" charset="-122"/>
                <a:sym typeface="Arial" pitchFamily="34" charset="0"/>
              </a:endParaRPr>
            </a:p>
          </p:txBody>
        </p:sp>
        <p:sp>
          <p:nvSpPr>
            <p:cNvPr id="1040" name="Oval 18"/>
            <p:cNvSpPr>
              <a:spLocks noChangeArrowheads="1"/>
            </p:cNvSpPr>
            <p:nvPr/>
          </p:nvSpPr>
          <p:spPr bwMode="auto">
            <a:xfrm>
              <a:off x="1200" y="576"/>
              <a:ext cx="192" cy="192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CCFF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zh-CN" sz="1800">
                <a:solidFill>
                  <a:srgbClr val="003366"/>
                </a:solidFill>
                <a:ea typeface="楷体_GB2312" pitchFamily="1" charset="-122"/>
                <a:sym typeface="Arial" pitchFamily="34" charset="0"/>
              </a:endParaRPr>
            </a:p>
          </p:txBody>
        </p:sp>
        <p:sp>
          <p:nvSpPr>
            <p:cNvPr id="1041" name="Oval 19"/>
            <p:cNvSpPr>
              <a:spLocks noChangeArrowheads="1"/>
            </p:cNvSpPr>
            <p:nvPr/>
          </p:nvSpPr>
          <p:spPr bwMode="auto">
            <a:xfrm>
              <a:off x="1008" y="0"/>
              <a:ext cx="432" cy="432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zh-CN" sz="1800">
                <a:solidFill>
                  <a:srgbClr val="003366"/>
                </a:solidFill>
                <a:ea typeface="楷体_GB2312" pitchFamily="1" charset="-122"/>
                <a:sym typeface="Arial" pitchFamily="34" charset="0"/>
              </a:endParaRPr>
            </a:p>
          </p:txBody>
        </p:sp>
        <p:sp>
          <p:nvSpPr>
            <p:cNvPr id="1042" name="Oval 20"/>
            <p:cNvSpPr>
              <a:spLocks noChangeArrowheads="1"/>
            </p:cNvSpPr>
            <p:nvPr/>
          </p:nvSpPr>
          <p:spPr bwMode="auto">
            <a:xfrm>
              <a:off x="432" y="864"/>
              <a:ext cx="144" cy="144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99CCFF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zh-CN" sz="1800">
                <a:solidFill>
                  <a:srgbClr val="003366"/>
                </a:solidFill>
                <a:ea typeface="楷体_GB2312" pitchFamily="1" charset="-122"/>
                <a:sym typeface="Arial" pitchFamily="34" charset="0"/>
              </a:endParaRPr>
            </a:p>
          </p:txBody>
        </p:sp>
        <p:sp>
          <p:nvSpPr>
            <p:cNvPr id="1045" name="AutoShape 21"/>
            <p:cNvSpPr>
              <a:spLocks noChangeArrowheads="1"/>
            </p:cNvSpPr>
            <p:nvPr/>
          </p:nvSpPr>
          <p:spPr bwMode="auto">
            <a:xfrm>
              <a:off x="240" y="336"/>
              <a:ext cx="240" cy="240"/>
            </a:xfrm>
            <a:prstGeom prst="star5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99CCFF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zh-CN" sz="1800">
                <a:solidFill>
                  <a:srgbClr val="003366"/>
                </a:solidFill>
                <a:ea typeface="楷体_GB2312" pitchFamily="1" charset="-122"/>
                <a:sym typeface="Arial" pitchFamily="34" charset="0"/>
              </a:endParaRPr>
            </a:p>
          </p:txBody>
        </p:sp>
        <p:sp>
          <p:nvSpPr>
            <p:cNvPr id="1046" name="AutoShape 22"/>
            <p:cNvSpPr>
              <a:spLocks noChangeArrowheads="1"/>
            </p:cNvSpPr>
            <p:nvPr/>
          </p:nvSpPr>
          <p:spPr bwMode="auto">
            <a:xfrm rot="16200000">
              <a:off x="36" y="396"/>
              <a:ext cx="312" cy="288"/>
            </a:xfrm>
            <a:prstGeom prst="star5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99CCFF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zh-CN" sz="1800">
                <a:solidFill>
                  <a:srgbClr val="003366"/>
                </a:solidFill>
                <a:ea typeface="楷体_GB2312" pitchFamily="1" charset="-122"/>
                <a:sym typeface="Arial" pitchFamily="34" charset="0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  <p:sldLayoutId id="2147483725" r:id="rId10"/>
    <p:sldLayoutId id="2147483726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10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0" dur="500"/>
                                        <p:tgtEl>
                                          <p:spTgt spid="10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3" dur="500"/>
                                        <p:tgtEl>
                                          <p:spTgt spid="10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6" dur="500"/>
                                        <p:tgtEl>
                                          <p:spTgt spid="10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9" dur="500"/>
                                        <p:tgtEl>
                                          <p:spTgt spid="10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7" grpId="0" build="p" bldLvl="0" autoUpdateAnimBg="0">
        <p:tmplLst>
          <p:tmpl lvl="1">
            <p:tnLst>
              <p:par>
                <p:cTn presetID="14" presetClass="entr" presetSubtype="1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>
                      <p:cBhvr>
                        <p:cTn dur="500"/>
                        <p:tgtEl>
                          <p:spTgt spid="1037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4" presetClass="entr" presetSubtype="1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>
                      <p:cBhvr>
                        <p:cTn dur="500"/>
                        <p:tgtEl>
                          <p:spTgt spid="1037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4" presetClass="entr" presetSubtype="1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>
                      <p:cBhvr>
                        <p:cTn dur="500"/>
                        <p:tgtEl>
                          <p:spTgt spid="1037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4" presetClass="entr" presetSubtype="1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>
                      <p:cBhvr>
                        <p:cTn dur="500"/>
                        <p:tgtEl>
                          <p:spTgt spid="1037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4" presetClass="entr" presetSubtype="1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>
                      <p:cBhvr>
                        <p:cTn dur="500"/>
                        <p:tgtEl>
                          <p:spTgt spid="103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FFFF00"/>
          </a:solidFill>
          <a:latin typeface="+mj-lt"/>
          <a:ea typeface="+mj-ea"/>
          <a:cs typeface="+mj-cs"/>
          <a:sym typeface="Arial" pitchFamily="34" charset="0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FFFF00"/>
          </a:solidFill>
          <a:latin typeface="Arial" pitchFamily="34" charset="0"/>
          <a:ea typeface="楷体_GB2312" pitchFamily="1" charset="-122"/>
          <a:sym typeface="Arial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FFFF00"/>
          </a:solidFill>
          <a:latin typeface="Arial" pitchFamily="34" charset="0"/>
          <a:ea typeface="楷体_GB2312" pitchFamily="1" charset="-122"/>
          <a:sym typeface="Arial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FFFF00"/>
          </a:solidFill>
          <a:latin typeface="Arial" pitchFamily="34" charset="0"/>
          <a:ea typeface="楷体_GB2312" pitchFamily="1" charset="-122"/>
          <a:sym typeface="Arial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FFFF00"/>
          </a:solidFill>
          <a:latin typeface="Arial" pitchFamily="34" charset="0"/>
          <a:ea typeface="楷体_GB2312" pitchFamily="1" charset="-122"/>
          <a:sym typeface="Arial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FFFF00"/>
          </a:solidFill>
          <a:latin typeface="Arial" pitchFamily="34" charset="0"/>
          <a:ea typeface="楷体_GB2312" pitchFamily="1" charset="-122"/>
          <a:sym typeface="Arial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FFFF00"/>
          </a:solidFill>
          <a:latin typeface="Arial" pitchFamily="34" charset="0"/>
          <a:ea typeface="楷体_GB2312" pitchFamily="1" charset="-122"/>
          <a:sym typeface="Arial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FFFF00"/>
          </a:solidFill>
          <a:latin typeface="Arial" pitchFamily="34" charset="0"/>
          <a:ea typeface="楷体_GB2312" pitchFamily="1" charset="-122"/>
          <a:sym typeface="Arial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FFFF00"/>
          </a:solidFill>
          <a:latin typeface="Arial" pitchFamily="34" charset="0"/>
          <a:ea typeface="楷体_GB2312" pitchFamily="1" charset="-122"/>
          <a:sym typeface="Arial" pitchFamily="34" charset="0"/>
        </a:defRPr>
      </a:lvl9pPr>
    </p:titleStyle>
    <p:bodyStyle>
      <a:lvl1pPr marL="342900" indent="-342900" algn="l" defTabSz="0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3200" b="1">
          <a:solidFill>
            <a:srgbClr val="0000FF"/>
          </a:solidFill>
          <a:latin typeface="+mn-lt"/>
          <a:ea typeface="+mn-ea"/>
          <a:cs typeface="+mn-cs"/>
          <a:sym typeface="Arial" pitchFamily="34" charset="0"/>
        </a:defRPr>
      </a:lvl1pPr>
      <a:lvl2pPr marL="742950" indent="-285750" algn="l" defTabSz="0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–"/>
        <a:defRPr sz="3200" b="1">
          <a:solidFill>
            <a:srgbClr val="000000"/>
          </a:solidFill>
          <a:latin typeface="+mn-lt"/>
          <a:ea typeface="宋体" pitchFamily="2" charset="-122"/>
          <a:sym typeface="Arial" pitchFamily="34" charset="0"/>
        </a:defRPr>
      </a:lvl2pPr>
      <a:lvl3pPr marL="1143000" indent="-228600" algn="l" defTabSz="0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800" b="1">
          <a:solidFill>
            <a:srgbClr val="FF0000"/>
          </a:solidFill>
          <a:latin typeface="+mn-lt"/>
          <a:ea typeface="宋体" pitchFamily="2" charset="-122"/>
          <a:sym typeface="Arial" pitchFamily="34" charset="0"/>
        </a:defRPr>
      </a:lvl3pPr>
      <a:lvl4pPr marL="1600200" indent="-228600" algn="l" defTabSz="0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0000"/>
        <a:buFont typeface="Wingdings" pitchFamily="2" charset="2"/>
        <a:buChar char="–"/>
        <a:defRPr sz="2800" b="1">
          <a:solidFill>
            <a:srgbClr val="000000"/>
          </a:solidFill>
          <a:latin typeface="+mn-lt"/>
          <a:ea typeface="宋体" pitchFamily="2" charset="-122"/>
          <a:sym typeface="Arial" pitchFamily="34" charset="0"/>
        </a:defRPr>
      </a:lvl4pPr>
      <a:lvl5pPr marL="2057400" indent="-228600" algn="l" defTabSz="0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sz="2800" b="1">
          <a:solidFill>
            <a:srgbClr val="000000"/>
          </a:solidFill>
          <a:latin typeface="+mn-lt"/>
          <a:ea typeface="宋体" pitchFamily="2" charset="-122"/>
          <a:sym typeface="Arial" pitchFamily="34" charset="0"/>
        </a:defRPr>
      </a:lvl5pPr>
      <a:lvl6pPr marL="2514600" indent="-228600" algn="l" defTabSz="0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sz="2800" b="1">
          <a:solidFill>
            <a:srgbClr val="000000"/>
          </a:solidFill>
          <a:latin typeface="+mn-lt"/>
          <a:ea typeface="宋体" pitchFamily="2" charset="-122"/>
          <a:sym typeface="Arial" pitchFamily="34" charset="0"/>
        </a:defRPr>
      </a:lvl6pPr>
      <a:lvl7pPr marL="2971800" indent="-228600" algn="l" defTabSz="0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sz="2800" b="1">
          <a:solidFill>
            <a:srgbClr val="000000"/>
          </a:solidFill>
          <a:latin typeface="+mn-lt"/>
          <a:ea typeface="宋体" pitchFamily="2" charset="-122"/>
          <a:sym typeface="Arial" pitchFamily="34" charset="0"/>
        </a:defRPr>
      </a:lvl7pPr>
      <a:lvl8pPr marL="3429000" indent="-228600" algn="l" defTabSz="0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sz="2800" b="1">
          <a:solidFill>
            <a:srgbClr val="000000"/>
          </a:solidFill>
          <a:latin typeface="+mn-lt"/>
          <a:ea typeface="宋体" pitchFamily="2" charset="-122"/>
          <a:sym typeface="Arial" pitchFamily="34" charset="0"/>
        </a:defRPr>
      </a:lvl8pPr>
      <a:lvl9pPr marL="3886200" indent="-228600" algn="l" defTabSz="0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sz="2800" b="1">
          <a:solidFill>
            <a:srgbClr val="000000"/>
          </a:solidFill>
          <a:latin typeface="+mn-lt"/>
          <a:ea typeface="宋体" pitchFamily="2" charset="-122"/>
          <a:sym typeface="Arial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灯片编号占位符 5"/>
          <p:cNvSpPr>
            <a:spLocks noGrp="1" noChangeArrowheads="1"/>
          </p:cNvSpPr>
          <p:nvPr/>
        </p:nvSpPr>
        <p:spPr bwMode="auto">
          <a:xfrm>
            <a:off x="8556625" y="0"/>
            <a:ext cx="5873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8E7374F3-F8C9-4166-A31F-CD7FC0BBEF4D}" type="slidenum">
              <a:rPr lang="zh-CN" altLang="en-US">
                <a:ea typeface="楷体_GB2312" pitchFamily="1" charset="-122"/>
              </a:rPr>
              <a:pPr/>
              <a:t>1</a:t>
            </a:fld>
            <a:endParaRPr lang="en-US" altLang="zh-CN">
              <a:ea typeface="楷体_GB2312" pitchFamily="1" charset="-122"/>
            </a:endParaRPr>
          </a:p>
        </p:txBody>
      </p:sp>
      <p:sp>
        <p:nvSpPr>
          <p:cNvPr id="205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7950" y="0"/>
            <a:ext cx="7696200" cy="762000"/>
          </a:xfrm>
        </p:spPr>
        <p:txBody>
          <a:bodyPr/>
          <a:lstStyle/>
          <a:p>
            <a:pPr algn="just" eaLnBrk="1" hangingPunct="1"/>
            <a:r>
              <a:rPr lang="en-US" altLang="zh-CN" dirty="0" err="1" smtClean="0"/>
              <a:t>Scanf</a:t>
            </a:r>
            <a:r>
              <a:rPr lang="en-US" altLang="zh-CN" dirty="0" smtClean="0"/>
              <a:t>( )</a:t>
            </a:r>
            <a:r>
              <a:rPr lang="zh-CN" altLang="en-US" dirty="0" smtClean="0"/>
              <a:t>常见错误</a:t>
            </a:r>
          </a:p>
        </p:txBody>
      </p:sp>
      <p:sp>
        <p:nvSpPr>
          <p:cNvPr id="3082" name="Text Box 10"/>
          <p:cNvSpPr txBox="1">
            <a:spLocks noChangeArrowheads="1"/>
          </p:cNvSpPr>
          <p:nvPr/>
        </p:nvSpPr>
        <p:spPr bwMode="auto">
          <a:xfrm>
            <a:off x="554477" y="1323791"/>
            <a:ext cx="8424863" cy="520142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000" dirty="0"/>
              <a:t>f</a:t>
            </a:r>
            <a:r>
              <a:rPr lang="en-US" altLang="zh-CN" sz="2000" dirty="0" smtClean="0"/>
              <a:t>loat </a:t>
            </a:r>
            <a:r>
              <a:rPr lang="en-US" altLang="zh-CN" sz="2000" dirty="0" err="1" smtClean="0"/>
              <a:t>a,b,c</a:t>
            </a:r>
            <a:r>
              <a:rPr lang="en-US" altLang="zh-CN" sz="2000" dirty="0" smtClean="0"/>
              <a:t>;</a:t>
            </a:r>
          </a:p>
          <a:p>
            <a:pPr>
              <a:lnSpc>
                <a:spcPct val="150000"/>
              </a:lnSpc>
            </a:pPr>
            <a:r>
              <a:rPr lang="zh-CN" altLang="en-US" sz="2000" dirty="0" smtClean="0"/>
              <a:t>scanf</a:t>
            </a:r>
            <a:r>
              <a:rPr lang="zh-CN" altLang="en-US" sz="2000" dirty="0"/>
              <a:t>("%f,%f,%f\n",&amp;a,&amp;b,&amp;c);  </a:t>
            </a:r>
            <a:r>
              <a:rPr lang="zh-CN" altLang="en-US" sz="2000" dirty="0">
                <a:solidFill>
                  <a:schemeClr val="tx1">
                    <a:lumMod val="75000"/>
                  </a:schemeClr>
                </a:solidFill>
              </a:rPr>
              <a:t>// 输入必须用逗号隔开。两次回车接收输入,如3,4,5回车 3,4,5回车</a:t>
            </a:r>
          </a:p>
          <a:p>
            <a:pPr>
              <a:lnSpc>
                <a:spcPct val="150000"/>
              </a:lnSpc>
            </a:pPr>
            <a:r>
              <a:rPr lang="zh-CN" altLang="en-US" sz="2000" dirty="0"/>
              <a:t>scanf("%f,%f,%f",&amp;a,&amp;b,&amp;c);  </a:t>
            </a:r>
            <a:r>
              <a:rPr lang="zh-CN" altLang="en-US" sz="2000" dirty="0">
                <a:solidFill>
                  <a:schemeClr val="tx1">
                    <a:lumMod val="75000"/>
                  </a:schemeClr>
                </a:solidFill>
              </a:rPr>
              <a:t>// 输入必须用逗号隔开。如3,4,5</a:t>
            </a:r>
          </a:p>
          <a:p>
            <a:pPr>
              <a:lnSpc>
                <a:spcPct val="150000"/>
              </a:lnSpc>
            </a:pPr>
            <a:r>
              <a:rPr lang="zh-CN" altLang="en-US" sz="2000" dirty="0"/>
              <a:t>scanf("%f%f%f",&amp;a,&amp;b,&amp;c);    </a:t>
            </a:r>
            <a:r>
              <a:rPr lang="zh-CN" altLang="en-US" sz="2000" dirty="0">
                <a:solidFill>
                  <a:schemeClr val="tx1">
                    <a:lumMod val="75000"/>
                  </a:schemeClr>
                </a:solidFill>
              </a:rPr>
              <a:t>// 输入必须用空格隔开。推荐使用,如3 4 5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75000"/>
                  </a:schemeClr>
                </a:solidFill>
              </a:rPr>
              <a:t>格式%f必须与变量数据类型对应，float,%f;  double, %lf;  int, %d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75000"/>
                  </a:schemeClr>
                </a:solidFill>
              </a:rPr>
              <a:t>变量列表中，不要忘了'&amp;'</a:t>
            </a:r>
            <a:r>
              <a:rPr lang="zh-CN" altLang="en-US" sz="2000" dirty="0" smtClean="0">
                <a:solidFill>
                  <a:schemeClr val="tx1">
                    <a:lumMod val="75000"/>
                  </a:schemeClr>
                </a:solidFill>
              </a:rPr>
              <a:t>；</a:t>
            </a:r>
            <a:endParaRPr lang="en-US" altLang="zh-CN" sz="2000" dirty="0" smtClean="0">
              <a:solidFill>
                <a:schemeClr val="tx1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C00000"/>
                </a:solidFill>
              </a:rPr>
              <a:t>调试程序技巧：</a:t>
            </a:r>
            <a:endParaRPr lang="en-US" altLang="zh-CN" sz="2000" dirty="0" smtClean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C00000"/>
                </a:solidFill>
              </a:rPr>
              <a:t>采用输出语句，检验输入数据的正确性或程序执行过程。</a:t>
            </a:r>
            <a:endParaRPr lang="en-US" altLang="zh-CN" sz="2000" dirty="0" smtClean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err="1" smtClean="0">
                <a:solidFill>
                  <a:srgbClr val="C00000"/>
                </a:solidFill>
              </a:rPr>
              <a:t>printf</a:t>
            </a:r>
            <a:r>
              <a:rPr lang="zh-CN" altLang="en-US" sz="2000" dirty="0" smtClean="0">
                <a:solidFill>
                  <a:srgbClr val="C00000"/>
                </a:solidFill>
              </a:rPr>
              <a:t>(“%f，%f，%f</a:t>
            </a:r>
            <a:r>
              <a:rPr lang="en-US" altLang="zh-CN" sz="2000" dirty="0" smtClean="0">
                <a:solidFill>
                  <a:srgbClr val="C00000"/>
                </a:solidFill>
              </a:rPr>
              <a:t>\n</a:t>
            </a:r>
            <a:r>
              <a:rPr lang="zh-CN" altLang="en-US" sz="2000" dirty="0" smtClean="0">
                <a:solidFill>
                  <a:srgbClr val="C00000"/>
                </a:solidFill>
              </a:rPr>
              <a:t>",a,b,c</a:t>
            </a:r>
            <a:r>
              <a:rPr lang="en-US" altLang="zh-CN" sz="2000" dirty="0" smtClean="0">
                <a:solidFill>
                  <a:srgbClr val="C00000"/>
                </a:solidFill>
              </a:rPr>
              <a:t>);</a:t>
            </a:r>
            <a:endParaRPr lang="zh-CN" altLang="en-US" sz="20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0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0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0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0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0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0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0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0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灯片编号占位符 5"/>
          <p:cNvSpPr>
            <a:spLocks noGrp="1" noChangeArrowheads="1"/>
          </p:cNvSpPr>
          <p:nvPr/>
        </p:nvSpPr>
        <p:spPr bwMode="auto">
          <a:xfrm>
            <a:off x="8556625" y="0"/>
            <a:ext cx="5873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5FFBC17F-40C8-49ED-B904-840D04F2287F}" type="slidenum">
              <a:rPr lang="zh-CN" altLang="en-US">
                <a:ea typeface="楷体_GB2312" pitchFamily="1" charset="-122"/>
              </a:rPr>
              <a:pPr/>
              <a:t>2</a:t>
            </a:fld>
            <a:endParaRPr lang="en-US" altLang="zh-CN">
              <a:ea typeface="楷体_GB2312" pitchFamily="1" charset="-122"/>
            </a:endParaRPr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just" eaLnBrk="1" hangingPunct="1"/>
            <a:r>
              <a:rPr lang="zh-CN" altLang="en-US" dirty="0" smtClean="0"/>
              <a:t>整数除以整数，结果为整数</a:t>
            </a:r>
          </a:p>
        </p:txBody>
      </p:sp>
      <p:sp>
        <p:nvSpPr>
          <p:cNvPr id="30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836613"/>
            <a:ext cx="8229600" cy="838200"/>
          </a:xfrm>
        </p:spPr>
        <p:txBody>
          <a:bodyPr/>
          <a:lstStyle/>
          <a:p>
            <a:pPr marL="22225" indent="-17463" algn="l" eaLnBrk="1" hangingPunct="1">
              <a:lnSpc>
                <a:spcPct val="90000"/>
              </a:lnSpc>
            </a:pPr>
            <a:r>
              <a:rPr lang="zh-CN" altLang="en-US" sz="2000" smtClean="0"/>
              <a:t>已知三条边a、b、c，求三角形面积</a:t>
            </a:r>
          </a:p>
          <a:p>
            <a:pPr marL="22225" indent="-17463" algn="l" eaLnBrk="1" hangingPunct="1">
              <a:lnSpc>
                <a:spcPct val="90000"/>
              </a:lnSpc>
            </a:pPr>
            <a:r>
              <a:rPr lang="zh-CN" altLang="en-US" sz="2000" smtClean="0"/>
              <a:t>     三角形面积的计算公式 </a:t>
            </a:r>
          </a:p>
        </p:txBody>
      </p:sp>
      <p:grpSp>
        <p:nvGrpSpPr>
          <p:cNvPr id="3078" name="Group 10"/>
          <p:cNvGrpSpPr>
            <a:grpSpLocks/>
          </p:cNvGrpSpPr>
          <p:nvPr/>
        </p:nvGrpSpPr>
        <p:grpSpPr bwMode="auto">
          <a:xfrm>
            <a:off x="4932363" y="766763"/>
            <a:ext cx="3733800" cy="990600"/>
            <a:chOff x="0" y="0"/>
            <a:chExt cx="2352" cy="624"/>
          </a:xfrm>
        </p:grpSpPr>
        <p:pic>
          <p:nvPicPr>
            <p:cNvPr id="3081" name="Object 5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" y="0"/>
              <a:ext cx="2293" cy="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82" name="Object 7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6" y="242"/>
              <a:ext cx="1297" cy="3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83" name="Text Box 8"/>
            <p:cNvSpPr>
              <a:spLocks noChangeArrowheads="1"/>
            </p:cNvSpPr>
            <p:nvPr/>
          </p:nvSpPr>
          <p:spPr bwMode="auto">
            <a:xfrm>
              <a:off x="0" y="240"/>
              <a:ext cx="862" cy="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>
                <a:spcBef>
                  <a:spcPct val="0"/>
                </a:spcBef>
              </a:pPr>
              <a:r>
                <a:rPr lang="zh-CN" altLang="en-US">
                  <a:solidFill>
                    <a:srgbClr val="006600"/>
                  </a:solidFill>
                  <a:ea typeface="楷体_GB2312" pitchFamily="1" charset="-122"/>
                  <a:sym typeface="Arial" pitchFamily="34" charset="0"/>
                </a:rPr>
                <a:t>其中：</a:t>
              </a:r>
              <a:endParaRPr lang="zh-CN" altLang="en-US">
                <a:ea typeface="楷体_GB2312" pitchFamily="1" charset="-122"/>
              </a:endParaRPr>
            </a:p>
          </p:txBody>
        </p:sp>
      </p:grpSp>
      <p:sp>
        <p:nvSpPr>
          <p:cNvPr id="4105" name="Rectangle 11"/>
          <p:cNvSpPr>
            <a:spLocks noChangeArrowheads="1"/>
          </p:cNvSpPr>
          <p:nvPr/>
        </p:nvSpPr>
        <p:spPr bwMode="auto">
          <a:xfrm>
            <a:off x="762000" y="1627188"/>
            <a:ext cx="8001000" cy="3098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342900" indent="-342900" algn="just">
              <a:spcBef>
                <a:spcPct val="0"/>
              </a:spcBef>
            </a:pPr>
            <a:r>
              <a:rPr lang="zh-CN" altLang="en-US" sz="2000">
                <a:solidFill>
                  <a:srgbClr val="003366"/>
                </a:solidFill>
              </a:rPr>
              <a:t>#</a:t>
            </a:r>
            <a:r>
              <a:rPr lang="en-US" altLang="zh-CN" sz="2000">
                <a:solidFill>
                  <a:srgbClr val="003366"/>
                </a:solidFill>
              </a:rPr>
              <a:t>include &lt;math.h&gt;</a:t>
            </a:r>
            <a:endParaRPr lang="zh-CN" altLang="en-US" sz="2000">
              <a:solidFill>
                <a:srgbClr val="003366"/>
              </a:solidFill>
            </a:endParaRPr>
          </a:p>
          <a:p>
            <a:pPr marL="342900" indent="-342900" algn="just">
              <a:spcBef>
                <a:spcPct val="0"/>
              </a:spcBef>
            </a:pPr>
            <a:r>
              <a:rPr lang="en-US" altLang="zh-CN" sz="2000">
                <a:solidFill>
                  <a:srgbClr val="003366"/>
                </a:solidFill>
              </a:rPr>
              <a:t>#include &lt;stdio.h&gt;</a:t>
            </a:r>
            <a:endParaRPr lang="zh-CN" altLang="en-US" sz="2000">
              <a:solidFill>
                <a:srgbClr val="003366"/>
              </a:solidFill>
            </a:endParaRPr>
          </a:p>
          <a:p>
            <a:pPr marL="342900" indent="-342900" algn="just">
              <a:spcBef>
                <a:spcPct val="0"/>
              </a:spcBef>
            </a:pPr>
            <a:r>
              <a:rPr lang="zh-CN" altLang="en-US" sz="2000">
                <a:solidFill>
                  <a:srgbClr val="003366"/>
                </a:solidFill>
              </a:rPr>
              <a:t>void </a:t>
            </a:r>
            <a:r>
              <a:rPr lang="en-US" altLang="zh-CN" sz="2000">
                <a:solidFill>
                  <a:srgbClr val="003366"/>
                </a:solidFill>
              </a:rPr>
              <a:t>main( )</a:t>
            </a:r>
            <a:endParaRPr lang="zh-CN" altLang="en-US" sz="2000">
              <a:solidFill>
                <a:srgbClr val="003366"/>
              </a:solidFill>
            </a:endParaRPr>
          </a:p>
          <a:p>
            <a:pPr marL="342900" indent="-342900" algn="just">
              <a:spcBef>
                <a:spcPct val="0"/>
              </a:spcBef>
            </a:pPr>
            <a:r>
              <a:rPr lang="en-US" altLang="zh-CN" sz="2000">
                <a:solidFill>
                  <a:srgbClr val="003366"/>
                </a:solidFill>
              </a:rPr>
              <a:t>{ </a:t>
            </a:r>
            <a:endParaRPr lang="zh-CN" altLang="en-US" sz="2000">
              <a:solidFill>
                <a:srgbClr val="003366"/>
              </a:solidFill>
            </a:endParaRPr>
          </a:p>
          <a:p>
            <a:pPr marL="342900" indent="-342900" algn="just">
              <a:spcBef>
                <a:spcPct val="0"/>
              </a:spcBef>
            </a:pPr>
            <a:r>
              <a:rPr lang="en-US" altLang="zh-CN" sz="2000">
                <a:solidFill>
                  <a:srgbClr val="003366"/>
                </a:solidFill>
              </a:rPr>
              <a:t>  float a,b,c s,area ;</a:t>
            </a:r>
            <a:endParaRPr lang="zh-CN" altLang="en-US" sz="2000">
              <a:solidFill>
                <a:srgbClr val="003366"/>
              </a:solidFill>
            </a:endParaRPr>
          </a:p>
          <a:p>
            <a:pPr marL="342900" indent="-342900" algn="just">
              <a:spcBef>
                <a:spcPct val="0"/>
              </a:spcBef>
            </a:pPr>
            <a:r>
              <a:rPr lang="en-US" altLang="zh-CN" sz="2000">
                <a:solidFill>
                  <a:srgbClr val="003366"/>
                </a:solidFill>
              </a:rPr>
              <a:t>  </a:t>
            </a:r>
            <a:r>
              <a:rPr lang="zh-CN" altLang="en-US" sz="2000">
                <a:solidFill>
                  <a:srgbClr val="003366"/>
                </a:solidFill>
              </a:rPr>
              <a:t>scanf("%f, %f, %f",&amp;a,&amp;b,&amp;c);</a:t>
            </a:r>
          </a:p>
          <a:p>
            <a:pPr marL="342900" indent="-342900" algn="just">
              <a:spcBef>
                <a:spcPct val="0"/>
              </a:spcBef>
            </a:pPr>
            <a:r>
              <a:rPr lang="en-US" altLang="zh-CN" sz="2000">
                <a:solidFill>
                  <a:srgbClr val="003366"/>
                </a:solidFill>
              </a:rPr>
              <a:t>  s =1/2*(a+b+c) ;</a:t>
            </a:r>
            <a:endParaRPr lang="zh-CN" altLang="en-US" sz="2000">
              <a:solidFill>
                <a:srgbClr val="003366"/>
              </a:solidFill>
            </a:endParaRPr>
          </a:p>
          <a:p>
            <a:pPr marL="342900" indent="-342900" algn="just">
              <a:spcBef>
                <a:spcPct val="0"/>
              </a:spcBef>
            </a:pPr>
            <a:r>
              <a:rPr lang="en-US" altLang="zh-CN" sz="2000">
                <a:solidFill>
                  <a:srgbClr val="003366"/>
                </a:solidFill>
              </a:rPr>
              <a:t>  area = sqrt(s*(s-a)*(s-b)*(s-c)) ;</a:t>
            </a:r>
            <a:endParaRPr lang="zh-CN" altLang="en-US" sz="2000">
              <a:solidFill>
                <a:srgbClr val="003366"/>
              </a:solidFill>
            </a:endParaRPr>
          </a:p>
          <a:p>
            <a:pPr marL="342900" indent="-342900" algn="just">
              <a:spcBef>
                <a:spcPct val="0"/>
              </a:spcBef>
            </a:pPr>
            <a:r>
              <a:rPr lang="en-US" altLang="zh-CN" sz="2000">
                <a:solidFill>
                  <a:srgbClr val="003366"/>
                </a:solidFill>
              </a:rPr>
              <a:t>  printf("area = %8.3f \n",area) ;</a:t>
            </a:r>
            <a:endParaRPr lang="zh-CN" altLang="en-US" sz="2000">
              <a:solidFill>
                <a:srgbClr val="003366"/>
              </a:solidFill>
            </a:endParaRPr>
          </a:p>
          <a:p>
            <a:pPr marL="342900" indent="-342900" algn="just">
              <a:spcBef>
                <a:spcPct val="0"/>
              </a:spcBef>
            </a:pPr>
            <a:r>
              <a:rPr lang="en-US" altLang="zh-CN" sz="2000">
                <a:solidFill>
                  <a:srgbClr val="003366"/>
                </a:solidFill>
              </a:rPr>
              <a:t>}</a:t>
            </a:r>
            <a:endParaRPr lang="zh-CN" altLang="en-US" sz="2000">
              <a:solidFill>
                <a:srgbClr val="003366"/>
              </a:solidFill>
            </a:endParaRPr>
          </a:p>
        </p:txBody>
      </p:sp>
      <p:sp>
        <p:nvSpPr>
          <p:cNvPr id="4106" name="Text Box 10"/>
          <p:cNvSpPr txBox="1">
            <a:spLocks noChangeArrowheads="1"/>
          </p:cNvSpPr>
          <p:nvPr/>
        </p:nvSpPr>
        <p:spPr bwMode="auto">
          <a:xfrm>
            <a:off x="612775" y="4884738"/>
            <a:ext cx="8351838" cy="18684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zh-CN" altLang="en-US" sz="2000"/>
              <a:t>s =1/2*(a+b+c);  // error, s=0</a:t>
            </a:r>
          </a:p>
          <a:p>
            <a:r>
              <a:rPr lang="zh-CN" altLang="en-US" sz="2000"/>
              <a:t>s =1.0/2*(a+b+c);  // ok, 整数相除，自动截断；实型常量，不要忘了'.'</a:t>
            </a:r>
          </a:p>
          <a:p>
            <a:r>
              <a:rPr lang="zh-CN" altLang="en-US" sz="2000"/>
              <a:t>s =1/2.0*(a+b+c);  // ok</a:t>
            </a:r>
          </a:p>
          <a:p>
            <a:r>
              <a:rPr lang="zh-CN" altLang="en-US" sz="2000"/>
              <a:t>s =1.0/2.0*(a+b+c);  // ok</a:t>
            </a:r>
          </a:p>
          <a:p>
            <a:r>
              <a:rPr lang="zh-CN" altLang="en-US" sz="2000"/>
              <a:t>s =0.5*(a+b+c);  // ok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10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4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41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41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41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5" grpId="0" bldLvl="0" animBg="1" autoUpdateAnimBg="0"/>
      <p:bldP spid="4106" grpId="0" build="allAtOnce" bldLvl="0" animBg="1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1"/>
          <p:cNvSpPr>
            <a:spLocks noChangeArrowheads="1"/>
          </p:cNvSpPr>
          <p:nvPr/>
        </p:nvSpPr>
        <p:spPr bwMode="auto">
          <a:xfrm>
            <a:off x="541338" y="1630363"/>
            <a:ext cx="8531225" cy="45354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342900" indent="-342900" algn="just">
              <a:spcBef>
                <a:spcPct val="0"/>
              </a:spcBef>
            </a:pPr>
            <a:r>
              <a:rPr lang="zh-CN" altLang="en-US" sz="2000">
                <a:solidFill>
                  <a:srgbClr val="003366"/>
                </a:solidFill>
              </a:rPr>
              <a:t>#</a:t>
            </a:r>
            <a:r>
              <a:rPr lang="en-US" altLang="zh-CN" sz="2000">
                <a:solidFill>
                  <a:srgbClr val="003366"/>
                </a:solidFill>
              </a:rPr>
              <a:t>include &lt;math.&gt;</a:t>
            </a:r>
            <a:endParaRPr lang="zh-CN" altLang="en-US" sz="2000">
              <a:solidFill>
                <a:srgbClr val="003366"/>
              </a:solidFill>
            </a:endParaRPr>
          </a:p>
          <a:p>
            <a:pPr marL="342900" indent="-342900" algn="just">
              <a:spcBef>
                <a:spcPct val="0"/>
              </a:spcBef>
            </a:pPr>
            <a:r>
              <a:rPr lang="en-US" altLang="zh-CN" sz="2000">
                <a:solidFill>
                  <a:srgbClr val="003366"/>
                </a:solidFill>
              </a:rPr>
              <a:t>#include &lt;stdio.h&gt;</a:t>
            </a:r>
            <a:r>
              <a:rPr lang="zh-CN" altLang="en-US" sz="2000">
                <a:solidFill>
                  <a:srgbClr val="003366"/>
                </a:solidFill>
              </a:rPr>
              <a:t>void guide_p33()</a:t>
            </a:r>
          </a:p>
          <a:p>
            <a:pPr marL="342900" indent="-342900" algn="just">
              <a:spcBef>
                <a:spcPct val="0"/>
              </a:spcBef>
            </a:pPr>
            <a:r>
              <a:rPr lang="zh-CN" altLang="en-US" sz="2000">
                <a:solidFill>
                  <a:srgbClr val="003366"/>
                </a:solidFill>
              </a:rPr>
              <a:t>{</a:t>
            </a:r>
          </a:p>
          <a:p>
            <a:pPr marL="342900" indent="-342900" algn="just">
              <a:spcBef>
                <a:spcPct val="0"/>
              </a:spcBef>
            </a:pPr>
            <a:r>
              <a:rPr lang="zh-CN" altLang="en-US" sz="2000">
                <a:solidFill>
                  <a:srgbClr val="003366"/>
                </a:solidFill>
              </a:rPr>
              <a:t>      // i:循环变量； n： 总项数； s：正负号;  sum：和;  k: 代表每一项</a:t>
            </a:r>
          </a:p>
          <a:p>
            <a:pPr marL="342900" indent="-342900" algn="just">
              <a:spcBef>
                <a:spcPct val="0"/>
              </a:spcBef>
            </a:pPr>
            <a:r>
              <a:rPr lang="zh-CN" altLang="en-US" sz="2000">
                <a:solidFill>
                  <a:srgbClr val="003366"/>
                </a:solidFill>
              </a:rPr>
              <a:t>     int i=1,n,s=1,sum=0,k=1;</a:t>
            </a:r>
          </a:p>
          <a:p>
            <a:pPr marL="342900" indent="-342900" algn="just">
              <a:spcBef>
                <a:spcPct val="0"/>
              </a:spcBef>
            </a:pPr>
            <a:r>
              <a:rPr lang="zh-CN" altLang="en-US" sz="2000">
                <a:solidFill>
                  <a:srgbClr val="003366"/>
                </a:solidFill>
              </a:rPr>
              <a:t>	printf("求n个数的和,输入n：\n");</a:t>
            </a:r>
          </a:p>
          <a:p>
            <a:pPr marL="342900" indent="-342900" algn="just">
              <a:spcBef>
                <a:spcPct val="0"/>
              </a:spcBef>
            </a:pPr>
            <a:r>
              <a:rPr lang="zh-CN" altLang="en-US" sz="2000">
                <a:solidFill>
                  <a:srgbClr val="003366"/>
                </a:solidFill>
              </a:rPr>
              <a:t>	scanf("%d",&amp;n);</a:t>
            </a:r>
          </a:p>
          <a:p>
            <a:pPr marL="342900" indent="-342900" algn="just">
              <a:spcBef>
                <a:spcPct val="0"/>
              </a:spcBef>
            </a:pPr>
            <a:r>
              <a:rPr lang="zh-CN" altLang="en-US" sz="2000">
                <a:solidFill>
                  <a:srgbClr val="003366"/>
                </a:solidFill>
              </a:rPr>
              <a:t>	while(i&lt;=n)</a:t>
            </a:r>
          </a:p>
          <a:p>
            <a:pPr marL="342900" indent="-342900" algn="just">
              <a:spcBef>
                <a:spcPct val="0"/>
              </a:spcBef>
            </a:pPr>
            <a:r>
              <a:rPr lang="zh-CN" altLang="en-US" sz="2000">
                <a:solidFill>
                  <a:srgbClr val="003366"/>
                </a:solidFill>
              </a:rPr>
              <a:t>	{ </a:t>
            </a:r>
          </a:p>
          <a:p>
            <a:pPr marL="342900" indent="-342900" algn="just">
              <a:spcBef>
                <a:spcPct val="0"/>
              </a:spcBef>
            </a:pPr>
            <a:r>
              <a:rPr lang="zh-CN" altLang="en-US" sz="2000">
                <a:solidFill>
                  <a:srgbClr val="003366"/>
                </a:solidFill>
              </a:rPr>
              <a:t>	    k= s/i;      </a:t>
            </a:r>
          </a:p>
          <a:p>
            <a:pPr marL="342900" indent="-342900" algn="just">
              <a:spcBef>
                <a:spcPct val="0"/>
              </a:spcBef>
            </a:pPr>
            <a:r>
              <a:rPr lang="zh-CN" altLang="en-US" sz="2000">
                <a:solidFill>
                  <a:srgbClr val="003366"/>
                </a:solidFill>
              </a:rPr>
              <a:t>	    sum=sum+k; s=-s; i++;</a:t>
            </a:r>
          </a:p>
          <a:p>
            <a:pPr marL="342900" indent="-342900" algn="just">
              <a:spcBef>
                <a:spcPct val="0"/>
              </a:spcBef>
            </a:pPr>
            <a:r>
              <a:rPr lang="zh-CN" altLang="en-US" sz="2000">
                <a:solidFill>
                  <a:srgbClr val="003366"/>
                </a:solidFill>
              </a:rPr>
              <a:t>	}</a:t>
            </a:r>
          </a:p>
          <a:p>
            <a:pPr marL="342900" indent="-342900" algn="just">
              <a:spcBef>
                <a:spcPct val="0"/>
              </a:spcBef>
            </a:pPr>
            <a:r>
              <a:rPr lang="zh-CN" altLang="en-US" sz="2000">
                <a:solidFill>
                  <a:srgbClr val="003366"/>
                </a:solidFill>
              </a:rPr>
              <a:t>     printf("sum=%f\n",sum);</a:t>
            </a:r>
          </a:p>
          <a:p>
            <a:pPr marL="342900" indent="-342900" algn="just">
              <a:spcBef>
                <a:spcPct val="0"/>
              </a:spcBef>
            </a:pPr>
            <a:r>
              <a:rPr lang="zh-CN" altLang="en-US" sz="2000">
                <a:solidFill>
                  <a:srgbClr val="003366"/>
                </a:solidFill>
              </a:rPr>
              <a:t>}</a:t>
            </a:r>
            <a:endParaRPr lang="zh-CN" altLang="en-US">
              <a:ea typeface="楷体_GB2312" pitchFamily="1" charset="-122"/>
            </a:endParaRPr>
          </a:p>
        </p:txBody>
      </p:sp>
      <p:sp>
        <p:nvSpPr>
          <p:cNvPr id="6148" name="灯片编号占位符 5"/>
          <p:cNvSpPr>
            <a:spLocks noGrp="1" noChangeArrowheads="1"/>
          </p:cNvSpPr>
          <p:nvPr/>
        </p:nvSpPr>
        <p:spPr bwMode="auto">
          <a:xfrm>
            <a:off x="8556625" y="0"/>
            <a:ext cx="5873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68D399B6-478D-44E5-B3CE-EFD1BC120D20}" type="slidenum">
              <a:rPr lang="zh-CN" altLang="en-US">
                <a:ea typeface="楷体_GB2312" pitchFamily="1" charset="-122"/>
              </a:rPr>
              <a:pPr/>
              <a:t>3</a:t>
            </a:fld>
            <a:endParaRPr lang="en-US" altLang="zh-CN">
              <a:ea typeface="楷体_GB2312" pitchFamily="1" charset="-122"/>
            </a:endParaRPr>
          </a:p>
        </p:txBody>
      </p:sp>
      <p:sp>
        <p:nvSpPr>
          <p:cNvPr id="614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just" eaLnBrk="1" hangingPunct="1"/>
            <a:r>
              <a:rPr lang="zh-CN" altLang="en-US" smtClean="0"/>
              <a:t>p33学习指导，常见错误</a:t>
            </a:r>
          </a:p>
        </p:txBody>
      </p:sp>
      <p:sp>
        <p:nvSpPr>
          <p:cNvPr id="61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838200"/>
            <a:ext cx="8229600" cy="838200"/>
          </a:xfrm>
        </p:spPr>
        <p:txBody>
          <a:bodyPr/>
          <a:lstStyle/>
          <a:p>
            <a:pPr marL="1997075" indent="-1997075" algn="l" eaLnBrk="1" hangingPunct="1"/>
            <a:r>
              <a:rPr lang="zh-CN" sz="2000" smtClean="0">
                <a:latin typeface="Times New Roman" pitchFamily="18" charset="0"/>
                <a:sym typeface="Times New Roman" pitchFamily="18" charset="0"/>
              </a:rPr>
              <a:t>学习指导，</a:t>
            </a:r>
            <a:r>
              <a:rPr lang="zh-CN" altLang="zh-CN" sz="2000" smtClean="0">
                <a:latin typeface="Times New Roman" pitchFamily="18" charset="0"/>
                <a:sym typeface="Times New Roman" pitchFamily="18" charset="0"/>
              </a:rPr>
              <a:t>p33,3.</a:t>
            </a:r>
            <a:r>
              <a:rPr lang="zh-CN" sz="2000" smtClean="0">
                <a:latin typeface="Times New Roman" pitchFamily="18" charset="0"/>
                <a:sym typeface="Times New Roman" pitchFamily="18" charset="0"/>
              </a:rPr>
              <a:t>编程题 </a:t>
            </a:r>
            <a:r>
              <a:rPr lang="zh-CN" altLang="zh-CN" sz="2000" smtClean="0">
                <a:latin typeface="Times New Roman" pitchFamily="18" charset="0"/>
                <a:sym typeface="Times New Roman" pitchFamily="18" charset="0"/>
              </a:rPr>
              <a:t>(32)</a:t>
            </a:r>
          </a:p>
          <a:p>
            <a:pPr marL="1997075" indent="-1997075" algn="l" eaLnBrk="1" hangingPunct="1"/>
            <a:r>
              <a:rPr lang="zh-CN" sz="2000" smtClean="0">
                <a:latin typeface="Times New Roman" pitchFamily="18" charset="0"/>
                <a:sym typeface="Times New Roman" pitchFamily="18" charset="0"/>
              </a:rPr>
              <a:t>计算：</a:t>
            </a:r>
            <a:r>
              <a:rPr lang="zh-CN" altLang="zh-CN" sz="2000" smtClean="0">
                <a:latin typeface="Times New Roman" pitchFamily="18" charset="0"/>
                <a:sym typeface="Times New Roman" pitchFamily="18" charset="0"/>
              </a:rPr>
              <a:t>1-1/2+1/3-1/4+...+1/99-1/100</a:t>
            </a:r>
          </a:p>
        </p:txBody>
      </p:sp>
      <p:sp>
        <p:nvSpPr>
          <p:cNvPr id="7174" name="Text Box 6"/>
          <p:cNvSpPr txBox="1">
            <a:spLocks noChangeArrowheads="1"/>
          </p:cNvSpPr>
          <p:nvPr/>
        </p:nvSpPr>
        <p:spPr bwMode="auto">
          <a:xfrm>
            <a:off x="4854575" y="2908300"/>
            <a:ext cx="3824288" cy="396875"/>
          </a:xfrm>
          <a:prstGeom prst="rect">
            <a:avLst/>
          </a:prstGeom>
          <a:solidFill>
            <a:srgbClr val="99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zh-CN" altLang="en-US" sz="2000"/>
              <a:t>i,n,s为int; sum,k为float或double</a:t>
            </a:r>
          </a:p>
        </p:txBody>
      </p:sp>
      <p:sp>
        <p:nvSpPr>
          <p:cNvPr id="7175" name="Text Box 7"/>
          <p:cNvSpPr txBox="1">
            <a:spLocks noChangeArrowheads="1"/>
          </p:cNvSpPr>
          <p:nvPr/>
        </p:nvSpPr>
        <p:spPr bwMode="auto">
          <a:xfrm>
            <a:off x="2257425" y="4398963"/>
            <a:ext cx="4116388" cy="701675"/>
          </a:xfrm>
          <a:prstGeom prst="rect">
            <a:avLst/>
          </a:prstGeom>
          <a:solidFill>
            <a:srgbClr val="99CC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zh-CN" altLang="en-US" sz="2000"/>
              <a:t>s/i : 两个int相除，自动截断，取整。应为k=(float)s/i;</a:t>
            </a:r>
          </a:p>
        </p:txBody>
      </p:sp>
      <p:sp>
        <p:nvSpPr>
          <p:cNvPr id="7176" name="Text Box 8"/>
          <p:cNvSpPr txBox="1">
            <a:spLocks noChangeArrowheads="1"/>
          </p:cNvSpPr>
          <p:nvPr/>
        </p:nvSpPr>
        <p:spPr bwMode="auto">
          <a:xfrm>
            <a:off x="2384425" y="3736975"/>
            <a:ext cx="4116388" cy="395288"/>
          </a:xfrm>
          <a:prstGeom prst="rect">
            <a:avLst/>
          </a:prstGeom>
          <a:solidFill>
            <a:srgbClr val="99CC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zh-CN" altLang="en-US" sz="2000"/>
              <a:t>循环体是复合语句时，必须用{ }。</a:t>
            </a:r>
            <a:endParaRPr lang="zh-CN" altLang="en-US">
              <a:ea typeface="楷体_GB2312" pitchFamily="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0" grpId="0" bldLvl="0" animBg="1" autoUpdateAnimBg="0"/>
      <p:bldP spid="7174" grpId="0" bldLvl="0" animBg="1" autoUpdateAnimBg="0"/>
      <p:bldP spid="7175" grpId="0" bldLvl="0" animBg="1" autoUpdateAnimBg="0"/>
      <p:bldP spid="7176" grpId="0" bldLvl="0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1"/>
          <p:cNvSpPr>
            <a:spLocks noChangeArrowheads="1"/>
          </p:cNvSpPr>
          <p:nvPr/>
        </p:nvSpPr>
        <p:spPr bwMode="auto">
          <a:xfrm>
            <a:off x="541338" y="1630363"/>
            <a:ext cx="8531225" cy="52276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342900" indent="-342900" algn="just">
              <a:spcBef>
                <a:spcPct val="0"/>
              </a:spcBef>
            </a:pPr>
            <a:r>
              <a:rPr lang="zh-CN" altLang="en-US" sz="2000">
                <a:solidFill>
                  <a:srgbClr val="003366"/>
                </a:solidFill>
              </a:rPr>
              <a:t>#</a:t>
            </a:r>
            <a:r>
              <a:rPr lang="en-US" altLang="zh-CN" sz="2000">
                <a:solidFill>
                  <a:srgbClr val="003366"/>
                </a:solidFill>
              </a:rPr>
              <a:t>include &lt;math.&gt;</a:t>
            </a:r>
            <a:endParaRPr lang="zh-CN" altLang="en-US" sz="2000">
              <a:solidFill>
                <a:srgbClr val="003366"/>
              </a:solidFill>
            </a:endParaRPr>
          </a:p>
          <a:p>
            <a:pPr marL="342900" indent="-342900" algn="just">
              <a:spcBef>
                <a:spcPct val="0"/>
              </a:spcBef>
            </a:pPr>
            <a:r>
              <a:rPr lang="en-US" altLang="zh-CN" sz="2000">
                <a:solidFill>
                  <a:srgbClr val="003366"/>
                </a:solidFill>
              </a:rPr>
              <a:t>#include &lt;stdio.h&gt;</a:t>
            </a:r>
            <a:r>
              <a:rPr lang="zh-CN" altLang="en-US" sz="2000">
                <a:solidFill>
                  <a:srgbClr val="003366"/>
                </a:solidFill>
              </a:rPr>
              <a:t>void guide_p33()</a:t>
            </a:r>
          </a:p>
          <a:p>
            <a:pPr marL="342900" indent="-342900" algn="just">
              <a:spcBef>
                <a:spcPct val="0"/>
              </a:spcBef>
            </a:pPr>
            <a:r>
              <a:rPr lang="zh-CN" altLang="en-US" sz="2000">
                <a:solidFill>
                  <a:srgbClr val="003366"/>
                </a:solidFill>
              </a:rPr>
              <a:t>{</a:t>
            </a:r>
          </a:p>
          <a:p>
            <a:pPr marL="342900" indent="-342900" algn="just">
              <a:spcBef>
                <a:spcPct val="0"/>
              </a:spcBef>
            </a:pPr>
            <a:r>
              <a:rPr lang="zh-CN" altLang="en-US" sz="2000">
                <a:solidFill>
                  <a:srgbClr val="003366"/>
                </a:solidFill>
              </a:rPr>
              <a:t>	int i,n,s=1;   // i:循环变量； n： 总项数； s：正负号;</a:t>
            </a:r>
          </a:p>
          <a:p>
            <a:pPr marL="342900" indent="-342900" algn="just">
              <a:spcBef>
                <a:spcPct val="0"/>
              </a:spcBef>
            </a:pPr>
            <a:r>
              <a:rPr lang="zh-CN" altLang="en-US" sz="2000">
                <a:solidFill>
                  <a:srgbClr val="003366"/>
                </a:solidFill>
              </a:rPr>
              <a:t>	float sum,k;   // sum：和; k: 代表每一项</a:t>
            </a:r>
          </a:p>
          <a:p>
            <a:pPr marL="342900" indent="-342900" algn="just">
              <a:spcBef>
                <a:spcPct val="0"/>
              </a:spcBef>
            </a:pPr>
            <a:r>
              <a:rPr lang="zh-CN" altLang="en-US" sz="2000">
                <a:solidFill>
                  <a:srgbClr val="003366"/>
                </a:solidFill>
              </a:rPr>
              <a:t>	i=1;sum=0.0;</a:t>
            </a:r>
          </a:p>
          <a:p>
            <a:pPr marL="342900" indent="-342900" algn="just">
              <a:spcBef>
                <a:spcPct val="0"/>
              </a:spcBef>
            </a:pPr>
            <a:r>
              <a:rPr lang="zh-CN" altLang="en-US" sz="2000">
                <a:solidFill>
                  <a:srgbClr val="003366"/>
                </a:solidFill>
              </a:rPr>
              <a:t>	printf("求n个数的和,输入n：\n");</a:t>
            </a:r>
          </a:p>
          <a:p>
            <a:pPr marL="342900" indent="-342900" algn="just">
              <a:spcBef>
                <a:spcPct val="0"/>
              </a:spcBef>
            </a:pPr>
            <a:r>
              <a:rPr lang="zh-CN" altLang="en-US" sz="2000">
                <a:solidFill>
                  <a:srgbClr val="003366"/>
                </a:solidFill>
              </a:rPr>
              <a:t>	scanf("%d",&amp;n);</a:t>
            </a:r>
          </a:p>
          <a:p>
            <a:pPr marL="342900" indent="-342900" algn="just">
              <a:spcBef>
                <a:spcPct val="0"/>
              </a:spcBef>
            </a:pPr>
            <a:r>
              <a:rPr lang="zh-CN" altLang="en-US" sz="2000">
                <a:solidFill>
                  <a:srgbClr val="003366"/>
                </a:solidFill>
              </a:rPr>
              <a:t>	while(i&lt;=n)</a:t>
            </a:r>
          </a:p>
          <a:p>
            <a:pPr marL="342900" indent="-342900" algn="just">
              <a:spcBef>
                <a:spcPct val="0"/>
              </a:spcBef>
            </a:pPr>
            <a:r>
              <a:rPr lang="zh-CN" altLang="en-US" sz="2000">
                <a:solidFill>
                  <a:srgbClr val="003366"/>
                </a:solidFill>
              </a:rPr>
              <a:t>	{ </a:t>
            </a:r>
          </a:p>
          <a:p>
            <a:pPr marL="342900" indent="-342900" algn="just">
              <a:spcBef>
                <a:spcPct val="0"/>
              </a:spcBef>
            </a:pPr>
            <a:r>
              <a:rPr lang="zh-CN" altLang="en-US" sz="2000">
                <a:solidFill>
                  <a:srgbClr val="003366"/>
                </a:solidFill>
              </a:rPr>
              <a:t>	    k=(float)s/i;</a:t>
            </a:r>
          </a:p>
          <a:p>
            <a:pPr marL="342900" indent="-342900" algn="just">
              <a:spcBef>
                <a:spcPct val="0"/>
              </a:spcBef>
            </a:pPr>
            <a:r>
              <a:rPr lang="zh-CN" altLang="en-US" sz="2000">
                <a:solidFill>
                  <a:srgbClr val="003366"/>
                </a:solidFill>
              </a:rPr>
              <a:t>	    </a:t>
            </a:r>
            <a:r>
              <a:rPr lang="zh-CN" altLang="en-US" sz="1800">
                <a:solidFill>
                  <a:srgbClr val="006600"/>
                </a:solidFill>
              </a:rPr>
              <a:t>//k=s/i;  // 第一项，k=1；第二项k=0.5，两个整数相除，自动截断，  k=0</a:t>
            </a:r>
          </a:p>
          <a:p>
            <a:pPr marL="342900" indent="-342900" algn="just">
              <a:spcBef>
                <a:spcPct val="0"/>
              </a:spcBef>
            </a:pPr>
            <a:r>
              <a:rPr lang="zh-CN" altLang="en-US" sz="2000">
                <a:solidFill>
                  <a:srgbClr val="003366"/>
                </a:solidFill>
              </a:rPr>
              <a:t>	   sum=sum+k; s=-s; i++;</a:t>
            </a:r>
          </a:p>
          <a:p>
            <a:pPr marL="342900" indent="-342900" algn="just">
              <a:spcBef>
                <a:spcPct val="0"/>
              </a:spcBef>
            </a:pPr>
            <a:r>
              <a:rPr lang="zh-CN" altLang="en-US" sz="2000">
                <a:solidFill>
                  <a:srgbClr val="003366"/>
                </a:solidFill>
              </a:rPr>
              <a:t>	}</a:t>
            </a:r>
          </a:p>
          <a:p>
            <a:pPr marL="342900" indent="-342900" algn="just">
              <a:spcBef>
                <a:spcPct val="0"/>
              </a:spcBef>
            </a:pPr>
            <a:r>
              <a:rPr lang="zh-CN" altLang="en-US" sz="2000">
                <a:solidFill>
                  <a:srgbClr val="003366"/>
                </a:solidFill>
              </a:rPr>
              <a:t>     printf("sum=%f\n",sum);</a:t>
            </a:r>
          </a:p>
          <a:p>
            <a:pPr marL="342900" indent="-342900" algn="just">
              <a:spcBef>
                <a:spcPct val="0"/>
              </a:spcBef>
            </a:pPr>
            <a:r>
              <a:rPr lang="zh-CN" altLang="en-US" sz="2000">
                <a:solidFill>
                  <a:srgbClr val="003366"/>
                </a:solidFill>
              </a:rPr>
              <a:t>}</a:t>
            </a:r>
          </a:p>
        </p:txBody>
      </p:sp>
      <p:sp>
        <p:nvSpPr>
          <p:cNvPr id="7172" name="灯片编号占位符 5"/>
          <p:cNvSpPr>
            <a:spLocks noGrp="1" noChangeArrowheads="1"/>
          </p:cNvSpPr>
          <p:nvPr/>
        </p:nvSpPr>
        <p:spPr bwMode="auto">
          <a:xfrm>
            <a:off x="8556625" y="0"/>
            <a:ext cx="5873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AC1BE97A-B613-4BA0-AA6D-D9D3008C2FB6}" type="slidenum">
              <a:rPr lang="zh-CN" altLang="en-US">
                <a:ea typeface="楷体_GB2312" pitchFamily="1" charset="-122"/>
              </a:rPr>
              <a:pPr/>
              <a:t>4</a:t>
            </a:fld>
            <a:endParaRPr lang="en-US" altLang="zh-CN">
              <a:ea typeface="楷体_GB2312" pitchFamily="1" charset="-122"/>
            </a:endParaRPr>
          </a:p>
        </p:txBody>
      </p:sp>
      <p:sp>
        <p:nvSpPr>
          <p:cNvPr id="7173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just" eaLnBrk="1" hangingPunct="1"/>
            <a:r>
              <a:rPr lang="zh-CN" altLang="en-US" smtClean="0"/>
              <a:t>p33学习指导，正确程序</a:t>
            </a:r>
          </a:p>
        </p:txBody>
      </p:sp>
      <p:sp>
        <p:nvSpPr>
          <p:cNvPr id="71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838200"/>
            <a:ext cx="8229600" cy="838200"/>
          </a:xfrm>
        </p:spPr>
        <p:txBody>
          <a:bodyPr/>
          <a:lstStyle/>
          <a:p>
            <a:pPr marL="1997075" indent="-1997075" algn="l" eaLnBrk="1" hangingPunct="1"/>
            <a:r>
              <a:rPr lang="zh-CN" sz="2000" smtClean="0">
                <a:latin typeface="Times New Roman" pitchFamily="18" charset="0"/>
                <a:sym typeface="Times New Roman" pitchFamily="18" charset="0"/>
              </a:rPr>
              <a:t>学习指导，</a:t>
            </a:r>
            <a:r>
              <a:rPr lang="zh-CN" altLang="zh-CN" sz="2000" smtClean="0">
                <a:latin typeface="Times New Roman" pitchFamily="18" charset="0"/>
                <a:sym typeface="Times New Roman" pitchFamily="18" charset="0"/>
              </a:rPr>
              <a:t>p33,3.</a:t>
            </a:r>
            <a:r>
              <a:rPr lang="zh-CN" sz="2000" smtClean="0">
                <a:latin typeface="Times New Roman" pitchFamily="18" charset="0"/>
                <a:sym typeface="Times New Roman" pitchFamily="18" charset="0"/>
              </a:rPr>
              <a:t>编程题 </a:t>
            </a:r>
            <a:r>
              <a:rPr lang="zh-CN" altLang="zh-CN" sz="2000" smtClean="0">
                <a:latin typeface="Times New Roman" pitchFamily="18" charset="0"/>
                <a:sym typeface="Times New Roman" pitchFamily="18" charset="0"/>
              </a:rPr>
              <a:t>(32)</a:t>
            </a:r>
          </a:p>
          <a:p>
            <a:pPr marL="1997075" indent="-1997075" algn="l" eaLnBrk="1" hangingPunct="1"/>
            <a:r>
              <a:rPr lang="zh-CN" sz="2000" smtClean="0">
                <a:latin typeface="Times New Roman" pitchFamily="18" charset="0"/>
                <a:sym typeface="Times New Roman" pitchFamily="18" charset="0"/>
              </a:rPr>
              <a:t>计算：</a:t>
            </a:r>
            <a:r>
              <a:rPr lang="zh-CN" altLang="zh-CN" sz="2000" smtClean="0">
                <a:latin typeface="Times New Roman" pitchFamily="18" charset="0"/>
                <a:sym typeface="Times New Roman" pitchFamily="18" charset="0"/>
              </a:rPr>
              <a:t>1-1/2+1/3-1/4+...+1/99-1/100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4" grpId="0" bldLvl="0" animBg="1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1"/>
          <p:cNvSpPr>
            <a:spLocks noChangeArrowheads="1"/>
          </p:cNvSpPr>
          <p:nvPr/>
        </p:nvSpPr>
        <p:spPr bwMode="auto">
          <a:xfrm>
            <a:off x="612775" y="1054100"/>
            <a:ext cx="3671888" cy="20875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342900" indent="-342900" algn="just">
              <a:spcBef>
                <a:spcPct val="0"/>
              </a:spcBef>
            </a:pPr>
            <a:r>
              <a:rPr lang="zh-CN" altLang="en-US" sz="2000">
                <a:solidFill>
                  <a:srgbClr val="003366"/>
                </a:solidFill>
              </a:rPr>
              <a:t>     while(i&lt;=n)</a:t>
            </a:r>
          </a:p>
          <a:p>
            <a:pPr marL="342900" indent="-342900" algn="just">
              <a:spcBef>
                <a:spcPct val="0"/>
              </a:spcBef>
            </a:pPr>
            <a:r>
              <a:rPr lang="zh-CN" altLang="en-US" sz="2000">
                <a:solidFill>
                  <a:srgbClr val="003366"/>
                </a:solidFill>
              </a:rPr>
              <a:t>	{ </a:t>
            </a:r>
          </a:p>
          <a:p>
            <a:pPr marL="342900" indent="-342900" algn="just">
              <a:spcBef>
                <a:spcPct val="0"/>
              </a:spcBef>
            </a:pPr>
            <a:r>
              <a:rPr lang="zh-CN" altLang="en-US" sz="2000">
                <a:solidFill>
                  <a:srgbClr val="003366"/>
                </a:solidFill>
              </a:rPr>
              <a:t>	    k=(float)s/i;</a:t>
            </a:r>
          </a:p>
          <a:p>
            <a:pPr marL="342900" indent="-342900" algn="just">
              <a:spcBef>
                <a:spcPct val="0"/>
              </a:spcBef>
            </a:pPr>
            <a:r>
              <a:rPr lang="zh-CN" altLang="en-US" sz="2000">
                <a:solidFill>
                  <a:srgbClr val="003366"/>
                </a:solidFill>
              </a:rPr>
              <a:t>	    sum=sum+k; s=-s; i++;</a:t>
            </a:r>
          </a:p>
          <a:p>
            <a:pPr marL="342900" indent="-342900" algn="just">
              <a:spcBef>
                <a:spcPct val="0"/>
              </a:spcBef>
            </a:pPr>
            <a:r>
              <a:rPr lang="zh-CN" altLang="en-US" sz="2000">
                <a:solidFill>
                  <a:srgbClr val="003366"/>
                </a:solidFill>
              </a:rPr>
              <a:t>	}</a:t>
            </a:r>
          </a:p>
          <a:p>
            <a:pPr marL="342900" indent="-342900" algn="just">
              <a:spcBef>
                <a:spcPct val="0"/>
              </a:spcBef>
            </a:pPr>
            <a:r>
              <a:rPr lang="zh-CN" altLang="en-US" sz="2000">
                <a:solidFill>
                  <a:srgbClr val="003366"/>
                </a:solidFill>
              </a:rPr>
              <a:t>     printf("sum=%f\n",sum);</a:t>
            </a:r>
            <a:endParaRPr lang="zh-CN" altLang="en-US">
              <a:ea typeface="楷体_GB2312" pitchFamily="1" charset="-122"/>
            </a:endParaRPr>
          </a:p>
        </p:txBody>
      </p:sp>
      <p:sp>
        <p:nvSpPr>
          <p:cNvPr id="8196" name="灯片编号占位符 5"/>
          <p:cNvSpPr>
            <a:spLocks noGrp="1" noChangeArrowheads="1"/>
          </p:cNvSpPr>
          <p:nvPr/>
        </p:nvSpPr>
        <p:spPr bwMode="auto">
          <a:xfrm>
            <a:off x="8556625" y="0"/>
            <a:ext cx="5873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05A7701B-0686-4289-A776-8E73E5C21C5F}" type="slidenum">
              <a:rPr lang="zh-CN" altLang="en-US">
                <a:ea typeface="楷体_GB2312" pitchFamily="1" charset="-122"/>
              </a:rPr>
              <a:pPr/>
              <a:t>5</a:t>
            </a:fld>
            <a:endParaRPr lang="en-US" altLang="zh-CN">
              <a:ea typeface="楷体_GB2312" pitchFamily="1" charset="-122"/>
            </a:endParaRPr>
          </a:p>
        </p:txBody>
      </p:sp>
      <p:sp>
        <p:nvSpPr>
          <p:cNvPr id="819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just" eaLnBrk="1" hangingPunct="1"/>
            <a:r>
              <a:rPr lang="zh-CN" altLang="en-US" smtClean="0"/>
              <a:t>复合语句与{ }</a:t>
            </a:r>
          </a:p>
        </p:txBody>
      </p:sp>
      <p:sp>
        <p:nvSpPr>
          <p:cNvPr id="9221" name="Rectangle 11"/>
          <p:cNvSpPr>
            <a:spLocks noChangeArrowheads="1"/>
          </p:cNvSpPr>
          <p:nvPr/>
        </p:nvSpPr>
        <p:spPr bwMode="auto">
          <a:xfrm>
            <a:off x="4716463" y="1052513"/>
            <a:ext cx="3703637" cy="26082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just">
              <a:spcBef>
                <a:spcPct val="0"/>
              </a:spcBef>
            </a:pPr>
            <a:r>
              <a:rPr lang="zh-CN" altLang="en-US" sz="2000">
                <a:solidFill>
                  <a:srgbClr val="003366"/>
                </a:solidFill>
              </a:rPr>
              <a:t>     while(i&lt;=n)</a:t>
            </a:r>
          </a:p>
          <a:p>
            <a:pPr marL="342900" indent="-342900" algn="just">
              <a:spcBef>
                <a:spcPct val="0"/>
              </a:spcBef>
            </a:pPr>
            <a:r>
              <a:rPr lang="zh-CN" altLang="en-US" sz="2000">
                <a:solidFill>
                  <a:srgbClr val="003366"/>
                </a:solidFill>
              </a:rPr>
              <a:t>	  if ( ) {</a:t>
            </a:r>
          </a:p>
          <a:p>
            <a:pPr marL="342900" indent="-342900" algn="just">
              <a:spcBef>
                <a:spcPct val="0"/>
              </a:spcBef>
            </a:pPr>
            <a:r>
              <a:rPr lang="zh-CN" altLang="en-US" sz="2000">
                <a:solidFill>
                  <a:srgbClr val="003366"/>
                </a:solidFill>
              </a:rPr>
              <a:t>	     k=(float)s/i;</a:t>
            </a:r>
          </a:p>
          <a:p>
            <a:pPr marL="342900" indent="-342900" algn="just">
              <a:spcBef>
                <a:spcPct val="0"/>
              </a:spcBef>
            </a:pPr>
            <a:r>
              <a:rPr lang="zh-CN" altLang="en-US" sz="2000">
                <a:solidFill>
                  <a:srgbClr val="003366"/>
                </a:solidFill>
              </a:rPr>
              <a:t>	     sum=sum+k; s=-s; i++;</a:t>
            </a:r>
          </a:p>
          <a:p>
            <a:pPr marL="342900" indent="-342900" algn="just">
              <a:spcBef>
                <a:spcPct val="0"/>
              </a:spcBef>
            </a:pPr>
            <a:r>
              <a:rPr lang="zh-CN" altLang="en-US" sz="2000">
                <a:solidFill>
                  <a:srgbClr val="003366"/>
                </a:solidFill>
              </a:rPr>
              <a:t>       }</a:t>
            </a:r>
          </a:p>
          <a:p>
            <a:pPr marL="342900" indent="-342900" algn="just">
              <a:spcBef>
                <a:spcPct val="0"/>
              </a:spcBef>
            </a:pPr>
            <a:r>
              <a:rPr lang="zh-CN" altLang="en-US" sz="2000">
                <a:solidFill>
                  <a:srgbClr val="003366"/>
                </a:solidFill>
              </a:rPr>
              <a:t>	  else</a:t>
            </a:r>
          </a:p>
          <a:p>
            <a:pPr marL="342900" indent="-342900" algn="just">
              <a:spcBef>
                <a:spcPct val="0"/>
              </a:spcBef>
            </a:pPr>
            <a:r>
              <a:rPr lang="zh-CN" altLang="en-US" sz="2000">
                <a:solidFill>
                  <a:srgbClr val="003366"/>
                </a:solidFill>
              </a:rPr>
              <a:t>          i++;</a:t>
            </a:r>
          </a:p>
          <a:p>
            <a:pPr marL="342900" indent="-342900" algn="just">
              <a:spcBef>
                <a:spcPct val="0"/>
              </a:spcBef>
            </a:pPr>
            <a:r>
              <a:rPr lang="zh-CN" altLang="en-US" sz="2000">
                <a:solidFill>
                  <a:srgbClr val="003366"/>
                </a:solidFill>
              </a:rPr>
              <a:t>     printf("sum=%f\n",sum);</a:t>
            </a:r>
            <a:endParaRPr lang="zh-CN" altLang="en-US">
              <a:ea typeface="楷体_GB2312" pitchFamily="1" charset="-122"/>
            </a:endParaRPr>
          </a:p>
        </p:txBody>
      </p:sp>
      <p:sp>
        <p:nvSpPr>
          <p:cNvPr id="9222" name="Rectangle 11"/>
          <p:cNvSpPr>
            <a:spLocks noChangeArrowheads="1"/>
          </p:cNvSpPr>
          <p:nvPr/>
        </p:nvSpPr>
        <p:spPr bwMode="auto">
          <a:xfrm>
            <a:off x="612775" y="3357563"/>
            <a:ext cx="3702050" cy="33004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just">
              <a:spcBef>
                <a:spcPct val="0"/>
              </a:spcBef>
            </a:pPr>
            <a:r>
              <a:rPr lang="zh-CN" altLang="en-US" sz="2000">
                <a:solidFill>
                  <a:srgbClr val="003366"/>
                </a:solidFill>
              </a:rPr>
              <a:t>     while(i&lt;=n)</a:t>
            </a:r>
          </a:p>
          <a:p>
            <a:pPr marL="342900" indent="-342900" algn="just">
              <a:spcBef>
                <a:spcPct val="0"/>
              </a:spcBef>
            </a:pPr>
            <a:r>
              <a:rPr lang="zh-CN" altLang="en-US" sz="2000">
                <a:solidFill>
                  <a:srgbClr val="003366"/>
                </a:solidFill>
              </a:rPr>
              <a:t>     {</a:t>
            </a:r>
          </a:p>
          <a:p>
            <a:pPr marL="342900" indent="-342900" algn="just">
              <a:spcBef>
                <a:spcPct val="0"/>
              </a:spcBef>
            </a:pPr>
            <a:r>
              <a:rPr lang="zh-CN" altLang="en-US" sz="2000">
                <a:solidFill>
                  <a:srgbClr val="003366"/>
                </a:solidFill>
              </a:rPr>
              <a:t>	   if ( ) {</a:t>
            </a:r>
          </a:p>
          <a:p>
            <a:pPr marL="342900" indent="-342900" algn="just">
              <a:spcBef>
                <a:spcPct val="0"/>
              </a:spcBef>
            </a:pPr>
            <a:r>
              <a:rPr lang="zh-CN" altLang="en-US" sz="2000">
                <a:solidFill>
                  <a:srgbClr val="003366"/>
                </a:solidFill>
              </a:rPr>
              <a:t>	     k=(float)s/i;</a:t>
            </a:r>
          </a:p>
          <a:p>
            <a:pPr marL="342900" indent="-342900" algn="just">
              <a:spcBef>
                <a:spcPct val="0"/>
              </a:spcBef>
            </a:pPr>
            <a:r>
              <a:rPr lang="zh-CN" altLang="en-US" sz="2000">
                <a:solidFill>
                  <a:srgbClr val="003366"/>
                </a:solidFill>
              </a:rPr>
              <a:t>	     sum=sum+k; s=-s; i++;</a:t>
            </a:r>
          </a:p>
          <a:p>
            <a:pPr marL="342900" indent="-342900" algn="just">
              <a:spcBef>
                <a:spcPct val="0"/>
              </a:spcBef>
            </a:pPr>
            <a:r>
              <a:rPr lang="zh-CN" altLang="en-US" sz="2000">
                <a:solidFill>
                  <a:srgbClr val="003366"/>
                </a:solidFill>
              </a:rPr>
              <a:t>        }</a:t>
            </a:r>
          </a:p>
          <a:p>
            <a:pPr marL="342900" indent="-342900" algn="just">
              <a:spcBef>
                <a:spcPct val="0"/>
              </a:spcBef>
            </a:pPr>
            <a:r>
              <a:rPr lang="zh-CN" altLang="en-US" sz="2000">
                <a:solidFill>
                  <a:srgbClr val="003366"/>
                </a:solidFill>
              </a:rPr>
              <a:t>	  else</a:t>
            </a:r>
          </a:p>
          <a:p>
            <a:pPr marL="342900" indent="-342900" algn="just">
              <a:spcBef>
                <a:spcPct val="0"/>
              </a:spcBef>
            </a:pPr>
            <a:r>
              <a:rPr lang="zh-CN" altLang="en-US" sz="2000">
                <a:solidFill>
                  <a:srgbClr val="003366"/>
                </a:solidFill>
              </a:rPr>
              <a:t>          i++;</a:t>
            </a:r>
          </a:p>
          <a:p>
            <a:pPr marL="342900" indent="-342900" algn="just">
              <a:spcBef>
                <a:spcPct val="0"/>
              </a:spcBef>
            </a:pPr>
            <a:r>
              <a:rPr lang="zh-CN" altLang="en-US" sz="2000">
                <a:solidFill>
                  <a:srgbClr val="003366"/>
                </a:solidFill>
              </a:rPr>
              <a:t>     }</a:t>
            </a:r>
          </a:p>
          <a:p>
            <a:pPr marL="342900" indent="-342900" algn="just">
              <a:spcBef>
                <a:spcPct val="0"/>
              </a:spcBef>
            </a:pPr>
            <a:r>
              <a:rPr lang="zh-CN" altLang="en-US" sz="2000">
                <a:solidFill>
                  <a:srgbClr val="003366"/>
                </a:solidFill>
              </a:rPr>
              <a:t>     printf("sum=%f\n",sum);</a:t>
            </a:r>
            <a:endParaRPr lang="zh-CN" altLang="en-US">
              <a:ea typeface="楷体_GB2312" pitchFamily="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8" grpId="0" bldLvl="0" animBg="1" autoUpdateAnimBg="0"/>
      <p:bldP spid="9221" grpId="0" bldLvl="0" animBg="1" autoUpdateAnimBg="0"/>
      <p:bldP spid="9222" grpId="0" bldLvl="0" animBg="1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采用缩进格式，增强可读性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E609D1-4999-4B12-8037-B2A0B48EB937}" type="slidenum">
              <a:rPr lang="zh-CN" altLang="en-US" smtClean="0"/>
              <a:pPr>
                <a:defRPr/>
              </a:pPr>
              <a:t>6</a:t>
            </a:fld>
            <a:endParaRPr lang="en-US" sz="1800">
              <a:solidFill>
                <a:srgbClr val="000000"/>
              </a:solidFill>
              <a:latin typeface="Times New Roman" pitchFamily="18" charset="0"/>
              <a:ea typeface="+mn-ea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539721" y="1052835"/>
            <a:ext cx="3600250" cy="5336846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kumimoji="1" lang="en-US" altLang="zh-CN" sz="2400" dirty="0" smtClean="0">
                <a:solidFill>
                  <a:srgbClr val="C00000"/>
                </a:solidFill>
                <a:ea typeface="隶书" pitchFamily="49" charset="-122"/>
              </a:rPr>
              <a:t>/* </a:t>
            </a:r>
            <a:r>
              <a:rPr kumimoji="1" lang="zh-CN" altLang="en-US" sz="2400" dirty="0" smtClean="0">
                <a:solidFill>
                  <a:srgbClr val="C00000"/>
                </a:solidFill>
                <a:ea typeface="隶书" pitchFamily="49" charset="-122"/>
              </a:rPr>
              <a:t>程序功能</a:t>
            </a:r>
            <a:r>
              <a:rPr kumimoji="1" lang="en-US" altLang="zh-CN" sz="2400" dirty="0">
                <a:solidFill>
                  <a:srgbClr val="C00000"/>
                </a:solidFill>
                <a:ea typeface="隶书" pitchFamily="49" charset="-122"/>
              </a:rPr>
              <a:t> </a:t>
            </a:r>
            <a:r>
              <a:rPr kumimoji="1" lang="en-US" altLang="zh-CN" sz="2400" dirty="0" smtClean="0">
                <a:solidFill>
                  <a:srgbClr val="C00000"/>
                </a:solidFill>
                <a:ea typeface="隶书" pitchFamily="49" charset="-122"/>
              </a:rPr>
              <a:t> */</a:t>
            </a:r>
          </a:p>
          <a:p>
            <a:pPr eaLnBrk="1" hangingPunct="1">
              <a:lnSpc>
                <a:spcPct val="100000"/>
              </a:lnSpc>
            </a:pPr>
            <a:r>
              <a:rPr kumimoji="1" lang="en-US" altLang="zh-CN" sz="2400" dirty="0" smtClean="0">
                <a:ea typeface="隶书" pitchFamily="49" charset="-122"/>
              </a:rPr>
              <a:t>void  </a:t>
            </a:r>
            <a:r>
              <a:rPr kumimoji="1" lang="en-US" altLang="zh-CN" sz="2400" dirty="0">
                <a:ea typeface="隶书" pitchFamily="49" charset="-122"/>
              </a:rPr>
              <a:t>main( )</a:t>
            </a:r>
          </a:p>
          <a:p>
            <a:pPr eaLnBrk="1" hangingPunct="1">
              <a:lnSpc>
                <a:spcPct val="100000"/>
              </a:lnSpc>
            </a:pPr>
            <a:r>
              <a:rPr kumimoji="1" lang="en-US" altLang="zh-CN" sz="2400" dirty="0">
                <a:solidFill>
                  <a:srgbClr val="FF3300"/>
                </a:solidFill>
                <a:ea typeface="隶书" pitchFamily="49" charset="-122"/>
              </a:rPr>
              <a:t>{</a:t>
            </a:r>
            <a:r>
              <a:rPr kumimoji="1" lang="en-US" altLang="zh-CN" sz="2400" dirty="0">
                <a:ea typeface="隶书" pitchFamily="49" charset="-122"/>
              </a:rPr>
              <a:t>   </a:t>
            </a:r>
          </a:p>
          <a:p>
            <a:pPr eaLnBrk="1" hangingPunct="1">
              <a:lnSpc>
                <a:spcPct val="100000"/>
              </a:lnSpc>
            </a:pPr>
            <a:r>
              <a:rPr kumimoji="1" lang="en-US" altLang="zh-CN" sz="2400" dirty="0">
                <a:ea typeface="隶书" pitchFamily="49" charset="-122"/>
              </a:rPr>
              <a:t>      </a:t>
            </a:r>
            <a:r>
              <a:rPr kumimoji="1" lang="en-US" altLang="zh-CN" sz="2400" dirty="0" err="1">
                <a:ea typeface="隶书" pitchFamily="49" charset="-122"/>
              </a:rPr>
              <a:t>int</a:t>
            </a:r>
            <a:r>
              <a:rPr kumimoji="1" lang="en-US" altLang="zh-CN" sz="2400" dirty="0">
                <a:ea typeface="隶书" pitchFamily="49" charset="-122"/>
              </a:rPr>
              <a:t>  </a:t>
            </a:r>
            <a:r>
              <a:rPr kumimoji="1" lang="en-US" altLang="zh-CN" sz="2400" dirty="0" err="1">
                <a:ea typeface="隶书" pitchFamily="49" charset="-122"/>
              </a:rPr>
              <a:t>i</a:t>
            </a:r>
            <a:r>
              <a:rPr kumimoji="1" lang="en-US" altLang="zh-CN" sz="2400" dirty="0">
                <a:ea typeface="隶书" pitchFamily="49" charset="-122"/>
              </a:rPr>
              <a:t> </a:t>
            </a:r>
            <a:r>
              <a:rPr kumimoji="1" lang="en-US" altLang="zh-CN" sz="2400" dirty="0" smtClean="0">
                <a:ea typeface="隶书" pitchFamily="49" charset="-122"/>
              </a:rPr>
              <a:t>,  </a:t>
            </a:r>
            <a:r>
              <a:rPr kumimoji="1" lang="en-US" altLang="zh-CN" sz="2400" dirty="0">
                <a:ea typeface="隶书" pitchFamily="49" charset="-122"/>
              </a:rPr>
              <a:t>sum;</a:t>
            </a:r>
          </a:p>
          <a:p>
            <a:pPr eaLnBrk="1" hangingPunct="1">
              <a:lnSpc>
                <a:spcPct val="100000"/>
              </a:lnSpc>
            </a:pPr>
            <a:r>
              <a:rPr kumimoji="1" lang="en-US" altLang="zh-CN" sz="2400" dirty="0">
                <a:ea typeface="隶书" pitchFamily="49" charset="-122"/>
              </a:rPr>
              <a:t>      sum=0</a:t>
            </a:r>
            <a:r>
              <a:rPr kumimoji="1" lang="en-US" altLang="zh-CN" sz="2400" dirty="0" smtClean="0">
                <a:ea typeface="隶书" pitchFamily="49" charset="-122"/>
              </a:rPr>
              <a:t>;</a:t>
            </a:r>
          </a:p>
          <a:p>
            <a:pPr eaLnBrk="1" hangingPunct="1">
              <a:lnSpc>
                <a:spcPct val="100000"/>
              </a:lnSpc>
            </a:pPr>
            <a:r>
              <a:rPr kumimoji="1" lang="en-US" altLang="zh-CN" sz="2400" dirty="0">
                <a:ea typeface="隶书" pitchFamily="49" charset="-122"/>
              </a:rPr>
              <a:t> </a:t>
            </a:r>
            <a:r>
              <a:rPr kumimoji="1" lang="en-US" altLang="zh-CN" sz="2400" dirty="0" smtClean="0">
                <a:ea typeface="隶书" pitchFamily="49" charset="-122"/>
              </a:rPr>
              <a:t>     </a:t>
            </a:r>
            <a:r>
              <a:rPr kumimoji="1" lang="en-US" altLang="zh-CN" sz="2400" dirty="0" smtClean="0">
                <a:solidFill>
                  <a:srgbClr val="C00000"/>
                </a:solidFill>
                <a:ea typeface="隶书" pitchFamily="49" charset="-122"/>
              </a:rPr>
              <a:t>// sum = 1 + 2 + 3 + …</a:t>
            </a:r>
            <a:endParaRPr kumimoji="1" lang="en-US" altLang="zh-CN" sz="2400" dirty="0">
              <a:solidFill>
                <a:srgbClr val="C00000"/>
              </a:solidFill>
              <a:ea typeface="隶书" pitchFamily="49" charset="-122"/>
            </a:endParaRPr>
          </a:p>
          <a:p>
            <a:pPr eaLnBrk="1" hangingPunct="1">
              <a:lnSpc>
                <a:spcPct val="100000"/>
              </a:lnSpc>
            </a:pPr>
            <a:r>
              <a:rPr kumimoji="1" lang="en-US" altLang="zh-CN" sz="2400" dirty="0">
                <a:ea typeface="隶书" pitchFamily="49" charset="-122"/>
              </a:rPr>
              <a:t>      for(</a:t>
            </a:r>
            <a:r>
              <a:rPr kumimoji="1" lang="en-US" altLang="zh-CN" sz="2400" dirty="0" err="1">
                <a:ea typeface="隶书" pitchFamily="49" charset="-122"/>
              </a:rPr>
              <a:t>i</a:t>
            </a:r>
            <a:r>
              <a:rPr kumimoji="1" lang="en-US" altLang="zh-CN" sz="2400" dirty="0">
                <a:ea typeface="隶书" pitchFamily="49" charset="-122"/>
              </a:rPr>
              <a:t>=1; </a:t>
            </a:r>
            <a:r>
              <a:rPr kumimoji="1" lang="en-US" altLang="zh-CN" sz="2400" dirty="0" err="1">
                <a:ea typeface="隶书" pitchFamily="49" charset="-122"/>
              </a:rPr>
              <a:t>i</a:t>
            </a:r>
            <a:r>
              <a:rPr kumimoji="1" lang="en-US" altLang="zh-CN" sz="2400" dirty="0">
                <a:ea typeface="隶书" pitchFamily="49" charset="-122"/>
              </a:rPr>
              <a:t>&lt;10;i++)</a:t>
            </a:r>
          </a:p>
          <a:p>
            <a:pPr eaLnBrk="1" hangingPunct="1">
              <a:lnSpc>
                <a:spcPct val="100000"/>
              </a:lnSpc>
            </a:pPr>
            <a:r>
              <a:rPr kumimoji="1" lang="en-US" altLang="zh-CN" sz="2400" dirty="0">
                <a:ea typeface="隶书" pitchFamily="49" charset="-122"/>
              </a:rPr>
              <a:t>     {</a:t>
            </a:r>
          </a:p>
          <a:p>
            <a:pPr eaLnBrk="1" hangingPunct="1">
              <a:lnSpc>
                <a:spcPct val="100000"/>
              </a:lnSpc>
            </a:pPr>
            <a:r>
              <a:rPr kumimoji="1" lang="en-US" altLang="zh-CN" sz="2400" dirty="0" smtClean="0">
                <a:ea typeface="隶书" pitchFamily="49" charset="-122"/>
              </a:rPr>
              <a:t>            sum</a:t>
            </a:r>
            <a:r>
              <a:rPr kumimoji="1" lang="en-US" altLang="zh-CN" sz="2400" dirty="0">
                <a:ea typeface="隶书" pitchFamily="49" charset="-122"/>
              </a:rPr>
              <a:t> </a:t>
            </a:r>
            <a:r>
              <a:rPr kumimoji="1" lang="en-US" altLang="zh-CN" sz="2400" dirty="0" smtClean="0">
                <a:ea typeface="隶书" pitchFamily="49" charset="-122"/>
              </a:rPr>
              <a:t>= sum + </a:t>
            </a:r>
            <a:r>
              <a:rPr kumimoji="1" lang="en-US" altLang="zh-CN" sz="2400" dirty="0" err="1" smtClean="0">
                <a:ea typeface="隶书" pitchFamily="49" charset="-122"/>
              </a:rPr>
              <a:t>i</a:t>
            </a:r>
            <a:r>
              <a:rPr kumimoji="1" lang="en-US" altLang="zh-CN" sz="2400" dirty="0" smtClean="0">
                <a:ea typeface="隶书" pitchFamily="49" charset="-122"/>
              </a:rPr>
              <a:t>;</a:t>
            </a:r>
            <a:endParaRPr kumimoji="1" lang="en-US" altLang="zh-CN" sz="2400" dirty="0">
              <a:ea typeface="隶书" pitchFamily="49" charset="-122"/>
            </a:endParaRPr>
          </a:p>
          <a:p>
            <a:pPr eaLnBrk="1" hangingPunct="1">
              <a:lnSpc>
                <a:spcPct val="100000"/>
              </a:lnSpc>
            </a:pPr>
            <a:r>
              <a:rPr kumimoji="1" lang="en-US" altLang="zh-CN" sz="2400" dirty="0">
                <a:ea typeface="隶书" pitchFamily="49" charset="-122"/>
              </a:rPr>
              <a:t>      </a:t>
            </a:r>
            <a:r>
              <a:rPr kumimoji="1" lang="en-US" altLang="zh-CN" sz="2400" dirty="0" smtClean="0">
                <a:ea typeface="隶书" pitchFamily="49" charset="-122"/>
              </a:rPr>
              <a:t>}</a:t>
            </a:r>
            <a:endParaRPr kumimoji="1" lang="en-US" altLang="zh-CN" sz="2400" dirty="0">
              <a:ea typeface="隶书" pitchFamily="49" charset="-122"/>
            </a:endParaRPr>
          </a:p>
          <a:p>
            <a:pPr eaLnBrk="1" hangingPunct="1">
              <a:lnSpc>
                <a:spcPct val="100000"/>
              </a:lnSpc>
            </a:pPr>
            <a:r>
              <a:rPr kumimoji="1" lang="en-US" altLang="zh-CN" sz="2400" dirty="0">
                <a:ea typeface="隶书" pitchFamily="49" charset="-122"/>
              </a:rPr>
              <a:t>      </a:t>
            </a:r>
            <a:r>
              <a:rPr kumimoji="1" lang="en-US" altLang="zh-CN" sz="2400" dirty="0" err="1">
                <a:ea typeface="隶书" pitchFamily="49" charset="-122"/>
              </a:rPr>
              <a:t>printf</a:t>
            </a:r>
            <a:r>
              <a:rPr kumimoji="1" lang="en-US" altLang="zh-CN" sz="2400" dirty="0">
                <a:ea typeface="隶书" pitchFamily="49" charset="-122"/>
              </a:rPr>
              <a:t>(“%d\</a:t>
            </a:r>
            <a:r>
              <a:rPr kumimoji="1" lang="en-US" altLang="zh-CN" sz="2400" dirty="0" err="1">
                <a:ea typeface="隶书" pitchFamily="49" charset="-122"/>
              </a:rPr>
              <a:t>n”,sum</a:t>
            </a:r>
            <a:r>
              <a:rPr kumimoji="1" lang="en-US" altLang="zh-CN" sz="2400" dirty="0" smtClean="0">
                <a:ea typeface="隶书" pitchFamily="49" charset="-122"/>
              </a:rPr>
              <a:t>);</a:t>
            </a:r>
            <a:endParaRPr kumimoji="1" lang="en-US" altLang="zh-CN" sz="2400" dirty="0">
              <a:ea typeface="隶书" pitchFamily="49" charset="-122"/>
            </a:endParaRPr>
          </a:p>
          <a:p>
            <a:pPr eaLnBrk="1" hangingPunct="1">
              <a:lnSpc>
                <a:spcPct val="100000"/>
              </a:lnSpc>
            </a:pPr>
            <a:r>
              <a:rPr kumimoji="1" lang="en-US" altLang="zh-CN" sz="2400" dirty="0">
                <a:solidFill>
                  <a:srgbClr val="FF3300"/>
                </a:solidFill>
                <a:ea typeface="隶书" pitchFamily="49" charset="-122"/>
              </a:rPr>
              <a:t>}</a:t>
            </a:r>
            <a:endParaRPr kumimoji="1" lang="en-US" altLang="zh-CN" sz="2400" dirty="0">
              <a:ea typeface="隶书" pitchFamily="49" charset="-122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4416661" y="1127533"/>
            <a:ext cx="2315489" cy="4893647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kumimoji="1" lang="en-US" altLang="zh-CN" sz="2400" dirty="0">
                <a:solidFill>
                  <a:srgbClr val="C00000"/>
                </a:solidFill>
                <a:ea typeface="隶书" pitchFamily="49" charset="-122"/>
              </a:rPr>
              <a:t>i</a:t>
            </a:r>
            <a:r>
              <a:rPr kumimoji="1" lang="en-US" altLang="zh-CN" sz="2400" dirty="0" smtClean="0">
                <a:solidFill>
                  <a:srgbClr val="C00000"/>
                </a:solidFill>
                <a:ea typeface="隶书" pitchFamily="49" charset="-122"/>
              </a:rPr>
              <a:t>f ( )</a:t>
            </a:r>
          </a:p>
          <a:p>
            <a:pPr eaLnBrk="1" hangingPunct="1">
              <a:lnSpc>
                <a:spcPct val="100000"/>
              </a:lnSpc>
            </a:pPr>
            <a:r>
              <a:rPr kumimoji="1" lang="en-US" altLang="zh-CN" sz="2400" dirty="0" smtClean="0">
                <a:solidFill>
                  <a:srgbClr val="C00000"/>
                </a:solidFill>
                <a:ea typeface="隶书" pitchFamily="49" charset="-122"/>
              </a:rPr>
              <a:t>{</a:t>
            </a:r>
          </a:p>
          <a:p>
            <a:pPr eaLnBrk="1" hangingPunct="1">
              <a:lnSpc>
                <a:spcPct val="100000"/>
              </a:lnSpc>
            </a:pPr>
            <a:r>
              <a:rPr kumimoji="1" lang="en-US" altLang="zh-CN" sz="2400" dirty="0">
                <a:solidFill>
                  <a:srgbClr val="C00000"/>
                </a:solidFill>
                <a:ea typeface="隶书" pitchFamily="49" charset="-122"/>
              </a:rPr>
              <a:t> </a:t>
            </a:r>
            <a:r>
              <a:rPr kumimoji="1" lang="en-US" altLang="zh-CN" sz="2400" dirty="0" smtClean="0">
                <a:solidFill>
                  <a:srgbClr val="C00000"/>
                </a:solidFill>
                <a:ea typeface="隶书" pitchFamily="49" charset="-122"/>
              </a:rPr>
              <a:t>   …..</a:t>
            </a:r>
          </a:p>
          <a:p>
            <a:pPr eaLnBrk="1" hangingPunct="1">
              <a:lnSpc>
                <a:spcPct val="100000"/>
              </a:lnSpc>
            </a:pPr>
            <a:r>
              <a:rPr kumimoji="1" lang="en-US" altLang="zh-CN" sz="2400" dirty="0">
                <a:solidFill>
                  <a:srgbClr val="C00000"/>
                </a:solidFill>
                <a:ea typeface="隶书" pitchFamily="49" charset="-122"/>
              </a:rPr>
              <a:t> </a:t>
            </a:r>
            <a:r>
              <a:rPr kumimoji="1" lang="en-US" altLang="zh-CN" sz="2400" dirty="0" smtClean="0">
                <a:solidFill>
                  <a:srgbClr val="C00000"/>
                </a:solidFill>
                <a:ea typeface="隶书" pitchFamily="49" charset="-122"/>
              </a:rPr>
              <a:t>   …..</a:t>
            </a:r>
          </a:p>
          <a:p>
            <a:pPr eaLnBrk="1" hangingPunct="1">
              <a:lnSpc>
                <a:spcPct val="100000"/>
              </a:lnSpc>
            </a:pPr>
            <a:r>
              <a:rPr kumimoji="1" lang="en-US" altLang="zh-CN" sz="2400" dirty="0" smtClean="0">
                <a:solidFill>
                  <a:srgbClr val="C00000"/>
                </a:solidFill>
                <a:ea typeface="隶书" pitchFamily="49" charset="-122"/>
              </a:rPr>
              <a:t>}</a:t>
            </a:r>
          </a:p>
          <a:p>
            <a:pPr eaLnBrk="1" hangingPunct="1">
              <a:lnSpc>
                <a:spcPct val="100000"/>
              </a:lnSpc>
            </a:pPr>
            <a:r>
              <a:rPr kumimoji="1" lang="en-US" altLang="zh-CN" sz="2400" dirty="0" smtClean="0">
                <a:solidFill>
                  <a:srgbClr val="C00000"/>
                </a:solidFill>
                <a:ea typeface="隶书" pitchFamily="49" charset="-122"/>
              </a:rPr>
              <a:t>else if ( )</a:t>
            </a:r>
          </a:p>
          <a:p>
            <a:pPr eaLnBrk="1" hangingPunct="1">
              <a:lnSpc>
                <a:spcPct val="100000"/>
              </a:lnSpc>
            </a:pPr>
            <a:r>
              <a:rPr kumimoji="1" lang="en-US" altLang="zh-CN" sz="2400" dirty="0" smtClean="0">
                <a:solidFill>
                  <a:srgbClr val="C00000"/>
                </a:solidFill>
                <a:ea typeface="隶书" pitchFamily="49" charset="-122"/>
              </a:rPr>
              <a:t>{</a:t>
            </a:r>
          </a:p>
          <a:p>
            <a:pPr eaLnBrk="1" hangingPunct="1">
              <a:lnSpc>
                <a:spcPct val="100000"/>
              </a:lnSpc>
            </a:pPr>
            <a:r>
              <a:rPr kumimoji="1" lang="en-US" altLang="zh-CN" sz="2400" dirty="0" smtClean="0">
                <a:solidFill>
                  <a:srgbClr val="C00000"/>
                </a:solidFill>
                <a:ea typeface="隶书" pitchFamily="49" charset="-122"/>
              </a:rPr>
              <a:t>}</a:t>
            </a:r>
          </a:p>
          <a:p>
            <a:pPr eaLnBrk="1" hangingPunct="1">
              <a:lnSpc>
                <a:spcPct val="100000"/>
              </a:lnSpc>
            </a:pPr>
            <a:r>
              <a:rPr kumimoji="1" lang="en-US" altLang="zh-CN" sz="2400" dirty="0" smtClean="0">
                <a:solidFill>
                  <a:srgbClr val="C00000"/>
                </a:solidFill>
                <a:ea typeface="隶书" pitchFamily="49" charset="-122"/>
              </a:rPr>
              <a:t>else</a:t>
            </a:r>
          </a:p>
          <a:p>
            <a:pPr eaLnBrk="1" hangingPunct="1">
              <a:lnSpc>
                <a:spcPct val="100000"/>
              </a:lnSpc>
            </a:pPr>
            <a:r>
              <a:rPr kumimoji="1" lang="en-US" altLang="zh-CN" sz="2400" dirty="0" smtClean="0">
                <a:solidFill>
                  <a:srgbClr val="C00000"/>
                </a:solidFill>
                <a:ea typeface="隶书" pitchFamily="49" charset="-122"/>
              </a:rPr>
              <a:t>{</a:t>
            </a:r>
          </a:p>
          <a:p>
            <a:pPr eaLnBrk="1" hangingPunct="1">
              <a:lnSpc>
                <a:spcPct val="100000"/>
              </a:lnSpc>
            </a:pPr>
            <a:r>
              <a:rPr kumimoji="1" lang="en-US" altLang="zh-CN" sz="2400" dirty="0">
                <a:solidFill>
                  <a:srgbClr val="C00000"/>
                </a:solidFill>
                <a:ea typeface="隶书" pitchFamily="49" charset="-122"/>
              </a:rPr>
              <a:t>}</a:t>
            </a:r>
            <a:endParaRPr kumimoji="1" lang="en-US" altLang="zh-CN" sz="2400" dirty="0" smtClean="0">
              <a:solidFill>
                <a:srgbClr val="C00000"/>
              </a:solidFill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63429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apsules">
  <a:themeElements>
    <a:clrScheme name="">
      <a:dk1>
        <a:srgbClr val="003366"/>
      </a:dk1>
      <a:lt1>
        <a:srgbClr val="FFFFFF"/>
      </a:lt1>
      <a:dk2>
        <a:srgbClr val="006666"/>
      </a:dk2>
      <a:lt2>
        <a:srgbClr val="003366"/>
      </a:lt2>
      <a:accent1>
        <a:srgbClr val="99CC99"/>
      </a:accent1>
      <a:accent2>
        <a:srgbClr val="33CCCC"/>
      </a:accent2>
      <a:accent3>
        <a:srgbClr val="FFFFFF"/>
      </a:accent3>
      <a:accent4>
        <a:srgbClr val="002A56"/>
      </a:accent4>
      <a:accent5>
        <a:srgbClr val="CAE2CA"/>
      </a:accent5>
      <a:accent6>
        <a:srgbClr val="2DB9B9"/>
      </a:accent6>
      <a:hlink>
        <a:srgbClr val="666699"/>
      </a:hlink>
      <a:folHlink>
        <a:srgbClr val="CC99FF"/>
      </a:folHlink>
    </a:clrScheme>
    <a:fontScheme name="Capsules">
      <a:majorFont>
        <a:latin typeface="Arial"/>
        <a:ea typeface="楷体_GB2312"/>
        <a:cs typeface=""/>
      </a:majorFont>
      <a:minorFont>
        <a:latin typeface="Arial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tx1"/>
          </a:buClr>
          <a:buSzPct val="75000"/>
          <a:buFont typeface="Wingdings" pitchFamily="2" charset="2"/>
          <a:buNone/>
          <a:tabLst/>
          <a:defRPr kumimoji="0" lang="zh-CN" sz="2400" b="1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tx1"/>
          </a:buClr>
          <a:buSzPct val="75000"/>
          <a:buFont typeface="Wingdings" pitchFamily="2" charset="2"/>
          <a:buNone/>
          <a:tabLst/>
          <a:defRPr kumimoji="0" lang="zh-CN" sz="2400" b="1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3366"/>
      </a:dk1>
      <a:lt1>
        <a:srgbClr val="FFFFFF"/>
      </a:lt1>
      <a:dk2>
        <a:srgbClr val="006666"/>
      </a:dk2>
      <a:lt2>
        <a:srgbClr val="003366"/>
      </a:lt2>
      <a:accent1>
        <a:srgbClr val="99CC99"/>
      </a:accent1>
      <a:accent2>
        <a:srgbClr val="33CCCC"/>
      </a:accent2>
      <a:accent3>
        <a:srgbClr val="FFFFFF"/>
      </a:accent3>
      <a:accent4>
        <a:srgbClr val="002A56"/>
      </a:accent4>
      <a:accent5>
        <a:srgbClr val="CAE2CA"/>
      </a:accent5>
      <a:accent6>
        <a:srgbClr val="2DB9B9"/>
      </a:accent6>
      <a:hlink>
        <a:srgbClr val="666699"/>
      </a:hlink>
      <a:folHlink>
        <a:srgbClr val="CC99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</TotalTime>
  <Pages>0</Pages>
  <Words>679</Words>
  <Characters>0</Characters>
  <Application>Microsoft Office PowerPoint</Application>
  <DocSecurity>0</DocSecurity>
  <PresentationFormat>全屏显示(4:3)</PresentationFormat>
  <Lines>0</Lines>
  <Paragraphs>123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Capsules</vt:lpstr>
      <vt:lpstr>Scanf( )常见错误</vt:lpstr>
      <vt:lpstr>整数除以整数，结果为整数</vt:lpstr>
      <vt:lpstr>p33学习指导，常见错误</vt:lpstr>
      <vt:lpstr>p33学习指导，正确程序</vt:lpstr>
      <vt:lpstr>复合语句与{ }</vt:lpstr>
      <vt:lpstr>采用缩进格式，增强可读性</vt:lpstr>
    </vt:vector>
  </TitlesOfParts>
  <Company>ustb</Company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jsjjc</dc:creator>
  <cp:lastModifiedBy>Administrator</cp:lastModifiedBy>
  <cp:revision>407</cp:revision>
  <cp:lastPrinted>2113-01-01T00:00:00Z</cp:lastPrinted>
  <dcterms:created xsi:type="dcterms:W3CDTF">2002-09-25T01:48:00Z</dcterms:created>
  <dcterms:modified xsi:type="dcterms:W3CDTF">2015-11-25T13:56:55Z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r8>3</vt:r8>
  </property>
  <property fmtid="{D5CDD505-2E9C-101B-9397-08002B2CF9AE}" pid="3" name="KSOProductBuildVer">
    <vt:lpwstr>2052-9.1.0.4866</vt:lpwstr>
  </property>
</Properties>
</file>