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1" r:id="rId28"/>
    <p:sldId id="282" r:id="rId29"/>
    <p:sldId id="286"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59" autoAdjust="0"/>
  </p:normalViewPr>
  <p:slideViewPr>
    <p:cSldViewPr>
      <p:cViewPr>
        <p:scale>
          <a:sx n="75" d="100"/>
          <a:sy n="75" d="100"/>
        </p:scale>
        <p:origin x="-1236" y="43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93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dirty="0" smtClean="0"/>
              <a:t>上机实践（</a:t>
            </a:r>
            <a:r>
              <a:rPr lang="en-US" altLang="zh-CN" dirty="0" smtClean="0"/>
              <a:t>12</a:t>
            </a:r>
            <a:r>
              <a:rPr lang="zh-CN" altLang="en-US" dirty="0" smtClean="0"/>
              <a:t>次）</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17:54</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次上机练习答案</a:t>
            </a:r>
            <a:r>
              <a:rPr lang="en-US" altLang="zh-CN" dirty="0" smtClean="0"/>
              <a:t>ch2</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次上机练习答案</a:t>
            </a:r>
            <a:r>
              <a:rPr lang="en-US" altLang="zh-CN" dirty="0" smtClean="0"/>
              <a:t>ch2</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d”,m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次上机答案</a:t>
            </a:r>
            <a:r>
              <a:rPr lang="en-US" altLang="zh-CN" dirty="0" smtClean="0"/>
              <a:t>ch2</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次上机答案</a:t>
            </a:r>
            <a:r>
              <a:rPr lang="en-US" altLang="zh-CN" dirty="0" smtClean="0"/>
              <a:t>ch2</a:t>
            </a:r>
            <a:r>
              <a:rPr lang="zh-CN" altLang="en-US" dirty="0" smtClean="0"/>
              <a:t>（</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zh-CN" altLang="en-US" sz="3600" dirty="0"/>
              <a:t>答案</a:t>
            </a:r>
            <a:r>
              <a:rPr lang="en-US" altLang="zh-CN" sz="3600" dirty="0" smtClean="0"/>
              <a:t>ch3</a:t>
            </a:r>
            <a:r>
              <a:rPr lang="zh-CN" altLang="en-US" sz="3600" dirty="0" smtClean="0"/>
              <a:t>（</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次上机练习答案</a:t>
            </a:r>
            <a:r>
              <a:rPr lang="en-US" altLang="zh-CN" sz="3600" dirty="0" smtClean="0"/>
              <a:t>ch3</a:t>
            </a:r>
            <a:r>
              <a:rPr lang="zh-CN" altLang="en-US" sz="3600" dirty="0" smtClean="0"/>
              <a:t>（</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次上机练习答案</a:t>
            </a:r>
            <a:r>
              <a:rPr lang="en-US" altLang="zh-CN" sz="3600" dirty="0" smtClean="0"/>
              <a:t>ch3</a:t>
            </a:r>
            <a:r>
              <a:rPr lang="zh-CN" altLang="en-US" sz="3600" dirty="0" smtClean="0"/>
              <a:t>（</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次上机练习答案</a:t>
            </a:r>
            <a:r>
              <a:rPr lang="en-US" altLang="zh-CN" sz="2800" dirty="0" smtClean="0"/>
              <a:t>ch3</a:t>
            </a:r>
            <a:r>
              <a:rPr lang="zh-CN" altLang="en-US" sz="2800" dirty="0" smtClean="0"/>
              <a:t>（</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次上机练习答案</a:t>
            </a:r>
            <a:r>
              <a:rPr lang="en-US" altLang="zh-CN" sz="2800" dirty="0" smtClean="0"/>
              <a:t>ch3</a:t>
            </a:r>
            <a:r>
              <a:rPr lang="zh-CN" altLang="en-US" sz="2800" dirty="0" smtClean="0"/>
              <a:t>（</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ch4(1)</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max = a; </a:t>
            </a:r>
          </a:p>
          <a:p>
            <a:pPr marL="0" indent="0">
              <a:buFont typeface="Arial" pitchFamily="34" charset="0"/>
              <a:buNone/>
            </a:pPr>
            <a:r>
              <a:rPr lang="en-US" altLang="zh-CN" sz="2000" b="1" dirty="0" smtClean="0"/>
              <a:t>      if (b &gt; max) max = b;</a:t>
            </a:r>
          </a:p>
          <a:p>
            <a:pPr marL="0" indent="0">
              <a:buFont typeface="Arial" pitchFamily="34" charset="0"/>
              <a:buNone/>
            </a:pPr>
            <a:r>
              <a:rPr lang="en-US" altLang="zh-CN" sz="2000" b="1" dirty="0" smtClean="0"/>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ch4(2)</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ch4(3)</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7164796" cy="3139321"/>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 </a:t>
            </a:r>
            <a:r>
              <a:rPr lang="en-US" altLang="zh-CN" dirty="0">
                <a:solidFill>
                  <a:srgbClr val="FF0000"/>
                </a:solidFill>
              </a:rPr>
              <a:t>else if (80.0&lt;=x &amp;&amp; x&lt;=89.0) </a:t>
            </a:r>
            <a:r>
              <a:rPr lang="en-US" altLang="zh-CN" dirty="0" err="1">
                <a:solidFill>
                  <a:srgbClr val="FF0000"/>
                </a:solidFill>
              </a:rPr>
              <a:t>putchar</a:t>
            </a:r>
            <a:r>
              <a:rPr lang="en-US" altLang="zh-CN" dirty="0">
                <a:solidFill>
                  <a:srgbClr val="FF0000"/>
                </a:solidFill>
              </a:rPr>
              <a:t>('B');  //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a:p>
            <a:r>
              <a:rPr lang="en-US" altLang="zh-CN" dirty="0" smtClean="0">
                <a:solidFill>
                  <a:srgbClr val="FF0000"/>
                </a:solidFill>
              </a:rPr>
              <a:t>// </a:t>
            </a:r>
            <a:r>
              <a:rPr lang="en-US" altLang="zh-CN" dirty="0">
                <a:solidFill>
                  <a:srgbClr val="FF0000"/>
                </a:solidFill>
              </a:rPr>
              <a:t>else 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 </a:t>
            </a:r>
            <a:r>
              <a:rPr lang="en-US" altLang="zh-CN" dirty="0">
                <a:solidFill>
                  <a:srgbClr val="FF0000"/>
                </a:solidFill>
              </a:rPr>
              <a:t>else 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a:t>if (80.0&lt;=x) </a:t>
            </a:r>
            <a:r>
              <a:rPr lang="en-US" altLang="zh-CN" dirty="0" err="1"/>
              <a:t>putchar</a:t>
            </a:r>
            <a:r>
              <a:rPr lang="en-US" altLang="zh-CN" dirty="0"/>
              <a:t>('B'); </a:t>
            </a:r>
          </a:p>
          <a:p>
            <a:r>
              <a:rPr lang="en-US" altLang="zh-CN" dirty="0" smtClean="0"/>
              <a:t>else </a:t>
            </a:r>
            <a:r>
              <a:rPr lang="en-US" altLang="zh-CN" dirty="0"/>
              <a:t>if (70.0&lt;=x) </a:t>
            </a:r>
            <a:r>
              <a:rPr lang="en-US" altLang="zh-CN" dirty="0" err="1"/>
              <a:t>putchar</a:t>
            </a:r>
            <a:r>
              <a:rPr lang="en-US" altLang="zh-CN" dirty="0"/>
              <a:t>('C');</a:t>
            </a:r>
          </a:p>
          <a:p>
            <a:r>
              <a:rPr lang="en-US" altLang="zh-CN" dirty="0" smtClean="0"/>
              <a:t>else </a:t>
            </a:r>
            <a:r>
              <a:rPr lang="en-US" altLang="zh-CN" dirty="0"/>
              <a:t>if (60.0&lt;=x) </a:t>
            </a:r>
            <a:r>
              <a:rPr lang="en-US" altLang="zh-CN" dirty="0" err="1"/>
              <a:t>putchar</a:t>
            </a:r>
            <a:r>
              <a:rPr lang="en-US" altLang="zh-CN" dirty="0"/>
              <a:t>('D');</a:t>
            </a:r>
          </a:p>
          <a:p>
            <a:r>
              <a:rPr lang="en-US" altLang="zh-CN" dirty="0" smtClean="0"/>
              <a:t>else </a:t>
            </a:r>
            <a:r>
              <a:rPr lang="en-US" altLang="zh-CN" dirty="0" err="1"/>
              <a:t>putchar</a:t>
            </a:r>
            <a:r>
              <a:rPr lang="en-US" altLang="zh-CN" dirty="0"/>
              <a:t>('E');; </a:t>
            </a:r>
          </a:p>
          <a:p>
            <a:r>
              <a:rPr lang="en-US" altLang="zh-CN" dirty="0" err="1" smtClean="0"/>
              <a:t>putchar</a:t>
            </a:r>
            <a:r>
              <a:rPr lang="en-US" altLang="zh-CN" dirty="0"/>
              <a:t>('\n'); </a:t>
            </a:r>
            <a:endParaRPr lang="zh-CN" altLang="en-US" dirty="0"/>
          </a:p>
        </p:txBody>
      </p:sp>
      <p:sp>
        <p:nvSpPr>
          <p:cNvPr id="5" name="TextBox 4"/>
          <p:cNvSpPr txBox="1"/>
          <p:nvPr/>
        </p:nvSpPr>
        <p:spPr>
          <a:xfrm>
            <a:off x="5696644" y="15567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ch4(4)</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4</a:t>
            </a:r>
            <a:r>
              <a:rPr lang="zh-CN" altLang="en-US" dirty="0" smtClean="0"/>
              <a:t>次上机练习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a:t> ch5,p106, 2. </a:t>
            </a:r>
            <a:r>
              <a:rPr lang="zh-CN" altLang="en-US" sz="2400" dirty="0"/>
              <a:t>计算</a:t>
            </a:r>
            <a:r>
              <a:rPr lang="en-US" altLang="zh-CN" sz="2400" dirty="0"/>
              <a:t>1!+2!+3!+...+10</a:t>
            </a:r>
            <a:r>
              <a:rPr lang="en-US" altLang="zh-CN" sz="2400" dirty="0" smtClean="0"/>
              <a:t>!</a:t>
            </a:r>
          </a:p>
          <a:p>
            <a:r>
              <a:rPr lang="en-US" altLang="zh-CN" sz="240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a:t>。</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1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17:54</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17:54</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选择“源文件”</a:t>
            </a:r>
            <a:r>
              <a:rPr lang="en-US" altLang="zh-CN" sz="2400" dirty="0" smtClean="0">
                <a:solidFill>
                  <a:srgbClr val="FF0000"/>
                </a:solidFill>
              </a:rPr>
              <a:t>, </a:t>
            </a:r>
            <a:r>
              <a:rPr lang="zh-CN" altLang="en-US" sz="2400" dirty="0" smtClean="0">
                <a:solidFill>
                  <a:srgbClr val="FF0000"/>
                </a:solidFill>
              </a:rPr>
              <a:t>编辑程序。</a:t>
            </a:r>
            <a:endParaRPr lang="en-US" altLang="zh-CN" sz="2400" dirty="0" smtClean="0">
              <a:solidFill>
                <a:srgbClr val="FF0000"/>
              </a:solidFill>
            </a:endParaRPr>
          </a:p>
          <a:p>
            <a:r>
              <a:rPr lang="zh-CN" altLang="en-US" sz="2400" dirty="0" smtClean="0">
                <a:solidFill>
                  <a:srgbClr val="FF0000"/>
                </a:solidFill>
              </a:rPr>
              <a:t>保存时，保存为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13625</Words>
  <Application>Microsoft Office PowerPoint</Application>
  <PresentationFormat>全屏显示(4:3)</PresentationFormat>
  <Paragraphs>2071</Paragraphs>
  <Slides>29</Slides>
  <Notes>14</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计算机导论与C语言程序设计 上机实践（12次）</vt:lpstr>
      <vt:lpstr>第1次上机练习</vt:lpstr>
      <vt:lpstr>10.1上机训练一（DOS操作系统）</vt:lpstr>
      <vt:lpstr>10.1上机训练一（DOS操作系统）</vt:lpstr>
      <vt:lpstr>第2次上机练习</vt:lpstr>
      <vt:lpstr>饼图，单元格式是货币或数值</vt:lpstr>
      <vt:lpstr>饼图，单元格式是货币或数值</vt:lpstr>
      <vt:lpstr>Bloodshed Dev-C++集成开发环境</vt:lpstr>
      <vt:lpstr>Bloodshed Dev-C++集成开发环境</vt:lpstr>
      <vt:lpstr>Bloodshed Dev-C++集成开发环境</vt:lpstr>
      <vt:lpstr>scanf()和printf()的用法，“原样输入，原样输出”</vt:lpstr>
      <vt:lpstr>C语言第1次上机练习ch2</vt:lpstr>
      <vt:lpstr>C语言第1次上机练习答案ch2（1）</vt:lpstr>
      <vt:lpstr>C语言第1次上机练习答案ch2（2）</vt:lpstr>
      <vt:lpstr>C语言第1次上机答案ch2（3）</vt:lpstr>
      <vt:lpstr>C语言第1次上机答案ch2（4）</vt:lpstr>
      <vt:lpstr>C语言第2次上机练习ch3</vt:lpstr>
      <vt:lpstr>C语言第2次上机练习答案ch3（1）</vt:lpstr>
      <vt:lpstr>C语言第2次上机练习答案ch3（2）</vt:lpstr>
      <vt:lpstr>C语言第2次上机练习答案ch3（3）</vt:lpstr>
      <vt:lpstr>C语言第2次上机练习答案ch3（4）</vt:lpstr>
      <vt:lpstr>C语言第2次上机练习答案ch3（5）</vt:lpstr>
      <vt:lpstr>PowerPoint 演示文稿</vt:lpstr>
      <vt:lpstr>C语言第3次上机练习ch4</vt:lpstr>
      <vt:lpstr>C语言第3次上机练习答案ch4(1)</vt:lpstr>
      <vt:lpstr>C语言第3次上机练习答案ch4(2)</vt:lpstr>
      <vt:lpstr>C语言第3次上机练习答案ch4(3)</vt:lpstr>
      <vt:lpstr>C语言第3次上机练习答案ch4(4)</vt:lpstr>
      <vt:lpstr>C语言第4次上机练习ch5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113</cp:revision>
  <dcterms:created xsi:type="dcterms:W3CDTF">2016-09-28T13:02:27Z</dcterms:created>
  <dcterms:modified xsi:type="dcterms:W3CDTF">2016-11-09T09:55:33Z</dcterms:modified>
</cp:coreProperties>
</file>