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335" r:id="rId2"/>
    <p:sldId id="385" r:id="rId3"/>
    <p:sldId id="39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教务处网站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教务系统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个人教务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教室使用状况查询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多媒体教室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5.10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信远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223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09:52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09:52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09:52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09:52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09:52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09:52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r>
              <a:rPr lang="zh-CN" altLang="en-US" dirty="0" smtClean="0"/>
              <a:t>安排</a:t>
            </a:r>
            <a:endParaRPr lang="en-US" altLang="zh-CN" dirty="0" smtClean="0"/>
          </a:p>
          <a:p>
            <a:r>
              <a:rPr lang="en-US" altLang="zh-CN" dirty="0"/>
              <a:t>VS2013</a:t>
            </a:r>
            <a:r>
              <a:rPr lang="zh-CN" altLang="en-US" dirty="0" smtClean="0"/>
              <a:t>简介及</a:t>
            </a:r>
            <a:r>
              <a:rPr lang="en-US" altLang="zh-CN" dirty="0" smtClean="0"/>
              <a:t>C</a:t>
            </a:r>
            <a:r>
              <a:rPr lang="zh-CN" altLang="en-US" smtClean="0"/>
              <a:t>语言简单回顾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11:01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</a:t>
            </a:r>
            <a:r>
              <a:rPr lang="zh-CN" altLang="en-US" sz="2400" dirty="0" smtClean="0"/>
              <a:t>第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周三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I-223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</a:t>
            </a:r>
            <a:r>
              <a:rPr lang="zh-CN" altLang="en-US" sz="2400" dirty="0" smtClean="0"/>
              <a:t>下周</a:t>
            </a:r>
            <a:r>
              <a:rPr lang="zh-CN" altLang="en-US" sz="2400" dirty="0" smtClean="0"/>
              <a:t>一、二</a:t>
            </a:r>
            <a:r>
              <a:rPr lang="zh-CN" altLang="en-US" sz="2400" dirty="0" smtClean="0"/>
              <a:t>晚上</a:t>
            </a:r>
            <a:r>
              <a:rPr lang="zh-CN" altLang="en-US" sz="2400" dirty="0" smtClean="0"/>
              <a:t>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</a:t>
            </a:r>
            <a:r>
              <a:rPr lang="zh-CN" altLang="en-US" sz="2400" dirty="0" smtClean="0"/>
              <a:t>完成</a:t>
            </a:r>
            <a:r>
              <a:rPr lang="zh-CN" altLang="en-US" sz="2400" dirty="0"/>
              <a:t>课设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签到。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月底前</a:t>
            </a:r>
            <a:r>
              <a:rPr lang="zh-CN" altLang="en-US" sz="2400" dirty="0" smtClean="0"/>
              <a:t>提交</a:t>
            </a:r>
            <a:r>
              <a:rPr lang="zh-CN" altLang="en-US" sz="2400" dirty="0" smtClean="0"/>
              <a:t>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</a:t>
            </a:r>
            <a:r>
              <a:rPr lang="zh-CN" altLang="en-US" sz="2400" dirty="0"/>
              <a:t>课件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认真研读；编写程序代码；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09:52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4400</TotalTime>
  <Words>227</Words>
  <Application>Microsoft Office PowerPoint</Application>
  <PresentationFormat>全屏显示(4:3)</PresentationFormat>
  <Paragraphs>28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myXidianCulture</vt:lpstr>
      <vt:lpstr>C语言课程设计 状态和状态机 States and State Machines</vt:lpstr>
      <vt:lpstr>C语言课程设计</vt:lpstr>
      <vt:lpstr>课程设计时间安排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586</cp:revision>
  <dcterms:created xsi:type="dcterms:W3CDTF">2015-02-03T06:54:51Z</dcterms:created>
  <dcterms:modified xsi:type="dcterms:W3CDTF">2018-04-09T03:01:54Z</dcterms:modified>
</cp:coreProperties>
</file>