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335" r:id="rId2"/>
    <p:sldId id="379" r:id="rId3"/>
    <p:sldId id="381" r:id="rId4"/>
    <p:sldId id="382" r:id="rId5"/>
    <p:sldId id="380" r:id="rId6"/>
    <p:sldId id="383" r:id="rId7"/>
    <p:sldId id="357" r:id="rId8"/>
    <p:sldId id="376" r:id="rId9"/>
    <p:sldId id="377" r:id="rId10"/>
    <p:sldId id="37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4" autoAdjust="0"/>
    <p:restoredTop sz="83392" autoAdjust="0"/>
  </p:normalViewPr>
  <p:slideViewPr>
    <p:cSldViewPr>
      <p:cViewPr varScale="1">
        <p:scale>
          <a:sx n="55" d="100"/>
          <a:sy n="55" d="100"/>
        </p:scale>
        <p:origin x="-18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56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双击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sln</a:t>
            </a:r>
            <a:r>
              <a:rPr lang="zh-CN" altLang="en-US" dirty="0" smtClean="0"/>
              <a:t>文件，打开</a:t>
            </a:r>
            <a:r>
              <a:rPr lang="en-US" altLang="zh-CN" dirty="0" smtClean="0"/>
              <a:t>vs2013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72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11:04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11:04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11:04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11:04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11:04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11:04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en-US" altLang="zh-CN" sz="2800" dirty="0" smtClean="0">
                <a:solidFill>
                  <a:srgbClr val="FF0000"/>
                </a:solidFill>
              </a:rPr>
              <a:t>vs2013</a:t>
            </a:r>
            <a:r>
              <a:rPr lang="zh-CN" altLang="en-US" sz="2800" dirty="0" smtClean="0">
                <a:solidFill>
                  <a:srgbClr val="FF0000"/>
                </a:solidFill>
              </a:rPr>
              <a:t>简介及</a:t>
            </a: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语言简单回顾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21954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</a:t>
            </a:r>
            <a:r>
              <a:rPr lang="zh-CN" altLang="en-US" dirty="0" smtClean="0"/>
              <a:t>典型程序类型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11:26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91683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Win32 Console Application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非图形化应用程序，控制台应用程序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MFC Application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窗口界面应用程序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948901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</a:t>
            </a:r>
            <a:r>
              <a:rPr lang="zh-CN" altLang="en-US" dirty="0" smtClean="0"/>
              <a:t>程序的组织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11:43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2060848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Solution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Project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Win32 Console Application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MFC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869160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顶级组织：解决方案</a:t>
            </a:r>
            <a:r>
              <a:rPr lang="en-US" altLang="zh-CN" sz="2400" b="1" dirty="0" smtClean="0"/>
              <a:t>(Solution)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一个解决方案中可以管理多个项目</a:t>
            </a:r>
            <a:r>
              <a:rPr lang="en-US" altLang="zh-CN" sz="2400" b="1" dirty="0" smtClean="0"/>
              <a:t>(Project)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0336" y="2060848"/>
            <a:ext cx="3563888" cy="30469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File</a:t>
            </a:r>
            <a:r>
              <a:rPr lang="zh-CN" altLang="en-US" sz="2400" dirty="0" smtClean="0"/>
              <a:t>菜单选择新建项目</a:t>
            </a:r>
            <a:endParaRPr lang="en-US" altLang="zh-CN" sz="2400" dirty="0" smtClean="0"/>
          </a:p>
          <a:p>
            <a:r>
              <a:rPr lang="zh-CN" altLang="en-US" sz="2400" dirty="0" smtClean="0"/>
              <a:t>选择项目类型</a:t>
            </a:r>
            <a:endParaRPr lang="en-US" altLang="zh-CN" sz="2400" dirty="0" smtClean="0"/>
          </a:p>
          <a:p>
            <a:r>
              <a:rPr lang="en-US" altLang="zh-CN" sz="2400" dirty="0" smtClean="0"/>
              <a:t>Name</a:t>
            </a:r>
            <a:r>
              <a:rPr lang="zh-CN" altLang="en-US" sz="2400" dirty="0" smtClean="0"/>
              <a:t>：项目名称</a:t>
            </a:r>
            <a:endParaRPr lang="en-US" altLang="zh-CN" sz="2400" dirty="0" smtClean="0"/>
          </a:p>
          <a:p>
            <a:r>
              <a:rPr lang="en-US" altLang="zh-CN" sz="2400" dirty="0" smtClean="0"/>
              <a:t>Location: </a:t>
            </a:r>
            <a:r>
              <a:rPr lang="zh-CN" altLang="en-US" sz="2400" dirty="0" smtClean="0"/>
              <a:t>存储路径</a:t>
            </a:r>
            <a:endParaRPr lang="en-US" altLang="zh-CN" sz="2400" dirty="0" smtClean="0"/>
          </a:p>
          <a:p>
            <a:r>
              <a:rPr lang="en-US" altLang="zh-CN" sz="2400" dirty="0" smtClean="0"/>
              <a:t>Solution: </a:t>
            </a:r>
            <a:r>
              <a:rPr lang="zh-CN" altLang="en-US" sz="2400" dirty="0" smtClean="0"/>
              <a:t>选择新建或添加到已有解决方案</a:t>
            </a:r>
            <a:endParaRPr lang="en-US" altLang="zh-CN" sz="2400" dirty="0"/>
          </a:p>
          <a:p>
            <a:r>
              <a:rPr lang="en-US" altLang="zh-CN" sz="2400" dirty="0" smtClean="0"/>
              <a:t>Solution </a:t>
            </a:r>
            <a:r>
              <a:rPr lang="en-US" altLang="zh-CN" sz="2400" dirty="0"/>
              <a:t>name: </a:t>
            </a:r>
            <a:r>
              <a:rPr lang="zh-CN" altLang="en-US" sz="2400" dirty="0" smtClean="0"/>
              <a:t>解决方案名称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324502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688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控制台应用程序</a:t>
            </a:r>
            <a:r>
              <a:rPr lang="en-US" altLang="zh-CN" dirty="0" smtClean="0"/>
              <a:t>(Console Application)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11:25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9832"/>
            <a:ext cx="7776864" cy="494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22883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控制台应用程序框架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11:55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204864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stdafx.h</a:t>
            </a:r>
            <a:r>
              <a:rPr lang="en-US" altLang="zh-CN" dirty="0"/>
              <a:t>"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tmain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_TCHAR*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("Hello world</a:t>
            </a:r>
            <a:r>
              <a:rPr lang="zh-CN" altLang="en-US" dirty="0"/>
              <a:t>！</a:t>
            </a:r>
            <a:r>
              <a:rPr lang="en-US" altLang="zh-CN" dirty="0"/>
              <a:t>");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getchar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      return </a:t>
            </a:r>
            <a:r>
              <a:rPr lang="en-US" altLang="zh-CN" dirty="0"/>
              <a:t>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3424039" cy="458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86438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  <a:r>
              <a:rPr lang="zh-CN" altLang="en-US" dirty="0" smtClean="0"/>
              <a:t>（双击按文件，打开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50" y="1844824"/>
            <a:ext cx="2592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设</a:t>
            </a:r>
            <a:r>
              <a:rPr lang="zh-CN" altLang="en-US" dirty="0" smtClean="0"/>
              <a:t>为启动项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选择项目，右键，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zh-CN" altLang="en-US" dirty="0"/>
              <a:t> </a:t>
            </a:r>
            <a:r>
              <a:rPr lang="en-US" altLang="zh-CN" dirty="0" smtClean="0"/>
              <a:t>as </a:t>
            </a:r>
            <a:r>
              <a:rPr lang="en-US" altLang="zh-CN" dirty="0" err="1" smtClean="0"/>
              <a:t>StartUp</a:t>
            </a:r>
            <a:r>
              <a:rPr lang="en-US" altLang="zh-CN" dirty="0" smtClean="0"/>
              <a:t> Project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6672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65187"/>
            <a:ext cx="32099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7535FB-A371-4F35-9B28-911E89E9053A}" type="datetime10">
              <a:rPr lang="zh-CN" altLang="en-US" smtClean="0"/>
              <a:t>11:04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50" y="665187"/>
            <a:ext cx="223224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在两个项目中，进行切换的方法。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75899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运行</a:t>
            </a:r>
            <a:r>
              <a:rPr lang="zh-CN" altLang="en-US" dirty="0" smtClean="0"/>
              <a:t>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Start Debugging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7059"/>
            <a:ext cx="6379898" cy="52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6108C5-AE88-47AA-BB8B-5FD69F4B1CCD}" type="datetime10">
              <a:rPr lang="zh-CN" altLang="en-US" smtClean="0"/>
              <a:t>11:04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4387</TotalTime>
  <Words>354</Words>
  <Application>Microsoft Office PowerPoint</Application>
  <PresentationFormat>全屏显示(4:3)</PresentationFormat>
  <Paragraphs>93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myXidianCulture</vt:lpstr>
      <vt:lpstr>C语言课程设计 vs2013简介及C语言简单回顾</vt:lpstr>
      <vt:lpstr>Visual Studio 2013 (Community)</vt:lpstr>
      <vt:lpstr>Visual Studio典型程序类型</vt:lpstr>
      <vt:lpstr>Visual Studio程序的组织</vt:lpstr>
      <vt:lpstr>控制台应用程序(Console Application)</vt:lpstr>
      <vt:lpstr>控制台应用程序框架</vt:lpstr>
      <vt:lpstr>Microsoft Visual Studio</vt:lpstr>
      <vt:lpstr>Microsoft Visual Studio</vt:lpstr>
      <vt:lpstr>Microsoft Visual Studio</vt:lpstr>
      <vt:lpstr>Visual Studio IDE 用户指南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595</cp:revision>
  <dcterms:created xsi:type="dcterms:W3CDTF">2015-02-03T06:54:51Z</dcterms:created>
  <dcterms:modified xsi:type="dcterms:W3CDTF">2018-04-09T04:00:59Z</dcterms:modified>
</cp:coreProperties>
</file>