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85029" autoAdjust="0"/>
  </p:normalViewPr>
  <p:slideViewPr>
    <p:cSldViewPr>
      <p:cViewPr>
        <p:scale>
          <a:sx n="75" d="100"/>
          <a:sy n="75" d="100"/>
        </p:scale>
        <p:origin x="-123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91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换行开始从这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一行的第一</a:t>
            </a:r>
            <a:r>
              <a:rPr lang="zh-CN" altLang="en-US" b="0" smtClean="0">
                <a:solidFill>
                  <a:srgbClr val="000000"/>
                </a:solidFill>
                <a:latin typeface="Times New Roman" pitchFamily="18" charset="0"/>
              </a:rPr>
              <a:t>个字符开始接收字符</a:t>
            </a:r>
            <a:r>
              <a:rPr lang="en-US" altLang="zh-CN" b="0" smtClean="0">
                <a:solidFill>
                  <a:srgbClr val="000000"/>
                </a:solidFill>
                <a:latin typeface="Times New Roman" pitchFamily="18" charset="0"/>
              </a:rPr>
              <a:t>\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0099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 smtClean="0"/>
              <a:t> 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80489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puts(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zh-CN" altLang="en-US" b="0" dirty="0"/>
              <a:t>字符串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en-US" altLang="zh-CN" b="0" dirty="0" smtClean="0"/>
              <a:t>);</a:t>
            </a:r>
            <a:endParaRPr lang="en-US" altLang="zh-CN" b="0" dirty="0"/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函数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72073"/>
              </p:ext>
            </p:extLst>
          </p:nvPr>
        </p:nvGraphicFramePr>
        <p:xfrm>
          <a:off x="251520" y="1700808"/>
          <a:ext cx="8280920" cy="264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055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2858</TotalTime>
  <Words>4151</Words>
  <Application>Microsoft Office PowerPoint</Application>
  <PresentationFormat>全屏显示(4:3)</PresentationFormat>
  <Paragraphs>764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164</cp:revision>
  <dcterms:created xsi:type="dcterms:W3CDTF">2003-07-10T12:31:39Z</dcterms:created>
  <dcterms:modified xsi:type="dcterms:W3CDTF">2016-10-26T07:10:23Z</dcterms:modified>
</cp:coreProperties>
</file>