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56"/>
  </p:notesMasterIdLst>
  <p:handoutMasterIdLst>
    <p:handoutMasterId r:id="rId57"/>
  </p:handoutMasterIdLst>
  <p:sldIdLst>
    <p:sldId id="335" r:id="rId2"/>
    <p:sldId id="385" r:id="rId3"/>
    <p:sldId id="336" r:id="rId4"/>
    <p:sldId id="337" r:id="rId5"/>
    <p:sldId id="340" r:id="rId6"/>
    <p:sldId id="344" r:id="rId7"/>
    <p:sldId id="341" r:id="rId8"/>
    <p:sldId id="342" r:id="rId9"/>
    <p:sldId id="343" r:id="rId10"/>
    <p:sldId id="339" r:id="rId11"/>
    <p:sldId id="345" r:id="rId12"/>
    <p:sldId id="346" r:id="rId13"/>
    <p:sldId id="347" r:id="rId14"/>
    <p:sldId id="348" r:id="rId15"/>
    <p:sldId id="381" r:id="rId16"/>
    <p:sldId id="349" r:id="rId17"/>
    <p:sldId id="350" r:id="rId18"/>
    <p:sldId id="351" r:id="rId19"/>
    <p:sldId id="355" r:id="rId20"/>
    <p:sldId id="380" r:id="rId21"/>
    <p:sldId id="354" r:id="rId22"/>
    <p:sldId id="379" r:id="rId23"/>
    <p:sldId id="374" r:id="rId24"/>
    <p:sldId id="356" r:id="rId25"/>
    <p:sldId id="357" r:id="rId26"/>
    <p:sldId id="376" r:id="rId27"/>
    <p:sldId id="377" r:id="rId28"/>
    <p:sldId id="359" r:id="rId29"/>
    <p:sldId id="386" r:id="rId30"/>
    <p:sldId id="383" r:id="rId31"/>
    <p:sldId id="384" r:id="rId32"/>
    <p:sldId id="361" r:id="rId33"/>
    <p:sldId id="392" r:id="rId34"/>
    <p:sldId id="382" r:id="rId35"/>
    <p:sldId id="394" r:id="rId36"/>
    <p:sldId id="371" r:id="rId37"/>
    <p:sldId id="372" r:id="rId38"/>
    <p:sldId id="393" r:id="rId39"/>
    <p:sldId id="373" r:id="rId40"/>
    <p:sldId id="395" r:id="rId41"/>
    <p:sldId id="396" r:id="rId42"/>
    <p:sldId id="363" r:id="rId43"/>
    <p:sldId id="364" r:id="rId44"/>
    <p:sldId id="365" r:id="rId45"/>
    <p:sldId id="366" r:id="rId46"/>
    <p:sldId id="368" r:id="rId47"/>
    <p:sldId id="369" r:id="rId48"/>
    <p:sldId id="370" r:id="rId49"/>
    <p:sldId id="375" r:id="rId50"/>
    <p:sldId id="387" r:id="rId51"/>
    <p:sldId id="388" r:id="rId52"/>
    <p:sldId id="389" r:id="rId53"/>
    <p:sldId id="390" r:id="rId54"/>
    <p:sldId id="39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752" autoAdjust="0"/>
  </p:normalViewPr>
  <p:slideViewPr>
    <p:cSldViewPr>
      <p:cViewPr varScale="1">
        <p:scale>
          <a:sx n="67" d="100"/>
          <a:sy n="67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058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19:32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19:32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19:32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19:32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19:32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19:32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144" y="328498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V="1">
            <a:off x="219522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19:33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    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 elevator.cpp </a:t>
            </a:r>
            <a:r>
              <a:rPr lang="zh-CN" altLang="en-US" dirty="0" smtClean="0"/>
              <a:t>状态机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 smtClean="0"/>
              <a:t>状态与状态机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pptx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根据状态机图描述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状态函数的设计过程。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上述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/>
              <a:t>学</a:t>
            </a:r>
            <a:r>
              <a:rPr lang="zh-CN" altLang="en-US" sz="2400" dirty="0" smtClean="0"/>
              <a:t>号姓名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rar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如果发现照抄现象，相关同学的成绩以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876459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99537"/>
              </p:ext>
            </p:extLst>
          </p:nvPr>
        </p:nvGraphicFramePr>
        <p:xfrm>
          <a:off x="1907703" y="4077072"/>
          <a:ext cx="7128793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0405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静态</a:t>
            </a:r>
            <a:r>
              <a:rPr lang="zh-CN" altLang="en-US" sz="2000" b="1" dirty="0"/>
              <a:t>检测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0) {up == true,</a:t>
            </a:r>
            <a:r>
              <a:rPr lang="zh-CN" altLang="en-US" sz="2000" b="1" dirty="0" smtClean="0"/>
              <a:t>表示上升；</a:t>
            </a:r>
            <a:r>
              <a:rPr lang="en-US" altLang="zh-CN" sz="2000" b="1" dirty="0" smtClean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 关闭</a:t>
            </a:r>
            <a:r>
              <a:rPr lang="zh-CN" altLang="en-US" sz="2000" b="1" dirty="0"/>
              <a:t>本层门外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按钮，防止下一周期重复处理此按钮行为。</a:t>
            </a:r>
          </a:p>
          <a:p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静态检测，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(&amp;up);</a:t>
            </a:r>
          </a:p>
          <a:p>
            <a:r>
              <a:rPr lang="en-US" altLang="zh-CN" sz="2000" b="1" dirty="0"/>
              <a:t>         if (floor &gt; 0) {up == true,</a:t>
            </a:r>
            <a:r>
              <a:rPr lang="zh-CN" altLang="en-US" sz="2000" b="1" dirty="0" smtClean="0"/>
              <a:t>表示上升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up == false,</a:t>
            </a:r>
            <a:r>
              <a:rPr lang="zh-CN" altLang="en-US" sz="2000" b="1" dirty="0" smtClean="0"/>
              <a:t>表示下降；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       关闭本层门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即消费门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 smtClean="0"/>
              <a:t>down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，防止下一周期重复处理此按钮行为。</a:t>
            </a:r>
          </a:p>
          <a:p>
            <a:r>
              <a:rPr lang="en-US" altLang="zh-CN" sz="2000" b="1" dirty="0" smtClean="0"/>
              <a:t>        1</a:t>
            </a:r>
            <a:r>
              <a:rPr lang="zh-CN" altLang="en-US" sz="2000" b="1" dirty="0"/>
              <a:t>层以上，一定时间无动作，自动下降到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楼。</a:t>
            </a:r>
            <a:r>
              <a:rPr lang="en-US" altLang="zh-CN" sz="2000" b="1" dirty="0"/>
              <a:t>AutoTo1Floor();[</a:t>
            </a:r>
            <a:r>
              <a:rPr lang="zh-CN" altLang="en-US" sz="2000" b="1" dirty="0"/>
              <a:t>其它状态，取消此功能，</a:t>
            </a:r>
            <a:r>
              <a:rPr lang="en-US" altLang="zh-CN" sz="2000" b="1" dirty="0"/>
              <a:t>CancelTo1Floor</a:t>
            </a:r>
            <a:r>
              <a:rPr lang="en-US" altLang="zh-CN" sz="2000" b="1" dirty="0" smtClean="0"/>
              <a:t>()]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826783"/>
            <a:ext cx="8568952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开门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消费开门按钮</a:t>
            </a:r>
            <a:r>
              <a:rPr lang="en-US" altLang="zh-CN" sz="2000" b="1" dirty="0"/>
              <a:t>; 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zh-CN" altLang="en-US" sz="2000" b="1" dirty="0" smtClean="0"/>
              <a:t>  上升 </a:t>
            </a:r>
            <a:r>
              <a:rPr lang="en-US" altLang="zh-CN" sz="2000" b="1" dirty="0"/>
              <a:t>(up &amp;&amp; E4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</a:p>
          <a:p>
            <a:r>
              <a:rPr lang="zh-CN" altLang="en-US" sz="2000" b="1" dirty="0" smtClean="0"/>
              <a:t>       下降 </a:t>
            </a:r>
            <a:r>
              <a:rPr lang="en-US" altLang="zh-CN" sz="2000" b="1" dirty="0"/>
              <a:t>(!up &amp;&amp; E5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), </a:t>
            </a:r>
            <a:r>
              <a:rPr lang="zh-CN" altLang="en-US" sz="2000" b="1" dirty="0"/>
              <a:t>开门，消费门外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因此仅读取关门灯，并关闭关门灯，即消费按键行为，防止下一周期重复处理该按钮的行为。</a:t>
            </a:r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按钮。消费门内楼层按钮。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到达目标楼层，停止，开门</a:t>
            </a:r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/>
              <a:t>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zh-CN" altLang="en-US" sz="2000" b="1" dirty="0"/>
              <a:t>。消费门内楼层按钮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(D)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198853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事件，转而关门，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(),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/>
              <a:t>消费关门按钮。</a:t>
            </a:r>
          </a:p>
          <a:p>
            <a:r>
              <a:rPr lang="zh-CN" altLang="en-US" sz="2000" b="1" dirty="0"/>
              <a:t>     开门结束后，自动进入关门状态。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无动作，消费开门按钮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24676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(S8)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事件，转而开门。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</a:t>
            </a:r>
            <a:r>
              <a:rPr lang="en-US" altLang="zh-CN" sz="2000" b="1" dirty="0" err="1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</a:t>
            </a:r>
            <a:r>
              <a:rPr lang="zh-CN" altLang="en-US" sz="2000" b="1" dirty="0"/>
              <a:t>按钮。</a:t>
            </a:r>
          </a:p>
          <a:p>
            <a:r>
              <a:rPr lang="zh-CN" altLang="en-US" sz="2000" b="1" dirty="0"/>
              <a:t>     检查</a:t>
            </a:r>
            <a:r>
              <a:rPr lang="en-US" altLang="zh-CN" sz="2000" b="1" dirty="0"/>
              <a:t>E2</a:t>
            </a:r>
            <a:r>
              <a:rPr lang="zh-CN" altLang="en-US" sz="2000" b="1" dirty="0"/>
              <a:t>事件，无动作，消费关门按钮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正在关门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关门结束后，进入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状态。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 smtClean="0"/>
              <a:t>();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19:33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zh-CN" altLang="en-US" dirty="0"/>
              <a:t> * 设置门外</a:t>
            </a:r>
            <a:r>
              <a:rPr lang="en-US" altLang="zh-CN" dirty="0"/>
              <a:t>Up/Down</a:t>
            </a:r>
            <a:r>
              <a:rPr lang="zh-CN" altLang="en-US" dirty="0"/>
              <a:t>灯（</a:t>
            </a:r>
            <a:r>
              <a:rPr lang="en-US" altLang="zh-CN" dirty="0"/>
              <a:t>Call Light</a:t>
            </a:r>
            <a:r>
              <a:rPr lang="zh-CN" altLang="en-US" dirty="0"/>
              <a:t>）的状态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floor: </a:t>
            </a:r>
            <a:r>
              <a:rPr lang="zh-CN" altLang="en-US" dirty="0"/>
              <a:t>表示楼层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up: true,</a:t>
            </a:r>
            <a:r>
              <a:rPr lang="zh-CN" altLang="en-US" dirty="0"/>
              <a:t>表示设置</a:t>
            </a:r>
            <a:r>
              <a:rPr lang="en-US" altLang="zh-CN" dirty="0"/>
              <a:t>Up(</a:t>
            </a:r>
            <a:r>
              <a:rPr lang="zh-CN" altLang="en-US" dirty="0"/>
              <a:t>上升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  <a:r>
              <a:rPr lang="en-US" altLang="zh-CN" dirty="0"/>
              <a:t>;false,</a:t>
            </a:r>
            <a:r>
              <a:rPr lang="zh-CN" altLang="en-US" dirty="0"/>
              <a:t>表示设置</a:t>
            </a:r>
            <a:r>
              <a:rPr lang="en-US" altLang="zh-CN" dirty="0"/>
              <a:t>Down(</a:t>
            </a:r>
            <a:r>
              <a:rPr lang="zh-CN" altLang="en-US" dirty="0"/>
              <a:t>下降</a:t>
            </a:r>
            <a:r>
              <a:rPr lang="en-US" altLang="zh-CN" dirty="0"/>
              <a:t>)</a:t>
            </a:r>
            <a:r>
              <a:rPr lang="zh-CN" altLang="en-US" dirty="0"/>
              <a:t>按钮灯</a:t>
            </a:r>
          </a:p>
          <a:p>
            <a:r>
              <a:rPr lang="zh-CN" altLang="en-US" dirty="0"/>
              <a:t> * 参数</a:t>
            </a:r>
            <a:r>
              <a:rPr lang="en-US" altLang="zh-CN" dirty="0"/>
              <a:t>s: true,</a:t>
            </a:r>
            <a:r>
              <a:rPr lang="zh-CN" altLang="en-US" dirty="0"/>
              <a:t>按钮灯亮，</a:t>
            </a:r>
            <a:r>
              <a:rPr lang="en-US" altLang="zh-CN" dirty="0"/>
              <a:t>false</a:t>
            </a:r>
            <a:r>
              <a:rPr lang="zh-CN" altLang="en-US" dirty="0"/>
              <a:t>，按钮灯灭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调用举例：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楼的</a:t>
            </a:r>
            <a:r>
              <a:rPr lang="en-US" altLang="zh-CN" dirty="0" smtClean="0"/>
              <a:t>Up</a:t>
            </a:r>
            <a:r>
              <a:rPr lang="zh-CN" altLang="en-US" dirty="0" smtClean="0"/>
              <a:t>按钮灯亮</a:t>
            </a:r>
            <a:endParaRPr lang="en-US" altLang="zh-CN" dirty="0" smtClean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(2,true,true);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关闭</a:t>
            </a:r>
            <a:r>
              <a:rPr lang="en-US" altLang="zh-CN" dirty="0" smtClean="0"/>
              <a:t>2</a:t>
            </a:r>
            <a:r>
              <a:rPr lang="zh-CN" altLang="en-US" dirty="0"/>
              <a:t>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按钮灯</a:t>
            </a:r>
            <a:endParaRPr lang="en-US" altLang="zh-CN" dirty="0"/>
          </a:p>
          <a:p>
            <a:r>
              <a:rPr lang="en-US" altLang="zh-CN" dirty="0" err="1" smtClean="0"/>
              <a:t>SetCallLight</a:t>
            </a:r>
            <a:r>
              <a:rPr lang="en-US" altLang="zh-CN" dirty="0" smtClean="0"/>
              <a:t>(2,false,false);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19:33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 smtClean="0"/>
              <a:t>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19:33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19:32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3607</TotalTime>
  <Words>4655</Words>
  <Application>Microsoft Office PowerPoint</Application>
  <PresentationFormat>全屏显示(4:3)</PresentationFormat>
  <Paragraphs>693</Paragraphs>
  <Slides>54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myXidianCulture</vt:lpstr>
      <vt:lpstr>C语言课程设计 状态和状态机 States and State Machines</vt:lpstr>
      <vt:lpstr>C语言课程设计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459</cp:revision>
  <dcterms:created xsi:type="dcterms:W3CDTF">2015-02-03T06:54:51Z</dcterms:created>
  <dcterms:modified xsi:type="dcterms:W3CDTF">2016-06-01T11:38:41Z</dcterms:modified>
</cp:coreProperties>
</file>