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486" r:id="rId2"/>
    <p:sldId id="487" r:id="rId3"/>
    <p:sldId id="490" r:id="rId4"/>
    <p:sldId id="489" r:id="rId5"/>
    <p:sldId id="491" r:id="rId6"/>
    <p:sldId id="492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ea typeface="楷体_GB2312" pitchFamily="1" charset="-122"/>
              </a:defRPr>
            </a:lvl1pPr>
          </a:lstStyle>
          <a:p>
            <a:pPr>
              <a:defRPr/>
            </a:pPr>
            <a:fld id="{49160B5F-D82C-42C2-9C8B-569CB0B5AC67}" type="slidenum">
              <a:rPr lang="zh-CN" altLang="en-US"/>
              <a:pPr>
                <a:defRPr/>
              </a:pPr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5C428-9DB3-4723-AC57-DF48DB926C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8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7E19-748D-4E3F-928D-8ACA39DAD3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B2D90-44EB-4F1E-A6A6-DBE83A61680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8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609D1-4999-4B12-8037-B2A0B48EB93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9B735-6B45-4289-8C38-A744E0DC5D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210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FF4E0-4975-4988-B19F-E7B330B4B3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FC2-1D92-4846-8861-C5EFC79E5C4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05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0FC5-7562-4F97-AE87-7957F3EE83E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8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3B71-0605-4F18-8E11-28F8342BF90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5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23B4-E705-42D7-BF56-0DE1BDFFEBB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5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5B03-3088-41D0-9028-A3C205636F9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 smtClean="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fld id="{608B6EFA-E490-4F64-846D-97E47CB461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8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9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>
              <a:off x="240" y="33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 rot="16200000">
              <a:off x="36" y="39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1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696200" cy="762000"/>
          </a:xfrm>
        </p:spPr>
        <p:txBody>
          <a:bodyPr/>
          <a:lstStyle/>
          <a:p>
            <a:pPr algn="just" eaLnBrk="1" hangingPunct="1"/>
            <a:r>
              <a:rPr lang="en-US" altLang="zh-CN" dirty="0" err="1" smtClean="0"/>
              <a:t>Scanf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常见错误</a:t>
            </a:r>
            <a:endParaRPr lang="zh-CN" altLang="en-US" dirty="0" smtClean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54477" y="1323791"/>
            <a:ext cx="8424863" cy="52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FBC17F-40C8-49ED-B904-840D04F2287F}" type="slidenum">
              <a:rPr lang="zh-CN" altLang="en-US">
                <a:ea typeface="楷体_GB2312" pitchFamily="1" charset="-122"/>
              </a:rPr>
              <a:pPr/>
              <a:t>2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整数除以整数，结果为整数</a:t>
            </a:r>
            <a:endParaRPr lang="zh-CN" alt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229600" cy="838200"/>
          </a:xfrm>
        </p:spPr>
        <p:txBody>
          <a:bodyPr/>
          <a:lstStyle/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已知三条边a、b、c，求三角形面积</a:t>
            </a:r>
          </a:p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     三角形面积的计算公式 </a:t>
            </a: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4932363" y="766763"/>
            <a:ext cx="3733800" cy="990600"/>
            <a:chOff x="0" y="0"/>
            <a:chExt cx="2352" cy="624"/>
          </a:xfrm>
        </p:grpSpPr>
        <p:pic>
          <p:nvPicPr>
            <p:cNvPr id="3081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0"/>
              <a:ext cx="22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2"/>
              <a:ext cx="12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 Box 8"/>
            <p:cNvSpPr>
              <a:spLocks noChangeArrowheads="1"/>
            </p:cNvSpPr>
            <p:nvPr/>
          </p:nvSpPr>
          <p:spPr bwMode="auto">
            <a:xfrm>
              <a:off x="0" y="240"/>
              <a:ext cx="8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6600"/>
                  </a:solidFill>
                  <a:ea typeface="楷体_GB2312" pitchFamily="1" charset="-122"/>
                  <a:sym typeface="Arial" pitchFamily="34" charset="0"/>
                </a:rPr>
                <a:t>其中：</a:t>
              </a:r>
              <a:endParaRPr lang="zh-CN" altLang="en-US">
                <a:ea typeface="楷体_GB2312" pitchFamily="1" charset="-122"/>
              </a:endParaRPr>
            </a:p>
          </p:txBody>
        </p:sp>
      </p:grp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762000" y="1627188"/>
            <a:ext cx="8001000" cy="30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void </a:t>
            </a:r>
            <a:r>
              <a:rPr lang="en-US" altLang="zh-CN" sz="2000">
                <a:solidFill>
                  <a:srgbClr val="003366"/>
                </a:solidFill>
              </a:rPr>
              <a:t>main( )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{ 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float a,b,c s,area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</a:t>
            </a:r>
            <a:r>
              <a:rPr lang="zh-CN" altLang="en-US" sz="2000">
                <a:solidFill>
                  <a:srgbClr val="003366"/>
                </a:solidFill>
              </a:rPr>
              <a:t>scanf("%f, %f, %f",&amp;a,&amp;b,&amp;c);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s =1/2*(a+b+c)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area = sqrt(s*(s-a)*(s-b)*(s-c))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printf("area = %8.3f \n",area)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}</a:t>
            </a:r>
            <a:endParaRPr lang="zh-CN" altLang="en-US" sz="2000">
              <a:solidFill>
                <a:srgbClr val="003366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2775" y="4884738"/>
            <a:ext cx="8351838" cy="186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 =1/2*(a+b+c);  // error, s=0</a:t>
            </a:r>
          </a:p>
          <a:p>
            <a:r>
              <a:rPr lang="zh-CN" altLang="en-US" sz="2000"/>
              <a:t>s =1.0/2*(a+b+c);  // ok, 整数相除，自动截断；实型常量，不要忘了'.'</a:t>
            </a:r>
          </a:p>
          <a:p>
            <a:r>
              <a:rPr lang="zh-CN" altLang="en-US" sz="2000"/>
              <a:t>s =1/2.0*(a+b+c);  // ok</a:t>
            </a:r>
          </a:p>
          <a:p>
            <a:r>
              <a:rPr lang="zh-CN" altLang="en-US" sz="2000"/>
              <a:t>s =1.0/2.0*(a+b+c);  // ok</a:t>
            </a:r>
          </a:p>
          <a:p>
            <a:r>
              <a:rPr lang="zh-CN" altLang="en-US" sz="2000"/>
              <a:t>s =0.5*(a+b+c);  //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ldLvl="0" animBg="1" autoUpdateAnimBg="0"/>
      <p:bldP spid="4106" grpId="0" build="allAtOnce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r>
              <a:rPr lang="zh-CN" altLang="en-US" sz="2000">
                <a:solidFill>
                  <a:srgbClr val="003366"/>
                </a:solidFill>
              </a:rPr>
              <a:t>void 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// i:循环变量； n： 总项数； s：正负号;  sum：和; 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int i=1,n,s=1,sum=0,k=1;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 s/i;     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}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D399B6-478D-44E5-B3CE-EFD1BC120D20}" type="slidenum">
              <a:rPr lang="zh-CN" altLang="en-US">
                <a:ea typeface="楷体_GB2312" pitchFamily="1" charset="-122"/>
              </a:rPr>
              <a:pPr/>
              <a:t>3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p33学习指导，常见错误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854575" y="2908300"/>
            <a:ext cx="3824288" cy="3968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i,n,s为int; sum,k为float或double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57425" y="4398963"/>
            <a:ext cx="4116388" cy="701675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s/i : 两个int相除，自动截断，取整。应为k=(float)s/i;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84425" y="3736975"/>
            <a:ext cx="4116388" cy="39528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循环体是复合语句时，必须用{ }。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4" grpId="0" bldLvl="0" animBg="1" autoUpdateAnimBg="0"/>
      <p:bldP spid="7175" grpId="0" bldLvl="0" animBg="1" autoUpdateAnimBg="0"/>
      <p:bldP spid="717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5227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r>
              <a:rPr lang="zh-CN" altLang="en-US" sz="2000">
                <a:solidFill>
                  <a:srgbClr val="003366"/>
                </a:solidFill>
              </a:rPr>
              <a:t>void 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int i,n,s=1;   // i:循环变量； n： 总项数； s：正负号;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float sum,k;   // sum：和;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i=1;sum=0.0;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</a:t>
            </a:r>
            <a:r>
              <a:rPr lang="zh-CN" altLang="en-US" sz="1800">
                <a:solidFill>
                  <a:srgbClr val="006600"/>
                </a:solidFill>
              </a:rPr>
              <a:t>//k=s/i;  // 第一项，k=1；第二项k=0.5，两个整数相除，自动截断，  k=0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7172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C1BE97A-B613-4BA0-AA6D-D9D3008C2FB6}" type="slidenum">
              <a:rPr lang="zh-CN" altLang="en-US">
                <a:ea typeface="楷体_GB2312" pitchFamily="1" charset="-122"/>
              </a:rPr>
              <a:pPr/>
              <a:t>4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p33学习指导，正确程序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ChangeArrowheads="1"/>
          </p:cNvSpPr>
          <p:nvPr/>
        </p:nvSpPr>
        <p:spPr bwMode="auto">
          <a:xfrm>
            <a:off x="612775" y="1054100"/>
            <a:ext cx="3671888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8196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5A7701B-0686-4289-A776-8E73E5C21C5F}" type="slidenum">
              <a:rPr lang="zh-CN" altLang="en-US">
                <a:ea typeface="楷体_GB2312" pitchFamily="1" charset="-122"/>
              </a:rPr>
              <a:pPr/>
              <a:t>5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复合语句与{ }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4716463" y="1052513"/>
            <a:ext cx="3703637" cy="260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612775" y="3357563"/>
            <a:ext cx="3702050" cy="330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21" grpId="0" bldLvl="0" animBg="1" autoUpdateAnimBg="0"/>
      <p:bldP spid="922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采用缩进格式，增强可读性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609D1-4999-4B12-8037-B2A0B48EB937}" type="slidenum">
              <a:rPr lang="zh-CN" altLang="en-US" smtClean="0"/>
              <a:pPr>
                <a:defRPr/>
              </a:pPr>
              <a:t>6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11975" y="907589"/>
            <a:ext cx="4680325" cy="5336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/* </a:t>
            </a:r>
            <a:r>
              <a:rPr kumimoji="1" lang="zh-CN" altLang="en-US" sz="2400" dirty="0" smtClean="0">
                <a:solidFill>
                  <a:srgbClr val="C00000"/>
                </a:solidFill>
                <a:ea typeface="隶书" pitchFamily="49" charset="-122"/>
              </a:rPr>
              <a:t>程序功能</a:t>
            </a: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*/</a:t>
            </a:r>
            <a:endParaRPr kumimoji="1" lang="en-US" altLang="zh-CN" sz="2400" dirty="0" smtClean="0">
              <a:solidFill>
                <a:srgbClr val="C0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C0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4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Pages>0</Pages>
  <Words>661</Words>
  <Characters>0</Characters>
  <Application>Microsoft Office PowerPoint</Application>
  <DocSecurity>0</DocSecurity>
  <PresentationFormat>全屏显示(4:3)</PresentationFormat>
  <Lines>0</Lines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Times New Roman</vt:lpstr>
      <vt:lpstr>宋体</vt:lpstr>
      <vt:lpstr>Wingdings</vt:lpstr>
      <vt:lpstr>Arial</vt:lpstr>
      <vt:lpstr>楷体_GB2312</vt:lpstr>
      <vt:lpstr>Wingdings 3</vt:lpstr>
      <vt:lpstr>Capsules</vt:lpstr>
      <vt:lpstr>Scanf( )常见错误</vt:lpstr>
      <vt:lpstr>整数除以整数，结果为整数</vt:lpstr>
      <vt:lpstr>p33学习指导，常见错误</vt:lpstr>
      <vt:lpstr>p33学习指导，正确程序</vt:lpstr>
      <vt:lpstr>复合语句与{ }</vt:lpstr>
      <vt:lpstr>采用缩进格式，增强可读性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406</cp:revision>
  <cp:lastPrinted>2113-01-01T00:00:00Z</cp:lastPrinted>
  <dcterms:created xsi:type="dcterms:W3CDTF">2002-09-25T01:48:00Z</dcterms:created>
  <dcterms:modified xsi:type="dcterms:W3CDTF">2015-11-22T09:37:05Z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2052-9.1.0.4866</vt:lpwstr>
  </property>
</Properties>
</file>