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85029" autoAdjust="0"/>
  </p:normalViewPr>
  <p:slideViewPr>
    <p:cSldViewPr>
      <p:cViewPr>
        <p:scale>
          <a:sx n="75" d="100"/>
          <a:sy n="75" d="100"/>
        </p:scale>
        <p:origin x="-266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换行开始从这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一行的第一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个字符开始接收字符</a:t>
            </a:r>
            <a:r>
              <a:rPr lang="en-US" altLang="zh-CN" b="0" smtClean="0">
                <a:solidFill>
                  <a:srgbClr val="000000"/>
                </a:solidFill>
                <a:latin typeface="Times New Roman" pitchFamily="18" charset="0"/>
              </a:rPr>
              <a:t>\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rgbClr val="0099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ch2(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); // 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ch2(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//ch3(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ch2_1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ch2_1(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484361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1988468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34076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 dirty="0"/>
              <a:t>：输出</a:t>
            </a:r>
            <a:r>
              <a:rPr lang="zh-CN" altLang="en-US" sz="2800" dirty="0">
                <a:solidFill>
                  <a:srgbClr val="CC0000"/>
                </a:solidFill>
              </a:rPr>
              <a:t>一个</a:t>
            </a:r>
            <a:r>
              <a:rPr lang="zh-CN" altLang="en-US" sz="2800" dirty="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06084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336546" y="3672408"/>
            <a:ext cx="8751891" cy="278092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39750" y="4053353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</a:t>
            </a:r>
            <a:r>
              <a:rPr lang="zh-CN" altLang="en-US" dirty="0" smtClean="0"/>
              <a:t>使用</a:t>
            </a:r>
            <a:r>
              <a:rPr lang="zh-CN" altLang="en-US" dirty="0"/>
              <a:t>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539552" y="4896544"/>
            <a:ext cx="77767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使用该函数输出整型变量时，仅输出低</a:t>
            </a:r>
            <a:r>
              <a:rPr lang="zh-CN" altLang="en-US" dirty="0" smtClean="0"/>
              <a:t>字节</a:t>
            </a:r>
            <a:r>
              <a:rPr lang="zh-CN" altLang="en-US" dirty="0"/>
              <a:t>代表的</a:t>
            </a:r>
            <a:r>
              <a:rPr lang="zh-CN" altLang="en-US" dirty="0" smtClean="0"/>
              <a:t>字符；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asciiCode</a:t>
            </a:r>
            <a:r>
              <a:rPr lang="en-US" altLang="zh-CN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smtClean="0"/>
              <a:t>+ 1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zh-CN" altLang="en-US" dirty="0" smtClean="0"/>
              <a:t> 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</a:t>
            </a:r>
            <a:r>
              <a:rPr lang="en-US" altLang="zh-CN" dirty="0" smtClean="0"/>
              <a:t>) </a:t>
            </a:r>
            <a:r>
              <a:rPr lang="en-US" altLang="zh-CN" dirty="0" smtClean="0"/>
              <a:t>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80489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puts(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zh-CN" altLang="en-US" b="0" dirty="0"/>
              <a:t>字符串</a:t>
            </a:r>
            <a:r>
              <a:rPr lang="zh-CN" altLang="en-US" b="0" dirty="0">
                <a:latin typeface="Times New Roman"/>
              </a:rPr>
              <a:t>”</a:t>
            </a:r>
            <a:r>
              <a:rPr lang="en-US" altLang="zh-CN" b="0" dirty="0" smtClean="0"/>
              <a:t>);</a:t>
            </a:r>
            <a:endParaRPr lang="en-US" altLang="zh-CN" b="0" dirty="0"/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（）函数中的部分附加的格式说明字符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72073"/>
              </p:ext>
            </p:extLst>
          </p:nvPr>
        </p:nvGraphicFramePr>
        <p:xfrm>
          <a:off x="251520" y="1700808"/>
          <a:ext cx="8280920" cy="264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06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2858</TotalTime>
  <Words>4150</Words>
  <Application>Microsoft Office PowerPoint</Application>
  <PresentationFormat>全屏显示(4:3)</PresentationFormat>
  <Paragraphs>764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ZhiwuLi</cp:lastModifiedBy>
  <cp:revision>163</cp:revision>
  <dcterms:created xsi:type="dcterms:W3CDTF">2003-07-10T12:31:39Z</dcterms:created>
  <dcterms:modified xsi:type="dcterms:W3CDTF">2016-10-20T03:45:55Z</dcterms:modified>
</cp:coreProperties>
</file>