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</p:sldMasterIdLst>
  <p:notesMasterIdLst>
    <p:notesMasterId r:id="rId44"/>
  </p:notesMasterIdLst>
  <p:sldIdLst>
    <p:sldId id="258" r:id="rId4"/>
    <p:sldId id="259" r:id="rId5"/>
    <p:sldId id="335" r:id="rId6"/>
    <p:sldId id="336" r:id="rId7"/>
    <p:sldId id="342" r:id="rId8"/>
    <p:sldId id="337" r:id="rId9"/>
    <p:sldId id="261" r:id="rId10"/>
    <p:sldId id="262" r:id="rId11"/>
    <p:sldId id="263" r:id="rId12"/>
    <p:sldId id="265" r:id="rId13"/>
    <p:sldId id="266" r:id="rId14"/>
    <p:sldId id="268" r:id="rId15"/>
    <p:sldId id="267" r:id="rId16"/>
    <p:sldId id="270" r:id="rId17"/>
    <p:sldId id="271" r:id="rId18"/>
    <p:sldId id="344" r:id="rId19"/>
    <p:sldId id="345" r:id="rId20"/>
    <p:sldId id="343" r:id="rId21"/>
    <p:sldId id="274" r:id="rId22"/>
    <p:sldId id="277" r:id="rId23"/>
    <p:sldId id="278" r:id="rId24"/>
    <p:sldId id="282" r:id="rId25"/>
    <p:sldId id="346" r:id="rId26"/>
    <p:sldId id="347" r:id="rId27"/>
    <p:sldId id="285" r:id="rId28"/>
    <p:sldId id="287" r:id="rId29"/>
    <p:sldId id="288" r:id="rId30"/>
    <p:sldId id="289" r:id="rId31"/>
    <p:sldId id="303" r:id="rId32"/>
    <p:sldId id="290" r:id="rId33"/>
    <p:sldId id="291" r:id="rId34"/>
    <p:sldId id="292" r:id="rId35"/>
    <p:sldId id="304" r:id="rId36"/>
    <p:sldId id="305" r:id="rId37"/>
    <p:sldId id="306" r:id="rId38"/>
    <p:sldId id="307" r:id="rId39"/>
    <p:sldId id="308" r:id="rId40"/>
    <p:sldId id="309" r:id="rId41"/>
    <p:sldId id="330" r:id="rId42"/>
    <p:sldId id="331" r:id="rId43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5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659" autoAdjust="0"/>
  </p:normalViewPr>
  <p:slideViewPr>
    <p:cSldViewPr>
      <p:cViewPr varScale="1">
        <p:scale>
          <a:sx n="45" d="100"/>
          <a:sy n="45" d="100"/>
        </p:scale>
        <p:origin x="-1483" y="-86"/>
      </p:cViewPr>
      <p:guideLst>
        <p:guide orient="horz" pos="2088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25262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A769E9AF-BB7C-4FB0-ACBB-9B13C6C11027}" type="slidenum">
              <a:rPr lang="en-US"/>
              <a:pPr/>
              <a:t>‹#›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9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‘\n’</a:t>
            </a:r>
            <a:r>
              <a:rPr lang="zh-CN" altLang="en-US" dirty="0" smtClean="0"/>
              <a:t>判断一行结束</a:t>
            </a:r>
            <a:endParaRPr lang="en-US" altLang="zh-CN" dirty="0" smtClean="0"/>
          </a:p>
          <a:p>
            <a:r>
              <a:rPr lang="zh-CN" altLang="en-US" dirty="0" smtClean="0"/>
              <a:t>如果没有循环，输入</a:t>
            </a:r>
            <a:r>
              <a:rPr lang="en-US" altLang="zh-CN" dirty="0" smtClean="0"/>
              <a:t>1234</a:t>
            </a:r>
            <a:r>
              <a:rPr lang="zh-CN" altLang="en-US" dirty="0" smtClean="0"/>
              <a:t>回车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1.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for_getchar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</a:t>
            </a:r>
            <a:r>
              <a:rPr lang="en-US" altLang="zh-CN" dirty="0" err="1" smtClean="0"/>
              <a:t>for_getchar</a:t>
            </a:r>
            <a:r>
              <a:rPr lang="en-US" altLang="zh-CN" dirty="0" smtClean="0"/>
              <a:t>()\n");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i; char c;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c=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 // </a:t>
            </a:r>
            <a:r>
              <a:rPr lang="zh-CN" altLang="en-US" dirty="0" smtClean="0"/>
              <a:t>输入回车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d",c</a:t>
            </a:r>
            <a:r>
              <a:rPr lang="en-US" altLang="zh-CN" dirty="0" smtClean="0"/>
              <a:t>); // 10 </a:t>
            </a:r>
            <a:r>
              <a:rPr lang="zh-CN" altLang="en-US" dirty="0" smtClean="0"/>
              <a:t>换行符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c=</a:t>
            </a:r>
            <a:r>
              <a:rPr lang="en-US" altLang="zh-CN" dirty="0" err="1" smtClean="0"/>
              <a:t>getch</a:t>
            </a:r>
            <a:r>
              <a:rPr lang="en-US" altLang="zh-CN" dirty="0" smtClean="0"/>
              <a:t>();  // </a:t>
            </a:r>
            <a:r>
              <a:rPr lang="zh-CN" altLang="en-US" dirty="0" smtClean="0"/>
              <a:t>输入回车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d",c</a:t>
            </a:r>
            <a:r>
              <a:rPr lang="en-US" altLang="zh-CN" dirty="0" smtClean="0"/>
              <a:t>); // 13 </a:t>
            </a:r>
            <a:r>
              <a:rPr lang="zh-CN" altLang="en-US" dirty="0" smtClean="0"/>
              <a:t>回车符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遇到回车换行开始接收这一行的第一个字符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     for (i=0;(c=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())!= '\n'; i++)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("i=%</a:t>
            </a:r>
            <a:r>
              <a:rPr lang="en-US" altLang="zh-CN" dirty="0" err="1" smtClean="0"/>
              <a:t>d,c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c,%d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i,c,c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getche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即可接收字符</a:t>
            </a:r>
            <a:r>
              <a:rPr lang="en-US" altLang="zh-CN" dirty="0" smtClean="0"/>
              <a:t>\n");  </a:t>
            </a:r>
          </a:p>
          <a:p>
            <a:r>
              <a:rPr lang="en-US" altLang="zh-CN" dirty="0" smtClean="0"/>
              <a:t>     for (i=0;(c=</a:t>
            </a:r>
            <a:r>
              <a:rPr lang="en-US" altLang="zh-CN" dirty="0" err="1" smtClean="0"/>
              <a:t>getche</a:t>
            </a:r>
            <a:r>
              <a:rPr lang="en-US" altLang="zh-CN" dirty="0" smtClean="0"/>
              <a:t>())!= '\r'; i++)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("i=%</a:t>
            </a:r>
            <a:r>
              <a:rPr lang="en-US" altLang="zh-CN" dirty="0" err="1" smtClean="0"/>
              <a:t>d,c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c,%d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i,c,c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* </a:t>
            </a:r>
            <a:r>
              <a:rPr lang="en-US" altLang="zh-CN" dirty="0" smtClean="0"/>
              <a:t>ch3. p71,2.</a:t>
            </a:r>
            <a:r>
              <a:rPr lang="zh-CN" altLang="en-US" dirty="0" smtClean="0"/>
              <a:t>写出利用函数</a:t>
            </a:r>
            <a:r>
              <a:rPr lang="en-US" altLang="zh-CN" dirty="0" err="1" smtClean="0"/>
              <a:t>getche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进行字符串的输入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输出，并对字符的个数进行累加并输出结果的程序。</a:t>
            </a:r>
          </a:p>
          <a:p>
            <a:r>
              <a:rPr lang="zh-CN" altLang="en-US" dirty="0" smtClean="0"/>
              <a:t> * 参考</a:t>
            </a:r>
            <a:r>
              <a:rPr lang="en-US" altLang="zh-CN" dirty="0" smtClean="0"/>
              <a:t>ch5. p91</a:t>
            </a:r>
            <a:r>
              <a:rPr lang="zh-CN" altLang="en-US" smtClean="0"/>
              <a:t>例题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17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3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 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个数字，能组成多少个互不相同且无重复数字的三位数？都是多少？</a:t>
            </a:r>
          </a:p>
          <a:p>
            <a:r>
              <a:rPr lang="zh-CN" altLang="en-US" dirty="0" smtClean="0"/>
              <a:t> 程序分析：可填在百位、十位、个位的数字都是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。组成所有的排列后再去</a:t>
            </a:r>
          </a:p>
          <a:p>
            <a:r>
              <a:rPr lang="zh-CN" altLang="en-US" dirty="0" smtClean="0"/>
              <a:t>　　　　　　掉不满足条件的排列。 </a:t>
            </a:r>
          </a:p>
          <a:p>
            <a:r>
              <a:rPr lang="zh-CN" altLang="en-US" dirty="0" smtClean="0"/>
              <a:t>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void p9()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i,j,k,count</a:t>
            </a:r>
            <a:r>
              <a:rPr lang="en-US" altLang="zh-CN" dirty="0" smtClean="0"/>
              <a:t>=0;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=1;i&lt;=4;i++)   /*</a:t>
            </a:r>
            <a:r>
              <a:rPr lang="zh-CN" altLang="en-US" dirty="0" smtClean="0"/>
              <a:t>以下为三重循环*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for(j=1;j&lt;=4;j++)</a:t>
            </a:r>
          </a:p>
          <a:p>
            <a:r>
              <a:rPr lang="en-US" altLang="zh-CN" dirty="0" smtClean="0"/>
              <a:t>      for (k=1;k&lt;=4;k++)</a:t>
            </a:r>
          </a:p>
          <a:p>
            <a:r>
              <a:rPr lang="en-US" altLang="zh-CN" dirty="0" smtClean="0"/>
              <a:t>      {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!=k&amp;&amp;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!=j&amp;&amp;j!=k) /*</a:t>
            </a:r>
            <a:r>
              <a:rPr lang="zh-CN" altLang="en-US" dirty="0" smtClean="0"/>
              <a:t>确保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</a:t>
            </a:r>
            <a:r>
              <a:rPr lang="zh-CN" altLang="en-US" dirty="0" smtClean="0"/>
              <a:t>三位互不相同*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count++;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}  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("count=%d\</a:t>
            </a:r>
            <a:r>
              <a:rPr lang="en-US" altLang="zh-CN" dirty="0" err="1" smtClean="0"/>
              <a:t>n",count</a:t>
            </a:r>
            <a:r>
              <a:rPr lang="en-US" altLang="zh-CN" dirty="0" smtClean="0"/>
              <a:t>); // 24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23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5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 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个数字，能组成多少个互不相同且无重复数字的三位数？都是多少？</a:t>
            </a:r>
          </a:p>
          <a:p>
            <a:r>
              <a:rPr lang="zh-CN" altLang="en-US" dirty="0" smtClean="0"/>
              <a:t> 程序分析：可填在百位、十位、个位的数字都是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。组成所有的排列后再去</a:t>
            </a:r>
          </a:p>
          <a:p>
            <a:r>
              <a:rPr lang="zh-CN" altLang="en-US" dirty="0" smtClean="0"/>
              <a:t>　　　　　　掉不满足条件的排列。 </a:t>
            </a:r>
          </a:p>
          <a:p>
            <a:r>
              <a:rPr lang="zh-CN" altLang="en-US" dirty="0" smtClean="0"/>
              <a:t>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void p9()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i,j,k,count</a:t>
            </a:r>
            <a:r>
              <a:rPr lang="en-US" altLang="zh-CN" dirty="0" smtClean="0"/>
              <a:t>=0;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=1;i&lt;=4;i++)   /*</a:t>
            </a:r>
            <a:r>
              <a:rPr lang="zh-CN" altLang="en-US" dirty="0" smtClean="0"/>
              <a:t>以下为三重循环*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for(j=1;j&lt;=4;j++)</a:t>
            </a:r>
          </a:p>
          <a:p>
            <a:r>
              <a:rPr lang="en-US" altLang="zh-CN" dirty="0" smtClean="0"/>
              <a:t>      for (k=1;k&lt;=4;k++)</a:t>
            </a:r>
          </a:p>
          <a:p>
            <a:r>
              <a:rPr lang="en-US" altLang="zh-CN" dirty="0" smtClean="0"/>
              <a:t>      {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!=k&amp;&amp;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!=j&amp;&amp;j!=k) /*</a:t>
            </a:r>
            <a:r>
              <a:rPr lang="zh-CN" altLang="en-US" dirty="0" smtClean="0"/>
              <a:t>确保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</a:t>
            </a:r>
            <a:r>
              <a:rPr lang="zh-CN" altLang="en-US" dirty="0" smtClean="0"/>
              <a:t>三位互不相同*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count++;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}  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("count=%d\</a:t>
            </a:r>
            <a:r>
              <a:rPr lang="en-US" altLang="zh-CN" dirty="0" err="1" smtClean="0"/>
              <a:t>n",count</a:t>
            </a:r>
            <a:r>
              <a:rPr lang="en-US" altLang="zh-CN" dirty="0" smtClean="0"/>
              <a:t>); // 24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24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59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88" y="0"/>
            <a:ext cx="0" cy="0"/>
          </a:xfrm>
          <a:ln/>
        </p:spPr>
      </p:sp>
      <p:sp>
        <p:nvSpPr>
          <p:cNvPr id="38915" name="备注占位符 2"/>
          <p:cNvSpPr>
            <a:spLocks noGrp="1" noChangeArrowheads="1" noTextEdit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 Fibonacci[,fibə'na:si]斐波那契数列，又称黄金分割数列，指的是这样一个数列：</a:t>
            </a:r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3</a:t>
            </a:r>
            <a:r>
              <a:rPr lang="zh-CN" altLang="en-US" dirty="0"/>
              <a:t>、</a:t>
            </a:r>
            <a:r>
              <a:rPr lang="en-US" dirty="0"/>
              <a:t>5</a:t>
            </a:r>
            <a:r>
              <a:rPr lang="zh-CN" altLang="en-US" dirty="0"/>
              <a:t>、</a:t>
            </a:r>
            <a:r>
              <a:rPr lang="en-US" dirty="0"/>
              <a:t>8</a:t>
            </a:r>
            <a:r>
              <a:rPr lang="zh-CN" altLang="en-US" dirty="0"/>
              <a:t>、</a:t>
            </a:r>
            <a:r>
              <a:rPr lang="en-US" dirty="0"/>
              <a:t>13</a:t>
            </a:r>
            <a:r>
              <a:rPr lang="zh-CN" altLang="en-US" dirty="0"/>
              <a:t>、</a:t>
            </a:r>
            <a:r>
              <a:rPr lang="en-US" dirty="0"/>
              <a:t>21</a:t>
            </a:r>
            <a:r>
              <a:rPr lang="zh-CN" altLang="en-US" dirty="0"/>
              <a:t>、</a:t>
            </a:r>
            <a:r>
              <a:rPr lang="en-US" dirty="0"/>
              <a:t>……</a:t>
            </a:r>
            <a:r>
              <a:rPr lang="zh-CN" altLang="en-US" dirty="0"/>
              <a:t>在数学上，斐波纳契数列以如下被以递归的方法定义：</a:t>
            </a:r>
            <a:r>
              <a:rPr lang="en-US" dirty="0"/>
              <a:t>F0=1</a:t>
            </a:r>
            <a:r>
              <a:rPr lang="zh-CN" altLang="en-US" dirty="0"/>
              <a:t>，</a:t>
            </a:r>
            <a:r>
              <a:rPr lang="en-US" dirty="0"/>
              <a:t>F1=1</a:t>
            </a:r>
            <a:r>
              <a:rPr lang="zh-CN" altLang="en-US" dirty="0"/>
              <a:t>，</a:t>
            </a:r>
            <a:r>
              <a:rPr lang="en-US" dirty="0" err="1"/>
              <a:t>Fn</a:t>
            </a:r>
            <a:r>
              <a:rPr lang="en-US" dirty="0"/>
              <a:t>=F(n-1)+F(n-2)</a:t>
            </a:r>
            <a:r>
              <a:rPr lang="zh-CN" altLang="en-US" dirty="0"/>
              <a:t>（</a:t>
            </a:r>
            <a:r>
              <a:rPr lang="en-US" dirty="0"/>
              <a:t>n&gt;=2</a:t>
            </a:r>
            <a:r>
              <a:rPr lang="zh-CN" altLang="en-US" dirty="0"/>
              <a:t>，</a:t>
            </a:r>
            <a:r>
              <a:rPr lang="en-US" dirty="0" err="1"/>
              <a:t>n∈N</a:t>
            </a:r>
            <a:r>
              <a:rPr lang="en-US" dirty="0"/>
              <a:t>*</a:t>
            </a:r>
            <a:r>
              <a:rPr lang="zh-CN" altLang="en-US" dirty="0"/>
              <a:t>）</a:t>
            </a:r>
            <a:endParaRPr lang="en-US" dirty="0"/>
          </a:p>
          <a:p>
            <a:endParaRPr lang="zh-CN" altLang="en-US" dirty="0"/>
          </a:p>
          <a:p>
            <a:r>
              <a:rPr lang="zh-CN" altLang="en-US" dirty="0"/>
              <a:t>斐波那契数列指的是这样一个数列 </a:t>
            </a:r>
            <a:r>
              <a:rPr lang="en-US" dirty="0"/>
              <a:t>0, 1, 1, 2, 3, 5, 8, 13, 21, 34, 55, 89, 144, ...</a:t>
            </a:r>
            <a:endParaRPr lang="zh-CN" altLang="en-US" dirty="0"/>
          </a:p>
          <a:p>
            <a:r>
              <a:rPr lang="zh-CN" altLang="en-US" dirty="0"/>
              <a:t>特别指出：第</a:t>
            </a:r>
            <a:r>
              <a:rPr lang="en-US" dirty="0"/>
              <a:t>0</a:t>
            </a:r>
            <a:r>
              <a:rPr lang="zh-CN" altLang="en-US" dirty="0"/>
              <a:t>项是</a:t>
            </a:r>
            <a:r>
              <a:rPr lang="en-US" dirty="0"/>
              <a:t>0</a:t>
            </a:r>
            <a:r>
              <a:rPr lang="zh-CN" altLang="en-US" dirty="0"/>
              <a:t>，第</a:t>
            </a:r>
            <a:r>
              <a:rPr lang="en-US" dirty="0"/>
              <a:t>1</a:t>
            </a:r>
            <a:r>
              <a:rPr lang="zh-CN" altLang="en-US" dirty="0"/>
              <a:t>项是第一个</a:t>
            </a:r>
            <a:r>
              <a:rPr lang="en-US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这个数列从第二项开始，每一项都等于前两项之和。</a:t>
            </a:r>
          </a:p>
          <a:p>
            <a:r>
              <a:rPr lang="zh-CN" altLang="en-US" dirty="0"/>
              <a:t>斐波那契数列的发明者，是意大利数学家列昂纳多</a:t>
            </a:r>
            <a:r>
              <a:rPr lang="en-US" dirty="0"/>
              <a:t>·</a:t>
            </a:r>
            <a:r>
              <a:rPr lang="zh-CN" altLang="en-US" dirty="0"/>
              <a:t>斐波那契（</a:t>
            </a:r>
            <a:r>
              <a:rPr lang="en-US" dirty="0"/>
              <a:t>Leonardo Fibonacci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11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题目：古典问题：有一对兔子，从出生后第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个月起每个月都生一对兔子，小兔子长到第三个月</a:t>
            </a:r>
          </a:p>
          <a:p>
            <a:r>
              <a:rPr lang="zh-CN" altLang="en-US" dirty="0" smtClean="0"/>
              <a:t>　　　后每个月又生一对兔子，假如兔子都不死，问每个月的兔子总数为多少？</a:t>
            </a:r>
          </a:p>
          <a:p>
            <a:r>
              <a:rPr lang="zh-CN" altLang="en-US" dirty="0" smtClean="0"/>
              <a:t> 分析：兔子的规律为数列</a:t>
            </a:r>
            <a:r>
              <a:rPr lang="en-US" altLang="zh-CN" dirty="0" smtClean="0"/>
              <a:t>1,1,2,3,5,8,13,21....</a:t>
            </a:r>
          </a:p>
          <a:p>
            <a:r>
              <a:rPr lang="en-US" altLang="zh-CN" dirty="0" smtClean="0"/>
              <a:t> f1=f1+f2; f2=f1+f2;</a:t>
            </a:r>
          </a:p>
          <a:p>
            <a:r>
              <a:rPr lang="en-US" altLang="zh-CN" dirty="0" smtClean="0"/>
              <a:t> *****************************************/</a:t>
            </a:r>
          </a:p>
          <a:p>
            <a:r>
              <a:rPr lang="en-US" altLang="zh-CN" dirty="0" smtClean="0"/>
              <a:t>void p10()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long f1,f2;</a:t>
            </a:r>
          </a:p>
          <a:p>
            <a:r>
              <a:rPr lang="en-US" altLang="zh-CN" dirty="0" smtClean="0"/>
              <a:t>     f1=f2=1;</a:t>
            </a:r>
          </a:p>
          <a:p>
            <a:r>
              <a:rPr lang="en-US" altLang="zh-CN" dirty="0" smtClean="0"/>
              <a:t> 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=1;i&lt;=20;i++)</a:t>
            </a:r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("%12ld%12ld",f1,f2); </a:t>
            </a:r>
          </a:p>
          <a:p>
            <a:r>
              <a:rPr lang="en-US" altLang="zh-CN" dirty="0" smtClean="0"/>
              <a:t>        if(i%2==0)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</a:t>
            </a:r>
          </a:p>
          <a:p>
            <a:r>
              <a:rPr lang="en-US" altLang="zh-CN" dirty="0" smtClean="0"/>
              <a:t>        f1=f1+f2;</a:t>
            </a:r>
          </a:p>
          <a:p>
            <a:r>
              <a:rPr lang="en-US" altLang="zh-CN" dirty="0" smtClean="0"/>
              <a:t>        f2=f1+f2;</a:t>
            </a:r>
          </a:p>
          <a:p>
            <a:r>
              <a:rPr lang="en-US" altLang="zh-CN" dirty="0" smtClean="0"/>
              <a:t>     } 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27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8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/**********************************************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来源于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help tcstudy.chm  14</a:t>
            </a:r>
            <a:r>
              <a:rPr lang="zh-CN" altLang="en-US" dirty="0" smtClean="0"/>
              <a:t>题</a:t>
            </a:r>
          </a:p>
          <a:p>
            <a:r>
              <a:rPr lang="zh-CN" altLang="en-US" dirty="0" smtClean="0"/>
              <a:t> 将一个正整数分解质因数。例如：输入</a:t>
            </a:r>
            <a:r>
              <a:rPr lang="en-US" altLang="zh-CN" dirty="0" smtClean="0"/>
              <a:t>90,</a:t>
            </a:r>
            <a:r>
              <a:rPr lang="zh-CN" altLang="en-US" dirty="0" smtClean="0"/>
              <a:t>打印出</a:t>
            </a:r>
            <a:r>
              <a:rPr lang="en-US" altLang="zh-CN" dirty="0" smtClean="0"/>
              <a:t>90=2*3*3*5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程序分析：对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进行分解质因数，应先找到一个最小的质数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，然后按下述步骤完成： </a:t>
            </a:r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如果这个质数恰等于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，则说明分解质因数的过程已经结束，打印出即可。</a:t>
            </a:r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n != k</a:t>
            </a:r>
            <a:r>
              <a:rPr lang="zh-CN" altLang="en-US" dirty="0" smtClean="0"/>
              <a:t>，但</a:t>
            </a:r>
            <a:r>
              <a:rPr lang="en-US" altLang="zh-CN" dirty="0" smtClean="0"/>
              <a:t>n</a:t>
            </a:r>
            <a:r>
              <a:rPr lang="zh-CN" altLang="en-US" dirty="0" smtClean="0"/>
              <a:t>能被</a:t>
            </a:r>
            <a:r>
              <a:rPr lang="en-US" altLang="zh-CN" dirty="0" smtClean="0"/>
              <a:t>k</a:t>
            </a:r>
            <a:r>
              <a:rPr lang="zh-CN" altLang="en-US" dirty="0" smtClean="0"/>
              <a:t>整除，则应打印出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的值，并用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除以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的商</a:t>
            </a:r>
            <a:r>
              <a:rPr lang="en-US" altLang="zh-CN" dirty="0" smtClean="0"/>
              <a:t>,</a:t>
            </a:r>
            <a:r>
              <a:rPr lang="zh-CN" altLang="en-US" dirty="0" smtClean="0"/>
              <a:t>作为新的正整数</a:t>
            </a:r>
            <a:r>
              <a:rPr lang="en-US" altLang="zh-CN" dirty="0" smtClean="0"/>
              <a:t>n,</a:t>
            </a:r>
          </a:p>
          <a:p>
            <a:r>
              <a:rPr lang="zh-CN" altLang="en-US" dirty="0" smtClean="0"/>
              <a:t>　重复执行第一步。</a:t>
            </a:r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不能被</a:t>
            </a:r>
            <a:r>
              <a:rPr lang="en-US" altLang="zh-CN" dirty="0" smtClean="0"/>
              <a:t>k</a:t>
            </a:r>
            <a:r>
              <a:rPr lang="zh-CN" altLang="en-US" dirty="0" smtClean="0"/>
              <a:t>整除，则用</a:t>
            </a:r>
            <a:r>
              <a:rPr lang="en-US" altLang="zh-CN" dirty="0" smtClean="0"/>
              <a:t>k+1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重复执行第一步。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质数（</a:t>
            </a:r>
            <a:r>
              <a:rPr lang="en-US" altLang="zh-CN" dirty="0" smtClean="0"/>
              <a:t>prime number</a:t>
            </a:r>
            <a:r>
              <a:rPr lang="zh-CN" altLang="en-US" dirty="0" smtClean="0"/>
              <a:t>）又称素数，有无限个。除了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和它本身以外不再有其他的因数；否则称为合数。</a:t>
            </a:r>
          </a:p>
          <a:p>
            <a:r>
              <a:rPr lang="zh-CN" altLang="en-US" dirty="0" smtClean="0"/>
              <a:t>根据算术基本定理，每一个比</a:t>
            </a:r>
            <a:r>
              <a:rPr lang="en-US" altLang="zh-CN" dirty="0" smtClean="0"/>
              <a:t>1</a:t>
            </a:r>
            <a:r>
              <a:rPr lang="zh-CN" altLang="en-US" dirty="0" smtClean="0"/>
              <a:t>大的整数，要么本身是一个质数，要么可以写成一系列质数的乘积；</a:t>
            </a:r>
          </a:p>
          <a:p>
            <a:r>
              <a:rPr lang="zh-CN" altLang="en-US" dirty="0" smtClean="0"/>
              <a:t>而且如果不考虑这些质数在乘积中的顺序，那么写出来的形式是唯一的。最小的质数是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************************************************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void p11(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i,k,m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 = 0; // n</a:t>
            </a:r>
            <a:r>
              <a:rPr lang="zh-CN" altLang="en-US" dirty="0" smtClean="0"/>
              <a:t>的质数 </a:t>
            </a:r>
          </a:p>
          <a:p>
            <a:r>
              <a:rPr lang="zh-CN" altLang="en-US" dirty="0" smtClean="0"/>
              <a:t>    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("%d=",n); </a:t>
            </a:r>
          </a:p>
          <a:p>
            <a:r>
              <a:rPr lang="en-US" altLang="zh-CN" dirty="0" smtClean="0"/>
              <a:t>     //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2~n</a:t>
            </a:r>
            <a:r>
              <a:rPr lang="zh-CN" altLang="en-US" dirty="0" smtClean="0"/>
              <a:t>中的质数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素数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     for(k=2;k&lt;=</a:t>
            </a:r>
            <a:r>
              <a:rPr lang="en-US" altLang="zh-CN" dirty="0" err="1" smtClean="0"/>
              <a:t>n;k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m=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(k);</a:t>
            </a:r>
          </a:p>
          <a:p>
            <a:r>
              <a:rPr lang="en-US" altLang="zh-CN" dirty="0" smtClean="0"/>
              <a:t>   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=2;i&lt;=</a:t>
            </a:r>
            <a:r>
              <a:rPr lang="en-US" altLang="zh-CN" dirty="0" err="1" smtClean="0"/>
              <a:t>m;i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 if(</a:t>
            </a:r>
            <a:r>
              <a:rPr lang="en-US" altLang="zh-CN" dirty="0" err="1" smtClean="0"/>
              <a:t>k%i</a:t>
            </a:r>
            <a:r>
              <a:rPr lang="en-US" altLang="zh-CN" dirty="0" smtClean="0"/>
              <a:t>==0) break; // </a:t>
            </a:r>
            <a:r>
              <a:rPr lang="zh-CN" altLang="en-US" dirty="0" smtClean="0"/>
              <a:t>非素数 </a:t>
            </a:r>
          </a:p>
          <a:p>
            <a:r>
              <a:rPr lang="zh-CN" altLang="en-US" dirty="0" smtClean="0"/>
              <a:t>       </a:t>
            </a:r>
            <a:r>
              <a:rPr lang="en-US" altLang="zh-CN" dirty="0" smtClean="0"/>
              <a:t>// k</a:t>
            </a:r>
            <a:r>
              <a:rPr lang="zh-CN" altLang="en-US" dirty="0" smtClean="0"/>
              <a:t>是素数</a:t>
            </a:r>
          </a:p>
          <a:p>
            <a:r>
              <a:rPr lang="zh-CN" altLang="en-US" dirty="0" smtClean="0"/>
              <a:t>       </a:t>
            </a:r>
            <a:r>
              <a:rPr lang="en-US" altLang="zh-CN" dirty="0" smtClean="0"/>
              <a:t>if(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&gt;=m+1)  </a:t>
            </a:r>
          </a:p>
          <a:p>
            <a:r>
              <a:rPr lang="en-US" altLang="zh-CN" dirty="0" smtClean="0"/>
              <a:t>       {</a:t>
            </a:r>
          </a:p>
          <a:p>
            <a:r>
              <a:rPr lang="en-US" altLang="zh-CN" dirty="0" smtClean="0"/>
              <a:t>          if(</a:t>
            </a:r>
            <a:r>
              <a:rPr lang="en-US" altLang="zh-CN" dirty="0" err="1" smtClean="0"/>
              <a:t>n%k</a:t>
            </a:r>
            <a:r>
              <a:rPr lang="en-US" altLang="zh-CN" dirty="0" smtClean="0"/>
              <a:t>==0) // 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的质数 </a:t>
            </a:r>
          </a:p>
          <a:p>
            <a:r>
              <a:rPr lang="zh-CN" altLang="en-US" dirty="0" smtClean="0"/>
              <a:t>          </a:t>
            </a:r>
            <a:r>
              <a:rPr lang="en-US" altLang="zh-CN" dirty="0" smtClean="0"/>
              <a:t>{ </a:t>
            </a:r>
          </a:p>
          <a:p>
            <a:r>
              <a:rPr lang="en-US" altLang="zh-CN" dirty="0" smtClean="0"/>
              <a:t>            count++; 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(count&gt;1?"*%d":"%</a:t>
            </a:r>
            <a:r>
              <a:rPr lang="en-US" altLang="zh-CN" dirty="0" err="1" smtClean="0"/>
              <a:t>d",k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</a:t>
            </a:r>
          </a:p>
          <a:p>
            <a:r>
              <a:rPr lang="en-US" altLang="zh-CN" dirty="0" smtClean="0"/>
              <a:t>            if(n!=k) </a:t>
            </a:r>
          </a:p>
          <a:p>
            <a:r>
              <a:rPr lang="en-US" altLang="zh-CN" dirty="0" smtClean="0"/>
              <a:t>            { </a:t>
            </a:r>
          </a:p>
          <a:p>
            <a:r>
              <a:rPr lang="en-US" altLang="zh-CN" dirty="0" smtClean="0"/>
              <a:t>              n = n/k; // </a:t>
            </a:r>
            <a:r>
              <a:rPr lang="zh-CN" altLang="en-US" dirty="0" smtClean="0"/>
              <a:t>新的</a:t>
            </a:r>
            <a:r>
              <a:rPr lang="en-US" altLang="zh-CN" dirty="0" smtClean="0"/>
              <a:t>n </a:t>
            </a:r>
          </a:p>
          <a:p>
            <a:r>
              <a:rPr lang="en-US" altLang="zh-CN" dirty="0" smtClean="0"/>
              <a:t>              k = 1;   // continue</a:t>
            </a:r>
            <a:r>
              <a:rPr lang="zh-CN" altLang="en-US" dirty="0" smtClean="0"/>
              <a:t>后执行</a:t>
            </a:r>
            <a:r>
              <a:rPr lang="en-US" altLang="zh-CN" dirty="0" smtClean="0"/>
              <a:t>k++; </a:t>
            </a:r>
            <a:r>
              <a:rPr lang="zh-CN" altLang="en-US" dirty="0" smtClean="0"/>
              <a:t>使</a:t>
            </a:r>
            <a:r>
              <a:rPr lang="en-US" altLang="zh-CN" dirty="0" smtClean="0"/>
              <a:t>k=2 </a:t>
            </a:r>
            <a:r>
              <a:rPr lang="zh-CN" altLang="en-US" dirty="0" smtClean="0"/>
              <a:t>从头开始找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的最小质数，</a:t>
            </a:r>
          </a:p>
          <a:p>
            <a:r>
              <a:rPr lang="zh-CN" altLang="en-US" dirty="0" smtClean="0"/>
              <a:t>              </a:t>
            </a:r>
            <a:r>
              <a:rPr lang="en-US" altLang="zh-CN" dirty="0" smtClean="0"/>
              <a:t>continue;</a:t>
            </a:r>
          </a:p>
          <a:p>
            <a:r>
              <a:rPr lang="en-US" altLang="zh-CN" dirty="0" smtClean="0"/>
              <a:t>            } </a:t>
            </a:r>
          </a:p>
          <a:p>
            <a:r>
              <a:rPr lang="en-US" altLang="zh-CN" dirty="0" smtClean="0"/>
              <a:t>            else break;  // n</a:t>
            </a:r>
            <a:r>
              <a:rPr lang="zh-CN" altLang="en-US" dirty="0" smtClean="0"/>
              <a:t>本身就是一个质数，分解结束 </a:t>
            </a:r>
          </a:p>
          <a:p>
            <a:r>
              <a:rPr lang="zh-CN" altLang="en-US" dirty="0" smtClean="0"/>
              <a:t>          </a:t>
            </a:r>
            <a:r>
              <a:rPr lang="en-US" altLang="zh-CN" dirty="0" smtClean="0"/>
              <a:t>}  </a:t>
            </a:r>
          </a:p>
          <a:p>
            <a:r>
              <a:rPr lang="en-US" altLang="zh-CN" dirty="0" smtClean="0"/>
              <a:t>       } 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    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30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4035" name="Rectangle 3"/>
          <p:cNvSpPr>
            <a:spLocks noGrp="1" noChangeArrowheads="1" noTextEdit="1"/>
          </p:cNvSpPr>
          <p:nvPr>
            <p:ph type="body" idx="1"/>
          </p:nvPr>
        </p:nvSpPr>
        <p:spPr bwMode="auto">
          <a:xfrm>
            <a:off x="-612775" y="8210550"/>
            <a:ext cx="703580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偶数不可能是素数，因此，m=101, m=m+2;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r;</a:t>
            </a:r>
          </a:p>
          <a:p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float pi =3.14159, area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；</a:t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r=1; (area=pi*r*r) &lt; 100; r++)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  <a:p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1200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("r=%d, area=%f\n", r, area);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altLang="zh-CN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12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E9AF-BB7C-4FB0-ACBB-9B13C6C11027}" type="slidenum">
              <a:rPr lang="en-US" smtClean="0"/>
              <a:pPr/>
              <a:t>34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1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6C5AA-B9B1-4E28-BFF1-5C63B4804E19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143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63452-3A53-46B7-B376-42EC41987AA6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6773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9105B-1A45-4984-A7F1-950719EBCA51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0252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1AE3E-C0FC-43A9-80F3-FFA40E30693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037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27194-CAC0-455E-B58C-1F9F214DA95B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105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EDEFE-B93E-488C-A972-C5F9099F32E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13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46BCD-2EAA-408C-93B5-0CE97812B97A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2839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E1225-B553-4C07-8876-DE6705C63775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4280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B0ADB-2372-4463-838C-F3B6A0C7014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335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6493E-C83F-47E9-8D63-82795488F06C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8942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110D1-903F-4CF9-A09F-4F76002886AB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3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8FBB8-943D-4F68-B482-9E06B8BD4B6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0030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BBC77-A2C7-49F4-9CE3-5A76DC1E2C88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4211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0F629-937B-48F2-AC57-86BC95DCB457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70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17BB7-38DF-4149-AC9B-0403D27920E0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4227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CE454-360F-4A2F-A3F2-3E619FE0AEE4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44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0DCA8-6797-48BD-9029-E45167532AD7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140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1A60F-04AA-45FA-BA90-42453223F01C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929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2033B-3D38-4923-833B-1F194985D4C5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82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0A2ECA-5654-4D3E-905F-D400D5C58080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8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76B01-2124-4279-ADE0-92711CDD84F1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99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D2A79-0B78-42FD-9652-51767073BAD3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8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521A05-90A5-44AE-B7DE-4A3F3224E1FD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400323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60694-E584-4F46-BC54-7E1B6085BD71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3346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56858-29C5-4F67-B479-C717F7BF10D1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876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0EC1E-4FE1-4798-8CEE-B7A8C14627C9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4733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A136A-BDF1-4D33-AD37-74F75D86347B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8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AF165-6355-461B-8953-E5F08C47DD5E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701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09194F-621C-443E-8BD8-F987F21750E2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7330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4961B-2E6F-411B-869C-E4828F2556C8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8985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74F58-EFF2-4067-9C53-6DC0C72F804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680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4E63A-D95C-4F46-BE12-28944E5FEC31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5114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DF169-950B-421D-B98B-1843FEB82AD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331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29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1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2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3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6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7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4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0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</p:grpSp>
          <p:grpSp>
            <p:nvGrpSpPr>
              <p:cNvPr id="105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52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1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2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3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4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5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6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7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8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69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0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1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6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7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8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79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080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1800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</p:grpSp>
        </p:grpSp>
        <p:sp>
          <p:nvSpPr>
            <p:cNvPr id="1081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>
              <a:off x="5568" y="0"/>
              <a:ext cx="1" cy="1488"/>
            </a:xfrm>
            <a:prstGeom prst="line">
              <a:avLst/>
            </a:prstGeom>
            <a:noFill/>
            <a:ln w="9525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40458C"/>
                </a:solidFill>
                <a:sym typeface="Tahoma" pitchFamily="34" charset="0"/>
              </a:endParaRPr>
            </a:p>
          </p:txBody>
        </p:sp>
        <p:grpSp>
          <p:nvGrpSpPr>
            <p:cNvPr id="108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84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1"/>
              </a:xfrm>
              <a:prstGeom prst="line">
                <a:avLst/>
              </a:pr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1" cy="2872"/>
              </a:xfrm>
              <a:prstGeom prst="line">
                <a:avLst/>
              </a:pr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  <p:sp>
            <p:nvSpPr>
              <p:cNvPr id="1086" name="Arc 62"/>
              <p:cNvSpPr>
                <a:spLocks noChangeArrowheads="1"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  <a:gd name="T6" fmla="*/ 0 60000 65536"/>
                  <a:gd name="T7" fmla="*/ 0 60000 65536"/>
                  <a:gd name="T8" fmla="*/ 0 60000 65536"/>
                  <a:gd name="T9" fmla="*/ 0 w 43195"/>
                  <a:gd name="T10" fmla="*/ 0 h 43200"/>
                  <a:gd name="T11" fmla="*/ 43195 w 4319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5" h="4320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</p:grpSp>
      </p:grpSp>
      <p:sp>
        <p:nvSpPr>
          <p:cNvPr id="1087" name="Rectangle 6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108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zh-CN" altLang="zh-CN"/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A63A96-EFAB-4B20-B477-1797BD19D6CE}" type="slidenum">
              <a:rPr lang="zh-CN" altLang="en-US"/>
              <a:pPr/>
              <a:t>‹#›</a:t>
            </a:fld>
            <a:endParaRPr lang="en-US" sz="1800"/>
          </a:p>
        </p:txBody>
      </p:sp>
      <p:grpSp>
        <p:nvGrpSpPr>
          <p:cNvPr id="1092" name="Group 12"/>
          <p:cNvGrpSpPr>
            <a:grpSpLocks/>
          </p:cNvGrpSpPr>
          <p:nvPr/>
        </p:nvGrpSpPr>
        <p:grpSpPr bwMode="auto">
          <a:xfrm>
            <a:off x="0" y="6508750"/>
            <a:ext cx="4797425" cy="304800"/>
            <a:chOff x="0" y="0"/>
            <a:chExt cx="3022" cy="192"/>
          </a:xfrm>
        </p:grpSpPr>
        <p:grpSp>
          <p:nvGrpSpPr>
            <p:cNvPr id="1093" name="Group 13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1094" name="Rectangle 14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1095" name="AutoShape 15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sp>
          <p:nvSpPr>
            <p:cNvPr id="1096" name="Text Box 16"/>
            <p:cNvSpPr>
              <a:spLocks noChangeArrowheads="1"/>
            </p:cNvSpPr>
            <p:nvPr/>
          </p:nvSpPr>
          <p:spPr bwMode="auto">
            <a:xfrm>
              <a:off x="168" y="0"/>
              <a:ext cx="25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Xidian University</a:t>
              </a:r>
              <a:endParaRPr lang="zh-CN" altLang="en-US"/>
            </a:p>
          </p:txBody>
        </p:sp>
      </p:grpSp>
      <p:sp>
        <p:nvSpPr>
          <p:cNvPr id="1097" name="Text Box 17"/>
          <p:cNvSpPr>
            <a:spLocks noChangeArrowheads="1"/>
          </p:cNvSpPr>
          <p:nvPr/>
        </p:nvSpPr>
        <p:spPr bwMode="auto">
          <a:xfrm>
            <a:off x="7315200" y="6508750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BD63B8C3-F5A9-4E91-B83A-6797CABCDEC0}" type="slidenum">
              <a:rPr lang="en-US" sz="1400" b="1">
                <a:solidFill>
                  <a:schemeClr val="bg1"/>
                </a:solidFill>
                <a:latin typeface="Times New Roman" pitchFamily="18" charset="0"/>
                <a:ea typeface="楷体_GB2312" pitchFamily="1" charset="-122"/>
                <a:sym typeface="Times New Roman" pitchFamily="18" charset="0"/>
              </a:rPr>
              <a:pPr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pitchFamily="34" charset="0"/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sym typeface="Arial" pitchFamily="34" charset="0"/>
              </a:defRPr>
            </a:lvl1pPr>
          </a:lstStyle>
          <a:p>
            <a:fld id="{80AD9449-2382-4137-86F6-05BD0F5EB4CA}" type="slidenum">
              <a:rPr lang="zh-CN" altLang="en-US"/>
              <a:pPr/>
              <a:t>‹#›</a:t>
            </a:fld>
            <a:endParaRPr lang="en-US" sz="1800">
              <a:latin typeface="+mn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Font typeface="Tahoma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Font typeface="Tahoma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Font typeface="Tahoma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BB5F03"/>
            </a:gs>
            <a:gs pos="100000">
              <a:srgbClr val="9933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3075" name="Freeform 3"/>
            <p:cNvSpPr>
              <a:spLocks noChangeArrowheads="1"/>
            </p:cNvSpPr>
            <p:nvPr/>
          </p:nvSpPr>
          <p:spPr bwMode="auto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515"/>
                <a:gd name="T175" fmla="*/ 0 h 1970"/>
                <a:gd name="T176" fmla="*/ 2515 w 2515"/>
                <a:gd name="T177" fmla="*/ 1970 h 197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50000">
                  <a:srgbClr val="993300"/>
                </a:gs>
                <a:gs pos="100000">
                  <a:srgbClr val="BB5F0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6" name="Freeform 4"/>
            <p:cNvSpPr>
              <a:spLocks noChangeArrowheads="1"/>
            </p:cNvSpPr>
            <p:nvPr/>
          </p:nvSpPr>
          <p:spPr bwMode="auto">
            <a:xfrm>
              <a:off x="0" y="2496"/>
              <a:ext cx="2112" cy="1604"/>
            </a:xfrm>
            <a:custGeom>
              <a:avLst/>
              <a:gdLst>
                <a:gd name="T0" fmla="*/ 580 w 2123"/>
                <a:gd name="T1" fmla="*/ 1043 h 1696"/>
                <a:gd name="T2" fmla="*/ 544 w 2123"/>
                <a:gd name="T3" fmla="*/ 683 h 1696"/>
                <a:gd name="T4" fmla="*/ 670 w 2123"/>
                <a:gd name="T5" fmla="*/ 395 h 1696"/>
                <a:gd name="T6" fmla="*/ 927 w 2123"/>
                <a:gd name="T7" fmla="*/ 587 h 1696"/>
                <a:gd name="T8" fmla="*/ 1214 w 2123"/>
                <a:gd name="T9" fmla="*/ 869 h 1696"/>
                <a:gd name="T10" fmla="*/ 1483 w 2123"/>
                <a:gd name="T11" fmla="*/ 1109 h 1696"/>
                <a:gd name="T12" fmla="*/ 1800 w 2123"/>
                <a:gd name="T13" fmla="*/ 1360 h 1696"/>
                <a:gd name="T14" fmla="*/ 1883 w 2123"/>
                <a:gd name="T15" fmla="*/ 1414 h 1696"/>
                <a:gd name="T16" fmla="*/ 1836 w 2123"/>
                <a:gd name="T17" fmla="*/ 1354 h 1696"/>
                <a:gd name="T18" fmla="*/ 1411 w 2123"/>
                <a:gd name="T19" fmla="*/ 1001 h 1696"/>
                <a:gd name="T20" fmla="*/ 1088 w 2123"/>
                <a:gd name="T21" fmla="*/ 683 h 1696"/>
                <a:gd name="T22" fmla="*/ 723 w 2123"/>
                <a:gd name="T23" fmla="*/ 329 h 1696"/>
                <a:gd name="T24" fmla="*/ 999 w 2123"/>
                <a:gd name="T25" fmla="*/ 311 h 1696"/>
                <a:gd name="T26" fmla="*/ 1286 w 2123"/>
                <a:gd name="T27" fmla="*/ 317 h 1696"/>
                <a:gd name="T28" fmla="*/ 1614 w 2123"/>
                <a:gd name="T29" fmla="*/ 269 h 1696"/>
                <a:gd name="T30" fmla="*/ 2123 w 2123"/>
                <a:gd name="T31" fmla="*/ 197 h 1696"/>
                <a:gd name="T32" fmla="*/ 2075 w 2123"/>
                <a:gd name="T33" fmla="*/ 173 h 1696"/>
                <a:gd name="T34" fmla="*/ 1543 w 2123"/>
                <a:gd name="T35" fmla="*/ 257 h 1696"/>
                <a:gd name="T36" fmla="*/ 1208 w 2123"/>
                <a:gd name="T37" fmla="*/ 275 h 1696"/>
                <a:gd name="T38" fmla="*/ 759 w 2123"/>
                <a:gd name="T39" fmla="*/ 257 h 1696"/>
                <a:gd name="T40" fmla="*/ 819 w 2123"/>
                <a:gd name="T41" fmla="*/ 227 h 1696"/>
                <a:gd name="T42" fmla="*/ 1142 w 2123"/>
                <a:gd name="T43" fmla="*/ 0 h 1696"/>
                <a:gd name="T44" fmla="*/ 1088 w 2123"/>
                <a:gd name="T45" fmla="*/ 30 h 1696"/>
                <a:gd name="T46" fmla="*/ 1010 w 2123"/>
                <a:gd name="T47" fmla="*/ 84 h 1696"/>
                <a:gd name="T48" fmla="*/ 855 w 2123"/>
                <a:gd name="T49" fmla="*/ 191 h 1696"/>
                <a:gd name="T50" fmla="*/ 670 w 2123"/>
                <a:gd name="T51" fmla="*/ 281 h 1696"/>
                <a:gd name="T52" fmla="*/ 634 w 2123"/>
                <a:gd name="T53" fmla="*/ 359 h 1696"/>
                <a:gd name="T54" fmla="*/ 305 w 2123"/>
                <a:gd name="T55" fmla="*/ 587 h 1696"/>
                <a:gd name="T56" fmla="*/ 0 w 2123"/>
                <a:gd name="T57" fmla="*/ 725 h 1696"/>
                <a:gd name="T58" fmla="*/ 0 w 2123"/>
                <a:gd name="T59" fmla="*/ 731 h 1696"/>
                <a:gd name="T60" fmla="*/ 0 w 2123"/>
                <a:gd name="T61" fmla="*/ 767 h 1696"/>
                <a:gd name="T62" fmla="*/ 299 w 2123"/>
                <a:gd name="T63" fmla="*/ 635 h 1696"/>
                <a:gd name="T64" fmla="*/ 592 w 2123"/>
                <a:gd name="T65" fmla="*/ 431 h 1696"/>
                <a:gd name="T66" fmla="*/ 508 w 2123"/>
                <a:gd name="T67" fmla="*/ 671 h 1696"/>
                <a:gd name="T68" fmla="*/ 526 w 2123"/>
                <a:gd name="T69" fmla="*/ 995 h 1696"/>
                <a:gd name="T70" fmla="*/ 460 w 2123"/>
                <a:gd name="T71" fmla="*/ 1168 h 1696"/>
                <a:gd name="T72" fmla="*/ 329 w 2123"/>
                <a:gd name="T73" fmla="*/ 1480 h 1696"/>
                <a:gd name="T74" fmla="*/ 323 w 2123"/>
                <a:gd name="T75" fmla="*/ 1696 h 1696"/>
                <a:gd name="T76" fmla="*/ 329 w 2123"/>
                <a:gd name="T77" fmla="*/ 1696 h 1696"/>
                <a:gd name="T78" fmla="*/ 347 w 2123"/>
                <a:gd name="T79" fmla="*/ 1552 h 1696"/>
                <a:gd name="T80" fmla="*/ 580 w 2123"/>
                <a:gd name="T81" fmla="*/ 1043 h 1696"/>
                <a:gd name="T82" fmla="*/ 580 w 2123"/>
                <a:gd name="T83" fmla="*/ 1043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23"/>
                <a:gd name="T127" fmla="*/ 0 h 1696"/>
                <a:gd name="T128" fmla="*/ 2123 w 2123"/>
                <a:gd name="T129" fmla="*/ 1696 h 169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7" name="Freeform 5"/>
            <p:cNvSpPr>
              <a:spLocks noChangeArrowheads="1"/>
            </p:cNvSpPr>
            <p:nvPr/>
          </p:nvSpPr>
          <p:spPr bwMode="auto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68"/>
                <a:gd name="T112" fmla="*/ 0 h 943"/>
                <a:gd name="T113" fmla="*/ 3668 w 3668"/>
                <a:gd name="T114" fmla="*/ 943 h 94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8" name="Freeform 6"/>
            <p:cNvSpPr>
              <a:spLocks noChangeArrowheads="1"/>
            </p:cNvSpPr>
            <p:nvPr/>
          </p:nvSpPr>
          <p:spPr bwMode="auto">
            <a:xfrm>
              <a:off x="0" y="524"/>
              <a:ext cx="973" cy="1195"/>
            </a:xfrm>
            <a:custGeom>
              <a:avLst/>
              <a:gdLst>
                <a:gd name="T0" fmla="*/ 323 w 969"/>
                <a:gd name="T1" fmla="*/ 1186 h 1192"/>
                <a:gd name="T2" fmla="*/ 490 w 969"/>
                <a:gd name="T3" fmla="*/ 1192 h 1192"/>
                <a:gd name="T4" fmla="*/ 580 w 969"/>
                <a:gd name="T5" fmla="*/ 1150 h 1192"/>
                <a:gd name="T6" fmla="*/ 813 w 969"/>
                <a:gd name="T7" fmla="*/ 1085 h 1192"/>
                <a:gd name="T8" fmla="*/ 933 w 969"/>
                <a:gd name="T9" fmla="*/ 1055 h 1192"/>
                <a:gd name="T10" fmla="*/ 759 w 969"/>
                <a:gd name="T11" fmla="*/ 989 h 1192"/>
                <a:gd name="T12" fmla="*/ 556 w 969"/>
                <a:gd name="T13" fmla="*/ 953 h 1192"/>
                <a:gd name="T14" fmla="*/ 197 w 969"/>
                <a:gd name="T15" fmla="*/ 971 h 1192"/>
                <a:gd name="T16" fmla="*/ 299 w 969"/>
                <a:gd name="T17" fmla="*/ 893 h 1192"/>
                <a:gd name="T18" fmla="*/ 496 w 969"/>
                <a:gd name="T19" fmla="*/ 803 h 1192"/>
                <a:gd name="T20" fmla="*/ 694 w 969"/>
                <a:gd name="T21" fmla="*/ 671 h 1192"/>
                <a:gd name="T22" fmla="*/ 700 w 969"/>
                <a:gd name="T23" fmla="*/ 671 h 1192"/>
                <a:gd name="T24" fmla="*/ 712 w 969"/>
                <a:gd name="T25" fmla="*/ 665 h 1192"/>
                <a:gd name="T26" fmla="*/ 753 w 969"/>
                <a:gd name="T27" fmla="*/ 647 h 1192"/>
                <a:gd name="T28" fmla="*/ 777 w 969"/>
                <a:gd name="T29" fmla="*/ 641 h 1192"/>
                <a:gd name="T30" fmla="*/ 789 w 969"/>
                <a:gd name="T31" fmla="*/ 629 h 1192"/>
                <a:gd name="T32" fmla="*/ 795 w 969"/>
                <a:gd name="T33" fmla="*/ 617 h 1192"/>
                <a:gd name="T34" fmla="*/ 789 w 969"/>
                <a:gd name="T35" fmla="*/ 611 h 1192"/>
                <a:gd name="T36" fmla="*/ 783 w 969"/>
                <a:gd name="T37" fmla="*/ 599 h 1192"/>
                <a:gd name="T38" fmla="*/ 783 w 969"/>
                <a:gd name="T39" fmla="*/ 575 h 1192"/>
                <a:gd name="T40" fmla="*/ 795 w 969"/>
                <a:gd name="T41" fmla="*/ 545 h 1192"/>
                <a:gd name="T42" fmla="*/ 807 w 969"/>
                <a:gd name="T43" fmla="*/ 515 h 1192"/>
                <a:gd name="T44" fmla="*/ 825 w 969"/>
                <a:gd name="T45" fmla="*/ 485 h 1192"/>
                <a:gd name="T46" fmla="*/ 837 w 969"/>
                <a:gd name="T47" fmla="*/ 455 h 1192"/>
                <a:gd name="T48" fmla="*/ 843 w 969"/>
                <a:gd name="T49" fmla="*/ 437 h 1192"/>
                <a:gd name="T50" fmla="*/ 849 w 969"/>
                <a:gd name="T51" fmla="*/ 431 h 1192"/>
                <a:gd name="T52" fmla="*/ 849 w 969"/>
                <a:gd name="T53" fmla="*/ 347 h 1192"/>
                <a:gd name="T54" fmla="*/ 849 w 969"/>
                <a:gd name="T55" fmla="*/ 341 h 1192"/>
                <a:gd name="T56" fmla="*/ 855 w 969"/>
                <a:gd name="T57" fmla="*/ 335 h 1192"/>
                <a:gd name="T58" fmla="*/ 873 w 969"/>
                <a:gd name="T59" fmla="*/ 305 h 1192"/>
                <a:gd name="T60" fmla="*/ 885 w 969"/>
                <a:gd name="T61" fmla="*/ 269 h 1192"/>
                <a:gd name="T62" fmla="*/ 897 w 969"/>
                <a:gd name="T63" fmla="*/ 239 h 1192"/>
                <a:gd name="T64" fmla="*/ 903 w 969"/>
                <a:gd name="T65" fmla="*/ 227 h 1192"/>
                <a:gd name="T66" fmla="*/ 909 w 969"/>
                <a:gd name="T67" fmla="*/ 215 h 1192"/>
                <a:gd name="T68" fmla="*/ 927 w 969"/>
                <a:gd name="T69" fmla="*/ 173 h 1192"/>
                <a:gd name="T70" fmla="*/ 945 w 969"/>
                <a:gd name="T71" fmla="*/ 137 h 1192"/>
                <a:gd name="T72" fmla="*/ 951 w 969"/>
                <a:gd name="T73" fmla="*/ 125 h 1192"/>
                <a:gd name="T74" fmla="*/ 951 w 969"/>
                <a:gd name="T75" fmla="*/ 119 h 1192"/>
                <a:gd name="T76" fmla="*/ 969 w 969"/>
                <a:gd name="T77" fmla="*/ 0 h 1192"/>
                <a:gd name="T78" fmla="*/ 945 w 969"/>
                <a:gd name="T79" fmla="*/ 47 h 1192"/>
                <a:gd name="T80" fmla="*/ 783 w 969"/>
                <a:gd name="T81" fmla="*/ 113 h 1192"/>
                <a:gd name="T82" fmla="*/ 706 w 969"/>
                <a:gd name="T83" fmla="*/ 161 h 1192"/>
                <a:gd name="T84" fmla="*/ 460 w 969"/>
                <a:gd name="T85" fmla="*/ 233 h 1192"/>
                <a:gd name="T86" fmla="*/ 281 w 969"/>
                <a:gd name="T87" fmla="*/ 287 h 1192"/>
                <a:gd name="T88" fmla="*/ 173 w 969"/>
                <a:gd name="T89" fmla="*/ 293 h 1192"/>
                <a:gd name="T90" fmla="*/ 12 w 969"/>
                <a:gd name="T91" fmla="*/ 485 h 1192"/>
                <a:gd name="T92" fmla="*/ 0 w 969"/>
                <a:gd name="T93" fmla="*/ 509 h 1192"/>
                <a:gd name="T94" fmla="*/ 0 w 969"/>
                <a:gd name="T95" fmla="*/ 1186 h 1192"/>
                <a:gd name="T96" fmla="*/ 96 w 969"/>
                <a:gd name="T97" fmla="*/ 1180 h 1192"/>
                <a:gd name="T98" fmla="*/ 323 w 969"/>
                <a:gd name="T99" fmla="*/ 1186 h 1192"/>
                <a:gd name="T100" fmla="*/ 323 w 969"/>
                <a:gd name="T101" fmla="*/ 1186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69"/>
                <a:gd name="T154" fmla="*/ 0 h 1192"/>
                <a:gd name="T155" fmla="*/ 969 w 969"/>
                <a:gd name="T156" fmla="*/ 1192 h 11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79" name="Freeform 7"/>
            <p:cNvSpPr>
              <a:spLocks noChangeArrowheads="1"/>
            </p:cNvSpPr>
            <p:nvPr/>
          </p:nvSpPr>
          <p:spPr bwMode="auto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570"/>
                <a:gd name="T157" fmla="*/ 0 h 2266"/>
                <a:gd name="T158" fmla="*/ 2570 w 2570"/>
                <a:gd name="T159" fmla="*/ 2266 h 226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0" name="Freeform 8"/>
            <p:cNvSpPr>
              <a:spLocks noChangeArrowheads="1"/>
            </p:cNvSpPr>
            <p:nvPr/>
          </p:nvSpPr>
          <p:spPr bwMode="auto">
            <a:xfrm>
              <a:off x="3525" y="1"/>
              <a:ext cx="2185" cy="1508"/>
            </a:xfrm>
            <a:custGeom>
              <a:avLst/>
              <a:gdLst>
                <a:gd name="T0" fmla="*/ 1034 w 2176"/>
                <a:gd name="T1" fmla="*/ 767 h 1505"/>
                <a:gd name="T2" fmla="*/ 1190 w 2176"/>
                <a:gd name="T3" fmla="*/ 1235 h 1505"/>
                <a:gd name="T4" fmla="*/ 956 w 2176"/>
                <a:gd name="T5" fmla="*/ 1193 h 1505"/>
                <a:gd name="T6" fmla="*/ 723 w 2176"/>
                <a:gd name="T7" fmla="*/ 1127 h 1505"/>
                <a:gd name="T8" fmla="*/ 442 w 2176"/>
                <a:gd name="T9" fmla="*/ 1109 h 1505"/>
                <a:gd name="T10" fmla="*/ 0 w 2176"/>
                <a:gd name="T11" fmla="*/ 1079 h 1505"/>
                <a:gd name="T12" fmla="*/ 30 w 2176"/>
                <a:gd name="T13" fmla="*/ 1115 h 1505"/>
                <a:gd name="T14" fmla="*/ 496 w 2176"/>
                <a:gd name="T15" fmla="*/ 1133 h 1505"/>
                <a:gd name="T16" fmla="*/ 777 w 2176"/>
                <a:gd name="T17" fmla="*/ 1187 h 1505"/>
                <a:gd name="T18" fmla="*/ 1130 w 2176"/>
                <a:gd name="T19" fmla="*/ 1301 h 1505"/>
                <a:gd name="T20" fmla="*/ 1070 w 2176"/>
                <a:gd name="T21" fmla="*/ 1319 h 1505"/>
                <a:gd name="T22" fmla="*/ 711 w 2176"/>
                <a:gd name="T23" fmla="*/ 1505 h 1505"/>
                <a:gd name="T24" fmla="*/ 765 w 2176"/>
                <a:gd name="T25" fmla="*/ 1481 h 1505"/>
                <a:gd name="T26" fmla="*/ 861 w 2176"/>
                <a:gd name="T27" fmla="*/ 1439 h 1505"/>
                <a:gd name="T28" fmla="*/ 1022 w 2176"/>
                <a:gd name="T29" fmla="*/ 1355 h 1505"/>
                <a:gd name="T30" fmla="*/ 1214 w 2176"/>
                <a:gd name="T31" fmla="*/ 1295 h 1505"/>
                <a:gd name="T32" fmla="*/ 1267 w 2176"/>
                <a:gd name="T33" fmla="*/ 1223 h 1505"/>
                <a:gd name="T34" fmla="*/ 1632 w 2176"/>
                <a:gd name="T35" fmla="*/ 1043 h 1505"/>
                <a:gd name="T36" fmla="*/ 1931 w 2176"/>
                <a:gd name="T37" fmla="*/ 953 h 1505"/>
                <a:gd name="T38" fmla="*/ 2176 w 2176"/>
                <a:gd name="T39" fmla="*/ 821 h 1505"/>
                <a:gd name="T40" fmla="*/ 1961 w 2176"/>
                <a:gd name="T41" fmla="*/ 911 h 1505"/>
                <a:gd name="T42" fmla="*/ 1656 w 2176"/>
                <a:gd name="T43" fmla="*/ 989 h 1505"/>
                <a:gd name="T44" fmla="*/ 1339 w 2176"/>
                <a:gd name="T45" fmla="*/ 1151 h 1505"/>
                <a:gd name="T46" fmla="*/ 1501 w 2176"/>
                <a:gd name="T47" fmla="*/ 905 h 1505"/>
                <a:gd name="T48" fmla="*/ 1620 w 2176"/>
                <a:gd name="T49" fmla="*/ 545 h 1505"/>
                <a:gd name="T50" fmla="*/ 1740 w 2176"/>
                <a:gd name="T51" fmla="*/ 372 h 1505"/>
                <a:gd name="T52" fmla="*/ 1979 w 2176"/>
                <a:gd name="T53" fmla="*/ 60 h 1505"/>
                <a:gd name="T54" fmla="*/ 2003 w 2176"/>
                <a:gd name="T55" fmla="*/ 0 h 1505"/>
                <a:gd name="T56" fmla="*/ 1973 w 2176"/>
                <a:gd name="T57" fmla="*/ 0 h 1505"/>
                <a:gd name="T58" fmla="*/ 1596 w 2176"/>
                <a:gd name="T59" fmla="*/ 480 h 1505"/>
                <a:gd name="T60" fmla="*/ 1477 w 2176"/>
                <a:gd name="T61" fmla="*/ 887 h 1505"/>
                <a:gd name="T62" fmla="*/ 1255 w 2176"/>
                <a:gd name="T63" fmla="*/ 1175 h 1505"/>
                <a:gd name="T64" fmla="*/ 1130 w 2176"/>
                <a:gd name="T65" fmla="*/ 905 h 1505"/>
                <a:gd name="T66" fmla="*/ 1010 w 2176"/>
                <a:gd name="T67" fmla="*/ 540 h 1505"/>
                <a:gd name="T68" fmla="*/ 885 w 2176"/>
                <a:gd name="T69" fmla="*/ 222 h 1505"/>
                <a:gd name="T70" fmla="*/ 789 w 2176"/>
                <a:gd name="T71" fmla="*/ 0 h 1505"/>
                <a:gd name="T72" fmla="*/ 753 w 2176"/>
                <a:gd name="T73" fmla="*/ 0 h 1505"/>
                <a:gd name="T74" fmla="*/ 903 w 2176"/>
                <a:gd name="T75" fmla="*/ 354 h 1505"/>
                <a:gd name="T76" fmla="*/ 1034 w 2176"/>
                <a:gd name="T77" fmla="*/ 767 h 1505"/>
                <a:gd name="T78" fmla="*/ 1034 w 2176"/>
                <a:gd name="T79" fmla="*/ 767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176"/>
                <a:gd name="T121" fmla="*/ 0 h 1505"/>
                <a:gd name="T122" fmla="*/ 2176 w 2176"/>
                <a:gd name="T123" fmla="*/ 1505 h 150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1" name="Freeform 9"/>
            <p:cNvSpPr>
              <a:spLocks noChangeArrowheads="1"/>
            </p:cNvSpPr>
            <p:nvPr/>
          </p:nvSpPr>
          <p:spPr bwMode="auto">
            <a:xfrm>
              <a:off x="0" y="649"/>
              <a:ext cx="816" cy="806"/>
            </a:xfrm>
            <a:custGeom>
              <a:avLst/>
              <a:gdLst>
                <a:gd name="T0" fmla="*/ 161 w 813"/>
                <a:gd name="T1" fmla="*/ 564 h 804"/>
                <a:gd name="T2" fmla="*/ 329 w 813"/>
                <a:gd name="T3" fmla="*/ 438 h 804"/>
                <a:gd name="T4" fmla="*/ 646 w 813"/>
                <a:gd name="T5" fmla="*/ 216 h 804"/>
                <a:gd name="T6" fmla="*/ 813 w 813"/>
                <a:gd name="T7" fmla="*/ 0 h 804"/>
                <a:gd name="T8" fmla="*/ 676 w 813"/>
                <a:gd name="T9" fmla="*/ 150 h 804"/>
                <a:gd name="T10" fmla="*/ 144 w 813"/>
                <a:gd name="T11" fmla="*/ 504 h 804"/>
                <a:gd name="T12" fmla="*/ 0 w 813"/>
                <a:gd name="T13" fmla="*/ 732 h 804"/>
                <a:gd name="T14" fmla="*/ 0 w 813"/>
                <a:gd name="T15" fmla="*/ 804 h 804"/>
                <a:gd name="T16" fmla="*/ 161 w 813"/>
                <a:gd name="T17" fmla="*/ 564 h 804"/>
                <a:gd name="T18" fmla="*/ 161 w 813"/>
                <a:gd name="T19" fmla="*/ 564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3"/>
                <a:gd name="T31" fmla="*/ 0 h 804"/>
                <a:gd name="T32" fmla="*/ 813 w 813"/>
                <a:gd name="T33" fmla="*/ 804 h 8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>
              <a:off x="0" y="1545"/>
              <a:ext cx="762" cy="107"/>
            </a:xfrm>
            <a:custGeom>
              <a:avLst/>
              <a:gdLst>
                <a:gd name="T0" fmla="*/ 460 w 759"/>
                <a:gd name="T1" fmla="*/ 66 h 107"/>
                <a:gd name="T2" fmla="*/ 759 w 759"/>
                <a:gd name="T3" fmla="*/ 0 h 107"/>
                <a:gd name="T4" fmla="*/ 496 w 759"/>
                <a:gd name="T5" fmla="*/ 36 h 107"/>
                <a:gd name="T6" fmla="*/ 138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0 w 759"/>
                <a:gd name="T15" fmla="*/ 66 h 107"/>
                <a:gd name="T16" fmla="*/ 460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59"/>
                <a:gd name="T28" fmla="*/ 0 h 107"/>
                <a:gd name="T29" fmla="*/ 759 w 759"/>
                <a:gd name="T30" fmla="*/ 107 h 1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3" name="Freeform 11"/>
            <p:cNvSpPr>
              <a:spLocks noChangeArrowheads="1"/>
            </p:cNvSpPr>
            <p:nvPr/>
          </p:nvSpPr>
          <p:spPr bwMode="auto">
            <a:xfrm>
              <a:off x="2314" y="3431"/>
              <a:ext cx="3182" cy="745"/>
            </a:xfrm>
            <a:custGeom>
              <a:avLst/>
              <a:gdLst>
                <a:gd name="T0" fmla="*/ 1387 w 3169"/>
                <a:gd name="T1" fmla="*/ 239 h 743"/>
                <a:gd name="T2" fmla="*/ 1734 w 3169"/>
                <a:gd name="T3" fmla="*/ 233 h 743"/>
                <a:gd name="T4" fmla="*/ 2087 w 3169"/>
                <a:gd name="T5" fmla="*/ 251 h 743"/>
                <a:gd name="T6" fmla="*/ 2505 w 3169"/>
                <a:gd name="T7" fmla="*/ 233 h 743"/>
                <a:gd name="T8" fmla="*/ 3169 w 3169"/>
                <a:gd name="T9" fmla="*/ 204 h 743"/>
                <a:gd name="T10" fmla="*/ 3115 w 3169"/>
                <a:gd name="T11" fmla="*/ 186 h 743"/>
                <a:gd name="T12" fmla="*/ 2422 w 3169"/>
                <a:gd name="T13" fmla="*/ 221 h 743"/>
                <a:gd name="T14" fmla="*/ 2003 w 3169"/>
                <a:gd name="T15" fmla="*/ 221 h 743"/>
                <a:gd name="T16" fmla="*/ 1459 w 3169"/>
                <a:gd name="T17" fmla="*/ 186 h 743"/>
                <a:gd name="T18" fmla="*/ 1543 w 3169"/>
                <a:gd name="T19" fmla="*/ 168 h 743"/>
                <a:gd name="T20" fmla="*/ 2039 w 3169"/>
                <a:gd name="T21" fmla="*/ 0 h 743"/>
                <a:gd name="T22" fmla="*/ 1961 w 3169"/>
                <a:gd name="T23" fmla="*/ 24 h 743"/>
                <a:gd name="T24" fmla="*/ 1836 w 3169"/>
                <a:gd name="T25" fmla="*/ 66 h 743"/>
                <a:gd name="T26" fmla="*/ 1602 w 3169"/>
                <a:gd name="T27" fmla="*/ 138 h 743"/>
                <a:gd name="T28" fmla="*/ 1339 w 3169"/>
                <a:gd name="T29" fmla="*/ 198 h 743"/>
                <a:gd name="T30" fmla="*/ 1268 w 3169"/>
                <a:gd name="T31" fmla="*/ 251 h 743"/>
                <a:gd name="T32" fmla="*/ 765 w 3169"/>
                <a:gd name="T33" fmla="*/ 413 h 743"/>
                <a:gd name="T34" fmla="*/ 335 w 3169"/>
                <a:gd name="T35" fmla="*/ 503 h 743"/>
                <a:gd name="T36" fmla="*/ 0 w 3169"/>
                <a:gd name="T37" fmla="*/ 617 h 743"/>
                <a:gd name="T38" fmla="*/ 299 w 3169"/>
                <a:gd name="T39" fmla="*/ 539 h 743"/>
                <a:gd name="T40" fmla="*/ 735 w 3169"/>
                <a:gd name="T41" fmla="*/ 449 h 743"/>
                <a:gd name="T42" fmla="*/ 1178 w 3169"/>
                <a:gd name="T43" fmla="*/ 311 h 743"/>
                <a:gd name="T44" fmla="*/ 981 w 3169"/>
                <a:gd name="T45" fmla="*/ 491 h 743"/>
                <a:gd name="T46" fmla="*/ 867 w 3169"/>
                <a:gd name="T47" fmla="*/ 743 h 743"/>
                <a:gd name="T48" fmla="*/ 861 w 3169"/>
                <a:gd name="T49" fmla="*/ 743 h 743"/>
                <a:gd name="T50" fmla="*/ 933 w 3169"/>
                <a:gd name="T51" fmla="*/ 743 h 743"/>
                <a:gd name="T52" fmla="*/ 1022 w 3169"/>
                <a:gd name="T53" fmla="*/ 497 h 743"/>
                <a:gd name="T54" fmla="*/ 1297 w 3169"/>
                <a:gd name="T55" fmla="*/ 281 h 743"/>
                <a:gd name="T56" fmla="*/ 1531 w 3169"/>
                <a:gd name="T57" fmla="*/ 449 h 743"/>
                <a:gd name="T58" fmla="*/ 1770 w 3169"/>
                <a:gd name="T59" fmla="*/ 677 h 743"/>
                <a:gd name="T60" fmla="*/ 1854 w 3169"/>
                <a:gd name="T61" fmla="*/ 743 h 743"/>
                <a:gd name="T62" fmla="*/ 1919 w 3169"/>
                <a:gd name="T63" fmla="*/ 743 h 743"/>
                <a:gd name="T64" fmla="*/ 1692 w 3169"/>
                <a:gd name="T65" fmla="*/ 527 h 743"/>
                <a:gd name="T66" fmla="*/ 1387 w 3169"/>
                <a:gd name="T67" fmla="*/ 239 h 743"/>
                <a:gd name="T68" fmla="*/ 1387 w 3169"/>
                <a:gd name="T69" fmla="*/ 239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169"/>
                <a:gd name="T106" fmla="*/ 0 h 743"/>
                <a:gd name="T107" fmla="*/ 3169 w 3169"/>
                <a:gd name="T108" fmla="*/ 743 h 7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6" name="Freeform 14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288"/>
                <a:gd name="T20" fmla="*/ 5740 w 5740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471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7" name="Freeform 15"/>
            <p:cNvSpPr>
              <a:spLocks noChangeArrowheads="1"/>
            </p:cNvSpPr>
            <p:nvPr/>
          </p:nvSpPr>
          <p:spPr bwMode="auto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288"/>
                <a:gd name="T20" fmla="*/ 5740 w 5740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993300"/>
                </a:gs>
                <a:gs pos="100000">
                  <a:srgbClr val="471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8" name="Freeform 16"/>
            <p:cNvSpPr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288"/>
                <a:gd name="T20" fmla="*/ 5740 w 5740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693502"/>
                </a:gs>
                <a:gs pos="100000">
                  <a:srgbClr val="BB5F0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89" name="Freeform 17"/>
            <p:cNvSpPr>
              <a:spLocks noChangeArrowheads="1"/>
            </p:cNvSpPr>
            <p:nvPr/>
          </p:nvSpPr>
          <p:spPr bwMode="auto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188"/>
                <a:gd name="T184" fmla="*/ 0 h 2024"/>
                <a:gd name="T185" fmla="*/ 3188 w 3188"/>
                <a:gd name="T186" fmla="*/ 2024 h 202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100000">
                  <a:srgbClr val="9933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90" name="Freeform 18"/>
            <p:cNvSpPr>
              <a:spLocks noChangeArrowheads="1"/>
            </p:cNvSpPr>
            <p:nvPr/>
          </p:nvSpPr>
          <p:spPr bwMode="auto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44"/>
                <a:gd name="T124" fmla="*/ 0 h 1787"/>
                <a:gd name="T125" fmla="*/ 2144 w 2144"/>
                <a:gd name="T126" fmla="*/ 1787 h 178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91" name="Freeform 19"/>
            <p:cNvSpPr>
              <a:spLocks noChangeArrowheads="1"/>
            </p:cNvSpPr>
            <p:nvPr/>
          </p:nvSpPr>
          <p:spPr bwMode="auto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28"/>
                <a:gd name="T127" fmla="*/ 0 h 2366"/>
                <a:gd name="T128" fmla="*/ 2828 w 2828"/>
                <a:gd name="T129" fmla="*/ 2366 h 23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rgbClr val="BB5F03"/>
                </a:gs>
                <a:gs pos="50000">
                  <a:srgbClr val="993300"/>
                </a:gs>
                <a:gs pos="100000">
                  <a:srgbClr val="BB5F0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  <p:sp>
          <p:nvSpPr>
            <p:cNvPr id="3092" name="Freeform 20"/>
            <p:cNvSpPr>
              <a:spLocks noChangeArrowheads="1"/>
            </p:cNvSpPr>
            <p:nvPr/>
          </p:nvSpPr>
          <p:spPr bwMode="auto">
            <a:xfrm>
              <a:off x="3160" y="1860"/>
              <a:ext cx="2162" cy="1934"/>
            </a:xfrm>
            <a:custGeom>
              <a:avLst/>
              <a:gdLst>
                <a:gd name="T0" fmla="*/ 1842 w 2153"/>
                <a:gd name="T1" fmla="*/ 851 h 1930"/>
                <a:gd name="T2" fmla="*/ 1937 w 2153"/>
                <a:gd name="T3" fmla="*/ 1019 h 1930"/>
                <a:gd name="T4" fmla="*/ 2051 w 2153"/>
                <a:gd name="T5" fmla="*/ 1168 h 1930"/>
                <a:gd name="T6" fmla="*/ 2117 w 2153"/>
                <a:gd name="T7" fmla="*/ 1246 h 1930"/>
                <a:gd name="T8" fmla="*/ 2153 w 2153"/>
                <a:gd name="T9" fmla="*/ 1294 h 1930"/>
                <a:gd name="T10" fmla="*/ 1889 w 2153"/>
                <a:gd name="T11" fmla="*/ 977 h 1930"/>
                <a:gd name="T12" fmla="*/ 1860 w 2153"/>
                <a:gd name="T13" fmla="*/ 929 h 1930"/>
                <a:gd name="T14" fmla="*/ 1782 w 2153"/>
                <a:gd name="T15" fmla="*/ 1240 h 1930"/>
                <a:gd name="T16" fmla="*/ 1770 w 2153"/>
                <a:gd name="T17" fmla="*/ 1486 h 1930"/>
                <a:gd name="T18" fmla="*/ 1818 w 2153"/>
                <a:gd name="T19" fmla="*/ 1906 h 1930"/>
                <a:gd name="T20" fmla="*/ 1788 w 2153"/>
                <a:gd name="T21" fmla="*/ 1930 h 1930"/>
                <a:gd name="T22" fmla="*/ 1746 w 2153"/>
                <a:gd name="T23" fmla="*/ 1534 h 1930"/>
                <a:gd name="T24" fmla="*/ 1728 w 2153"/>
                <a:gd name="T25" fmla="*/ 1288 h 1930"/>
                <a:gd name="T26" fmla="*/ 1764 w 2153"/>
                <a:gd name="T27" fmla="*/ 1085 h 1930"/>
                <a:gd name="T28" fmla="*/ 1770 w 2153"/>
                <a:gd name="T29" fmla="*/ 875 h 1930"/>
                <a:gd name="T30" fmla="*/ 1268 w 2153"/>
                <a:gd name="T31" fmla="*/ 1007 h 1930"/>
                <a:gd name="T32" fmla="*/ 825 w 2153"/>
                <a:gd name="T33" fmla="*/ 1132 h 1930"/>
                <a:gd name="T34" fmla="*/ 323 w 2153"/>
                <a:gd name="T35" fmla="*/ 1312 h 1930"/>
                <a:gd name="T36" fmla="*/ 18 w 2153"/>
                <a:gd name="T37" fmla="*/ 1420 h 1930"/>
                <a:gd name="T38" fmla="*/ 311 w 2153"/>
                <a:gd name="T39" fmla="*/ 1282 h 1930"/>
                <a:gd name="T40" fmla="*/ 682 w 2153"/>
                <a:gd name="T41" fmla="*/ 1144 h 1930"/>
                <a:gd name="T42" fmla="*/ 1022 w 2153"/>
                <a:gd name="T43" fmla="*/ 1037 h 1930"/>
                <a:gd name="T44" fmla="*/ 1411 w 2153"/>
                <a:gd name="T45" fmla="*/ 929 h 1930"/>
                <a:gd name="T46" fmla="*/ 1692 w 2153"/>
                <a:gd name="T47" fmla="*/ 815 h 1930"/>
                <a:gd name="T48" fmla="*/ 1333 w 2153"/>
                <a:gd name="T49" fmla="*/ 623 h 1930"/>
                <a:gd name="T50" fmla="*/ 861 w 2153"/>
                <a:gd name="T51" fmla="*/ 515 h 1930"/>
                <a:gd name="T52" fmla="*/ 227 w 2153"/>
                <a:gd name="T53" fmla="*/ 161 h 1930"/>
                <a:gd name="T54" fmla="*/ 0 w 2153"/>
                <a:gd name="T55" fmla="*/ 83 h 1930"/>
                <a:gd name="T56" fmla="*/ 329 w 2153"/>
                <a:gd name="T57" fmla="*/ 179 h 1930"/>
                <a:gd name="T58" fmla="*/ 712 w 2153"/>
                <a:gd name="T59" fmla="*/ 383 h 1930"/>
                <a:gd name="T60" fmla="*/ 933 w 2153"/>
                <a:gd name="T61" fmla="*/ 491 h 1930"/>
                <a:gd name="T62" fmla="*/ 1351 w 2153"/>
                <a:gd name="T63" fmla="*/ 593 h 1930"/>
                <a:gd name="T64" fmla="*/ 1650 w 2153"/>
                <a:gd name="T65" fmla="*/ 743 h 1930"/>
                <a:gd name="T66" fmla="*/ 1423 w 2153"/>
                <a:gd name="T67" fmla="*/ 461 h 1930"/>
                <a:gd name="T68" fmla="*/ 1286 w 2153"/>
                <a:gd name="T69" fmla="*/ 191 h 1930"/>
                <a:gd name="T70" fmla="*/ 1154 w 2153"/>
                <a:gd name="T71" fmla="*/ 0 h 1930"/>
                <a:gd name="T72" fmla="*/ 1339 w 2153"/>
                <a:gd name="T73" fmla="*/ 215 h 1930"/>
                <a:gd name="T74" fmla="*/ 1489 w 2153"/>
                <a:gd name="T75" fmla="*/ 485 h 1930"/>
                <a:gd name="T76" fmla="*/ 1746 w 2153"/>
                <a:gd name="T77" fmla="*/ 803 h 1930"/>
                <a:gd name="T78" fmla="*/ 1842 w 2153"/>
                <a:gd name="T79" fmla="*/ 851 h 1930"/>
                <a:gd name="T80" fmla="*/ 1842 w 2153"/>
                <a:gd name="T81" fmla="*/ 851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53"/>
                <a:gd name="T124" fmla="*/ 0 h 1930"/>
                <a:gd name="T125" fmla="*/ 2153 w 2153"/>
                <a:gd name="T126" fmla="*/ 1930 h 19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rgbClr val="B76A03"/>
                </a:gs>
                <a:gs pos="100000">
                  <a:srgbClr val="9933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</p:grpSp>
      <p:sp>
        <p:nvSpPr>
          <p:cNvPr id="3093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itchFamily="18" charset="0"/>
              </a:rPr>
              <a:t>第五级</a:t>
            </a:r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sym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309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Times New Roman" pitchFamily="18" charset="0"/>
              </a:defRPr>
            </a:lvl1pPr>
          </a:lstStyle>
          <a:p>
            <a:fld id="{E7D2F377-52FB-4AFF-A559-AB25DBCBF2E8}" type="slidenum">
              <a:rPr lang="zh-CN" altLang="en-US"/>
              <a:pPr/>
              <a:t>‹#›</a:t>
            </a:fld>
            <a:endParaRPr lang="en-US" sz="1800">
              <a:latin typeface="Tahoma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18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sym typeface="Times New Roman" pitchFamily="18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sym typeface="Times New Roman" pitchFamily="18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4" name="AutoShape 2"/>
          <p:cNvSpPr>
            <a:spLocks/>
          </p:cNvSpPr>
          <p:nvPr/>
        </p:nvSpPr>
        <p:spPr bwMode="auto">
          <a:xfrm>
            <a:off x="1116013" y="2636838"/>
            <a:ext cx="7505700" cy="30099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5" name="AutoShape 3"/>
          <p:cNvSpPr>
            <a:spLocks/>
          </p:cNvSpPr>
          <p:nvPr/>
        </p:nvSpPr>
        <p:spPr bwMode="auto">
          <a:xfrm>
            <a:off x="971550" y="1412875"/>
            <a:ext cx="2190750" cy="914400"/>
          </a:xfrm>
          <a:prstGeom prst="cloudCallout">
            <a:avLst>
              <a:gd name="adj1" fmla="val 3625"/>
              <a:gd name="adj2" fmla="val 118750"/>
            </a:avLst>
          </a:prstGeom>
          <a:solidFill>
            <a:srgbClr val="66CCFF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5126" name="Picture 4" descr="BANR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04813"/>
            <a:ext cx="5902325" cy="925512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5"/>
          <p:cNvSpPr>
            <a:spLocks noChangeArrowheads="1"/>
          </p:cNvSpPr>
          <p:nvPr/>
        </p:nvSpPr>
        <p:spPr bwMode="auto">
          <a:xfrm>
            <a:off x="1979613" y="549275"/>
            <a:ext cx="533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CC00CC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第五章 循环结构程序设计</a:t>
            </a:r>
            <a:endParaRPr lang="zh-CN" altLang="en-US"/>
          </a:p>
        </p:txBody>
      </p:sp>
      <p:sp>
        <p:nvSpPr>
          <p:cNvPr id="5128" name="Text Box 6"/>
          <p:cNvSpPr>
            <a:spLocks noChangeArrowheads="1"/>
          </p:cNvSpPr>
          <p:nvPr/>
        </p:nvSpPr>
        <p:spPr bwMode="auto">
          <a:xfrm>
            <a:off x="1238250" y="1614488"/>
            <a:ext cx="177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本章目标</a:t>
            </a:r>
            <a:endParaRPr lang="zh-CN" altLang="en-US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403350" y="4076700"/>
            <a:ext cx="6545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2.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掌握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循环和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do/while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循环结构的运用</a:t>
            </a:r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1403350" y="3357563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1.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掌握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 sz="2800" b="1">
                <a:solidFill>
                  <a:srgbClr val="40458C"/>
                </a:solidFill>
                <a:sym typeface="Tahoma" pitchFamily="34" charset="0"/>
              </a:rPr>
              <a:t>循环结构</a:t>
            </a:r>
            <a:endParaRPr lang="zh-CN" altLang="en-US"/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1403350" y="4868863"/>
            <a:ext cx="7740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3.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理解 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break 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和 </a:t>
            </a:r>
            <a:r>
              <a:rPr 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contiue</a:t>
            </a:r>
            <a:r>
              <a:rPr lang="zh-CN" altLang="en-US" sz="2800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在程序控制中的作用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nimBg="1" autoUpdateAnimBg="0"/>
      <p:bldP spid="5125" grpId="0" bldLvl="0" animBg="1" autoUpdateAnimBg="0"/>
      <p:bldP spid="5127" grpId="0" build="p" bldLvl="0" autoUpdateAnimBg="0"/>
      <p:bldP spid="5128" grpId="0" bldLvl="0" autoUpdateAnimBg="0"/>
      <p:bldP spid="5129" grpId="0" build="p" bldLvl="0" autoUpdateAnimBg="0"/>
      <p:bldP spid="5130" grpId="0" build="p" bldLvl="0" autoUpdateAnimBg="0"/>
      <p:bldP spid="5131" grpId="0" build="p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433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4340" name="Group 2"/>
          <p:cNvGrpSpPr>
            <a:grpSpLocks/>
          </p:cNvGrpSpPr>
          <p:nvPr/>
        </p:nvGrpSpPr>
        <p:grpSpPr bwMode="auto">
          <a:xfrm>
            <a:off x="1981200" y="620713"/>
            <a:ext cx="7162800" cy="985837"/>
            <a:chOff x="0" y="0"/>
            <a:chExt cx="4512" cy="621"/>
          </a:xfrm>
        </p:grpSpPr>
        <p:sp>
          <p:nvSpPr>
            <p:cNvPr id="14341" name="Text Box 3"/>
            <p:cNvSpPr>
              <a:spLocks noChangeArrowheads="1"/>
            </p:cNvSpPr>
            <p:nvPr/>
          </p:nvSpPr>
          <p:spPr bwMode="auto">
            <a:xfrm>
              <a:off x="0" y="124"/>
              <a:ext cx="45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用</a:t>
              </a: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for</a:t>
              </a: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循环来计算        </a:t>
              </a:r>
            </a:p>
          </p:txBody>
        </p:sp>
        <p:pic>
          <p:nvPicPr>
            <p:cNvPr id="14342" name="Object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" y="0"/>
              <a:ext cx="383" cy="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3" name="Text Box 5"/>
          <p:cNvSpPr>
            <a:spLocks noChangeArrowheads="1"/>
          </p:cNvSpPr>
          <p:nvPr/>
        </p:nvSpPr>
        <p:spPr bwMode="auto">
          <a:xfrm>
            <a:off x="1763713" y="1484313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/>
          </a:p>
        </p:txBody>
      </p:sp>
      <p:sp>
        <p:nvSpPr>
          <p:cNvPr id="14344" name="Text Box 6"/>
          <p:cNvSpPr>
            <a:spLocks noChangeArrowheads="1"/>
          </p:cNvSpPr>
          <p:nvPr/>
        </p:nvSpPr>
        <p:spPr bwMode="auto">
          <a:xfrm>
            <a:off x="1763713" y="2060575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main(  )</a:t>
            </a:r>
            <a:endParaRPr lang="zh-CN" altLang="en-US"/>
          </a:p>
        </p:txBody>
      </p:sp>
      <p:sp>
        <p:nvSpPr>
          <p:cNvPr id="14345" name="Text Box 7"/>
          <p:cNvSpPr>
            <a:spLocks noChangeArrowheads="1"/>
          </p:cNvSpPr>
          <p:nvPr/>
        </p:nvSpPr>
        <p:spPr bwMode="auto">
          <a:xfrm>
            <a:off x="1657350" y="25908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int i, sum;</a:t>
            </a:r>
            <a:endParaRPr lang="zh-CN" altLang="en-US"/>
          </a:p>
        </p:txBody>
      </p:sp>
      <p:sp>
        <p:nvSpPr>
          <p:cNvPr id="14346" name="Text Box 8"/>
          <p:cNvSpPr>
            <a:spLocks noChangeArrowheads="1"/>
          </p:cNvSpPr>
          <p:nvPr/>
        </p:nvSpPr>
        <p:spPr bwMode="auto">
          <a:xfrm>
            <a:off x="1943100" y="2990850"/>
            <a:ext cx="169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sum=0;</a:t>
            </a:r>
            <a:endParaRPr lang="zh-CN" altLang="en-US"/>
          </a:p>
        </p:txBody>
      </p:sp>
      <p:sp>
        <p:nvSpPr>
          <p:cNvPr id="14347" name="Text Box 9"/>
          <p:cNvSpPr>
            <a:spLocks noChangeArrowheads="1"/>
          </p:cNvSpPr>
          <p:nvPr/>
        </p:nvSpPr>
        <p:spPr bwMode="auto">
          <a:xfrm>
            <a:off x="1943100" y="340995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(i=1; i&lt;=100; i++)</a:t>
            </a:r>
            <a:endParaRPr lang="zh-CN" altLang="en-US"/>
          </a:p>
        </p:txBody>
      </p:sp>
      <p:sp>
        <p:nvSpPr>
          <p:cNvPr id="14348" name="Text Box 10"/>
          <p:cNvSpPr>
            <a:spLocks noChangeArrowheads="1"/>
          </p:cNvSpPr>
          <p:nvPr/>
        </p:nvSpPr>
        <p:spPr bwMode="auto">
          <a:xfrm>
            <a:off x="2686050" y="39624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sum=sum+i;</a:t>
            </a:r>
            <a:endParaRPr lang="zh-CN" altLang="en-US"/>
          </a:p>
        </p:txBody>
      </p:sp>
      <p:sp>
        <p:nvSpPr>
          <p:cNvPr id="14349" name="Text Box 11"/>
          <p:cNvSpPr>
            <a:spLocks noChangeArrowheads="1"/>
          </p:cNvSpPr>
          <p:nvPr/>
        </p:nvSpPr>
        <p:spPr bwMode="auto">
          <a:xfrm>
            <a:off x="1943100" y="4591050"/>
            <a:ext cx="422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printf("sum=%d", sum);</a:t>
            </a:r>
            <a:endParaRPr lang="zh-CN" altLang="en-US"/>
          </a:p>
        </p:txBody>
      </p:sp>
      <p:sp>
        <p:nvSpPr>
          <p:cNvPr id="14350" name="Text Box 12"/>
          <p:cNvSpPr>
            <a:spLocks noChangeArrowheads="1"/>
          </p:cNvSpPr>
          <p:nvPr/>
        </p:nvSpPr>
        <p:spPr bwMode="auto">
          <a:xfrm>
            <a:off x="1733550" y="5200650"/>
            <a:ext cx="3162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14351" name="Text Box 13"/>
          <p:cNvSpPr>
            <a:spLocks noChangeArrowheads="1"/>
          </p:cNvSpPr>
          <p:nvPr/>
        </p:nvSpPr>
        <p:spPr bwMode="auto">
          <a:xfrm>
            <a:off x="1104900" y="56769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可以用</a:t>
            </a:r>
            <a:r>
              <a:rPr 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while</a:t>
            </a:r>
            <a:r>
              <a:rPr lang="zh-CN" alt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代替</a:t>
            </a:r>
            <a:r>
              <a:rPr 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for</a:t>
            </a:r>
            <a:r>
              <a:rPr lang="zh-CN" altLang="en-US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</a:t>
            </a:r>
            <a:endParaRPr lang="zh-CN" altLang="en-US" b="1">
              <a:solidFill>
                <a:srgbClr val="0000FF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14352" name="AutoShape 71"/>
          <p:cNvSpPr>
            <a:spLocks/>
          </p:cNvSpPr>
          <p:nvPr/>
        </p:nvSpPr>
        <p:spPr bwMode="auto">
          <a:xfrm>
            <a:off x="395288" y="260350"/>
            <a:ext cx="2089150" cy="576263"/>
          </a:xfrm>
          <a:prstGeom prst="homePlate">
            <a:avLst>
              <a:gd name="adj" fmla="val 68328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FFFF00"/>
                </a:solidFill>
                <a:sym typeface="Tahoma" pitchFamily="34" charset="0"/>
              </a:rPr>
              <a:t>举例：</a:t>
            </a:r>
            <a:endParaRPr lang="zh-CN" altLang="en-US"/>
          </a:p>
        </p:txBody>
      </p:sp>
      <p:pic>
        <p:nvPicPr>
          <p:cNvPr id="14353" name="Picture 72" descr="Gif0405_0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724400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54" name="Group 7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4355" name="Text Box 7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4356" name="Freeform 7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1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 bldLvl="0" autoUpdateAnimBg="0"/>
      <p:bldP spid="14344" grpId="0" build="p" bldLvl="0" autoUpdateAnimBg="0"/>
      <p:bldP spid="14345" grpId="0" build="p" bldLvl="0" autoUpdateAnimBg="0"/>
      <p:bldP spid="14346" grpId="0" build="p" bldLvl="0" autoUpdateAnimBg="0"/>
      <p:bldP spid="14347" grpId="0" build="p" bldLvl="0" autoUpdateAnimBg="0"/>
      <p:bldP spid="14348" grpId="0" build="p" bldLvl="0" autoUpdateAnimBg="0"/>
      <p:bldP spid="14349" grpId="0" build="p" bldLvl="0" autoUpdateAnimBg="0"/>
      <p:bldP spid="14350" grpId="0" build="p" bldLvl="0" autoUpdateAnimBg="0"/>
      <p:bldP spid="14351" grpId="0" build="p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536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5364" name="AutoShape 2"/>
          <p:cNvSpPr>
            <a:spLocks/>
          </p:cNvSpPr>
          <p:nvPr/>
        </p:nvSpPr>
        <p:spPr bwMode="auto">
          <a:xfrm>
            <a:off x="1504950" y="1562100"/>
            <a:ext cx="6229350" cy="4343400"/>
          </a:xfrm>
          <a:prstGeom prst="horizontalScroll">
            <a:avLst>
              <a:gd name="adj" fmla="val 8954"/>
            </a:avLst>
          </a:prstGeom>
          <a:solidFill>
            <a:srgbClr val="66CCFF"/>
          </a:solidFill>
          <a:ln w="9525" cmpd="sng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5365" name="Group 51"/>
          <p:cNvGrpSpPr>
            <a:grpSpLocks/>
          </p:cNvGrpSpPr>
          <p:nvPr/>
        </p:nvGrpSpPr>
        <p:grpSpPr bwMode="auto">
          <a:xfrm>
            <a:off x="107690" y="115887"/>
            <a:ext cx="3873500" cy="720725"/>
            <a:chOff x="0" y="0"/>
            <a:chExt cx="2577" cy="499"/>
          </a:xfrm>
        </p:grpSpPr>
        <p:sp>
          <p:nvSpPr>
            <p:cNvPr id="15366" name="AutoShape 50"/>
            <p:cNvSpPr>
              <a:spLocks/>
            </p:cNvSpPr>
            <p:nvPr/>
          </p:nvSpPr>
          <p:spPr bwMode="auto">
            <a:xfrm>
              <a:off x="36" y="0"/>
              <a:ext cx="2541" cy="499"/>
            </a:xfrm>
            <a:prstGeom prst="homePlate">
              <a:avLst>
                <a:gd name="adj" fmla="val 95903"/>
              </a:avLst>
            </a:prstGeom>
            <a:gradFill rotWithShape="0">
              <a:gsLst>
                <a:gs pos="0">
                  <a:srgbClr val="740000"/>
                </a:gs>
                <a:gs pos="50000">
                  <a:srgbClr val="FF0000"/>
                </a:gs>
                <a:gs pos="100000">
                  <a:srgbClr val="740000"/>
                </a:gs>
              </a:gsLst>
              <a:lin ang="5400000" scaled="1"/>
            </a:gradFill>
            <a:ln w="9525" cmpd="sng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67" name="Text Box 3"/>
            <p:cNvSpPr>
              <a:spLocks noChangeArrowheads="1"/>
            </p:cNvSpPr>
            <p:nvPr/>
          </p:nvSpPr>
          <p:spPr bwMode="auto">
            <a:xfrm>
              <a:off x="0" y="68"/>
              <a:ext cx="24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用</a:t>
              </a:r>
              <a:r>
                <a:rPr lang="en-US" sz="28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while</a:t>
              </a:r>
              <a:r>
                <a:rPr lang="zh-CN" altLang="en-US" sz="28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代替的流程</a:t>
              </a:r>
            </a:p>
          </p:txBody>
        </p:sp>
      </p:grpSp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2593975" y="2157413"/>
            <a:ext cx="3878263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zh-CN" altLang="en-US" sz="2800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初始表达式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while(</a:t>
            </a:r>
            <a:r>
              <a:rPr lang="zh-CN" altLang="en-US" sz="2800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条件表达式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{</a:t>
            </a:r>
            <a:r>
              <a:rPr lang="zh-CN" alt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zh-CN" alt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</a:t>
            </a:r>
            <a:r>
              <a:rPr lang="zh-CN" altLang="en-US" sz="2800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循环表达式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}</a:t>
            </a:r>
            <a:endParaRPr 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15369" name="Group 5"/>
          <p:cNvGrpSpPr>
            <a:grpSpLocks/>
          </p:cNvGrpSpPr>
          <p:nvPr/>
        </p:nvGrpSpPr>
        <p:grpSpPr bwMode="auto">
          <a:xfrm>
            <a:off x="7315200" y="4926013"/>
            <a:ext cx="1073150" cy="1463675"/>
            <a:chOff x="0" y="0"/>
            <a:chExt cx="676" cy="922"/>
          </a:xfrm>
        </p:grpSpPr>
        <p:sp>
          <p:nvSpPr>
            <p:cNvPr id="15370" name="Freeform 6"/>
            <p:cNvSpPr>
              <a:spLocks noChangeArrowheads="1"/>
            </p:cNvSpPr>
            <p:nvPr/>
          </p:nvSpPr>
          <p:spPr bwMode="auto">
            <a:xfrm>
              <a:off x="146" y="39"/>
              <a:ext cx="516" cy="761"/>
            </a:xfrm>
            <a:custGeom>
              <a:avLst/>
              <a:gdLst>
                <a:gd name="T0" fmla="*/ 0 w 1549"/>
                <a:gd name="T1" fmla="*/ 924 h 2282"/>
                <a:gd name="T2" fmla="*/ 0 w 1549"/>
                <a:gd name="T3" fmla="*/ 706 h 2282"/>
                <a:gd name="T4" fmla="*/ 109 w 1549"/>
                <a:gd name="T5" fmla="*/ 488 h 2282"/>
                <a:gd name="T6" fmla="*/ 307 w 1549"/>
                <a:gd name="T7" fmla="*/ 238 h 2282"/>
                <a:gd name="T8" fmla="*/ 601 w 1549"/>
                <a:gd name="T9" fmla="*/ 71 h 2282"/>
                <a:gd name="T10" fmla="*/ 832 w 1549"/>
                <a:gd name="T11" fmla="*/ 0 h 2282"/>
                <a:gd name="T12" fmla="*/ 1018 w 1549"/>
                <a:gd name="T13" fmla="*/ 14 h 2282"/>
                <a:gd name="T14" fmla="*/ 1114 w 1549"/>
                <a:gd name="T15" fmla="*/ 103 h 2282"/>
                <a:gd name="T16" fmla="*/ 1197 w 1549"/>
                <a:gd name="T17" fmla="*/ 315 h 2282"/>
                <a:gd name="T18" fmla="*/ 1185 w 1549"/>
                <a:gd name="T19" fmla="*/ 584 h 2282"/>
                <a:gd name="T20" fmla="*/ 1094 w 1549"/>
                <a:gd name="T21" fmla="*/ 847 h 2282"/>
                <a:gd name="T22" fmla="*/ 985 w 1549"/>
                <a:gd name="T23" fmla="*/ 1032 h 2282"/>
                <a:gd name="T24" fmla="*/ 710 w 1549"/>
                <a:gd name="T25" fmla="*/ 1186 h 2282"/>
                <a:gd name="T26" fmla="*/ 678 w 1549"/>
                <a:gd name="T27" fmla="*/ 1288 h 2282"/>
                <a:gd name="T28" fmla="*/ 652 w 1549"/>
                <a:gd name="T29" fmla="*/ 1468 h 2282"/>
                <a:gd name="T30" fmla="*/ 884 w 1549"/>
                <a:gd name="T31" fmla="*/ 1404 h 2282"/>
                <a:gd name="T32" fmla="*/ 1050 w 1549"/>
                <a:gd name="T33" fmla="*/ 1391 h 2282"/>
                <a:gd name="T34" fmla="*/ 1260 w 1549"/>
                <a:gd name="T35" fmla="*/ 1545 h 2282"/>
                <a:gd name="T36" fmla="*/ 1523 w 1549"/>
                <a:gd name="T37" fmla="*/ 1430 h 2282"/>
                <a:gd name="T38" fmla="*/ 1523 w 1549"/>
                <a:gd name="T39" fmla="*/ 1519 h 2282"/>
                <a:gd name="T40" fmla="*/ 1549 w 1549"/>
                <a:gd name="T41" fmla="*/ 1699 h 2282"/>
                <a:gd name="T42" fmla="*/ 1478 w 1549"/>
                <a:gd name="T43" fmla="*/ 1839 h 2282"/>
                <a:gd name="T44" fmla="*/ 1543 w 1549"/>
                <a:gd name="T45" fmla="*/ 1859 h 2282"/>
                <a:gd name="T46" fmla="*/ 1350 w 1549"/>
                <a:gd name="T47" fmla="*/ 2277 h 2282"/>
                <a:gd name="T48" fmla="*/ 872 w 1549"/>
                <a:gd name="T49" fmla="*/ 2282 h 2282"/>
                <a:gd name="T50" fmla="*/ 694 w 1549"/>
                <a:gd name="T51" fmla="*/ 2260 h 2282"/>
                <a:gd name="T52" fmla="*/ 460 w 1549"/>
                <a:gd name="T53" fmla="*/ 2000 h 2282"/>
                <a:gd name="T54" fmla="*/ 474 w 1549"/>
                <a:gd name="T55" fmla="*/ 1596 h 2282"/>
                <a:gd name="T56" fmla="*/ 486 w 1549"/>
                <a:gd name="T57" fmla="*/ 1321 h 2282"/>
                <a:gd name="T58" fmla="*/ 0 w 1549"/>
                <a:gd name="T59" fmla="*/ 924 h 2282"/>
                <a:gd name="T60" fmla="*/ 0 w 1549"/>
                <a:gd name="T61" fmla="*/ 924 h 2282"/>
                <a:gd name="T62" fmla="*/ 0 w 1549"/>
                <a:gd name="T63" fmla="*/ 924 h 22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49"/>
                <a:gd name="T97" fmla="*/ 0 h 2282"/>
                <a:gd name="T98" fmla="*/ 1549 w 1549"/>
                <a:gd name="T99" fmla="*/ 2282 h 22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49" h="2282">
                  <a:moveTo>
                    <a:pt x="0" y="924"/>
                  </a:moveTo>
                  <a:lnTo>
                    <a:pt x="0" y="706"/>
                  </a:lnTo>
                  <a:lnTo>
                    <a:pt x="109" y="488"/>
                  </a:lnTo>
                  <a:lnTo>
                    <a:pt x="307" y="238"/>
                  </a:lnTo>
                  <a:lnTo>
                    <a:pt x="601" y="71"/>
                  </a:lnTo>
                  <a:lnTo>
                    <a:pt x="832" y="0"/>
                  </a:lnTo>
                  <a:lnTo>
                    <a:pt x="1018" y="14"/>
                  </a:lnTo>
                  <a:lnTo>
                    <a:pt x="1114" y="103"/>
                  </a:lnTo>
                  <a:lnTo>
                    <a:pt x="1197" y="315"/>
                  </a:lnTo>
                  <a:lnTo>
                    <a:pt x="1185" y="584"/>
                  </a:lnTo>
                  <a:lnTo>
                    <a:pt x="1094" y="847"/>
                  </a:lnTo>
                  <a:lnTo>
                    <a:pt x="985" y="1032"/>
                  </a:lnTo>
                  <a:lnTo>
                    <a:pt x="710" y="1186"/>
                  </a:lnTo>
                  <a:lnTo>
                    <a:pt x="678" y="1288"/>
                  </a:lnTo>
                  <a:lnTo>
                    <a:pt x="652" y="1468"/>
                  </a:lnTo>
                  <a:lnTo>
                    <a:pt x="884" y="1404"/>
                  </a:lnTo>
                  <a:lnTo>
                    <a:pt x="1050" y="1391"/>
                  </a:lnTo>
                  <a:lnTo>
                    <a:pt x="1260" y="1545"/>
                  </a:lnTo>
                  <a:lnTo>
                    <a:pt x="1523" y="1430"/>
                  </a:lnTo>
                  <a:lnTo>
                    <a:pt x="1523" y="1519"/>
                  </a:lnTo>
                  <a:lnTo>
                    <a:pt x="1549" y="1699"/>
                  </a:lnTo>
                  <a:lnTo>
                    <a:pt x="1478" y="1839"/>
                  </a:lnTo>
                  <a:lnTo>
                    <a:pt x="1543" y="1859"/>
                  </a:lnTo>
                  <a:lnTo>
                    <a:pt x="1350" y="2277"/>
                  </a:lnTo>
                  <a:lnTo>
                    <a:pt x="872" y="2282"/>
                  </a:lnTo>
                  <a:lnTo>
                    <a:pt x="694" y="2260"/>
                  </a:lnTo>
                  <a:lnTo>
                    <a:pt x="460" y="2000"/>
                  </a:lnTo>
                  <a:lnTo>
                    <a:pt x="474" y="1596"/>
                  </a:lnTo>
                  <a:lnTo>
                    <a:pt x="486" y="1321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1" name="Freeform 7"/>
            <p:cNvSpPr>
              <a:spLocks noChangeArrowheads="1"/>
            </p:cNvSpPr>
            <p:nvPr/>
          </p:nvSpPr>
          <p:spPr bwMode="auto">
            <a:xfrm>
              <a:off x="180" y="780"/>
              <a:ext cx="396" cy="135"/>
            </a:xfrm>
            <a:custGeom>
              <a:avLst/>
              <a:gdLst>
                <a:gd name="T0" fmla="*/ 423 w 1187"/>
                <a:gd name="T1" fmla="*/ 0 h 406"/>
                <a:gd name="T2" fmla="*/ 173 w 1187"/>
                <a:gd name="T3" fmla="*/ 54 h 406"/>
                <a:gd name="T4" fmla="*/ 0 w 1187"/>
                <a:gd name="T5" fmla="*/ 143 h 406"/>
                <a:gd name="T6" fmla="*/ 116 w 1187"/>
                <a:gd name="T7" fmla="*/ 188 h 406"/>
                <a:gd name="T8" fmla="*/ 179 w 1187"/>
                <a:gd name="T9" fmla="*/ 297 h 406"/>
                <a:gd name="T10" fmla="*/ 480 w 1187"/>
                <a:gd name="T11" fmla="*/ 195 h 406"/>
                <a:gd name="T12" fmla="*/ 429 w 1187"/>
                <a:gd name="T13" fmla="*/ 323 h 406"/>
                <a:gd name="T14" fmla="*/ 582 w 1187"/>
                <a:gd name="T15" fmla="*/ 310 h 406"/>
                <a:gd name="T16" fmla="*/ 679 w 1187"/>
                <a:gd name="T17" fmla="*/ 406 h 406"/>
                <a:gd name="T18" fmla="*/ 871 w 1187"/>
                <a:gd name="T19" fmla="*/ 348 h 406"/>
                <a:gd name="T20" fmla="*/ 974 w 1187"/>
                <a:gd name="T21" fmla="*/ 387 h 406"/>
                <a:gd name="T22" fmla="*/ 1187 w 1187"/>
                <a:gd name="T23" fmla="*/ 33 h 406"/>
                <a:gd name="T24" fmla="*/ 770 w 1187"/>
                <a:gd name="T25" fmla="*/ 61 h 406"/>
                <a:gd name="T26" fmla="*/ 423 w 1187"/>
                <a:gd name="T27" fmla="*/ 0 h 406"/>
                <a:gd name="T28" fmla="*/ 423 w 1187"/>
                <a:gd name="T29" fmla="*/ 0 h 406"/>
                <a:gd name="T30" fmla="*/ 423 w 1187"/>
                <a:gd name="T31" fmla="*/ 0 h 40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87"/>
                <a:gd name="T49" fmla="*/ 0 h 406"/>
                <a:gd name="T50" fmla="*/ 1187 w 1187"/>
                <a:gd name="T51" fmla="*/ 406 h 40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87" h="406">
                  <a:moveTo>
                    <a:pt x="423" y="0"/>
                  </a:moveTo>
                  <a:lnTo>
                    <a:pt x="173" y="54"/>
                  </a:lnTo>
                  <a:lnTo>
                    <a:pt x="0" y="143"/>
                  </a:lnTo>
                  <a:lnTo>
                    <a:pt x="116" y="188"/>
                  </a:lnTo>
                  <a:lnTo>
                    <a:pt x="179" y="297"/>
                  </a:lnTo>
                  <a:lnTo>
                    <a:pt x="480" y="195"/>
                  </a:lnTo>
                  <a:lnTo>
                    <a:pt x="429" y="323"/>
                  </a:lnTo>
                  <a:lnTo>
                    <a:pt x="582" y="310"/>
                  </a:lnTo>
                  <a:lnTo>
                    <a:pt x="679" y="406"/>
                  </a:lnTo>
                  <a:lnTo>
                    <a:pt x="871" y="348"/>
                  </a:lnTo>
                  <a:lnTo>
                    <a:pt x="974" y="387"/>
                  </a:lnTo>
                  <a:lnTo>
                    <a:pt x="1187" y="33"/>
                  </a:lnTo>
                  <a:lnTo>
                    <a:pt x="770" y="61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FFC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2" name="Freeform 8"/>
            <p:cNvSpPr>
              <a:spLocks noChangeArrowheads="1"/>
            </p:cNvSpPr>
            <p:nvPr/>
          </p:nvSpPr>
          <p:spPr bwMode="auto">
            <a:xfrm>
              <a:off x="18" y="289"/>
              <a:ext cx="376" cy="178"/>
            </a:xfrm>
            <a:custGeom>
              <a:avLst/>
              <a:gdLst>
                <a:gd name="T0" fmla="*/ 319 w 1127"/>
                <a:gd name="T1" fmla="*/ 225 h 532"/>
                <a:gd name="T2" fmla="*/ 0 w 1127"/>
                <a:gd name="T3" fmla="*/ 385 h 532"/>
                <a:gd name="T4" fmla="*/ 26 w 1127"/>
                <a:gd name="T5" fmla="*/ 480 h 532"/>
                <a:gd name="T6" fmla="*/ 256 w 1127"/>
                <a:gd name="T7" fmla="*/ 532 h 532"/>
                <a:gd name="T8" fmla="*/ 697 w 1127"/>
                <a:gd name="T9" fmla="*/ 429 h 532"/>
                <a:gd name="T10" fmla="*/ 953 w 1127"/>
                <a:gd name="T11" fmla="*/ 320 h 532"/>
                <a:gd name="T12" fmla="*/ 1127 w 1127"/>
                <a:gd name="T13" fmla="*/ 148 h 532"/>
                <a:gd name="T14" fmla="*/ 921 w 1127"/>
                <a:gd name="T15" fmla="*/ 205 h 532"/>
                <a:gd name="T16" fmla="*/ 768 w 1127"/>
                <a:gd name="T17" fmla="*/ 90 h 532"/>
                <a:gd name="T18" fmla="*/ 595 w 1127"/>
                <a:gd name="T19" fmla="*/ 0 h 532"/>
                <a:gd name="T20" fmla="*/ 486 w 1127"/>
                <a:gd name="T21" fmla="*/ 45 h 532"/>
                <a:gd name="T22" fmla="*/ 319 w 1127"/>
                <a:gd name="T23" fmla="*/ 225 h 532"/>
                <a:gd name="T24" fmla="*/ 319 w 1127"/>
                <a:gd name="T25" fmla="*/ 225 h 532"/>
                <a:gd name="T26" fmla="*/ 319 w 1127"/>
                <a:gd name="T27" fmla="*/ 225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27"/>
                <a:gd name="T43" fmla="*/ 0 h 532"/>
                <a:gd name="T44" fmla="*/ 1127 w 1127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27" h="532">
                  <a:moveTo>
                    <a:pt x="319" y="225"/>
                  </a:moveTo>
                  <a:lnTo>
                    <a:pt x="0" y="385"/>
                  </a:lnTo>
                  <a:lnTo>
                    <a:pt x="26" y="480"/>
                  </a:lnTo>
                  <a:lnTo>
                    <a:pt x="256" y="532"/>
                  </a:lnTo>
                  <a:lnTo>
                    <a:pt x="697" y="429"/>
                  </a:lnTo>
                  <a:lnTo>
                    <a:pt x="953" y="320"/>
                  </a:lnTo>
                  <a:lnTo>
                    <a:pt x="1127" y="148"/>
                  </a:lnTo>
                  <a:lnTo>
                    <a:pt x="921" y="205"/>
                  </a:lnTo>
                  <a:lnTo>
                    <a:pt x="768" y="90"/>
                  </a:lnTo>
                  <a:lnTo>
                    <a:pt x="595" y="0"/>
                  </a:lnTo>
                  <a:lnTo>
                    <a:pt x="486" y="45"/>
                  </a:lnTo>
                  <a:lnTo>
                    <a:pt x="319" y="225"/>
                  </a:lnTo>
                  <a:lnTo>
                    <a:pt x="319" y="225"/>
                  </a:lnTo>
                  <a:lnTo>
                    <a:pt x="319" y="225"/>
                  </a:lnTo>
                  <a:close/>
                </a:path>
              </a:pathLst>
            </a:custGeom>
            <a:solidFill>
              <a:srgbClr val="FFC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3" name="Freeform 9"/>
            <p:cNvSpPr>
              <a:spLocks noChangeArrowheads="1"/>
            </p:cNvSpPr>
            <p:nvPr/>
          </p:nvSpPr>
          <p:spPr bwMode="auto">
            <a:xfrm>
              <a:off x="137" y="354"/>
              <a:ext cx="233" cy="211"/>
            </a:xfrm>
            <a:custGeom>
              <a:avLst/>
              <a:gdLst>
                <a:gd name="T0" fmla="*/ 128 w 698"/>
                <a:gd name="T1" fmla="*/ 295 h 633"/>
                <a:gd name="T2" fmla="*/ 0 w 698"/>
                <a:gd name="T3" fmla="*/ 512 h 633"/>
                <a:gd name="T4" fmla="*/ 70 w 698"/>
                <a:gd name="T5" fmla="*/ 633 h 633"/>
                <a:gd name="T6" fmla="*/ 416 w 698"/>
                <a:gd name="T7" fmla="*/ 487 h 633"/>
                <a:gd name="T8" fmla="*/ 672 w 698"/>
                <a:gd name="T9" fmla="*/ 147 h 633"/>
                <a:gd name="T10" fmla="*/ 698 w 698"/>
                <a:gd name="T11" fmla="*/ 0 h 633"/>
                <a:gd name="T12" fmla="*/ 506 w 698"/>
                <a:gd name="T13" fmla="*/ 153 h 633"/>
                <a:gd name="T14" fmla="*/ 128 w 698"/>
                <a:gd name="T15" fmla="*/ 295 h 633"/>
                <a:gd name="T16" fmla="*/ 128 w 698"/>
                <a:gd name="T17" fmla="*/ 295 h 633"/>
                <a:gd name="T18" fmla="*/ 128 w 698"/>
                <a:gd name="T19" fmla="*/ 295 h 6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98"/>
                <a:gd name="T31" fmla="*/ 0 h 633"/>
                <a:gd name="T32" fmla="*/ 698 w 698"/>
                <a:gd name="T33" fmla="*/ 633 h 6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98" h="633">
                  <a:moveTo>
                    <a:pt x="128" y="295"/>
                  </a:moveTo>
                  <a:lnTo>
                    <a:pt x="0" y="512"/>
                  </a:lnTo>
                  <a:lnTo>
                    <a:pt x="70" y="633"/>
                  </a:lnTo>
                  <a:lnTo>
                    <a:pt x="416" y="487"/>
                  </a:lnTo>
                  <a:lnTo>
                    <a:pt x="672" y="147"/>
                  </a:lnTo>
                  <a:lnTo>
                    <a:pt x="698" y="0"/>
                  </a:lnTo>
                  <a:lnTo>
                    <a:pt x="506" y="153"/>
                  </a:lnTo>
                  <a:lnTo>
                    <a:pt x="128" y="295"/>
                  </a:lnTo>
                  <a:lnTo>
                    <a:pt x="128" y="295"/>
                  </a:lnTo>
                  <a:lnTo>
                    <a:pt x="128" y="295"/>
                  </a:lnTo>
                  <a:close/>
                </a:path>
              </a:pathLst>
            </a:custGeom>
            <a:solidFill>
              <a:srgbClr val="FFC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4" name="Freeform 10"/>
            <p:cNvSpPr>
              <a:spLocks noChangeArrowheads="1"/>
            </p:cNvSpPr>
            <p:nvPr/>
          </p:nvSpPr>
          <p:spPr bwMode="auto">
            <a:xfrm>
              <a:off x="56" y="294"/>
              <a:ext cx="246" cy="130"/>
            </a:xfrm>
            <a:custGeom>
              <a:avLst/>
              <a:gdLst>
                <a:gd name="T0" fmla="*/ 0 w 736"/>
                <a:gd name="T1" fmla="*/ 315 h 390"/>
                <a:gd name="T2" fmla="*/ 38 w 736"/>
                <a:gd name="T3" fmla="*/ 390 h 390"/>
                <a:gd name="T4" fmla="*/ 224 w 736"/>
                <a:gd name="T5" fmla="*/ 384 h 390"/>
                <a:gd name="T6" fmla="*/ 493 w 736"/>
                <a:gd name="T7" fmla="*/ 307 h 390"/>
                <a:gd name="T8" fmla="*/ 620 w 736"/>
                <a:gd name="T9" fmla="*/ 238 h 390"/>
                <a:gd name="T10" fmla="*/ 736 w 736"/>
                <a:gd name="T11" fmla="*/ 161 h 390"/>
                <a:gd name="T12" fmla="*/ 519 w 736"/>
                <a:gd name="T13" fmla="*/ 0 h 390"/>
                <a:gd name="T14" fmla="*/ 396 w 736"/>
                <a:gd name="T15" fmla="*/ 13 h 390"/>
                <a:gd name="T16" fmla="*/ 269 w 736"/>
                <a:gd name="T17" fmla="*/ 161 h 390"/>
                <a:gd name="T18" fmla="*/ 153 w 736"/>
                <a:gd name="T19" fmla="*/ 250 h 390"/>
                <a:gd name="T20" fmla="*/ 0 w 736"/>
                <a:gd name="T21" fmla="*/ 315 h 390"/>
                <a:gd name="T22" fmla="*/ 0 w 736"/>
                <a:gd name="T23" fmla="*/ 315 h 390"/>
                <a:gd name="T24" fmla="*/ 0 w 736"/>
                <a:gd name="T25" fmla="*/ 315 h 3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36"/>
                <a:gd name="T40" fmla="*/ 0 h 390"/>
                <a:gd name="T41" fmla="*/ 736 w 736"/>
                <a:gd name="T42" fmla="*/ 390 h 39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36" h="390">
                  <a:moveTo>
                    <a:pt x="0" y="315"/>
                  </a:moveTo>
                  <a:lnTo>
                    <a:pt x="38" y="390"/>
                  </a:lnTo>
                  <a:lnTo>
                    <a:pt x="224" y="384"/>
                  </a:lnTo>
                  <a:lnTo>
                    <a:pt x="493" y="307"/>
                  </a:lnTo>
                  <a:lnTo>
                    <a:pt x="620" y="238"/>
                  </a:lnTo>
                  <a:lnTo>
                    <a:pt x="736" y="161"/>
                  </a:lnTo>
                  <a:lnTo>
                    <a:pt x="519" y="0"/>
                  </a:lnTo>
                  <a:lnTo>
                    <a:pt x="396" y="13"/>
                  </a:lnTo>
                  <a:lnTo>
                    <a:pt x="269" y="161"/>
                  </a:lnTo>
                  <a:lnTo>
                    <a:pt x="153" y="250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D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5" name="Freeform 11"/>
            <p:cNvSpPr>
              <a:spLocks noChangeArrowheads="1"/>
            </p:cNvSpPr>
            <p:nvPr/>
          </p:nvSpPr>
          <p:spPr bwMode="auto">
            <a:xfrm>
              <a:off x="174" y="396"/>
              <a:ext cx="162" cy="133"/>
            </a:xfrm>
            <a:custGeom>
              <a:avLst/>
              <a:gdLst>
                <a:gd name="T0" fmla="*/ 90 w 486"/>
                <a:gd name="T1" fmla="*/ 168 h 398"/>
                <a:gd name="T2" fmla="*/ 0 w 486"/>
                <a:gd name="T3" fmla="*/ 314 h 398"/>
                <a:gd name="T4" fmla="*/ 32 w 486"/>
                <a:gd name="T5" fmla="*/ 398 h 398"/>
                <a:gd name="T6" fmla="*/ 244 w 486"/>
                <a:gd name="T7" fmla="*/ 308 h 398"/>
                <a:gd name="T8" fmla="*/ 486 w 486"/>
                <a:gd name="T9" fmla="*/ 0 h 398"/>
                <a:gd name="T10" fmla="*/ 90 w 486"/>
                <a:gd name="T11" fmla="*/ 168 h 398"/>
                <a:gd name="T12" fmla="*/ 90 w 486"/>
                <a:gd name="T13" fmla="*/ 168 h 398"/>
                <a:gd name="T14" fmla="*/ 90 w 486"/>
                <a:gd name="T15" fmla="*/ 168 h 3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6"/>
                <a:gd name="T25" fmla="*/ 0 h 398"/>
                <a:gd name="T26" fmla="*/ 486 w 486"/>
                <a:gd name="T27" fmla="*/ 398 h 39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6" h="398">
                  <a:moveTo>
                    <a:pt x="90" y="168"/>
                  </a:moveTo>
                  <a:lnTo>
                    <a:pt x="0" y="314"/>
                  </a:lnTo>
                  <a:lnTo>
                    <a:pt x="32" y="398"/>
                  </a:lnTo>
                  <a:lnTo>
                    <a:pt x="244" y="308"/>
                  </a:lnTo>
                  <a:lnTo>
                    <a:pt x="486" y="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90" y="168"/>
                  </a:lnTo>
                  <a:close/>
                </a:path>
              </a:pathLst>
            </a:custGeom>
            <a:solidFill>
              <a:srgbClr val="F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6" name="Freeform 12"/>
            <p:cNvSpPr>
              <a:spLocks noChangeArrowheads="1"/>
            </p:cNvSpPr>
            <p:nvPr/>
          </p:nvSpPr>
          <p:spPr bwMode="auto">
            <a:xfrm>
              <a:off x="308" y="575"/>
              <a:ext cx="98" cy="133"/>
            </a:xfrm>
            <a:custGeom>
              <a:avLst/>
              <a:gdLst>
                <a:gd name="T0" fmla="*/ 0 w 295"/>
                <a:gd name="T1" fmla="*/ 200 h 399"/>
                <a:gd name="T2" fmla="*/ 128 w 295"/>
                <a:gd name="T3" fmla="*/ 119 h 399"/>
                <a:gd name="T4" fmla="*/ 205 w 295"/>
                <a:gd name="T5" fmla="*/ 0 h 399"/>
                <a:gd name="T6" fmla="*/ 295 w 295"/>
                <a:gd name="T7" fmla="*/ 237 h 399"/>
                <a:gd name="T8" fmla="*/ 224 w 295"/>
                <a:gd name="T9" fmla="*/ 366 h 399"/>
                <a:gd name="T10" fmla="*/ 163 w 295"/>
                <a:gd name="T11" fmla="*/ 399 h 399"/>
                <a:gd name="T12" fmla="*/ 0 w 295"/>
                <a:gd name="T13" fmla="*/ 200 h 399"/>
                <a:gd name="T14" fmla="*/ 0 w 295"/>
                <a:gd name="T15" fmla="*/ 200 h 399"/>
                <a:gd name="T16" fmla="*/ 0 w 295"/>
                <a:gd name="T17" fmla="*/ 200 h 3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5"/>
                <a:gd name="T28" fmla="*/ 0 h 399"/>
                <a:gd name="T29" fmla="*/ 295 w 295"/>
                <a:gd name="T30" fmla="*/ 399 h 39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5" h="399">
                  <a:moveTo>
                    <a:pt x="0" y="200"/>
                  </a:moveTo>
                  <a:lnTo>
                    <a:pt x="128" y="119"/>
                  </a:lnTo>
                  <a:lnTo>
                    <a:pt x="205" y="0"/>
                  </a:lnTo>
                  <a:lnTo>
                    <a:pt x="295" y="237"/>
                  </a:lnTo>
                  <a:lnTo>
                    <a:pt x="224" y="366"/>
                  </a:lnTo>
                  <a:lnTo>
                    <a:pt x="163" y="399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66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7" name="Freeform 13"/>
            <p:cNvSpPr>
              <a:spLocks noChangeArrowheads="1"/>
            </p:cNvSpPr>
            <p:nvPr/>
          </p:nvSpPr>
          <p:spPr bwMode="auto">
            <a:xfrm>
              <a:off x="195" y="93"/>
              <a:ext cx="288" cy="254"/>
            </a:xfrm>
            <a:custGeom>
              <a:avLst/>
              <a:gdLst>
                <a:gd name="T0" fmla="*/ 0 w 864"/>
                <a:gd name="T1" fmla="*/ 589 h 763"/>
                <a:gd name="T2" fmla="*/ 0 w 864"/>
                <a:gd name="T3" fmla="*/ 474 h 763"/>
                <a:gd name="T4" fmla="*/ 64 w 864"/>
                <a:gd name="T5" fmla="*/ 320 h 763"/>
                <a:gd name="T6" fmla="*/ 153 w 864"/>
                <a:gd name="T7" fmla="*/ 205 h 763"/>
                <a:gd name="T8" fmla="*/ 313 w 864"/>
                <a:gd name="T9" fmla="*/ 84 h 763"/>
                <a:gd name="T10" fmla="*/ 487 w 864"/>
                <a:gd name="T11" fmla="*/ 13 h 763"/>
                <a:gd name="T12" fmla="*/ 634 w 864"/>
                <a:gd name="T13" fmla="*/ 0 h 763"/>
                <a:gd name="T14" fmla="*/ 781 w 864"/>
                <a:gd name="T15" fmla="*/ 58 h 763"/>
                <a:gd name="T16" fmla="*/ 845 w 864"/>
                <a:gd name="T17" fmla="*/ 160 h 763"/>
                <a:gd name="T18" fmla="*/ 864 w 864"/>
                <a:gd name="T19" fmla="*/ 262 h 763"/>
                <a:gd name="T20" fmla="*/ 826 w 864"/>
                <a:gd name="T21" fmla="*/ 397 h 763"/>
                <a:gd name="T22" fmla="*/ 653 w 864"/>
                <a:gd name="T23" fmla="*/ 615 h 763"/>
                <a:gd name="T24" fmla="*/ 537 w 864"/>
                <a:gd name="T25" fmla="*/ 717 h 763"/>
                <a:gd name="T26" fmla="*/ 390 w 864"/>
                <a:gd name="T27" fmla="*/ 763 h 763"/>
                <a:gd name="T28" fmla="*/ 237 w 864"/>
                <a:gd name="T29" fmla="*/ 679 h 763"/>
                <a:gd name="T30" fmla="*/ 103 w 864"/>
                <a:gd name="T31" fmla="*/ 602 h 763"/>
                <a:gd name="T32" fmla="*/ 0 w 864"/>
                <a:gd name="T33" fmla="*/ 589 h 763"/>
                <a:gd name="T34" fmla="*/ 0 w 864"/>
                <a:gd name="T35" fmla="*/ 589 h 763"/>
                <a:gd name="T36" fmla="*/ 0 w 864"/>
                <a:gd name="T37" fmla="*/ 589 h 7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64"/>
                <a:gd name="T58" fmla="*/ 0 h 763"/>
                <a:gd name="T59" fmla="*/ 864 w 864"/>
                <a:gd name="T60" fmla="*/ 763 h 7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64" h="763">
                  <a:moveTo>
                    <a:pt x="0" y="589"/>
                  </a:moveTo>
                  <a:lnTo>
                    <a:pt x="0" y="474"/>
                  </a:lnTo>
                  <a:lnTo>
                    <a:pt x="64" y="320"/>
                  </a:lnTo>
                  <a:lnTo>
                    <a:pt x="153" y="205"/>
                  </a:lnTo>
                  <a:lnTo>
                    <a:pt x="313" y="84"/>
                  </a:lnTo>
                  <a:lnTo>
                    <a:pt x="487" y="13"/>
                  </a:lnTo>
                  <a:lnTo>
                    <a:pt x="634" y="0"/>
                  </a:lnTo>
                  <a:lnTo>
                    <a:pt x="781" y="58"/>
                  </a:lnTo>
                  <a:lnTo>
                    <a:pt x="845" y="160"/>
                  </a:lnTo>
                  <a:lnTo>
                    <a:pt x="864" y="262"/>
                  </a:lnTo>
                  <a:lnTo>
                    <a:pt x="826" y="397"/>
                  </a:lnTo>
                  <a:lnTo>
                    <a:pt x="653" y="615"/>
                  </a:lnTo>
                  <a:lnTo>
                    <a:pt x="537" y="717"/>
                  </a:lnTo>
                  <a:lnTo>
                    <a:pt x="390" y="763"/>
                  </a:lnTo>
                  <a:lnTo>
                    <a:pt x="237" y="679"/>
                  </a:lnTo>
                  <a:lnTo>
                    <a:pt x="103" y="602"/>
                  </a:lnTo>
                  <a:lnTo>
                    <a:pt x="0" y="589"/>
                  </a:lnTo>
                  <a:lnTo>
                    <a:pt x="0" y="589"/>
                  </a:lnTo>
                  <a:lnTo>
                    <a:pt x="0" y="5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8" name="Freeform 14"/>
            <p:cNvSpPr>
              <a:spLocks noChangeArrowheads="1"/>
            </p:cNvSpPr>
            <p:nvPr/>
          </p:nvSpPr>
          <p:spPr bwMode="auto">
            <a:xfrm>
              <a:off x="308" y="575"/>
              <a:ext cx="248" cy="231"/>
            </a:xfrm>
            <a:custGeom>
              <a:avLst/>
              <a:gdLst>
                <a:gd name="T0" fmla="*/ 0 w 743"/>
                <a:gd name="T1" fmla="*/ 200 h 691"/>
                <a:gd name="T2" fmla="*/ 103 w 743"/>
                <a:gd name="T3" fmla="*/ 142 h 691"/>
                <a:gd name="T4" fmla="*/ 205 w 743"/>
                <a:gd name="T5" fmla="*/ 0 h 691"/>
                <a:gd name="T6" fmla="*/ 320 w 743"/>
                <a:gd name="T7" fmla="*/ 129 h 691"/>
                <a:gd name="T8" fmla="*/ 423 w 743"/>
                <a:gd name="T9" fmla="*/ 206 h 691"/>
                <a:gd name="T10" fmla="*/ 743 w 743"/>
                <a:gd name="T11" fmla="*/ 583 h 691"/>
                <a:gd name="T12" fmla="*/ 612 w 743"/>
                <a:gd name="T13" fmla="*/ 663 h 691"/>
                <a:gd name="T14" fmla="*/ 443 w 743"/>
                <a:gd name="T15" fmla="*/ 691 h 691"/>
                <a:gd name="T16" fmla="*/ 297 w 743"/>
                <a:gd name="T17" fmla="*/ 657 h 691"/>
                <a:gd name="T18" fmla="*/ 148 w 743"/>
                <a:gd name="T19" fmla="*/ 506 h 691"/>
                <a:gd name="T20" fmla="*/ 72 w 743"/>
                <a:gd name="T21" fmla="*/ 416 h 691"/>
                <a:gd name="T22" fmla="*/ 0 w 743"/>
                <a:gd name="T23" fmla="*/ 200 h 691"/>
                <a:gd name="T24" fmla="*/ 0 w 743"/>
                <a:gd name="T25" fmla="*/ 200 h 691"/>
                <a:gd name="T26" fmla="*/ 0 w 743"/>
                <a:gd name="T27" fmla="*/ 200 h 6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3"/>
                <a:gd name="T43" fmla="*/ 0 h 691"/>
                <a:gd name="T44" fmla="*/ 743 w 743"/>
                <a:gd name="T45" fmla="*/ 691 h 6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3" h="691">
                  <a:moveTo>
                    <a:pt x="0" y="200"/>
                  </a:moveTo>
                  <a:lnTo>
                    <a:pt x="103" y="142"/>
                  </a:lnTo>
                  <a:lnTo>
                    <a:pt x="205" y="0"/>
                  </a:lnTo>
                  <a:lnTo>
                    <a:pt x="320" y="129"/>
                  </a:lnTo>
                  <a:lnTo>
                    <a:pt x="423" y="206"/>
                  </a:lnTo>
                  <a:lnTo>
                    <a:pt x="743" y="583"/>
                  </a:lnTo>
                  <a:lnTo>
                    <a:pt x="612" y="663"/>
                  </a:lnTo>
                  <a:lnTo>
                    <a:pt x="443" y="691"/>
                  </a:lnTo>
                  <a:lnTo>
                    <a:pt x="297" y="657"/>
                  </a:lnTo>
                  <a:lnTo>
                    <a:pt x="148" y="506"/>
                  </a:lnTo>
                  <a:lnTo>
                    <a:pt x="72" y="416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79" name="Freeform 15"/>
            <p:cNvSpPr>
              <a:spLocks noChangeArrowheads="1"/>
            </p:cNvSpPr>
            <p:nvPr/>
          </p:nvSpPr>
          <p:spPr bwMode="auto">
            <a:xfrm>
              <a:off x="0" y="156"/>
              <a:ext cx="72" cy="58"/>
            </a:xfrm>
            <a:custGeom>
              <a:avLst/>
              <a:gdLst>
                <a:gd name="T0" fmla="*/ 0 w 215"/>
                <a:gd name="T1" fmla="*/ 102 h 174"/>
                <a:gd name="T2" fmla="*/ 93 w 215"/>
                <a:gd name="T3" fmla="*/ 124 h 174"/>
                <a:gd name="T4" fmla="*/ 215 w 215"/>
                <a:gd name="T5" fmla="*/ 174 h 174"/>
                <a:gd name="T6" fmla="*/ 169 w 215"/>
                <a:gd name="T7" fmla="*/ 76 h 174"/>
                <a:gd name="T8" fmla="*/ 71 w 215"/>
                <a:gd name="T9" fmla="*/ 0 h 174"/>
                <a:gd name="T10" fmla="*/ 0 w 215"/>
                <a:gd name="T11" fmla="*/ 43 h 174"/>
                <a:gd name="T12" fmla="*/ 0 w 215"/>
                <a:gd name="T13" fmla="*/ 102 h 174"/>
                <a:gd name="T14" fmla="*/ 0 w 215"/>
                <a:gd name="T15" fmla="*/ 102 h 174"/>
                <a:gd name="T16" fmla="*/ 0 w 215"/>
                <a:gd name="T17" fmla="*/ 102 h 1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5"/>
                <a:gd name="T28" fmla="*/ 0 h 174"/>
                <a:gd name="T29" fmla="*/ 215 w 215"/>
                <a:gd name="T30" fmla="*/ 174 h 1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5" h="174">
                  <a:moveTo>
                    <a:pt x="0" y="102"/>
                  </a:moveTo>
                  <a:lnTo>
                    <a:pt x="93" y="124"/>
                  </a:lnTo>
                  <a:lnTo>
                    <a:pt x="215" y="174"/>
                  </a:lnTo>
                  <a:lnTo>
                    <a:pt x="169" y="76"/>
                  </a:lnTo>
                  <a:lnTo>
                    <a:pt x="71" y="0"/>
                  </a:lnTo>
                  <a:lnTo>
                    <a:pt x="0" y="43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0" name="Freeform 16"/>
            <p:cNvSpPr>
              <a:spLocks noChangeArrowheads="1"/>
            </p:cNvSpPr>
            <p:nvPr/>
          </p:nvSpPr>
          <p:spPr bwMode="auto">
            <a:xfrm>
              <a:off x="45" y="47"/>
              <a:ext cx="69" cy="91"/>
            </a:xfrm>
            <a:custGeom>
              <a:avLst/>
              <a:gdLst>
                <a:gd name="T0" fmla="*/ 0 w 208"/>
                <a:gd name="T1" fmla="*/ 57 h 273"/>
                <a:gd name="T2" fmla="*/ 89 w 208"/>
                <a:gd name="T3" fmla="*/ 154 h 273"/>
                <a:gd name="T4" fmla="*/ 208 w 208"/>
                <a:gd name="T5" fmla="*/ 273 h 273"/>
                <a:gd name="T6" fmla="*/ 166 w 208"/>
                <a:gd name="T7" fmla="*/ 129 h 273"/>
                <a:gd name="T8" fmla="*/ 72 w 208"/>
                <a:gd name="T9" fmla="*/ 0 h 273"/>
                <a:gd name="T10" fmla="*/ 13 w 208"/>
                <a:gd name="T11" fmla="*/ 5 h 273"/>
                <a:gd name="T12" fmla="*/ 0 w 208"/>
                <a:gd name="T13" fmla="*/ 57 h 273"/>
                <a:gd name="T14" fmla="*/ 0 w 208"/>
                <a:gd name="T15" fmla="*/ 57 h 273"/>
                <a:gd name="T16" fmla="*/ 0 w 208"/>
                <a:gd name="T17" fmla="*/ 57 h 2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8"/>
                <a:gd name="T28" fmla="*/ 0 h 273"/>
                <a:gd name="T29" fmla="*/ 208 w 208"/>
                <a:gd name="T30" fmla="*/ 273 h 2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8" h="273">
                  <a:moveTo>
                    <a:pt x="0" y="57"/>
                  </a:moveTo>
                  <a:lnTo>
                    <a:pt x="89" y="154"/>
                  </a:lnTo>
                  <a:lnTo>
                    <a:pt x="208" y="273"/>
                  </a:lnTo>
                  <a:lnTo>
                    <a:pt x="166" y="129"/>
                  </a:lnTo>
                  <a:lnTo>
                    <a:pt x="72" y="0"/>
                  </a:lnTo>
                  <a:lnTo>
                    <a:pt x="13" y="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1" name="Freeform 17"/>
            <p:cNvSpPr>
              <a:spLocks noChangeArrowheads="1"/>
            </p:cNvSpPr>
            <p:nvPr/>
          </p:nvSpPr>
          <p:spPr bwMode="auto">
            <a:xfrm>
              <a:off x="161" y="0"/>
              <a:ext cx="25" cy="74"/>
            </a:xfrm>
            <a:custGeom>
              <a:avLst/>
              <a:gdLst>
                <a:gd name="T0" fmla="*/ 0 w 76"/>
                <a:gd name="T1" fmla="*/ 43 h 221"/>
                <a:gd name="T2" fmla="*/ 30 w 76"/>
                <a:gd name="T3" fmla="*/ 221 h 221"/>
                <a:gd name="T4" fmla="*/ 55 w 76"/>
                <a:gd name="T5" fmla="*/ 161 h 221"/>
                <a:gd name="T6" fmla="*/ 76 w 76"/>
                <a:gd name="T7" fmla="*/ 21 h 221"/>
                <a:gd name="T8" fmla="*/ 30 w 76"/>
                <a:gd name="T9" fmla="*/ 0 h 221"/>
                <a:gd name="T10" fmla="*/ 0 w 76"/>
                <a:gd name="T11" fmla="*/ 43 h 221"/>
                <a:gd name="T12" fmla="*/ 0 w 76"/>
                <a:gd name="T13" fmla="*/ 43 h 221"/>
                <a:gd name="T14" fmla="*/ 0 w 76"/>
                <a:gd name="T15" fmla="*/ 43 h 2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"/>
                <a:gd name="T25" fmla="*/ 0 h 221"/>
                <a:gd name="T26" fmla="*/ 76 w 76"/>
                <a:gd name="T27" fmla="*/ 221 h 2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" h="221">
                  <a:moveTo>
                    <a:pt x="0" y="43"/>
                  </a:moveTo>
                  <a:lnTo>
                    <a:pt x="30" y="221"/>
                  </a:lnTo>
                  <a:lnTo>
                    <a:pt x="55" y="161"/>
                  </a:lnTo>
                  <a:lnTo>
                    <a:pt x="76" y="21"/>
                  </a:lnTo>
                  <a:lnTo>
                    <a:pt x="3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2" name="Freeform 18"/>
            <p:cNvSpPr>
              <a:spLocks noChangeArrowheads="1"/>
            </p:cNvSpPr>
            <p:nvPr/>
          </p:nvSpPr>
          <p:spPr bwMode="auto">
            <a:xfrm>
              <a:off x="137" y="244"/>
              <a:ext cx="41" cy="48"/>
            </a:xfrm>
            <a:custGeom>
              <a:avLst/>
              <a:gdLst>
                <a:gd name="T0" fmla="*/ 42 w 122"/>
                <a:gd name="T1" fmla="*/ 0 h 144"/>
                <a:gd name="T2" fmla="*/ 9 w 122"/>
                <a:gd name="T3" fmla="*/ 39 h 144"/>
                <a:gd name="T4" fmla="*/ 0 w 122"/>
                <a:gd name="T5" fmla="*/ 106 h 144"/>
                <a:gd name="T6" fmla="*/ 47 w 122"/>
                <a:gd name="T7" fmla="*/ 144 h 144"/>
                <a:gd name="T8" fmla="*/ 102 w 122"/>
                <a:gd name="T9" fmla="*/ 136 h 144"/>
                <a:gd name="T10" fmla="*/ 122 w 122"/>
                <a:gd name="T11" fmla="*/ 89 h 144"/>
                <a:gd name="T12" fmla="*/ 85 w 122"/>
                <a:gd name="T13" fmla="*/ 51 h 144"/>
                <a:gd name="T14" fmla="*/ 42 w 122"/>
                <a:gd name="T15" fmla="*/ 81 h 144"/>
                <a:gd name="T16" fmla="*/ 85 w 122"/>
                <a:gd name="T17" fmla="*/ 9 h 144"/>
                <a:gd name="T18" fmla="*/ 42 w 122"/>
                <a:gd name="T19" fmla="*/ 0 h 144"/>
                <a:gd name="T20" fmla="*/ 42 w 122"/>
                <a:gd name="T21" fmla="*/ 0 h 144"/>
                <a:gd name="T22" fmla="*/ 42 w 122"/>
                <a:gd name="T23" fmla="*/ 0 h 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2"/>
                <a:gd name="T37" fmla="*/ 0 h 144"/>
                <a:gd name="T38" fmla="*/ 122 w 122"/>
                <a:gd name="T39" fmla="*/ 144 h 1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2" h="144">
                  <a:moveTo>
                    <a:pt x="42" y="0"/>
                  </a:moveTo>
                  <a:lnTo>
                    <a:pt x="9" y="39"/>
                  </a:lnTo>
                  <a:lnTo>
                    <a:pt x="0" y="106"/>
                  </a:lnTo>
                  <a:lnTo>
                    <a:pt x="47" y="144"/>
                  </a:lnTo>
                  <a:lnTo>
                    <a:pt x="102" y="136"/>
                  </a:lnTo>
                  <a:lnTo>
                    <a:pt x="122" y="89"/>
                  </a:lnTo>
                  <a:lnTo>
                    <a:pt x="85" y="51"/>
                  </a:lnTo>
                  <a:lnTo>
                    <a:pt x="42" y="81"/>
                  </a:lnTo>
                  <a:lnTo>
                    <a:pt x="85" y="9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3" name="Freeform 19"/>
            <p:cNvSpPr>
              <a:spLocks noChangeArrowheads="1"/>
            </p:cNvSpPr>
            <p:nvPr/>
          </p:nvSpPr>
          <p:spPr bwMode="auto">
            <a:xfrm>
              <a:off x="335" y="248"/>
              <a:ext cx="45" cy="43"/>
            </a:xfrm>
            <a:custGeom>
              <a:avLst/>
              <a:gdLst>
                <a:gd name="T0" fmla="*/ 34 w 135"/>
                <a:gd name="T1" fmla="*/ 13 h 128"/>
                <a:gd name="T2" fmla="*/ 0 w 135"/>
                <a:gd name="T3" fmla="*/ 81 h 128"/>
                <a:gd name="T4" fmla="*/ 34 w 135"/>
                <a:gd name="T5" fmla="*/ 128 h 128"/>
                <a:gd name="T6" fmla="*/ 135 w 135"/>
                <a:gd name="T7" fmla="*/ 115 h 128"/>
                <a:gd name="T8" fmla="*/ 123 w 135"/>
                <a:gd name="T9" fmla="*/ 81 h 128"/>
                <a:gd name="T10" fmla="*/ 94 w 135"/>
                <a:gd name="T11" fmla="*/ 51 h 128"/>
                <a:gd name="T12" fmla="*/ 80 w 135"/>
                <a:gd name="T13" fmla="*/ 0 h 128"/>
                <a:gd name="T14" fmla="*/ 34 w 135"/>
                <a:gd name="T15" fmla="*/ 13 h 128"/>
                <a:gd name="T16" fmla="*/ 34 w 135"/>
                <a:gd name="T17" fmla="*/ 13 h 128"/>
                <a:gd name="T18" fmla="*/ 34 w 135"/>
                <a:gd name="T19" fmla="*/ 13 h 1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5"/>
                <a:gd name="T31" fmla="*/ 0 h 128"/>
                <a:gd name="T32" fmla="*/ 135 w 135"/>
                <a:gd name="T33" fmla="*/ 128 h 1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5" h="128">
                  <a:moveTo>
                    <a:pt x="34" y="13"/>
                  </a:moveTo>
                  <a:lnTo>
                    <a:pt x="0" y="81"/>
                  </a:lnTo>
                  <a:lnTo>
                    <a:pt x="34" y="128"/>
                  </a:lnTo>
                  <a:lnTo>
                    <a:pt x="135" y="115"/>
                  </a:lnTo>
                  <a:lnTo>
                    <a:pt x="123" y="81"/>
                  </a:lnTo>
                  <a:lnTo>
                    <a:pt x="94" y="51"/>
                  </a:lnTo>
                  <a:lnTo>
                    <a:pt x="80" y="0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34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4" name="Freeform 20"/>
            <p:cNvSpPr>
              <a:spLocks noChangeArrowheads="1"/>
            </p:cNvSpPr>
            <p:nvPr/>
          </p:nvSpPr>
          <p:spPr bwMode="auto">
            <a:xfrm>
              <a:off x="311" y="312"/>
              <a:ext cx="122" cy="52"/>
            </a:xfrm>
            <a:custGeom>
              <a:avLst/>
              <a:gdLst>
                <a:gd name="T0" fmla="*/ 40 w 366"/>
                <a:gd name="T1" fmla="*/ 131 h 158"/>
                <a:gd name="T2" fmla="*/ 200 w 366"/>
                <a:gd name="T3" fmla="*/ 98 h 158"/>
                <a:gd name="T4" fmla="*/ 341 w 366"/>
                <a:gd name="T5" fmla="*/ 0 h 158"/>
                <a:gd name="T6" fmla="*/ 366 w 366"/>
                <a:gd name="T7" fmla="*/ 55 h 158"/>
                <a:gd name="T8" fmla="*/ 243 w 366"/>
                <a:gd name="T9" fmla="*/ 124 h 158"/>
                <a:gd name="T10" fmla="*/ 95 w 366"/>
                <a:gd name="T11" fmla="*/ 158 h 158"/>
                <a:gd name="T12" fmla="*/ 0 w 366"/>
                <a:gd name="T13" fmla="*/ 158 h 158"/>
                <a:gd name="T14" fmla="*/ 40 w 366"/>
                <a:gd name="T15" fmla="*/ 131 h 158"/>
                <a:gd name="T16" fmla="*/ 40 w 366"/>
                <a:gd name="T17" fmla="*/ 131 h 158"/>
                <a:gd name="T18" fmla="*/ 40 w 366"/>
                <a:gd name="T19" fmla="*/ 131 h 1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6"/>
                <a:gd name="T31" fmla="*/ 0 h 158"/>
                <a:gd name="T32" fmla="*/ 366 w 366"/>
                <a:gd name="T33" fmla="*/ 158 h 15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6" h="158">
                  <a:moveTo>
                    <a:pt x="40" y="131"/>
                  </a:moveTo>
                  <a:lnTo>
                    <a:pt x="200" y="98"/>
                  </a:lnTo>
                  <a:lnTo>
                    <a:pt x="341" y="0"/>
                  </a:lnTo>
                  <a:lnTo>
                    <a:pt x="366" y="55"/>
                  </a:lnTo>
                  <a:lnTo>
                    <a:pt x="243" y="124"/>
                  </a:lnTo>
                  <a:lnTo>
                    <a:pt x="95" y="158"/>
                  </a:lnTo>
                  <a:lnTo>
                    <a:pt x="0" y="158"/>
                  </a:lnTo>
                  <a:lnTo>
                    <a:pt x="40" y="131"/>
                  </a:lnTo>
                  <a:lnTo>
                    <a:pt x="40" y="131"/>
                  </a:lnTo>
                  <a:lnTo>
                    <a:pt x="40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5" name="Freeform 21"/>
            <p:cNvSpPr>
              <a:spLocks noChangeArrowheads="1"/>
            </p:cNvSpPr>
            <p:nvPr/>
          </p:nvSpPr>
          <p:spPr bwMode="auto">
            <a:xfrm>
              <a:off x="165" y="284"/>
              <a:ext cx="140" cy="71"/>
            </a:xfrm>
            <a:custGeom>
              <a:avLst/>
              <a:gdLst>
                <a:gd name="T0" fmla="*/ 0 w 420"/>
                <a:gd name="T1" fmla="*/ 105 h 215"/>
                <a:gd name="T2" fmla="*/ 55 w 420"/>
                <a:gd name="T3" fmla="*/ 38 h 215"/>
                <a:gd name="T4" fmla="*/ 135 w 420"/>
                <a:gd name="T5" fmla="*/ 0 h 215"/>
                <a:gd name="T6" fmla="*/ 220 w 420"/>
                <a:gd name="T7" fmla="*/ 12 h 215"/>
                <a:gd name="T8" fmla="*/ 288 w 420"/>
                <a:gd name="T9" fmla="*/ 46 h 215"/>
                <a:gd name="T10" fmla="*/ 398 w 420"/>
                <a:gd name="T11" fmla="*/ 165 h 215"/>
                <a:gd name="T12" fmla="*/ 420 w 420"/>
                <a:gd name="T13" fmla="*/ 215 h 215"/>
                <a:gd name="T14" fmla="*/ 305 w 420"/>
                <a:gd name="T15" fmla="*/ 136 h 215"/>
                <a:gd name="T16" fmla="*/ 212 w 420"/>
                <a:gd name="T17" fmla="*/ 63 h 215"/>
                <a:gd name="T18" fmla="*/ 135 w 420"/>
                <a:gd name="T19" fmla="*/ 50 h 215"/>
                <a:gd name="T20" fmla="*/ 72 w 420"/>
                <a:gd name="T21" fmla="*/ 79 h 215"/>
                <a:gd name="T22" fmla="*/ 22 w 420"/>
                <a:gd name="T23" fmla="*/ 131 h 215"/>
                <a:gd name="T24" fmla="*/ 0 w 420"/>
                <a:gd name="T25" fmla="*/ 105 h 215"/>
                <a:gd name="T26" fmla="*/ 0 w 420"/>
                <a:gd name="T27" fmla="*/ 105 h 215"/>
                <a:gd name="T28" fmla="*/ 0 w 420"/>
                <a:gd name="T29" fmla="*/ 105 h 2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0"/>
                <a:gd name="T46" fmla="*/ 0 h 215"/>
                <a:gd name="T47" fmla="*/ 420 w 420"/>
                <a:gd name="T48" fmla="*/ 215 h 2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0" h="215">
                  <a:moveTo>
                    <a:pt x="0" y="105"/>
                  </a:moveTo>
                  <a:lnTo>
                    <a:pt x="55" y="38"/>
                  </a:lnTo>
                  <a:lnTo>
                    <a:pt x="135" y="0"/>
                  </a:lnTo>
                  <a:lnTo>
                    <a:pt x="220" y="12"/>
                  </a:lnTo>
                  <a:lnTo>
                    <a:pt x="288" y="46"/>
                  </a:lnTo>
                  <a:lnTo>
                    <a:pt x="398" y="165"/>
                  </a:lnTo>
                  <a:lnTo>
                    <a:pt x="420" y="215"/>
                  </a:lnTo>
                  <a:lnTo>
                    <a:pt x="305" y="136"/>
                  </a:lnTo>
                  <a:lnTo>
                    <a:pt x="212" y="63"/>
                  </a:lnTo>
                  <a:lnTo>
                    <a:pt x="135" y="50"/>
                  </a:lnTo>
                  <a:lnTo>
                    <a:pt x="72" y="79"/>
                  </a:lnTo>
                  <a:lnTo>
                    <a:pt x="22" y="131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6" name="Freeform 22"/>
            <p:cNvSpPr>
              <a:spLocks noChangeArrowheads="1"/>
            </p:cNvSpPr>
            <p:nvPr/>
          </p:nvSpPr>
          <p:spPr bwMode="auto">
            <a:xfrm>
              <a:off x="10" y="326"/>
              <a:ext cx="352" cy="180"/>
            </a:xfrm>
            <a:custGeom>
              <a:avLst/>
              <a:gdLst>
                <a:gd name="T0" fmla="*/ 441 w 1056"/>
                <a:gd name="T1" fmla="*/ 0 h 539"/>
                <a:gd name="T2" fmla="*/ 408 w 1056"/>
                <a:gd name="T3" fmla="*/ 46 h 539"/>
                <a:gd name="T4" fmla="*/ 336 w 1056"/>
                <a:gd name="T5" fmla="*/ 110 h 539"/>
                <a:gd name="T6" fmla="*/ 208 w 1056"/>
                <a:gd name="T7" fmla="*/ 191 h 539"/>
                <a:gd name="T8" fmla="*/ 64 w 1056"/>
                <a:gd name="T9" fmla="*/ 229 h 539"/>
                <a:gd name="T10" fmla="*/ 21 w 1056"/>
                <a:gd name="T11" fmla="*/ 271 h 539"/>
                <a:gd name="T12" fmla="*/ 0 w 1056"/>
                <a:gd name="T13" fmla="*/ 326 h 539"/>
                <a:gd name="T14" fmla="*/ 33 w 1056"/>
                <a:gd name="T15" fmla="*/ 378 h 539"/>
                <a:gd name="T16" fmla="*/ 102 w 1056"/>
                <a:gd name="T17" fmla="*/ 424 h 539"/>
                <a:gd name="T18" fmla="*/ 250 w 1056"/>
                <a:gd name="T19" fmla="*/ 458 h 539"/>
                <a:gd name="T20" fmla="*/ 535 w 1056"/>
                <a:gd name="T21" fmla="*/ 428 h 539"/>
                <a:gd name="T22" fmla="*/ 853 w 1056"/>
                <a:gd name="T23" fmla="*/ 301 h 539"/>
                <a:gd name="T24" fmla="*/ 862 w 1056"/>
                <a:gd name="T25" fmla="*/ 339 h 539"/>
                <a:gd name="T26" fmla="*/ 772 w 1056"/>
                <a:gd name="T27" fmla="*/ 458 h 539"/>
                <a:gd name="T28" fmla="*/ 671 w 1056"/>
                <a:gd name="T29" fmla="*/ 539 h 539"/>
                <a:gd name="T30" fmla="*/ 743 w 1056"/>
                <a:gd name="T31" fmla="*/ 522 h 539"/>
                <a:gd name="T32" fmla="*/ 891 w 1056"/>
                <a:gd name="T33" fmla="*/ 381 h 539"/>
                <a:gd name="T34" fmla="*/ 1015 w 1056"/>
                <a:gd name="T35" fmla="*/ 216 h 539"/>
                <a:gd name="T36" fmla="*/ 1018 w 1056"/>
                <a:gd name="T37" fmla="*/ 182 h 539"/>
                <a:gd name="T38" fmla="*/ 1056 w 1056"/>
                <a:gd name="T39" fmla="*/ 122 h 539"/>
                <a:gd name="T40" fmla="*/ 1015 w 1056"/>
                <a:gd name="T41" fmla="*/ 131 h 539"/>
                <a:gd name="T42" fmla="*/ 874 w 1056"/>
                <a:gd name="T43" fmla="*/ 211 h 539"/>
                <a:gd name="T44" fmla="*/ 738 w 1056"/>
                <a:gd name="T45" fmla="*/ 271 h 539"/>
                <a:gd name="T46" fmla="*/ 594 w 1056"/>
                <a:gd name="T47" fmla="*/ 330 h 539"/>
                <a:gd name="T48" fmla="*/ 416 w 1056"/>
                <a:gd name="T49" fmla="*/ 381 h 539"/>
                <a:gd name="T50" fmla="*/ 203 w 1056"/>
                <a:gd name="T51" fmla="*/ 390 h 539"/>
                <a:gd name="T52" fmla="*/ 119 w 1056"/>
                <a:gd name="T53" fmla="*/ 369 h 539"/>
                <a:gd name="T54" fmla="*/ 73 w 1056"/>
                <a:gd name="T55" fmla="*/ 330 h 539"/>
                <a:gd name="T56" fmla="*/ 88 w 1056"/>
                <a:gd name="T57" fmla="*/ 280 h 539"/>
                <a:gd name="T58" fmla="*/ 238 w 1056"/>
                <a:gd name="T59" fmla="*/ 220 h 539"/>
                <a:gd name="T60" fmla="*/ 377 w 1056"/>
                <a:gd name="T61" fmla="*/ 127 h 539"/>
                <a:gd name="T62" fmla="*/ 471 w 1056"/>
                <a:gd name="T63" fmla="*/ 24 h 539"/>
                <a:gd name="T64" fmla="*/ 441 w 1056"/>
                <a:gd name="T65" fmla="*/ 0 h 539"/>
                <a:gd name="T66" fmla="*/ 441 w 1056"/>
                <a:gd name="T67" fmla="*/ 0 h 539"/>
                <a:gd name="T68" fmla="*/ 441 w 1056"/>
                <a:gd name="T69" fmla="*/ 0 h 5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56"/>
                <a:gd name="T106" fmla="*/ 0 h 539"/>
                <a:gd name="T107" fmla="*/ 1056 w 1056"/>
                <a:gd name="T108" fmla="*/ 539 h 5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56" h="539">
                  <a:moveTo>
                    <a:pt x="441" y="0"/>
                  </a:moveTo>
                  <a:lnTo>
                    <a:pt x="408" y="46"/>
                  </a:lnTo>
                  <a:lnTo>
                    <a:pt x="336" y="110"/>
                  </a:lnTo>
                  <a:lnTo>
                    <a:pt x="208" y="191"/>
                  </a:lnTo>
                  <a:lnTo>
                    <a:pt x="64" y="229"/>
                  </a:lnTo>
                  <a:lnTo>
                    <a:pt x="21" y="271"/>
                  </a:lnTo>
                  <a:lnTo>
                    <a:pt x="0" y="326"/>
                  </a:lnTo>
                  <a:lnTo>
                    <a:pt x="33" y="378"/>
                  </a:lnTo>
                  <a:lnTo>
                    <a:pt x="102" y="424"/>
                  </a:lnTo>
                  <a:lnTo>
                    <a:pt x="250" y="458"/>
                  </a:lnTo>
                  <a:lnTo>
                    <a:pt x="535" y="428"/>
                  </a:lnTo>
                  <a:lnTo>
                    <a:pt x="853" y="301"/>
                  </a:lnTo>
                  <a:lnTo>
                    <a:pt x="862" y="339"/>
                  </a:lnTo>
                  <a:lnTo>
                    <a:pt x="772" y="458"/>
                  </a:lnTo>
                  <a:lnTo>
                    <a:pt x="671" y="539"/>
                  </a:lnTo>
                  <a:lnTo>
                    <a:pt x="743" y="522"/>
                  </a:lnTo>
                  <a:lnTo>
                    <a:pt x="891" y="381"/>
                  </a:lnTo>
                  <a:lnTo>
                    <a:pt x="1015" y="216"/>
                  </a:lnTo>
                  <a:lnTo>
                    <a:pt x="1018" y="182"/>
                  </a:lnTo>
                  <a:lnTo>
                    <a:pt x="1056" y="122"/>
                  </a:lnTo>
                  <a:lnTo>
                    <a:pt x="1015" y="131"/>
                  </a:lnTo>
                  <a:lnTo>
                    <a:pt x="874" y="211"/>
                  </a:lnTo>
                  <a:lnTo>
                    <a:pt x="738" y="271"/>
                  </a:lnTo>
                  <a:lnTo>
                    <a:pt x="594" y="330"/>
                  </a:lnTo>
                  <a:lnTo>
                    <a:pt x="416" y="381"/>
                  </a:lnTo>
                  <a:lnTo>
                    <a:pt x="203" y="390"/>
                  </a:lnTo>
                  <a:lnTo>
                    <a:pt x="119" y="369"/>
                  </a:lnTo>
                  <a:lnTo>
                    <a:pt x="73" y="330"/>
                  </a:lnTo>
                  <a:lnTo>
                    <a:pt x="88" y="280"/>
                  </a:lnTo>
                  <a:lnTo>
                    <a:pt x="238" y="220"/>
                  </a:lnTo>
                  <a:lnTo>
                    <a:pt x="377" y="127"/>
                  </a:lnTo>
                  <a:lnTo>
                    <a:pt x="471" y="24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7" name="Freeform 23"/>
            <p:cNvSpPr>
              <a:spLocks noChangeArrowheads="1"/>
            </p:cNvSpPr>
            <p:nvPr/>
          </p:nvSpPr>
          <p:spPr bwMode="auto">
            <a:xfrm>
              <a:off x="359" y="443"/>
              <a:ext cx="37" cy="161"/>
            </a:xfrm>
            <a:custGeom>
              <a:avLst/>
              <a:gdLst>
                <a:gd name="T0" fmla="*/ 43 w 110"/>
                <a:gd name="T1" fmla="*/ 0 h 483"/>
                <a:gd name="T2" fmla="*/ 17 w 110"/>
                <a:gd name="T3" fmla="*/ 115 h 483"/>
                <a:gd name="T4" fmla="*/ 0 w 110"/>
                <a:gd name="T5" fmla="*/ 259 h 483"/>
                <a:gd name="T6" fmla="*/ 0 w 110"/>
                <a:gd name="T7" fmla="*/ 340 h 483"/>
                <a:gd name="T8" fmla="*/ 34 w 110"/>
                <a:gd name="T9" fmla="*/ 454 h 483"/>
                <a:gd name="T10" fmla="*/ 45 w 110"/>
                <a:gd name="T11" fmla="*/ 461 h 483"/>
                <a:gd name="T12" fmla="*/ 56 w 110"/>
                <a:gd name="T13" fmla="*/ 467 h 483"/>
                <a:gd name="T14" fmla="*/ 70 w 110"/>
                <a:gd name="T15" fmla="*/ 474 h 483"/>
                <a:gd name="T16" fmla="*/ 83 w 110"/>
                <a:gd name="T17" fmla="*/ 479 h 483"/>
                <a:gd name="T18" fmla="*/ 95 w 110"/>
                <a:gd name="T19" fmla="*/ 483 h 483"/>
                <a:gd name="T20" fmla="*/ 105 w 110"/>
                <a:gd name="T21" fmla="*/ 482 h 483"/>
                <a:gd name="T22" fmla="*/ 110 w 110"/>
                <a:gd name="T23" fmla="*/ 476 h 483"/>
                <a:gd name="T24" fmla="*/ 63 w 110"/>
                <a:gd name="T25" fmla="*/ 378 h 483"/>
                <a:gd name="T26" fmla="*/ 46 w 110"/>
                <a:gd name="T27" fmla="*/ 251 h 483"/>
                <a:gd name="T28" fmla="*/ 51 w 110"/>
                <a:gd name="T29" fmla="*/ 106 h 483"/>
                <a:gd name="T30" fmla="*/ 72 w 110"/>
                <a:gd name="T31" fmla="*/ 0 h 483"/>
                <a:gd name="T32" fmla="*/ 43 w 110"/>
                <a:gd name="T33" fmla="*/ 0 h 483"/>
                <a:gd name="T34" fmla="*/ 43 w 110"/>
                <a:gd name="T35" fmla="*/ 0 h 483"/>
                <a:gd name="T36" fmla="*/ 43 w 110"/>
                <a:gd name="T37" fmla="*/ 0 h 48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483"/>
                <a:gd name="T59" fmla="*/ 110 w 110"/>
                <a:gd name="T60" fmla="*/ 483 h 48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483">
                  <a:moveTo>
                    <a:pt x="43" y="0"/>
                  </a:moveTo>
                  <a:lnTo>
                    <a:pt x="17" y="115"/>
                  </a:lnTo>
                  <a:lnTo>
                    <a:pt x="0" y="259"/>
                  </a:lnTo>
                  <a:lnTo>
                    <a:pt x="0" y="340"/>
                  </a:lnTo>
                  <a:lnTo>
                    <a:pt x="34" y="454"/>
                  </a:lnTo>
                  <a:lnTo>
                    <a:pt x="45" y="461"/>
                  </a:lnTo>
                  <a:lnTo>
                    <a:pt x="56" y="467"/>
                  </a:lnTo>
                  <a:lnTo>
                    <a:pt x="70" y="474"/>
                  </a:lnTo>
                  <a:lnTo>
                    <a:pt x="83" y="479"/>
                  </a:lnTo>
                  <a:lnTo>
                    <a:pt x="95" y="483"/>
                  </a:lnTo>
                  <a:lnTo>
                    <a:pt x="105" y="482"/>
                  </a:lnTo>
                  <a:lnTo>
                    <a:pt x="110" y="476"/>
                  </a:lnTo>
                  <a:lnTo>
                    <a:pt x="63" y="378"/>
                  </a:lnTo>
                  <a:lnTo>
                    <a:pt x="46" y="251"/>
                  </a:lnTo>
                  <a:lnTo>
                    <a:pt x="51" y="106"/>
                  </a:lnTo>
                  <a:lnTo>
                    <a:pt x="72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8" name="Freeform 24"/>
            <p:cNvSpPr>
              <a:spLocks noChangeArrowheads="1"/>
            </p:cNvSpPr>
            <p:nvPr/>
          </p:nvSpPr>
          <p:spPr bwMode="auto">
            <a:xfrm>
              <a:off x="128" y="390"/>
              <a:ext cx="234" cy="179"/>
            </a:xfrm>
            <a:custGeom>
              <a:avLst/>
              <a:gdLst>
                <a:gd name="T0" fmla="*/ 119 w 700"/>
                <a:gd name="T1" fmla="*/ 208 h 539"/>
                <a:gd name="T2" fmla="*/ 26 w 700"/>
                <a:gd name="T3" fmla="*/ 357 h 539"/>
                <a:gd name="T4" fmla="*/ 0 w 700"/>
                <a:gd name="T5" fmla="*/ 424 h 539"/>
                <a:gd name="T6" fmla="*/ 26 w 700"/>
                <a:gd name="T7" fmla="*/ 484 h 539"/>
                <a:gd name="T8" fmla="*/ 93 w 700"/>
                <a:gd name="T9" fmla="*/ 527 h 539"/>
                <a:gd name="T10" fmla="*/ 191 w 700"/>
                <a:gd name="T11" fmla="*/ 539 h 539"/>
                <a:gd name="T12" fmla="*/ 348 w 700"/>
                <a:gd name="T13" fmla="*/ 467 h 539"/>
                <a:gd name="T14" fmla="*/ 463 w 700"/>
                <a:gd name="T15" fmla="*/ 395 h 539"/>
                <a:gd name="T16" fmla="*/ 590 w 700"/>
                <a:gd name="T17" fmla="*/ 254 h 539"/>
                <a:gd name="T18" fmla="*/ 671 w 700"/>
                <a:gd name="T19" fmla="*/ 161 h 539"/>
                <a:gd name="T20" fmla="*/ 700 w 700"/>
                <a:gd name="T21" fmla="*/ 0 h 539"/>
                <a:gd name="T22" fmla="*/ 620 w 700"/>
                <a:gd name="T23" fmla="*/ 132 h 539"/>
                <a:gd name="T24" fmla="*/ 535 w 700"/>
                <a:gd name="T25" fmla="*/ 242 h 539"/>
                <a:gd name="T26" fmla="*/ 399 w 700"/>
                <a:gd name="T27" fmla="*/ 369 h 539"/>
                <a:gd name="T28" fmla="*/ 226 w 700"/>
                <a:gd name="T29" fmla="*/ 458 h 539"/>
                <a:gd name="T30" fmla="*/ 111 w 700"/>
                <a:gd name="T31" fmla="*/ 484 h 539"/>
                <a:gd name="T32" fmla="*/ 60 w 700"/>
                <a:gd name="T33" fmla="*/ 441 h 539"/>
                <a:gd name="T34" fmla="*/ 73 w 700"/>
                <a:gd name="T35" fmla="*/ 369 h 539"/>
                <a:gd name="T36" fmla="*/ 191 w 700"/>
                <a:gd name="T37" fmla="*/ 204 h 539"/>
                <a:gd name="T38" fmla="*/ 119 w 700"/>
                <a:gd name="T39" fmla="*/ 208 h 539"/>
                <a:gd name="T40" fmla="*/ 119 w 700"/>
                <a:gd name="T41" fmla="*/ 208 h 539"/>
                <a:gd name="T42" fmla="*/ 119 w 700"/>
                <a:gd name="T43" fmla="*/ 208 h 5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0"/>
                <a:gd name="T67" fmla="*/ 0 h 539"/>
                <a:gd name="T68" fmla="*/ 700 w 700"/>
                <a:gd name="T69" fmla="*/ 539 h 53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0" h="539">
                  <a:moveTo>
                    <a:pt x="119" y="208"/>
                  </a:moveTo>
                  <a:lnTo>
                    <a:pt x="26" y="357"/>
                  </a:lnTo>
                  <a:lnTo>
                    <a:pt x="0" y="424"/>
                  </a:lnTo>
                  <a:lnTo>
                    <a:pt x="26" y="484"/>
                  </a:lnTo>
                  <a:lnTo>
                    <a:pt x="93" y="527"/>
                  </a:lnTo>
                  <a:lnTo>
                    <a:pt x="191" y="539"/>
                  </a:lnTo>
                  <a:lnTo>
                    <a:pt x="348" y="467"/>
                  </a:lnTo>
                  <a:lnTo>
                    <a:pt x="463" y="395"/>
                  </a:lnTo>
                  <a:lnTo>
                    <a:pt x="590" y="254"/>
                  </a:lnTo>
                  <a:lnTo>
                    <a:pt x="671" y="161"/>
                  </a:lnTo>
                  <a:lnTo>
                    <a:pt x="700" y="0"/>
                  </a:lnTo>
                  <a:lnTo>
                    <a:pt x="620" y="132"/>
                  </a:lnTo>
                  <a:lnTo>
                    <a:pt x="535" y="242"/>
                  </a:lnTo>
                  <a:lnTo>
                    <a:pt x="399" y="369"/>
                  </a:lnTo>
                  <a:lnTo>
                    <a:pt x="226" y="458"/>
                  </a:lnTo>
                  <a:lnTo>
                    <a:pt x="111" y="484"/>
                  </a:lnTo>
                  <a:lnTo>
                    <a:pt x="60" y="441"/>
                  </a:lnTo>
                  <a:lnTo>
                    <a:pt x="73" y="369"/>
                  </a:lnTo>
                  <a:lnTo>
                    <a:pt x="191" y="204"/>
                  </a:lnTo>
                  <a:lnTo>
                    <a:pt x="119" y="208"/>
                  </a:lnTo>
                  <a:lnTo>
                    <a:pt x="119" y="208"/>
                  </a:lnTo>
                  <a:lnTo>
                    <a:pt x="119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89" name="Freeform 25"/>
            <p:cNvSpPr>
              <a:spLocks noChangeArrowheads="1"/>
            </p:cNvSpPr>
            <p:nvPr/>
          </p:nvSpPr>
          <p:spPr bwMode="auto">
            <a:xfrm>
              <a:off x="167" y="469"/>
              <a:ext cx="43" cy="62"/>
            </a:xfrm>
            <a:custGeom>
              <a:avLst/>
              <a:gdLst>
                <a:gd name="T0" fmla="*/ 97 w 131"/>
                <a:gd name="T1" fmla="*/ 22 h 187"/>
                <a:gd name="T2" fmla="*/ 42 w 131"/>
                <a:gd name="T3" fmla="*/ 98 h 187"/>
                <a:gd name="T4" fmla="*/ 51 w 131"/>
                <a:gd name="T5" fmla="*/ 149 h 187"/>
                <a:gd name="T6" fmla="*/ 131 w 131"/>
                <a:gd name="T7" fmla="*/ 149 h 187"/>
                <a:gd name="T8" fmla="*/ 114 w 131"/>
                <a:gd name="T9" fmla="*/ 183 h 187"/>
                <a:gd name="T10" fmla="*/ 51 w 131"/>
                <a:gd name="T11" fmla="*/ 187 h 187"/>
                <a:gd name="T12" fmla="*/ 0 w 131"/>
                <a:gd name="T13" fmla="*/ 166 h 187"/>
                <a:gd name="T14" fmla="*/ 4 w 131"/>
                <a:gd name="T15" fmla="*/ 94 h 187"/>
                <a:gd name="T16" fmla="*/ 64 w 131"/>
                <a:gd name="T17" fmla="*/ 0 h 187"/>
                <a:gd name="T18" fmla="*/ 97 w 131"/>
                <a:gd name="T19" fmla="*/ 22 h 187"/>
                <a:gd name="T20" fmla="*/ 97 w 131"/>
                <a:gd name="T21" fmla="*/ 22 h 187"/>
                <a:gd name="T22" fmla="*/ 97 w 131"/>
                <a:gd name="T23" fmla="*/ 22 h 18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1"/>
                <a:gd name="T37" fmla="*/ 0 h 187"/>
                <a:gd name="T38" fmla="*/ 131 w 131"/>
                <a:gd name="T39" fmla="*/ 187 h 18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1" h="187">
                  <a:moveTo>
                    <a:pt x="97" y="22"/>
                  </a:moveTo>
                  <a:lnTo>
                    <a:pt x="42" y="98"/>
                  </a:lnTo>
                  <a:lnTo>
                    <a:pt x="51" y="149"/>
                  </a:lnTo>
                  <a:lnTo>
                    <a:pt x="131" y="149"/>
                  </a:lnTo>
                  <a:lnTo>
                    <a:pt x="114" y="183"/>
                  </a:lnTo>
                  <a:lnTo>
                    <a:pt x="51" y="187"/>
                  </a:lnTo>
                  <a:lnTo>
                    <a:pt x="0" y="166"/>
                  </a:lnTo>
                  <a:lnTo>
                    <a:pt x="4" y="94"/>
                  </a:lnTo>
                  <a:lnTo>
                    <a:pt x="64" y="0"/>
                  </a:lnTo>
                  <a:lnTo>
                    <a:pt x="97" y="22"/>
                  </a:lnTo>
                  <a:lnTo>
                    <a:pt x="97" y="22"/>
                  </a:lnTo>
                  <a:lnTo>
                    <a:pt x="97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0" name="Freeform 26"/>
            <p:cNvSpPr>
              <a:spLocks noChangeArrowheads="1"/>
            </p:cNvSpPr>
            <p:nvPr/>
          </p:nvSpPr>
          <p:spPr bwMode="auto">
            <a:xfrm>
              <a:off x="168" y="33"/>
              <a:ext cx="345" cy="196"/>
            </a:xfrm>
            <a:custGeom>
              <a:avLst/>
              <a:gdLst>
                <a:gd name="T0" fmla="*/ 0 w 1035"/>
                <a:gd name="T1" fmla="*/ 573 h 589"/>
                <a:gd name="T2" fmla="*/ 43 w 1035"/>
                <a:gd name="T3" fmla="*/ 458 h 589"/>
                <a:gd name="T4" fmla="*/ 132 w 1035"/>
                <a:gd name="T5" fmla="*/ 314 h 589"/>
                <a:gd name="T6" fmla="*/ 251 w 1035"/>
                <a:gd name="T7" fmla="*/ 203 h 589"/>
                <a:gd name="T8" fmla="*/ 378 w 1035"/>
                <a:gd name="T9" fmla="*/ 110 h 589"/>
                <a:gd name="T10" fmla="*/ 645 w 1035"/>
                <a:gd name="T11" fmla="*/ 12 h 589"/>
                <a:gd name="T12" fmla="*/ 769 w 1035"/>
                <a:gd name="T13" fmla="*/ 0 h 589"/>
                <a:gd name="T14" fmla="*/ 806 w 1035"/>
                <a:gd name="T15" fmla="*/ 41 h 589"/>
                <a:gd name="T16" fmla="*/ 942 w 1035"/>
                <a:gd name="T17" fmla="*/ 46 h 589"/>
                <a:gd name="T18" fmla="*/ 963 w 1035"/>
                <a:gd name="T19" fmla="*/ 101 h 589"/>
                <a:gd name="T20" fmla="*/ 1019 w 1035"/>
                <a:gd name="T21" fmla="*/ 118 h 589"/>
                <a:gd name="T22" fmla="*/ 1035 w 1035"/>
                <a:gd name="T23" fmla="*/ 156 h 589"/>
                <a:gd name="T24" fmla="*/ 963 w 1035"/>
                <a:gd name="T25" fmla="*/ 178 h 589"/>
                <a:gd name="T26" fmla="*/ 930 w 1035"/>
                <a:gd name="T27" fmla="*/ 144 h 589"/>
                <a:gd name="T28" fmla="*/ 887 w 1035"/>
                <a:gd name="T29" fmla="*/ 139 h 589"/>
                <a:gd name="T30" fmla="*/ 862 w 1035"/>
                <a:gd name="T31" fmla="*/ 118 h 589"/>
                <a:gd name="T32" fmla="*/ 862 w 1035"/>
                <a:gd name="T33" fmla="*/ 84 h 589"/>
                <a:gd name="T34" fmla="*/ 760 w 1035"/>
                <a:gd name="T35" fmla="*/ 110 h 589"/>
                <a:gd name="T36" fmla="*/ 726 w 1035"/>
                <a:gd name="T37" fmla="*/ 55 h 589"/>
                <a:gd name="T38" fmla="*/ 611 w 1035"/>
                <a:gd name="T39" fmla="*/ 84 h 589"/>
                <a:gd name="T40" fmla="*/ 468 w 1035"/>
                <a:gd name="T41" fmla="*/ 127 h 589"/>
                <a:gd name="T42" fmla="*/ 318 w 1035"/>
                <a:gd name="T43" fmla="*/ 216 h 589"/>
                <a:gd name="T44" fmla="*/ 225 w 1035"/>
                <a:gd name="T45" fmla="*/ 297 h 589"/>
                <a:gd name="T46" fmla="*/ 127 w 1035"/>
                <a:gd name="T47" fmla="*/ 416 h 589"/>
                <a:gd name="T48" fmla="*/ 38 w 1035"/>
                <a:gd name="T49" fmla="*/ 589 h 589"/>
                <a:gd name="T50" fmla="*/ 0 w 1035"/>
                <a:gd name="T51" fmla="*/ 573 h 589"/>
                <a:gd name="T52" fmla="*/ 0 w 1035"/>
                <a:gd name="T53" fmla="*/ 573 h 589"/>
                <a:gd name="T54" fmla="*/ 0 w 1035"/>
                <a:gd name="T55" fmla="*/ 573 h 58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35"/>
                <a:gd name="T85" fmla="*/ 0 h 589"/>
                <a:gd name="T86" fmla="*/ 1035 w 1035"/>
                <a:gd name="T87" fmla="*/ 589 h 58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35" h="589">
                  <a:moveTo>
                    <a:pt x="0" y="573"/>
                  </a:moveTo>
                  <a:lnTo>
                    <a:pt x="43" y="458"/>
                  </a:lnTo>
                  <a:lnTo>
                    <a:pt x="132" y="314"/>
                  </a:lnTo>
                  <a:lnTo>
                    <a:pt x="251" y="203"/>
                  </a:lnTo>
                  <a:lnTo>
                    <a:pt x="378" y="110"/>
                  </a:lnTo>
                  <a:lnTo>
                    <a:pt x="645" y="12"/>
                  </a:lnTo>
                  <a:lnTo>
                    <a:pt x="769" y="0"/>
                  </a:lnTo>
                  <a:lnTo>
                    <a:pt x="806" y="41"/>
                  </a:lnTo>
                  <a:lnTo>
                    <a:pt x="942" y="46"/>
                  </a:lnTo>
                  <a:lnTo>
                    <a:pt x="963" y="101"/>
                  </a:lnTo>
                  <a:lnTo>
                    <a:pt x="1019" y="118"/>
                  </a:lnTo>
                  <a:lnTo>
                    <a:pt x="1035" y="156"/>
                  </a:lnTo>
                  <a:lnTo>
                    <a:pt x="963" y="178"/>
                  </a:lnTo>
                  <a:lnTo>
                    <a:pt x="930" y="144"/>
                  </a:lnTo>
                  <a:lnTo>
                    <a:pt x="887" y="139"/>
                  </a:lnTo>
                  <a:lnTo>
                    <a:pt x="862" y="118"/>
                  </a:lnTo>
                  <a:lnTo>
                    <a:pt x="862" y="84"/>
                  </a:lnTo>
                  <a:lnTo>
                    <a:pt x="760" y="110"/>
                  </a:lnTo>
                  <a:lnTo>
                    <a:pt x="726" y="55"/>
                  </a:lnTo>
                  <a:lnTo>
                    <a:pt x="611" y="84"/>
                  </a:lnTo>
                  <a:lnTo>
                    <a:pt x="468" y="127"/>
                  </a:lnTo>
                  <a:lnTo>
                    <a:pt x="318" y="216"/>
                  </a:lnTo>
                  <a:lnTo>
                    <a:pt x="225" y="297"/>
                  </a:lnTo>
                  <a:lnTo>
                    <a:pt x="127" y="416"/>
                  </a:lnTo>
                  <a:lnTo>
                    <a:pt x="38" y="589"/>
                  </a:lnTo>
                  <a:lnTo>
                    <a:pt x="0" y="573"/>
                  </a:lnTo>
                  <a:lnTo>
                    <a:pt x="0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1" name="Freeform 27"/>
            <p:cNvSpPr>
              <a:spLocks noChangeArrowheads="1"/>
            </p:cNvSpPr>
            <p:nvPr/>
          </p:nvSpPr>
          <p:spPr bwMode="auto">
            <a:xfrm>
              <a:off x="500" y="101"/>
              <a:ext cx="51" cy="178"/>
            </a:xfrm>
            <a:custGeom>
              <a:avLst/>
              <a:gdLst>
                <a:gd name="T0" fmla="*/ 52 w 153"/>
                <a:gd name="T1" fmla="*/ 0 h 535"/>
                <a:gd name="T2" fmla="*/ 98 w 153"/>
                <a:gd name="T3" fmla="*/ 47 h 535"/>
                <a:gd name="T4" fmla="*/ 150 w 153"/>
                <a:gd name="T5" fmla="*/ 187 h 535"/>
                <a:gd name="T6" fmla="*/ 153 w 153"/>
                <a:gd name="T7" fmla="*/ 353 h 535"/>
                <a:gd name="T8" fmla="*/ 115 w 153"/>
                <a:gd name="T9" fmla="*/ 463 h 535"/>
                <a:gd name="T10" fmla="*/ 60 w 153"/>
                <a:gd name="T11" fmla="*/ 535 h 535"/>
                <a:gd name="T12" fmla="*/ 38 w 153"/>
                <a:gd name="T13" fmla="*/ 497 h 535"/>
                <a:gd name="T14" fmla="*/ 81 w 153"/>
                <a:gd name="T15" fmla="*/ 383 h 535"/>
                <a:gd name="T16" fmla="*/ 90 w 153"/>
                <a:gd name="T17" fmla="*/ 195 h 535"/>
                <a:gd name="T18" fmla="*/ 60 w 153"/>
                <a:gd name="T19" fmla="*/ 85 h 535"/>
                <a:gd name="T20" fmla="*/ 0 w 153"/>
                <a:gd name="T21" fmla="*/ 13 h 535"/>
                <a:gd name="T22" fmla="*/ 52 w 153"/>
                <a:gd name="T23" fmla="*/ 0 h 535"/>
                <a:gd name="T24" fmla="*/ 52 w 153"/>
                <a:gd name="T25" fmla="*/ 0 h 535"/>
                <a:gd name="T26" fmla="*/ 52 w 153"/>
                <a:gd name="T27" fmla="*/ 0 h 5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53"/>
                <a:gd name="T43" fmla="*/ 0 h 535"/>
                <a:gd name="T44" fmla="*/ 153 w 153"/>
                <a:gd name="T45" fmla="*/ 535 h 5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53" h="535">
                  <a:moveTo>
                    <a:pt x="52" y="0"/>
                  </a:moveTo>
                  <a:lnTo>
                    <a:pt x="98" y="47"/>
                  </a:lnTo>
                  <a:lnTo>
                    <a:pt x="150" y="187"/>
                  </a:lnTo>
                  <a:lnTo>
                    <a:pt x="153" y="353"/>
                  </a:lnTo>
                  <a:lnTo>
                    <a:pt x="115" y="463"/>
                  </a:lnTo>
                  <a:lnTo>
                    <a:pt x="60" y="535"/>
                  </a:lnTo>
                  <a:lnTo>
                    <a:pt x="38" y="497"/>
                  </a:lnTo>
                  <a:lnTo>
                    <a:pt x="81" y="383"/>
                  </a:lnTo>
                  <a:lnTo>
                    <a:pt x="90" y="195"/>
                  </a:lnTo>
                  <a:lnTo>
                    <a:pt x="60" y="85"/>
                  </a:lnTo>
                  <a:lnTo>
                    <a:pt x="0" y="1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2" name="Freeform 28"/>
            <p:cNvSpPr>
              <a:spLocks noChangeArrowheads="1"/>
            </p:cNvSpPr>
            <p:nvPr/>
          </p:nvSpPr>
          <p:spPr bwMode="auto">
            <a:xfrm>
              <a:off x="369" y="279"/>
              <a:ext cx="154" cy="159"/>
            </a:xfrm>
            <a:custGeom>
              <a:avLst/>
              <a:gdLst>
                <a:gd name="T0" fmla="*/ 0 w 463"/>
                <a:gd name="T1" fmla="*/ 447 h 476"/>
                <a:gd name="T2" fmla="*/ 110 w 463"/>
                <a:gd name="T3" fmla="*/ 395 h 476"/>
                <a:gd name="T4" fmla="*/ 148 w 463"/>
                <a:gd name="T5" fmla="*/ 387 h 476"/>
                <a:gd name="T6" fmla="*/ 186 w 463"/>
                <a:gd name="T7" fmla="*/ 344 h 476"/>
                <a:gd name="T8" fmla="*/ 238 w 463"/>
                <a:gd name="T9" fmla="*/ 335 h 476"/>
                <a:gd name="T10" fmla="*/ 276 w 463"/>
                <a:gd name="T11" fmla="*/ 260 h 476"/>
                <a:gd name="T12" fmla="*/ 314 w 463"/>
                <a:gd name="T13" fmla="*/ 260 h 476"/>
                <a:gd name="T14" fmla="*/ 319 w 463"/>
                <a:gd name="T15" fmla="*/ 208 h 476"/>
                <a:gd name="T16" fmla="*/ 374 w 463"/>
                <a:gd name="T17" fmla="*/ 179 h 476"/>
                <a:gd name="T18" fmla="*/ 356 w 463"/>
                <a:gd name="T19" fmla="*/ 128 h 476"/>
                <a:gd name="T20" fmla="*/ 399 w 463"/>
                <a:gd name="T21" fmla="*/ 77 h 476"/>
                <a:gd name="T22" fmla="*/ 382 w 463"/>
                <a:gd name="T23" fmla="*/ 0 h 476"/>
                <a:gd name="T24" fmla="*/ 437 w 463"/>
                <a:gd name="T25" fmla="*/ 26 h 476"/>
                <a:gd name="T26" fmla="*/ 463 w 463"/>
                <a:gd name="T27" fmla="*/ 98 h 476"/>
                <a:gd name="T28" fmla="*/ 429 w 463"/>
                <a:gd name="T29" fmla="*/ 153 h 476"/>
                <a:gd name="T30" fmla="*/ 429 w 463"/>
                <a:gd name="T31" fmla="*/ 205 h 476"/>
                <a:gd name="T32" fmla="*/ 377 w 463"/>
                <a:gd name="T33" fmla="*/ 256 h 476"/>
                <a:gd name="T34" fmla="*/ 344 w 463"/>
                <a:gd name="T35" fmla="*/ 315 h 476"/>
                <a:gd name="T36" fmla="*/ 310 w 463"/>
                <a:gd name="T37" fmla="*/ 323 h 476"/>
                <a:gd name="T38" fmla="*/ 263 w 463"/>
                <a:gd name="T39" fmla="*/ 383 h 476"/>
                <a:gd name="T40" fmla="*/ 221 w 463"/>
                <a:gd name="T41" fmla="*/ 400 h 476"/>
                <a:gd name="T42" fmla="*/ 169 w 463"/>
                <a:gd name="T43" fmla="*/ 438 h 476"/>
                <a:gd name="T44" fmla="*/ 131 w 463"/>
                <a:gd name="T45" fmla="*/ 450 h 476"/>
                <a:gd name="T46" fmla="*/ 73 w 463"/>
                <a:gd name="T47" fmla="*/ 476 h 476"/>
                <a:gd name="T48" fmla="*/ 0 w 463"/>
                <a:gd name="T49" fmla="*/ 447 h 476"/>
                <a:gd name="T50" fmla="*/ 0 w 463"/>
                <a:gd name="T51" fmla="*/ 447 h 476"/>
                <a:gd name="T52" fmla="*/ 0 w 463"/>
                <a:gd name="T53" fmla="*/ 447 h 4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63"/>
                <a:gd name="T82" fmla="*/ 0 h 476"/>
                <a:gd name="T83" fmla="*/ 463 w 463"/>
                <a:gd name="T84" fmla="*/ 476 h 47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63" h="476">
                  <a:moveTo>
                    <a:pt x="0" y="447"/>
                  </a:moveTo>
                  <a:lnTo>
                    <a:pt x="110" y="395"/>
                  </a:lnTo>
                  <a:lnTo>
                    <a:pt x="148" y="387"/>
                  </a:lnTo>
                  <a:lnTo>
                    <a:pt x="186" y="344"/>
                  </a:lnTo>
                  <a:lnTo>
                    <a:pt x="238" y="335"/>
                  </a:lnTo>
                  <a:lnTo>
                    <a:pt x="276" y="260"/>
                  </a:lnTo>
                  <a:lnTo>
                    <a:pt x="314" y="260"/>
                  </a:lnTo>
                  <a:lnTo>
                    <a:pt x="319" y="208"/>
                  </a:lnTo>
                  <a:lnTo>
                    <a:pt x="374" y="179"/>
                  </a:lnTo>
                  <a:lnTo>
                    <a:pt x="356" y="128"/>
                  </a:lnTo>
                  <a:lnTo>
                    <a:pt x="399" y="77"/>
                  </a:lnTo>
                  <a:lnTo>
                    <a:pt x="382" y="0"/>
                  </a:lnTo>
                  <a:lnTo>
                    <a:pt x="437" y="26"/>
                  </a:lnTo>
                  <a:lnTo>
                    <a:pt x="463" y="98"/>
                  </a:lnTo>
                  <a:lnTo>
                    <a:pt x="429" y="153"/>
                  </a:lnTo>
                  <a:lnTo>
                    <a:pt x="429" y="205"/>
                  </a:lnTo>
                  <a:lnTo>
                    <a:pt x="377" y="256"/>
                  </a:lnTo>
                  <a:lnTo>
                    <a:pt x="344" y="315"/>
                  </a:lnTo>
                  <a:lnTo>
                    <a:pt x="310" y="323"/>
                  </a:lnTo>
                  <a:lnTo>
                    <a:pt x="263" y="383"/>
                  </a:lnTo>
                  <a:lnTo>
                    <a:pt x="221" y="400"/>
                  </a:lnTo>
                  <a:lnTo>
                    <a:pt x="169" y="438"/>
                  </a:lnTo>
                  <a:lnTo>
                    <a:pt x="131" y="450"/>
                  </a:lnTo>
                  <a:lnTo>
                    <a:pt x="73" y="476"/>
                  </a:lnTo>
                  <a:lnTo>
                    <a:pt x="0" y="447"/>
                  </a:lnTo>
                  <a:lnTo>
                    <a:pt x="0" y="447"/>
                  </a:lnTo>
                  <a:lnTo>
                    <a:pt x="0" y="4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3" name="Freeform 29"/>
            <p:cNvSpPr>
              <a:spLocks noChangeArrowheads="1"/>
            </p:cNvSpPr>
            <p:nvPr/>
          </p:nvSpPr>
          <p:spPr bwMode="auto">
            <a:xfrm>
              <a:off x="365" y="491"/>
              <a:ext cx="217" cy="93"/>
            </a:xfrm>
            <a:custGeom>
              <a:avLst/>
              <a:gdLst>
                <a:gd name="T0" fmla="*/ 5 w 653"/>
                <a:gd name="T1" fmla="*/ 64 h 277"/>
                <a:gd name="T2" fmla="*/ 144 w 653"/>
                <a:gd name="T3" fmla="*/ 17 h 277"/>
                <a:gd name="T4" fmla="*/ 289 w 653"/>
                <a:gd name="T5" fmla="*/ 0 h 277"/>
                <a:gd name="T6" fmla="*/ 425 w 653"/>
                <a:gd name="T7" fmla="*/ 30 h 277"/>
                <a:gd name="T8" fmla="*/ 540 w 653"/>
                <a:gd name="T9" fmla="*/ 85 h 277"/>
                <a:gd name="T10" fmla="*/ 624 w 653"/>
                <a:gd name="T11" fmla="*/ 153 h 277"/>
                <a:gd name="T12" fmla="*/ 653 w 653"/>
                <a:gd name="T13" fmla="*/ 277 h 277"/>
                <a:gd name="T14" fmla="*/ 607 w 653"/>
                <a:gd name="T15" fmla="*/ 222 h 277"/>
                <a:gd name="T16" fmla="*/ 522 w 653"/>
                <a:gd name="T17" fmla="*/ 136 h 277"/>
                <a:gd name="T18" fmla="*/ 399 w 653"/>
                <a:gd name="T19" fmla="*/ 73 h 277"/>
                <a:gd name="T20" fmla="*/ 289 w 653"/>
                <a:gd name="T21" fmla="*/ 55 h 277"/>
                <a:gd name="T22" fmla="*/ 187 w 653"/>
                <a:gd name="T23" fmla="*/ 68 h 277"/>
                <a:gd name="T24" fmla="*/ 0 w 653"/>
                <a:gd name="T25" fmla="*/ 148 h 277"/>
                <a:gd name="T26" fmla="*/ 5 w 653"/>
                <a:gd name="T27" fmla="*/ 64 h 277"/>
                <a:gd name="T28" fmla="*/ 5 w 653"/>
                <a:gd name="T29" fmla="*/ 64 h 277"/>
                <a:gd name="T30" fmla="*/ 5 w 653"/>
                <a:gd name="T31" fmla="*/ 64 h 2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53"/>
                <a:gd name="T49" fmla="*/ 0 h 277"/>
                <a:gd name="T50" fmla="*/ 653 w 653"/>
                <a:gd name="T51" fmla="*/ 277 h 27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53" h="277">
                  <a:moveTo>
                    <a:pt x="5" y="64"/>
                  </a:moveTo>
                  <a:lnTo>
                    <a:pt x="144" y="17"/>
                  </a:lnTo>
                  <a:lnTo>
                    <a:pt x="289" y="0"/>
                  </a:lnTo>
                  <a:lnTo>
                    <a:pt x="425" y="30"/>
                  </a:lnTo>
                  <a:lnTo>
                    <a:pt x="540" y="85"/>
                  </a:lnTo>
                  <a:lnTo>
                    <a:pt x="624" y="153"/>
                  </a:lnTo>
                  <a:lnTo>
                    <a:pt x="653" y="277"/>
                  </a:lnTo>
                  <a:lnTo>
                    <a:pt x="607" y="222"/>
                  </a:lnTo>
                  <a:lnTo>
                    <a:pt x="522" y="136"/>
                  </a:lnTo>
                  <a:lnTo>
                    <a:pt x="399" y="73"/>
                  </a:lnTo>
                  <a:lnTo>
                    <a:pt x="289" y="55"/>
                  </a:lnTo>
                  <a:lnTo>
                    <a:pt x="187" y="68"/>
                  </a:lnTo>
                  <a:lnTo>
                    <a:pt x="0" y="148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4" name="Freeform 30"/>
            <p:cNvSpPr>
              <a:spLocks noChangeArrowheads="1"/>
            </p:cNvSpPr>
            <p:nvPr/>
          </p:nvSpPr>
          <p:spPr bwMode="auto">
            <a:xfrm>
              <a:off x="328" y="572"/>
              <a:ext cx="42" cy="63"/>
            </a:xfrm>
            <a:custGeom>
              <a:avLst/>
              <a:gdLst>
                <a:gd name="T0" fmla="*/ 0 w 127"/>
                <a:gd name="T1" fmla="*/ 136 h 188"/>
                <a:gd name="T2" fmla="*/ 72 w 127"/>
                <a:gd name="T3" fmla="*/ 102 h 188"/>
                <a:gd name="T4" fmla="*/ 127 w 127"/>
                <a:gd name="T5" fmla="*/ 0 h 188"/>
                <a:gd name="T6" fmla="*/ 115 w 127"/>
                <a:gd name="T7" fmla="*/ 98 h 188"/>
                <a:gd name="T8" fmla="*/ 76 w 127"/>
                <a:gd name="T9" fmla="*/ 170 h 188"/>
                <a:gd name="T10" fmla="*/ 12 w 127"/>
                <a:gd name="T11" fmla="*/ 188 h 188"/>
                <a:gd name="T12" fmla="*/ 0 w 127"/>
                <a:gd name="T13" fmla="*/ 136 h 188"/>
                <a:gd name="T14" fmla="*/ 0 w 127"/>
                <a:gd name="T15" fmla="*/ 136 h 188"/>
                <a:gd name="T16" fmla="*/ 0 w 127"/>
                <a:gd name="T17" fmla="*/ 136 h 1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7"/>
                <a:gd name="T28" fmla="*/ 0 h 188"/>
                <a:gd name="T29" fmla="*/ 127 w 127"/>
                <a:gd name="T30" fmla="*/ 188 h 1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7" h="188">
                  <a:moveTo>
                    <a:pt x="0" y="136"/>
                  </a:moveTo>
                  <a:lnTo>
                    <a:pt x="72" y="102"/>
                  </a:lnTo>
                  <a:lnTo>
                    <a:pt x="127" y="0"/>
                  </a:lnTo>
                  <a:lnTo>
                    <a:pt x="115" y="98"/>
                  </a:lnTo>
                  <a:lnTo>
                    <a:pt x="76" y="170"/>
                  </a:lnTo>
                  <a:lnTo>
                    <a:pt x="12" y="188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5" name="Freeform 31"/>
            <p:cNvSpPr>
              <a:spLocks noChangeArrowheads="1"/>
            </p:cNvSpPr>
            <p:nvPr/>
          </p:nvSpPr>
          <p:spPr bwMode="auto">
            <a:xfrm>
              <a:off x="358" y="637"/>
              <a:ext cx="54" cy="70"/>
            </a:xfrm>
            <a:custGeom>
              <a:avLst/>
              <a:gdLst>
                <a:gd name="T0" fmla="*/ 0 w 162"/>
                <a:gd name="T1" fmla="*/ 165 h 208"/>
                <a:gd name="T2" fmla="*/ 85 w 162"/>
                <a:gd name="T3" fmla="*/ 136 h 208"/>
                <a:gd name="T4" fmla="*/ 114 w 162"/>
                <a:gd name="T5" fmla="*/ 81 h 208"/>
                <a:gd name="T6" fmla="*/ 127 w 162"/>
                <a:gd name="T7" fmla="*/ 0 h 208"/>
                <a:gd name="T8" fmla="*/ 162 w 162"/>
                <a:gd name="T9" fmla="*/ 72 h 208"/>
                <a:gd name="T10" fmla="*/ 153 w 162"/>
                <a:gd name="T11" fmla="*/ 139 h 208"/>
                <a:gd name="T12" fmla="*/ 114 w 162"/>
                <a:gd name="T13" fmla="*/ 191 h 208"/>
                <a:gd name="T14" fmla="*/ 9 w 162"/>
                <a:gd name="T15" fmla="*/ 208 h 208"/>
                <a:gd name="T16" fmla="*/ 0 w 162"/>
                <a:gd name="T17" fmla="*/ 165 h 208"/>
                <a:gd name="T18" fmla="*/ 0 w 162"/>
                <a:gd name="T19" fmla="*/ 165 h 208"/>
                <a:gd name="T20" fmla="*/ 0 w 162"/>
                <a:gd name="T21" fmla="*/ 165 h 2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208"/>
                <a:gd name="T35" fmla="*/ 162 w 162"/>
                <a:gd name="T36" fmla="*/ 208 h 2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208">
                  <a:moveTo>
                    <a:pt x="0" y="165"/>
                  </a:moveTo>
                  <a:lnTo>
                    <a:pt x="85" y="136"/>
                  </a:lnTo>
                  <a:lnTo>
                    <a:pt x="114" y="81"/>
                  </a:lnTo>
                  <a:lnTo>
                    <a:pt x="127" y="0"/>
                  </a:lnTo>
                  <a:lnTo>
                    <a:pt x="162" y="72"/>
                  </a:lnTo>
                  <a:lnTo>
                    <a:pt x="153" y="139"/>
                  </a:lnTo>
                  <a:lnTo>
                    <a:pt x="114" y="191"/>
                  </a:lnTo>
                  <a:lnTo>
                    <a:pt x="9" y="208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6" name="Freeform 32"/>
            <p:cNvSpPr>
              <a:spLocks noChangeArrowheads="1"/>
            </p:cNvSpPr>
            <p:nvPr/>
          </p:nvSpPr>
          <p:spPr bwMode="auto">
            <a:xfrm>
              <a:off x="173" y="503"/>
              <a:ext cx="287" cy="382"/>
            </a:xfrm>
            <a:custGeom>
              <a:avLst/>
              <a:gdLst>
                <a:gd name="T0" fmla="*/ 440 w 861"/>
                <a:gd name="T1" fmla="*/ 12 h 1145"/>
                <a:gd name="T2" fmla="*/ 428 w 861"/>
                <a:gd name="T3" fmla="*/ 182 h 1145"/>
                <a:gd name="T4" fmla="*/ 428 w 861"/>
                <a:gd name="T5" fmla="*/ 331 h 1145"/>
                <a:gd name="T6" fmla="*/ 487 w 861"/>
                <a:gd name="T7" fmla="*/ 505 h 1145"/>
                <a:gd name="T8" fmla="*/ 402 w 861"/>
                <a:gd name="T9" fmla="*/ 415 h 1145"/>
                <a:gd name="T10" fmla="*/ 411 w 861"/>
                <a:gd name="T11" fmla="*/ 530 h 1145"/>
                <a:gd name="T12" fmla="*/ 445 w 861"/>
                <a:gd name="T13" fmla="*/ 666 h 1145"/>
                <a:gd name="T14" fmla="*/ 572 w 861"/>
                <a:gd name="T15" fmla="*/ 789 h 1145"/>
                <a:gd name="T16" fmla="*/ 682 w 861"/>
                <a:gd name="T17" fmla="*/ 853 h 1145"/>
                <a:gd name="T18" fmla="*/ 835 w 861"/>
                <a:gd name="T19" fmla="*/ 874 h 1145"/>
                <a:gd name="T20" fmla="*/ 861 w 861"/>
                <a:gd name="T21" fmla="*/ 908 h 1145"/>
                <a:gd name="T22" fmla="*/ 763 w 861"/>
                <a:gd name="T23" fmla="*/ 929 h 1145"/>
                <a:gd name="T24" fmla="*/ 665 w 861"/>
                <a:gd name="T25" fmla="*/ 963 h 1145"/>
                <a:gd name="T26" fmla="*/ 602 w 861"/>
                <a:gd name="T27" fmla="*/ 1001 h 1145"/>
                <a:gd name="T28" fmla="*/ 529 w 861"/>
                <a:gd name="T29" fmla="*/ 1061 h 1145"/>
                <a:gd name="T30" fmla="*/ 466 w 861"/>
                <a:gd name="T31" fmla="*/ 1099 h 1145"/>
                <a:gd name="T32" fmla="*/ 364 w 861"/>
                <a:gd name="T33" fmla="*/ 1095 h 1145"/>
                <a:gd name="T34" fmla="*/ 296 w 861"/>
                <a:gd name="T35" fmla="*/ 1112 h 1145"/>
                <a:gd name="T36" fmla="*/ 258 w 861"/>
                <a:gd name="T37" fmla="*/ 1145 h 1145"/>
                <a:gd name="T38" fmla="*/ 186 w 861"/>
                <a:gd name="T39" fmla="*/ 1137 h 1145"/>
                <a:gd name="T40" fmla="*/ 139 w 861"/>
                <a:gd name="T41" fmla="*/ 1090 h 1145"/>
                <a:gd name="T42" fmla="*/ 122 w 861"/>
                <a:gd name="T43" fmla="*/ 1040 h 1145"/>
                <a:gd name="T44" fmla="*/ 33 w 861"/>
                <a:gd name="T45" fmla="*/ 1049 h 1145"/>
                <a:gd name="T46" fmla="*/ 0 w 861"/>
                <a:gd name="T47" fmla="*/ 989 h 1145"/>
                <a:gd name="T48" fmla="*/ 118 w 861"/>
                <a:gd name="T49" fmla="*/ 903 h 1145"/>
                <a:gd name="T50" fmla="*/ 254 w 861"/>
                <a:gd name="T51" fmla="*/ 857 h 1145"/>
                <a:gd name="T52" fmla="*/ 414 w 861"/>
                <a:gd name="T53" fmla="*/ 827 h 1145"/>
                <a:gd name="T54" fmla="*/ 440 w 861"/>
                <a:gd name="T55" fmla="*/ 853 h 1145"/>
                <a:gd name="T56" fmla="*/ 318 w 861"/>
                <a:gd name="T57" fmla="*/ 879 h 1145"/>
                <a:gd name="T58" fmla="*/ 182 w 861"/>
                <a:gd name="T59" fmla="*/ 925 h 1145"/>
                <a:gd name="T60" fmla="*/ 67 w 861"/>
                <a:gd name="T61" fmla="*/ 989 h 1145"/>
                <a:gd name="T62" fmla="*/ 190 w 861"/>
                <a:gd name="T63" fmla="*/ 989 h 1145"/>
                <a:gd name="T64" fmla="*/ 206 w 861"/>
                <a:gd name="T65" fmla="*/ 1014 h 1145"/>
                <a:gd name="T66" fmla="*/ 190 w 861"/>
                <a:gd name="T67" fmla="*/ 1061 h 1145"/>
                <a:gd name="T68" fmla="*/ 292 w 861"/>
                <a:gd name="T69" fmla="*/ 1035 h 1145"/>
                <a:gd name="T70" fmla="*/ 440 w 861"/>
                <a:gd name="T71" fmla="*/ 984 h 1145"/>
                <a:gd name="T72" fmla="*/ 605 w 861"/>
                <a:gd name="T73" fmla="*/ 959 h 1145"/>
                <a:gd name="T74" fmla="*/ 572 w 861"/>
                <a:gd name="T75" fmla="*/ 874 h 1145"/>
                <a:gd name="T76" fmla="*/ 509 w 861"/>
                <a:gd name="T77" fmla="*/ 810 h 1145"/>
                <a:gd name="T78" fmla="*/ 411 w 861"/>
                <a:gd name="T79" fmla="*/ 712 h 1145"/>
                <a:gd name="T80" fmla="*/ 359 w 861"/>
                <a:gd name="T81" fmla="*/ 615 h 1145"/>
                <a:gd name="T82" fmla="*/ 347 w 861"/>
                <a:gd name="T83" fmla="*/ 445 h 1145"/>
                <a:gd name="T84" fmla="*/ 368 w 861"/>
                <a:gd name="T85" fmla="*/ 228 h 1145"/>
                <a:gd name="T86" fmla="*/ 406 w 861"/>
                <a:gd name="T87" fmla="*/ 0 h 1145"/>
                <a:gd name="T88" fmla="*/ 440 w 861"/>
                <a:gd name="T89" fmla="*/ 12 h 1145"/>
                <a:gd name="T90" fmla="*/ 440 w 861"/>
                <a:gd name="T91" fmla="*/ 12 h 1145"/>
                <a:gd name="T92" fmla="*/ 440 w 861"/>
                <a:gd name="T93" fmla="*/ 12 h 114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61"/>
                <a:gd name="T142" fmla="*/ 0 h 1145"/>
                <a:gd name="T143" fmla="*/ 861 w 861"/>
                <a:gd name="T144" fmla="*/ 1145 h 114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61" h="1145">
                  <a:moveTo>
                    <a:pt x="440" y="12"/>
                  </a:moveTo>
                  <a:lnTo>
                    <a:pt x="428" y="182"/>
                  </a:lnTo>
                  <a:lnTo>
                    <a:pt x="428" y="331"/>
                  </a:lnTo>
                  <a:lnTo>
                    <a:pt x="487" y="505"/>
                  </a:lnTo>
                  <a:lnTo>
                    <a:pt x="402" y="415"/>
                  </a:lnTo>
                  <a:lnTo>
                    <a:pt x="411" y="530"/>
                  </a:lnTo>
                  <a:lnTo>
                    <a:pt x="445" y="666"/>
                  </a:lnTo>
                  <a:lnTo>
                    <a:pt x="572" y="789"/>
                  </a:lnTo>
                  <a:lnTo>
                    <a:pt x="682" y="853"/>
                  </a:lnTo>
                  <a:lnTo>
                    <a:pt x="835" y="874"/>
                  </a:lnTo>
                  <a:lnTo>
                    <a:pt x="861" y="908"/>
                  </a:lnTo>
                  <a:lnTo>
                    <a:pt x="763" y="929"/>
                  </a:lnTo>
                  <a:lnTo>
                    <a:pt x="665" y="963"/>
                  </a:lnTo>
                  <a:lnTo>
                    <a:pt x="602" y="1001"/>
                  </a:lnTo>
                  <a:lnTo>
                    <a:pt x="529" y="1061"/>
                  </a:lnTo>
                  <a:lnTo>
                    <a:pt x="466" y="1099"/>
                  </a:lnTo>
                  <a:lnTo>
                    <a:pt x="364" y="1095"/>
                  </a:lnTo>
                  <a:lnTo>
                    <a:pt x="296" y="1112"/>
                  </a:lnTo>
                  <a:lnTo>
                    <a:pt x="258" y="1145"/>
                  </a:lnTo>
                  <a:lnTo>
                    <a:pt x="186" y="1137"/>
                  </a:lnTo>
                  <a:lnTo>
                    <a:pt x="139" y="1090"/>
                  </a:lnTo>
                  <a:lnTo>
                    <a:pt x="122" y="1040"/>
                  </a:lnTo>
                  <a:lnTo>
                    <a:pt x="33" y="1049"/>
                  </a:lnTo>
                  <a:lnTo>
                    <a:pt x="0" y="989"/>
                  </a:lnTo>
                  <a:lnTo>
                    <a:pt x="118" y="903"/>
                  </a:lnTo>
                  <a:lnTo>
                    <a:pt x="254" y="857"/>
                  </a:lnTo>
                  <a:lnTo>
                    <a:pt x="414" y="827"/>
                  </a:lnTo>
                  <a:lnTo>
                    <a:pt x="440" y="853"/>
                  </a:lnTo>
                  <a:lnTo>
                    <a:pt x="318" y="879"/>
                  </a:lnTo>
                  <a:lnTo>
                    <a:pt x="182" y="925"/>
                  </a:lnTo>
                  <a:lnTo>
                    <a:pt x="67" y="989"/>
                  </a:lnTo>
                  <a:lnTo>
                    <a:pt x="190" y="989"/>
                  </a:lnTo>
                  <a:lnTo>
                    <a:pt x="206" y="1014"/>
                  </a:lnTo>
                  <a:lnTo>
                    <a:pt x="190" y="1061"/>
                  </a:lnTo>
                  <a:lnTo>
                    <a:pt x="292" y="1035"/>
                  </a:lnTo>
                  <a:lnTo>
                    <a:pt x="440" y="984"/>
                  </a:lnTo>
                  <a:lnTo>
                    <a:pt x="605" y="959"/>
                  </a:lnTo>
                  <a:lnTo>
                    <a:pt x="572" y="874"/>
                  </a:lnTo>
                  <a:lnTo>
                    <a:pt x="509" y="810"/>
                  </a:lnTo>
                  <a:lnTo>
                    <a:pt x="411" y="712"/>
                  </a:lnTo>
                  <a:lnTo>
                    <a:pt x="359" y="615"/>
                  </a:lnTo>
                  <a:lnTo>
                    <a:pt x="347" y="445"/>
                  </a:lnTo>
                  <a:lnTo>
                    <a:pt x="368" y="228"/>
                  </a:lnTo>
                  <a:lnTo>
                    <a:pt x="406" y="0"/>
                  </a:lnTo>
                  <a:lnTo>
                    <a:pt x="440" y="12"/>
                  </a:lnTo>
                  <a:lnTo>
                    <a:pt x="440" y="12"/>
                  </a:lnTo>
                  <a:lnTo>
                    <a:pt x="44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7" name="Freeform 33"/>
            <p:cNvSpPr>
              <a:spLocks noChangeArrowheads="1"/>
            </p:cNvSpPr>
            <p:nvPr/>
          </p:nvSpPr>
          <p:spPr bwMode="auto">
            <a:xfrm>
              <a:off x="247" y="806"/>
              <a:ext cx="34" cy="20"/>
            </a:xfrm>
            <a:custGeom>
              <a:avLst/>
              <a:gdLst>
                <a:gd name="T0" fmla="*/ 0 w 102"/>
                <a:gd name="T1" fmla="*/ 60 h 60"/>
                <a:gd name="T2" fmla="*/ 68 w 102"/>
                <a:gd name="T3" fmla="*/ 0 h 60"/>
                <a:gd name="T4" fmla="*/ 102 w 102"/>
                <a:gd name="T5" fmla="*/ 17 h 60"/>
                <a:gd name="T6" fmla="*/ 51 w 102"/>
                <a:gd name="T7" fmla="*/ 51 h 60"/>
                <a:gd name="T8" fmla="*/ 0 w 102"/>
                <a:gd name="T9" fmla="*/ 60 h 60"/>
                <a:gd name="T10" fmla="*/ 0 w 102"/>
                <a:gd name="T11" fmla="*/ 60 h 60"/>
                <a:gd name="T12" fmla="*/ 0 w 102"/>
                <a:gd name="T13" fmla="*/ 6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60"/>
                <a:gd name="T23" fmla="*/ 102 w 102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60">
                  <a:moveTo>
                    <a:pt x="0" y="60"/>
                  </a:moveTo>
                  <a:lnTo>
                    <a:pt x="68" y="0"/>
                  </a:lnTo>
                  <a:lnTo>
                    <a:pt x="102" y="17"/>
                  </a:lnTo>
                  <a:lnTo>
                    <a:pt x="51" y="5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8" name="Freeform 34"/>
            <p:cNvSpPr>
              <a:spLocks noChangeArrowheads="1"/>
            </p:cNvSpPr>
            <p:nvPr/>
          </p:nvSpPr>
          <p:spPr bwMode="auto">
            <a:xfrm>
              <a:off x="294" y="772"/>
              <a:ext cx="89" cy="45"/>
            </a:xfrm>
            <a:custGeom>
              <a:avLst/>
              <a:gdLst>
                <a:gd name="T0" fmla="*/ 0 w 267"/>
                <a:gd name="T1" fmla="*/ 24 h 135"/>
                <a:gd name="T2" fmla="*/ 170 w 267"/>
                <a:gd name="T3" fmla="*/ 0 h 135"/>
                <a:gd name="T4" fmla="*/ 267 w 267"/>
                <a:gd name="T5" fmla="*/ 135 h 135"/>
                <a:gd name="T6" fmla="*/ 186 w 267"/>
                <a:gd name="T7" fmla="*/ 89 h 135"/>
                <a:gd name="T8" fmla="*/ 102 w 267"/>
                <a:gd name="T9" fmla="*/ 72 h 135"/>
                <a:gd name="T10" fmla="*/ 0 w 267"/>
                <a:gd name="T11" fmla="*/ 24 h 135"/>
                <a:gd name="T12" fmla="*/ 0 w 267"/>
                <a:gd name="T13" fmla="*/ 24 h 135"/>
                <a:gd name="T14" fmla="*/ 0 w 267"/>
                <a:gd name="T15" fmla="*/ 24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7"/>
                <a:gd name="T25" fmla="*/ 0 h 135"/>
                <a:gd name="T26" fmla="*/ 267 w 267"/>
                <a:gd name="T27" fmla="*/ 135 h 1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7" h="135">
                  <a:moveTo>
                    <a:pt x="0" y="24"/>
                  </a:moveTo>
                  <a:lnTo>
                    <a:pt x="170" y="0"/>
                  </a:lnTo>
                  <a:lnTo>
                    <a:pt x="267" y="135"/>
                  </a:lnTo>
                  <a:lnTo>
                    <a:pt x="186" y="89"/>
                  </a:lnTo>
                  <a:lnTo>
                    <a:pt x="102" y="7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399" name="Freeform 35"/>
            <p:cNvSpPr>
              <a:spLocks noChangeArrowheads="1"/>
            </p:cNvSpPr>
            <p:nvPr/>
          </p:nvSpPr>
          <p:spPr bwMode="auto">
            <a:xfrm>
              <a:off x="314" y="507"/>
              <a:ext cx="362" cy="415"/>
            </a:xfrm>
            <a:custGeom>
              <a:avLst/>
              <a:gdLst>
                <a:gd name="T0" fmla="*/ 433 w 1087"/>
                <a:gd name="T1" fmla="*/ 505 h 1245"/>
                <a:gd name="T2" fmla="*/ 560 w 1087"/>
                <a:gd name="T3" fmla="*/ 730 h 1245"/>
                <a:gd name="T4" fmla="*/ 569 w 1087"/>
                <a:gd name="T5" fmla="*/ 874 h 1245"/>
                <a:gd name="T6" fmla="*/ 667 w 1087"/>
                <a:gd name="T7" fmla="*/ 922 h 1245"/>
                <a:gd name="T8" fmla="*/ 569 w 1087"/>
                <a:gd name="T9" fmla="*/ 1130 h 1245"/>
                <a:gd name="T10" fmla="*/ 471 w 1087"/>
                <a:gd name="T11" fmla="*/ 1130 h 1245"/>
                <a:gd name="T12" fmla="*/ 314 w 1087"/>
                <a:gd name="T13" fmla="*/ 1164 h 1245"/>
                <a:gd name="T14" fmla="*/ 204 w 1087"/>
                <a:gd name="T15" fmla="*/ 1104 h 1245"/>
                <a:gd name="T16" fmla="*/ 43 w 1087"/>
                <a:gd name="T17" fmla="*/ 1116 h 1245"/>
                <a:gd name="T18" fmla="*/ 22 w 1087"/>
                <a:gd name="T19" fmla="*/ 1044 h 1245"/>
                <a:gd name="T20" fmla="*/ 22 w 1087"/>
                <a:gd name="T21" fmla="*/ 1159 h 1245"/>
                <a:gd name="T22" fmla="*/ 174 w 1087"/>
                <a:gd name="T23" fmla="*/ 1150 h 1245"/>
                <a:gd name="T24" fmla="*/ 438 w 1087"/>
                <a:gd name="T25" fmla="*/ 1197 h 1245"/>
                <a:gd name="T26" fmla="*/ 552 w 1087"/>
                <a:gd name="T27" fmla="*/ 1231 h 1245"/>
                <a:gd name="T28" fmla="*/ 641 w 1087"/>
                <a:gd name="T29" fmla="*/ 1095 h 1245"/>
                <a:gd name="T30" fmla="*/ 773 w 1087"/>
                <a:gd name="T31" fmla="*/ 1053 h 1245"/>
                <a:gd name="T32" fmla="*/ 1069 w 1087"/>
                <a:gd name="T33" fmla="*/ 1044 h 1245"/>
                <a:gd name="T34" fmla="*/ 1014 w 1087"/>
                <a:gd name="T35" fmla="*/ 960 h 1245"/>
                <a:gd name="T36" fmla="*/ 1052 w 1087"/>
                <a:gd name="T37" fmla="*/ 850 h 1245"/>
                <a:gd name="T38" fmla="*/ 901 w 1087"/>
                <a:gd name="T39" fmla="*/ 747 h 1245"/>
                <a:gd name="T40" fmla="*/ 1061 w 1087"/>
                <a:gd name="T41" fmla="*/ 510 h 1245"/>
                <a:gd name="T42" fmla="*/ 1078 w 1087"/>
                <a:gd name="T43" fmla="*/ 438 h 1245"/>
                <a:gd name="T44" fmla="*/ 1057 w 1087"/>
                <a:gd name="T45" fmla="*/ 340 h 1245"/>
                <a:gd name="T46" fmla="*/ 1087 w 1087"/>
                <a:gd name="T47" fmla="*/ 140 h 1245"/>
                <a:gd name="T48" fmla="*/ 1057 w 1087"/>
                <a:gd name="T49" fmla="*/ 34 h 1245"/>
                <a:gd name="T50" fmla="*/ 968 w 1087"/>
                <a:gd name="T51" fmla="*/ 8 h 1245"/>
                <a:gd name="T52" fmla="*/ 765 w 1087"/>
                <a:gd name="T53" fmla="*/ 140 h 1245"/>
                <a:gd name="T54" fmla="*/ 901 w 1087"/>
                <a:gd name="T55" fmla="*/ 111 h 1245"/>
                <a:gd name="T56" fmla="*/ 973 w 1087"/>
                <a:gd name="T57" fmla="*/ 123 h 1245"/>
                <a:gd name="T58" fmla="*/ 1036 w 1087"/>
                <a:gd name="T59" fmla="*/ 166 h 1245"/>
                <a:gd name="T60" fmla="*/ 1014 w 1087"/>
                <a:gd name="T61" fmla="*/ 285 h 1245"/>
                <a:gd name="T62" fmla="*/ 938 w 1087"/>
                <a:gd name="T63" fmla="*/ 480 h 1245"/>
                <a:gd name="T64" fmla="*/ 964 w 1087"/>
                <a:gd name="T65" fmla="*/ 527 h 1245"/>
                <a:gd name="T66" fmla="*/ 760 w 1087"/>
                <a:gd name="T67" fmla="*/ 625 h 1245"/>
                <a:gd name="T68" fmla="*/ 560 w 1087"/>
                <a:gd name="T69" fmla="*/ 582 h 1245"/>
                <a:gd name="T70" fmla="*/ 467 w 1087"/>
                <a:gd name="T71" fmla="*/ 433 h 1245"/>
                <a:gd name="T72" fmla="*/ 366 w 1087"/>
                <a:gd name="T73" fmla="*/ 408 h 1245"/>
                <a:gd name="T74" fmla="*/ 366 w 1087"/>
                <a:gd name="T75" fmla="*/ 408 h 124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87"/>
                <a:gd name="T115" fmla="*/ 0 h 1245"/>
                <a:gd name="T116" fmla="*/ 1087 w 1087"/>
                <a:gd name="T117" fmla="*/ 1245 h 124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87" h="1245">
                  <a:moveTo>
                    <a:pt x="366" y="408"/>
                  </a:moveTo>
                  <a:lnTo>
                    <a:pt x="433" y="505"/>
                  </a:lnTo>
                  <a:lnTo>
                    <a:pt x="497" y="641"/>
                  </a:lnTo>
                  <a:lnTo>
                    <a:pt x="560" y="730"/>
                  </a:lnTo>
                  <a:lnTo>
                    <a:pt x="684" y="819"/>
                  </a:lnTo>
                  <a:lnTo>
                    <a:pt x="569" y="874"/>
                  </a:lnTo>
                  <a:lnTo>
                    <a:pt x="722" y="874"/>
                  </a:lnTo>
                  <a:lnTo>
                    <a:pt x="667" y="922"/>
                  </a:lnTo>
                  <a:lnTo>
                    <a:pt x="624" y="1002"/>
                  </a:lnTo>
                  <a:lnTo>
                    <a:pt x="569" y="1130"/>
                  </a:lnTo>
                  <a:lnTo>
                    <a:pt x="531" y="1164"/>
                  </a:lnTo>
                  <a:lnTo>
                    <a:pt x="471" y="1130"/>
                  </a:lnTo>
                  <a:lnTo>
                    <a:pt x="395" y="1130"/>
                  </a:lnTo>
                  <a:lnTo>
                    <a:pt x="314" y="1164"/>
                  </a:lnTo>
                  <a:lnTo>
                    <a:pt x="263" y="1164"/>
                  </a:lnTo>
                  <a:lnTo>
                    <a:pt x="204" y="1104"/>
                  </a:lnTo>
                  <a:lnTo>
                    <a:pt x="132" y="1100"/>
                  </a:lnTo>
                  <a:lnTo>
                    <a:pt x="43" y="1116"/>
                  </a:lnTo>
                  <a:lnTo>
                    <a:pt x="158" y="994"/>
                  </a:lnTo>
                  <a:lnTo>
                    <a:pt x="22" y="1044"/>
                  </a:lnTo>
                  <a:lnTo>
                    <a:pt x="0" y="1112"/>
                  </a:lnTo>
                  <a:lnTo>
                    <a:pt x="22" y="1159"/>
                  </a:lnTo>
                  <a:lnTo>
                    <a:pt x="103" y="1172"/>
                  </a:lnTo>
                  <a:lnTo>
                    <a:pt x="174" y="1150"/>
                  </a:lnTo>
                  <a:lnTo>
                    <a:pt x="289" y="1245"/>
                  </a:lnTo>
                  <a:lnTo>
                    <a:pt x="438" y="1197"/>
                  </a:lnTo>
                  <a:lnTo>
                    <a:pt x="488" y="1197"/>
                  </a:lnTo>
                  <a:lnTo>
                    <a:pt x="552" y="1231"/>
                  </a:lnTo>
                  <a:lnTo>
                    <a:pt x="607" y="1202"/>
                  </a:lnTo>
                  <a:lnTo>
                    <a:pt x="641" y="1095"/>
                  </a:lnTo>
                  <a:lnTo>
                    <a:pt x="679" y="1100"/>
                  </a:lnTo>
                  <a:lnTo>
                    <a:pt x="773" y="1053"/>
                  </a:lnTo>
                  <a:lnTo>
                    <a:pt x="942" y="1049"/>
                  </a:lnTo>
                  <a:lnTo>
                    <a:pt x="1069" y="1044"/>
                  </a:lnTo>
                  <a:lnTo>
                    <a:pt x="1061" y="1011"/>
                  </a:lnTo>
                  <a:lnTo>
                    <a:pt x="1014" y="960"/>
                  </a:lnTo>
                  <a:lnTo>
                    <a:pt x="1087" y="908"/>
                  </a:lnTo>
                  <a:lnTo>
                    <a:pt x="1052" y="850"/>
                  </a:lnTo>
                  <a:lnTo>
                    <a:pt x="863" y="802"/>
                  </a:lnTo>
                  <a:lnTo>
                    <a:pt x="901" y="747"/>
                  </a:lnTo>
                  <a:lnTo>
                    <a:pt x="976" y="611"/>
                  </a:lnTo>
                  <a:lnTo>
                    <a:pt x="1061" y="510"/>
                  </a:lnTo>
                  <a:lnTo>
                    <a:pt x="1061" y="480"/>
                  </a:lnTo>
                  <a:lnTo>
                    <a:pt x="1078" y="438"/>
                  </a:lnTo>
                  <a:lnTo>
                    <a:pt x="1019" y="403"/>
                  </a:lnTo>
                  <a:lnTo>
                    <a:pt x="1057" y="340"/>
                  </a:lnTo>
                  <a:lnTo>
                    <a:pt x="1078" y="208"/>
                  </a:lnTo>
                  <a:lnTo>
                    <a:pt x="1087" y="140"/>
                  </a:lnTo>
                  <a:lnTo>
                    <a:pt x="1040" y="111"/>
                  </a:lnTo>
                  <a:lnTo>
                    <a:pt x="1057" y="34"/>
                  </a:lnTo>
                  <a:lnTo>
                    <a:pt x="1031" y="0"/>
                  </a:lnTo>
                  <a:lnTo>
                    <a:pt x="968" y="8"/>
                  </a:lnTo>
                  <a:lnTo>
                    <a:pt x="908" y="46"/>
                  </a:lnTo>
                  <a:lnTo>
                    <a:pt x="765" y="140"/>
                  </a:lnTo>
                  <a:lnTo>
                    <a:pt x="781" y="178"/>
                  </a:lnTo>
                  <a:lnTo>
                    <a:pt x="901" y="111"/>
                  </a:lnTo>
                  <a:lnTo>
                    <a:pt x="1002" y="63"/>
                  </a:lnTo>
                  <a:lnTo>
                    <a:pt x="973" y="123"/>
                  </a:lnTo>
                  <a:lnTo>
                    <a:pt x="997" y="161"/>
                  </a:lnTo>
                  <a:lnTo>
                    <a:pt x="1036" y="166"/>
                  </a:lnTo>
                  <a:lnTo>
                    <a:pt x="1002" y="230"/>
                  </a:lnTo>
                  <a:lnTo>
                    <a:pt x="1014" y="285"/>
                  </a:lnTo>
                  <a:lnTo>
                    <a:pt x="896" y="441"/>
                  </a:lnTo>
                  <a:lnTo>
                    <a:pt x="938" y="480"/>
                  </a:lnTo>
                  <a:lnTo>
                    <a:pt x="1023" y="467"/>
                  </a:lnTo>
                  <a:lnTo>
                    <a:pt x="964" y="527"/>
                  </a:lnTo>
                  <a:lnTo>
                    <a:pt x="858" y="586"/>
                  </a:lnTo>
                  <a:lnTo>
                    <a:pt x="760" y="625"/>
                  </a:lnTo>
                  <a:lnTo>
                    <a:pt x="653" y="625"/>
                  </a:lnTo>
                  <a:lnTo>
                    <a:pt x="560" y="582"/>
                  </a:lnTo>
                  <a:lnTo>
                    <a:pt x="493" y="493"/>
                  </a:lnTo>
                  <a:lnTo>
                    <a:pt x="467" y="433"/>
                  </a:lnTo>
                  <a:lnTo>
                    <a:pt x="399" y="378"/>
                  </a:lnTo>
                  <a:lnTo>
                    <a:pt x="366" y="408"/>
                  </a:lnTo>
                  <a:lnTo>
                    <a:pt x="366" y="408"/>
                  </a:lnTo>
                  <a:lnTo>
                    <a:pt x="366" y="4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5400" name="Freeform 36"/>
            <p:cNvSpPr>
              <a:spLocks noChangeArrowheads="1"/>
            </p:cNvSpPr>
            <p:nvPr/>
          </p:nvSpPr>
          <p:spPr bwMode="auto">
            <a:xfrm>
              <a:off x="601" y="621"/>
              <a:ext cx="44" cy="29"/>
            </a:xfrm>
            <a:custGeom>
              <a:avLst/>
              <a:gdLst>
                <a:gd name="T0" fmla="*/ 131 w 131"/>
                <a:gd name="T1" fmla="*/ 0 h 86"/>
                <a:gd name="T2" fmla="*/ 0 w 131"/>
                <a:gd name="T3" fmla="*/ 52 h 86"/>
                <a:gd name="T4" fmla="*/ 0 w 131"/>
                <a:gd name="T5" fmla="*/ 86 h 86"/>
                <a:gd name="T6" fmla="*/ 131 w 131"/>
                <a:gd name="T7" fmla="*/ 0 h 86"/>
                <a:gd name="T8" fmla="*/ 131 w 131"/>
                <a:gd name="T9" fmla="*/ 0 h 86"/>
                <a:gd name="T10" fmla="*/ 131 w 131"/>
                <a:gd name="T11" fmla="*/ 0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1"/>
                <a:gd name="T19" fmla="*/ 0 h 86"/>
                <a:gd name="T20" fmla="*/ 131 w 131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1" h="86">
                  <a:moveTo>
                    <a:pt x="131" y="0"/>
                  </a:moveTo>
                  <a:lnTo>
                    <a:pt x="0" y="52"/>
                  </a:lnTo>
                  <a:lnTo>
                    <a:pt x="0" y="8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15401" name="Group 5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5402" name="Text Box 5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5403" name="Freeform 5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5404" name="Text Box 55"/>
          <p:cNvSpPr>
            <a:spLocks noChangeArrowheads="1"/>
          </p:cNvSpPr>
          <p:nvPr/>
        </p:nvSpPr>
        <p:spPr bwMode="auto">
          <a:xfrm>
            <a:off x="6516688" y="2420938"/>
            <a:ext cx="2160587" cy="1798637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sum=0; i=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while(i&lt;=100)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{sum=sum+i;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i++;}</a:t>
            </a:r>
            <a:endParaRPr lang="zh-CN" altLang="en-US"/>
          </a:p>
        </p:txBody>
      </p:sp>
      <p:sp>
        <p:nvSpPr>
          <p:cNvPr id="15405" name="Line 57"/>
          <p:cNvSpPr>
            <a:spLocks noChangeShapeType="1"/>
          </p:cNvSpPr>
          <p:nvPr/>
        </p:nvSpPr>
        <p:spPr bwMode="auto">
          <a:xfrm>
            <a:off x="5292725" y="2565400"/>
            <a:ext cx="1223963" cy="714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5406" name="Line 58"/>
          <p:cNvSpPr>
            <a:spLocks noChangeShapeType="1"/>
          </p:cNvSpPr>
          <p:nvPr/>
        </p:nvSpPr>
        <p:spPr bwMode="auto">
          <a:xfrm flipV="1">
            <a:off x="5435600" y="4005263"/>
            <a:ext cx="1441450" cy="431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1787525" y="1018237"/>
            <a:ext cx="5232645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154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15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15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15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5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ldLvl="0" animBg="1" autoUpdateAnimBg="0"/>
      <p:bldP spid="15368" grpId="0" build="p" bldLvl="0" autoUpdateAnimBg="0"/>
      <p:bldP spid="15404" grpId="1" uiExpand="1" build="allAtOnce" bldLvl="0" animBg="1" autoUpdateAnimBg="0"/>
      <p:bldP spid="15405" grpId="0" bldLvl="0" animBg="1" autoUpdateAnimBg="0"/>
      <p:bldP spid="15406" grpId="0" bldLvl="0" animBg="1" autoUpdateAnimBg="0"/>
      <p:bldP spid="47" grpId="0" uiExpand="1" build="allAtOnce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741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7412" name="Group 2"/>
          <p:cNvGrpSpPr>
            <a:grpSpLocks/>
          </p:cNvGrpSpPr>
          <p:nvPr/>
        </p:nvGrpSpPr>
        <p:grpSpPr bwMode="auto">
          <a:xfrm>
            <a:off x="971550" y="549275"/>
            <a:ext cx="5505450" cy="889000"/>
            <a:chOff x="0" y="0"/>
            <a:chExt cx="3468" cy="560"/>
          </a:xfrm>
        </p:grpSpPr>
        <p:sp>
          <p:nvSpPr>
            <p:cNvPr id="17413" name="Rectangle 3"/>
            <p:cNvSpPr>
              <a:spLocks noChangeArrowheads="1"/>
            </p:cNvSpPr>
            <p:nvPr/>
          </p:nvSpPr>
          <p:spPr bwMode="auto">
            <a:xfrm>
              <a:off x="0" y="98"/>
              <a:ext cx="30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　任意输入两个整数</a:t>
              </a:r>
              <a:r>
                <a:rPr lang="en-US" sz="32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a, b</a:t>
              </a:r>
              <a:r>
                <a:rPr lang="zh-CN" altLang="en-US" sz="32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，求</a:t>
              </a:r>
              <a:endPara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pic>
          <p:nvPicPr>
            <p:cNvPr id="17414" name="Object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" y="0"/>
              <a:ext cx="345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5" name="Text Box 5"/>
          <p:cNvSpPr>
            <a:spLocks noChangeArrowheads="1"/>
          </p:cNvSpPr>
          <p:nvPr/>
        </p:nvSpPr>
        <p:spPr bwMode="auto">
          <a:xfrm>
            <a:off x="1600200" y="1390650"/>
            <a:ext cx="6256338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 ( )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j, a, b, sum;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("please input two number!\n");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scanf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("%</a:t>
            </a:r>
            <a:r>
              <a:rPr lang="en-US" sz="2800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d%d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", &amp;a, &amp;b);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=a; j=b; 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if (a&gt;b) {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=b; j=a;}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(; </a:t>
            </a:r>
            <a:r>
              <a:rPr lang="en-US" sz="2800" b="1" dirty="0" err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&lt;=j; </a:t>
            </a:r>
            <a:r>
              <a:rPr lang="en-US" sz="2800" b="1" dirty="0" err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r>
              <a:rPr lang="zh-CN" alt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sum=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sum+i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(" \n sum=%d", sum);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 </a:t>
            </a:r>
            <a:endParaRPr lang="zh-CN" altLang="en-US" dirty="0"/>
          </a:p>
        </p:txBody>
      </p:sp>
      <p:sp>
        <p:nvSpPr>
          <p:cNvPr id="17416" name="AutoShape 63"/>
          <p:cNvSpPr>
            <a:spLocks noChangeArrowheads="1"/>
          </p:cNvSpPr>
          <p:nvPr/>
        </p:nvSpPr>
        <p:spPr bwMode="auto">
          <a:xfrm>
            <a:off x="539750" y="3333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  <p:grpSp>
        <p:nvGrpSpPr>
          <p:cNvPr id="17417" name="Group 64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7418" name="Text Box 65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7419" name="Freeform 66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7420" name="Line 67"/>
          <p:cNvSpPr>
            <a:spLocks noChangeShapeType="1"/>
          </p:cNvSpPr>
          <p:nvPr/>
        </p:nvSpPr>
        <p:spPr bwMode="auto">
          <a:xfrm flipV="1">
            <a:off x="4859338" y="4076700"/>
            <a:ext cx="1296987" cy="2159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7421" name="Text Box 68"/>
          <p:cNvSpPr>
            <a:spLocks noChangeArrowheads="1"/>
          </p:cNvSpPr>
          <p:nvPr/>
        </p:nvSpPr>
        <p:spPr bwMode="auto">
          <a:xfrm>
            <a:off x="6156325" y="3789363"/>
            <a:ext cx="1368425" cy="482600"/>
          </a:xfrm>
          <a:prstGeom prst="rect">
            <a:avLst/>
          </a:prstGeom>
          <a:solidFill>
            <a:schemeClr val="bg1"/>
          </a:solidFill>
          <a:ln w="25400" cmpd="sng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赋初值</a:t>
            </a:r>
            <a:endParaRPr lang="zh-CN" altLang="en-US"/>
          </a:p>
        </p:txBody>
      </p:sp>
      <p:sp>
        <p:nvSpPr>
          <p:cNvPr id="17422" name="Line 69"/>
          <p:cNvSpPr>
            <a:spLocks noChangeShapeType="1"/>
          </p:cNvSpPr>
          <p:nvPr/>
        </p:nvSpPr>
        <p:spPr bwMode="auto">
          <a:xfrm>
            <a:off x="3563938" y="4005263"/>
            <a:ext cx="2592387" cy="15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17423" name="Picture 75" descr="o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692150"/>
            <a:ext cx="7191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build="p" bldLvl="0" autoUpdateAnimBg="0"/>
      <p:bldP spid="17420" grpId="0" bldLvl="0" animBg="1" autoUpdateAnimBg="0"/>
      <p:bldP spid="17421" grpId="0" bldLvl="0" animBg="1" autoUpdateAnimBg="0"/>
      <p:bldP spid="17422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3EB9-8DA4-4026-8685-21DC140894A9}" type="slidenum">
              <a:rPr lang="zh-CN" altLang="en-US"/>
              <a:pPr/>
              <a:t>13</a:t>
            </a:fld>
            <a:endParaRPr lang="en-US" sz="1800"/>
          </a:p>
        </p:txBody>
      </p:sp>
      <p:sp>
        <p:nvSpPr>
          <p:cNvPr id="1638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638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6388" name="AutoShape 17"/>
          <p:cNvSpPr>
            <a:spLocks/>
          </p:cNvSpPr>
          <p:nvPr/>
        </p:nvSpPr>
        <p:spPr bwMode="auto">
          <a:xfrm>
            <a:off x="857250" y="590550"/>
            <a:ext cx="4002088" cy="677863"/>
          </a:xfrm>
          <a:prstGeom prst="homePlate">
            <a:avLst>
              <a:gd name="adj" fmla="val 111246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6389" name="Text Box 2"/>
          <p:cNvSpPr>
            <a:spLocks noChangeArrowheads="1"/>
          </p:cNvSpPr>
          <p:nvPr/>
        </p:nvSpPr>
        <p:spPr bwMode="auto">
          <a:xfrm>
            <a:off x="971550" y="692150"/>
            <a:ext cx="369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for</a:t>
            </a:r>
            <a:r>
              <a:rPr lang="zh-CN" altLang="en-US" sz="28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语句的几种特例</a:t>
            </a: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971550" y="1557338"/>
            <a:ext cx="7561263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76250" indent="-476250"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　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可以省略初始表达式, 但须保留分号 ; 且在</a:t>
            </a:r>
            <a:r>
              <a:rPr 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for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之前必须给循环变量赋初值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933450" lvl="1" indent="-476250" algn="l"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i=0;   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(; i&lt;=j; i++) {  }</a:t>
            </a:r>
            <a:endParaRPr lang="zh-CN" alt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6391" name="Picture 18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7338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 Box 19"/>
          <p:cNvSpPr>
            <a:spLocks noChangeArrowheads="1"/>
          </p:cNvSpPr>
          <p:nvPr/>
        </p:nvSpPr>
        <p:spPr bwMode="auto">
          <a:xfrm>
            <a:off x="1692275" y="3284538"/>
            <a:ext cx="6842125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条件表达式一般不可省略</a:t>
            </a:r>
            <a:r>
              <a:rPr 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否则为无限循环;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</a:t>
            </a:r>
            <a:r>
              <a:rPr lang="zh-CN" altLang="en-US" b="1">
                <a:solidFill>
                  <a:srgbClr val="CC0000"/>
                </a:solidFill>
                <a:latin typeface="宋体" pitchFamily="2" charset="-122"/>
                <a:sym typeface="宋体" pitchFamily="2" charset="-122"/>
              </a:rPr>
              <a:t>　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(i=1; ; i++)  { }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                   while (1) { }</a:t>
            </a:r>
            <a:endParaRPr lang="zh-CN" alt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6393" name="Picture 20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84538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Rectangle 21"/>
          <p:cNvSpPr>
            <a:spLocks noChangeArrowheads="1"/>
          </p:cNvSpPr>
          <p:nvPr/>
        </p:nvSpPr>
        <p:spPr bwMode="auto">
          <a:xfrm>
            <a:off x="1303338" y="4795838"/>
            <a:ext cx="7840662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</a:t>
            </a: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循环表达式亦可移至循环语句体中　</a:t>
            </a:r>
          </a:p>
          <a:p>
            <a:pPr algn="l">
              <a:lnSpc>
                <a:spcPct val="13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40458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 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for (sum=0,i=1;i&lt;=100;)    { sum=sum+i; </a:t>
            </a:r>
            <a:r>
              <a:rPr lang="en-US" b="1">
                <a:latin typeface="Times New Roman" pitchFamily="18" charset="0"/>
                <a:sym typeface="Times New Roman" pitchFamily="18" charset="0"/>
              </a:rPr>
              <a:t>i++;</a:t>
            </a:r>
            <a:r>
              <a:rPr lang="en-US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 }</a:t>
            </a:r>
            <a:endParaRPr lang="zh-CN" altLang="en-US" b="1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6395" name="Picture 22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868863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6" name="Group 2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6397" name="Text Box 2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6398" name="Freeform 2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ldLvl="0" autoUpdateAnimBg="0"/>
      <p:bldP spid="16390" grpId="0" bldLvl="0" autoUpdateAnimBg="0"/>
      <p:bldP spid="16392" grpId="0" bldLvl="0" autoUpdateAnimBg="0"/>
      <p:bldP spid="16394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945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9460" name="Text Box 3"/>
          <p:cNvSpPr>
            <a:spLocks noChangeArrowheads="1"/>
          </p:cNvSpPr>
          <p:nvPr/>
        </p:nvSpPr>
        <p:spPr bwMode="auto">
          <a:xfrm>
            <a:off x="900113" y="1125538"/>
            <a:ext cx="7772400" cy="326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char </a:t>
            </a:r>
            <a:r>
              <a:rPr lang="en-US" altLang="zh-CN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altLang="zh-CN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</a:t>
            </a:r>
            <a:endParaRPr lang="en-US" altLang="zh-CN" sz="2000" b="1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=‘a’;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&lt;=‘z’;)   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/*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没有循环表达式 *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(“The ASCII value for %c is %d\n”,</a:t>
            </a:r>
            <a:r>
              <a:rPr lang="en-US" sz="2000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ch,ch</a:t>
            </a: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endParaRPr lang="zh-CN" altLang="en-US" sz="2000" b="1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++;  //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相当于循环表达式，改变步进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 b="1" dirty="0"/>
          </a:p>
        </p:txBody>
      </p:sp>
      <p:sp>
        <p:nvSpPr>
          <p:cNvPr id="19461" name="AutoShape 61"/>
          <p:cNvSpPr>
            <a:spLocks noChangeArrowheads="1"/>
          </p:cNvSpPr>
          <p:nvPr/>
        </p:nvSpPr>
        <p:spPr bwMode="auto">
          <a:xfrm>
            <a:off x="611188" y="5492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  <p:pic>
        <p:nvPicPr>
          <p:cNvPr id="19462" name="Picture 62" descr="Gif0405_0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4509075"/>
            <a:ext cx="183515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3" name="Group 6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9464" name="Text Box 6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9465" name="Freeform 6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100000">
              <a:srgbClr val="FF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048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0484" name="Text Box 2"/>
          <p:cNvSpPr>
            <a:spLocks noChangeArrowheads="1"/>
          </p:cNvSpPr>
          <p:nvPr/>
        </p:nvSpPr>
        <p:spPr bwMode="auto">
          <a:xfrm>
            <a:off x="652463" y="682625"/>
            <a:ext cx="795178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A600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 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若同时省略</a:t>
            </a:r>
            <a:r>
              <a:rPr lang="zh-CN" altLang="en-US" sz="2800" b="1" u="sng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初始表达式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和</a:t>
            </a:r>
            <a:r>
              <a:rPr lang="zh-CN" altLang="en-US" sz="2800" b="1" u="sng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循环表达式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，则相</a:t>
            </a:r>
          </a:p>
          <a:p>
            <a:pPr marL="381000" indent="-381000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当于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while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语句。</a:t>
            </a:r>
            <a:endParaRPr lang="zh-CN" altLang="en-US" sz="2800" b="1">
              <a:latin typeface="Times New Roman" pitchFamily="18" charset="0"/>
              <a:sym typeface="Monotype Sorts" pitchFamily="2" charset="2"/>
            </a:endParaRPr>
          </a:p>
        </p:txBody>
      </p:sp>
      <p:pic>
        <p:nvPicPr>
          <p:cNvPr id="20485" name="Picture 62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92150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6" name="Group 6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0487" name="Text Box 7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0488" name="Freeform 7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0489" name="AutoShape 23"/>
          <p:cNvSpPr>
            <a:spLocks noChangeArrowheads="1"/>
          </p:cNvSpPr>
          <p:nvPr/>
        </p:nvSpPr>
        <p:spPr bwMode="auto">
          <a:xfrm>
            <a:off x="1331913" y="3068638"/>
            <a:ext cx="5184775" cy="3313112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CCFF33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0490" name="Rectangle 19"/>
          <p:cNvSpPr>
            <a:spLocks noChangeArrowheads="1"/>
          </p:cNvSpPr>
          <p:nvPr/>
        </p:nvSpPr>
        <p:spPr bwMode="auto">
          <a:xfrm>
            <a:off x="1619250" y="3787775"/>
            <a:ext cx="3576638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相当于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 (i&lt;=100)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{sum+= i;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 i++;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}</a:t>
            </a:r>
            <a:endParaRPr lang="zh-CN" altLang="en-US"/>
          </a:p>
        </p:txBody>
      </p:sp>
      <p:sp>
        <p:nvSpPr>
          <p:cNvPr id="20491" name="Rectangle 20"/>
          <p:cNvSpPr>
            <a:spLocks noChangeArrowheads="1"/>
          </p:cNvSpPr>
          <p:nvPr/>
        </p:nvSpPr>
        <p:spPr bwMode="auto">
          <a:xfrm>
            <a:off x="1116013" y="3068638"/>
            <a:ext cx="57070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(; i&lt;=100;) {sum+=i; i++;}</a:t>
            </a:r>
            <a:endParaRPr lang="zh-CN" altLang="en-US"/>
          </a:p>
        </p:txBody>
      </p:sp>
      <p:sp>
        <p:nvSpPr>
          <p:cNvPr id="20492" name="AutoShape 21"/>
          <p:cNvSpPr>
            <a:spLocks noChangeArrowheads="1"/>
          </p:cNvSpPr>
          <p:nvPr/>
        </p:nvSpPr>
        <p:spPr bwMode="auto">
          <a:xfrm>
            <a:off x="468313" y="22764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utoUpdateAnimBg="0"/>
      <p:bldP spid="20489" grpId="0" bldLvl="0" animBg="1" autoUpdateAnimBg="0"/>
      <p:bldP spid="20490" grpId="0" bldLvl="0" autoUpdateAnimBg="0"/>
      <p:bldP spid="20491" grpId="0" build="p" bldLvl="0" autoUpdateAnimBg="0"/>
      <p:bldP spid="20492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53AA-3ED2-4CF0-A983-A81E1223E682}" type="slidenum">
              <a:rPr lang="zh-CN" altLang="en-US"/>
              <a:pPr/>
              <a:t>16</a:t>
            </a:fld>
            <a:endParaRPr lang="en-US" sz="1800"/>
          </a:p>
        </p:txBody>
      </p:sp>
      <p:sp>
        <p:nvSpPr>
          <p:cNvPr id="2150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150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1508" name="Text Box 63"/>
          <p:cNvSpPr>
            <a:spLocks noChangeArrowheads="1"/>
          </p:cNvSpPr>
          <p:nvPr/>
        </p:nvSpPr>
        <p:spPr bwMode="auto">
          <a:xfrm>
            <a:off x="796925" y="790575"/>
            <a:ext cx="7591425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A600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三个表达式均省略 即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for(;;)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语句则相当于</a:t>
            </a:r>
          </a:p>
          <a:p>
            <a:pPr marL="381000" indent="-38100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　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while(1)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语句，为无限循环。　</a:t>
            </a:r>
            <a:endParaRPr lang="zh-CN" altLang="en-US" sz="2800" b="1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1509" name="Picture 64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65175"/>
            <a:ext cx="5762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65"/>
          <p:cNvSpPr>
            <a:spLocks noChangeArrowheads="1"/>
          </p:cNvSpPr>
          <p:nvPr/>
        </p:nvSpPr>
        <p:spPr bwMode="auto">
          <a:xfrm>
            <a:off x="827088" y="2133600"/>
            <a:ext cx="8316912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初始表达式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、</a:t>
            </a:r>
            <a:r>
              <a:rPr lang="zh-CN" altLang="en-US" sz="2800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循环表达式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可以是</a:t>
            </a:r>
            <a:r>
              <a:rPr lang="zh-CN" altLang="en-US" sz="2800" b="1">
                <a:solidFill>
                  <a:srgbClr val="CC000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逗号表达式</a:t>
            </a:r>
            <a:r>
              <a:rPr 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endParaRPr lang="zh-CN" altLang="en-US" sz="2800" b="1"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marL="285750" indent="-28575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以使循环变量值在修改时可以对其它变量赋值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。</a:t>
            </a:r>
            <a:endParaRPr lang="zh-CN" altLang="en-US" sz="2800" b="1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21511" name="Picture 66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168525"/>
            <a:ext cx="5762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2" name="Group 6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1513" name="Text Box 7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1514" name="Freeform 7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1515" name="AutoShape 25"/>
          <p:cNvSpPr>
            <a:spLocks noChangeArrowheads="1"/>
          </p:cNvSpPr>
          <p:nvPr/>
        </p:nvSpPr>
        <p:spPr bwMode="auto">
          <a:xfrm>
            <a:off x="1476375" y="3932238"/>
            <a:ext cx="6408738" cy="2089150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CCFF33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1516" name="Rectangle 4"/>
          <p:cNvSpPr>
            <a:spLocks noChangeArrowheads="1"/>
          </p:cNvSpPr>
          <p:nvPr/>
        </p:nvSpPr>
        <p:spPr bwMode="auto">
          <a:xfrm>
            <a:off x="1619250" y="4005263"/>
            <a:ext cx="606266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　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for (sum=0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i=1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i&lt;=100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 i++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   i++)</a:t>
            </a:r>
            <a:endParaRPr 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1517" name="Rectangle 5"/>
          <p:cNvSpPr>
            <a:spLocks noChangeArrowheads="1"/>
          </p:cNvSpPr>
          <p:nvPr/>
        </p:nvSpPr>
        <p:spPr bwMode="auto">
          <a:xfrm>
            <a:off x="1547813" y="4508500"/>
            <a:ext cx="52736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相当于：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sum=0;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for (i=1;  i&lt;=100;   i=i+2)</a:t>
            </a:r>
            <a:endParaRPr lang="zh-CN" altLang="en-US"/>
          </a:p>
        </p:txBody>
      </p:sp>
      <p:sp>
        <p:nvSpPr>
          <p:cNvPr id="21518" name="AutoShape 22"/>
          <p:cNvSpPr>
            <a:spLocks noChangeArrowheads="1"/>
          </p:cNvSpPr>
          <p:nvPr/>
        </p:nvSpPr>
        <p:spPr bwMode="auto">
          <a:xfrm>
            <a:off x="468313" y="3716338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6F89F7"/>
              </a:gs>
              <a:gs pos="100000">
                <a:srgbClr val="FF99CC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例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ldLvl="0" autoUpdateAnimBg="0"/>
      <p:bldP spid="21510" grpId="0" bldLvl="0" autoUpdateAnimBg="0"/>
      <p:bldP spid="21515" grpId="0" bldLvl="0" animBg="1" autoUpdateAnimBg="0"/>
      <p:bldP spid="21516" grpId="0" bldLvl="0" autoUpdateAnimBg="0"/>
      <p:bldP spid="21517" grpId="0" bldLvl="0" autoUpdateAnimBg="0"/>
      <p:bldP spid="21518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4493-D4A6-46C2-909C-8130952E005E}" type="slidenum">
              <a:rPr lang="zh-CN" altLang="en-US"/>
              <a:pPr/>
              <a:t>17</a:t>
            </a:fld>
            <a:endParaRPr lang="en-US" sz="1800"/>
          </a:p>
        </p:txBody>
      </p:sp>
      <p:sp>
        <p:nvSpPr>
          <p:cNvPr id="2253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253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2532" name="Text Box 67"/>
          <p:cNvSpPr>
            <a:spLocks noChangeArrowheads="1"/>
          </p:cNvSpPr>
          <p:nvPr/>
        </p:nvSpPr>
        <p:spPr bwMode="auto">
          <a:xfrm>
            <a:off x="755650" y="692150"/>
            <a:ext cx="8172450" cy="121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条件表达式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可以是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关系表达式</a:t>
            </a:r>
            <a:r>
              <a:rPr 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,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也可以是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数值表达式或字符表达式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。只要值为</a:t>
            </a:r>
            <a:r>
              <a:rPr lang="zh-CN" altLang="en-US" sz="2800" b="1" dirty="0">
                <a:solidFill>
                  <a:srgbClr val="725F1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非0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.即执行</a:t>
            </a:r>
            <a:r>
              <a:rPr lang="zh-CN" altLang="en-US" sz="2800" b="1" dirty="0" smtClean="0"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循环体</a:t>
            </a:r>
            <a:endParaRPr lang="zh-CN" altLang="en-US" sz="2800" b="1" dirty="0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2533" name="Picture 68" descr="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36613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Group 6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2535" name="Text Box 7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2536" name="Freeform 7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2538" name="Rectangle 3"/>
          <p:cNvSpPr>
            <a:spLocks noChangeArrowheads="1"/>
          </p:cNvSpPr>
          <p:nvPr/>
        </p:nvSpPr>
        <p:spPr bwMode="auto">
          <a:xfrm>
            <a:off x="395709" y="2258346"/>
            <a:ext cx="5067413" cy="101566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nn-NO" sz="2000" b="1" dirty="0">
                <a:sym typeface="Times New Roman" pitchFamily="18" charset="0"/>
              </a:rPr>
              <a:t>int i; char c;</a:t>
            </a:r>
          </a:p>
          <a:p>
            <a:pPr algn="l"/>
            <a:r>
              <a:rPr lang="nn-NO" sz="2000" b="1" dirty="0" smtClean="0">
                <a:sym typeface="Times New Roman" pitchFamily="18" charset="0"/>
              </a:rPr>
              <a:t>for </a:t>
            </a:r>
            <a:r>
              <a:rPr lang="nn-NO" sz="2000" b="1" dirty="0">
                <a:sym typeface="Times New Roman" pitchFamily="18" charset="0"/>
              </a:rPr>
              <a:t>(i=0;(c=getchar())!= '\n'; i++)</a:t>
            </a:r>
          </a:p>
          <a:p>
            <a:pPr algn="l"/>
            <a:r>
              <a:rPr lang="nn-NO" sz="2000" b="1" dirty="0">
                <a:sym typeface="Times New Roman" pitchFamily="18" charset="0"/>
              </a:rPr>
              <a:t>       printf("i=%d,c=%c\n",i,c);</a:t>
            </a:r>
            <a:endParaRPr lang="en-US" sz="2000" b="1" dirty="0">
              <a:sym typeface="Times New Roman" pitchFamily="18" charset="0"/>
            </a:endParaRPr>
          </a:p>
        </p:txBody>
      </p:sp>
      <p:pic>
        <p:nvPicPr>
          <p:cNvPr id="22544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717" y="1988900"/>
            <a:ext cx="1271725" cy="201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5397211" y="2060905"/>
            <a:ext cx="1334939" cy="830997"/>
            <a:chOff x="5144293" y="2180095"/>
            <a:chExt cx="1334939" cy="830997"/>
          </a:xfrm>
        </p:grpSpPr>
        <p:sp>
          <p:nvSpPr>
            <p:cNvPr id="2" name="TextBox 1"/>
            <p:cNvSpPr txBox="1"/>
            <p:nvPr/>
          </p:nvSpPr>
          <p:spPr>
            <a:xfrm>
              <a:off x="5144293" y="2180095"/>
              <a:ext cx="11925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 smtClean="0"/>
                <a:t>输入：</a:t>
              </a:r>
              <a:endParaRPr lang="en-US" altLang="zh-CN" dirty="0" smtClean="0"/>
            </a:p>
            <a:p>
              <a:pPr algn="l"/>
              <a:r>
                <a:rPr lang="en-US" altLang="zh-CN" dirty="0" smtClean="0"/>
                <a:t>1,2 3 4</a:t>
              </a:r>
              <a:endParaRPr lang="zh-CN" altLang="en-US" dirty="0"/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>
              <a:off x="6351029" y="2525343"/>
              <a:ext cx="128203" cy="3600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" name="矩形 6"/>
          <p:cNvSpPr/>
          <p:nvPr/>
        </p:nvSpPr>
        <p:spPr>
          <a:xfrm>
            <a:off x="395709" y="4149050"/>
            <a:ext cx="8280575" cy="193899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; char c; </a:t>
            </a:r>
          </a:p>
          <a:p>
            <a:pPr algn="l"/>
            <a:r>
              <a:rPr lang="en-US" altLang="zh-CN" sz="2000" b="1" dirty="0" smtClean="0"/>
              <a:t>char password[7];  // 6</a:t>
            </a:r>
            <a:r>
              <a:rPr lang="zh-CN" altLang="en-US" sz="2000" b="1" dirty="0" smtClean="0"/>
              <a:t>位密码，下标从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开始，</a:t>
            </a:r>
            <a:r>
              <a:rPr lang="en-US" altLang="zh-CN" sz="2000" b="1" dirty="0" smtClean="0"/>
              <a:t>password[6]='\0' </a:t>
            </a:r>
          </a:p>
          <a:p>
            <a:pPr algn="l"/>
            <a:r>
              <a:rPr lang="en-US" altLang="zh-CN" sz="2000" b="1" dirty="0" smtClean="0"/>
              <a:t>for (i=0;((c=</a:t>
            </a:r>
            <a:r>
              <a:rPr lang="en-US" altLang="zh-CN" sz="2000" b="1" dirty="0" err="1" smtClean="0"/>
              <a:t>getch</a:t>
            </a:r>
            <a:r>
              <a:rPr lang="en-US" altLang="zh-CN" sz="2000" b="1" dirty="0" smtClean="0"/>
              <a:t>())!='\r') &amp;&amp; i&lt;=5; i++) </a:t>
            </a:r>
          </a:p>
          <a:p>
            <a:pPr algn="l"/>
            <a:r>
              <a:rPr lang="en-US" altLang="zh-CN" sz="2000" b="1" dirty="0" smtClean="0"/>
              <a:t>    { </a:t>
            </a:r>
            <a:r>
              <a:rPr lang="en-US" altLang="zh-CN" sz="2000" b="1" dirty="0" err="1" smtClean="0"/>
              <a:t>putchar</a:t>
            </a:r>
            <a:r>
              <a:rPr lang="en-US" altLang="zh-CN" sz="2000" b="1" dirty="0" smtClean="0"/>
              <a:t>('*');    password[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]=c; }</a:t>
            </a:r>
          </a:p>
          <a:p>
            <a:pPr algn="l"/>
            <a:r>
              <a:rPr lang="en-US" altLang="zh-CN" sz="2000" b="1" dirty="0" smtClean="0"/>
              <a:t>password[6] = ‘\0’; // </a:t>
            </a:r>
            <a:r>
              <a:rPr lang="zh-CN" altLang="en-US" sz="2000" b="1" dirty="0" smtClean="0"/>
              <a:t>最后一位是字符串结束符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("\n</a:t>
            </a:r>
            <a:r>
              <a:rPr lang="zh-CN" altLang="en-US" sz="2000" b="1" dirty="0" smtClean="0"/>
              <a:t>验证密码</a:t>
            </a:r>
            <a:r>
              <a:rPr lang="en-US" altLang="zh-CN" sz="2000" b="1" dirty="0" smtClean="0"/>
              <a:t>=%s\</a:t>
            </a:r>
            <a:r>
              <a:rPr lang="en-US" altLang="zh-CN" sz="2000" b="1" dirty="0" err="1" smtClean="0"/>
              <a:t>n",password</a:t>
            </a:r>
            <a:r>
              <a:rPr lang="en-US" altLang="zh-CN" sz="2000" b="1" dirty="0" smtClean="0"/>
              <a:t>);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ldLvl="0" autoUpdateAnimBg="0"/>
      <p:bldP spid="22538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BB5F03"/>
            </a:gs>
            <a:gs pos="100000">
              <a:srgbClr val="9933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17D-DB34-4BC0-8E2C-E4714E608A65}" type="slidenum">
              <a:rPr lang="zh-CN" altLang="en-US"/>
              <a:pPr/>
              <a:t>18</a:t>
            </a:fld>
            <a:endParaRPr lang="en-US" sz="1800">
              <a:latin typeface="Tahoma" pitchFamily="34" charset="0"/>
            </a:endParaRPr>
          </a:p>
        </p:txBody>
      </p:sp>
      <p:grpSp>
        <p:nvGrpSpPr>
          <p:cNvPr id="23554" name="Group 1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3555" name="Text Box 1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tx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3556" name="Freeform 2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Times New Roman" pitchFamily="18" charset="0"/>
              </a:endParaRPr>
            </a:p>
          </p:txBody>
        </p:sp>
      </p:grpSp>
      <p:sp>
        <p:nvSpPr>
          <p:cNvPr id="23557" name="Text Box 21"/>
          <p:cNvSpPr>
            <a:spLocks noChangeArrowheads="1"/>
          </p:cNvSpPr>
          <p:nvPr/>
        </p:nvSpPr>
        <p:spPr bwMode="auto">
          <a:xfrm>
            <a:off x="215900" y="981075"/>
            <a:ext cx="3790950" cy="1958975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</a:t>
            </a:r>
            <a:r>
              <a:rPr lang="zh-CN" alt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：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void main( )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{   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for(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=0;i&lt;10;i++)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     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putchar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(‘a’+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);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}</a:t>
            </a:r>
            <a:endParaRPr lang="zh-CN" altLang="en-US" sz="2000" dirty="0"/>
          </a:p>
        </p:txBody>
      </p:sp>
      <p:sp>
        <p:nvSpPr>
          <p:cNvPr id="23558" name="Text Box 22"/>
          <p:cNvSpPr>
            <a:spLocks noChangeArrowheads="1"/>
          </p:cNvSpPr>
          <p:nvPr/>
        </p:nvSpPr>
        <p:spPr bwMode="auto">
          <a:xfrm>
            <a:off x="215900" y="3175000"/>
            <a:ext cx="2560638" cy="434975"/>
          </a:xfrm>
          <a:prstGeom prst="rect">
            <a:avLst/>
          </a:prstGeom>
          <a:solidFill>
            <a:schemeClr val="bg2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运行结果：</a:t>
            </a:r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abcdefghij</a:t>
            </a:r>
          </a:p>
        </p:txBody>
      </p:sp>
      <p:sp>
        <p:nvSpPr>
          <p:cNvPr id="23559" name="Text Box 23"/>
          <p:cNvSpPr>
            <a:spLocks noChangeArrowheads="1"/>
          </p:cNvSpPr>
          <p:nvPr/>
        </p:nvSpPr>
        <p:spPr bwMode="auto">
          <a:xfrm>
            <a:off x="4794250" y="979488"/>
            <a:ext cx="3790950" cy="1960562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l"/>
            <a:r>
              <a:rPr lang="zh-CN" altLang="en-US" sz="200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例：</a:t>
            </a:r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#include&lt;stdio.h&gt;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void main( )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{    int i=0;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</a:t>
            </a:r>
            <a:r>
              <a:rPr lang="en-US" sz="200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for(;i&lt;10;i++)</a:t>
            </a:r>
            <a:endParaRPr lang="zh-CN" altLang="en-US" sz="2000">
              <a:solidFill>
                <a:srgbClr val="FF0000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      putchar(‘a’+i);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}</a:t>
            </a:r>
            <a:endParaRPr lang="zh-CN" altLang="en-US" sz="2000"/>
          </a:p>
        </p:txBody>
      </p:sp>
      <p:sp>
        <p:nvSpPr>
          <p:cNvPr id="23560" name="Text Box 24"/>
          <p:cNvSpPr>
            <a:spLocks noChangeArrowheads="1"/>
          </p:cNvSpPr>
          <p:nvPr/>
        </p:nvSpPr>
        <p:spPr bwMode="auto">
          <a:xfrm>
            <a:off x="188913" y="4076700"/>
            <a:ext cx="3951287" cy="1958975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#include&lt;stdio.h&gt;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void main( )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{ int i=0;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</a:t>
            </a:r>
            <a:r>
              <a:rPr lang="en-US" sz="200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for(;i&lt;10;)</a:t>
            </a:r>
            <a:endParaRPr lang="zh-CN" altLang="en-US" sz="2000">
              <a:solidFill>
                <a:srgbClr val="FF0000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putchar(‘a’+(i++));</a:t>
            </a:r>
            <a:endParaRPr lang="zh-CN" altLang="en-US" sz="200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}</a:t>
            </a:r>
          </a:p>
        </p:txBody>
      </p:sp>
      <p:sp>
        <p:nvSpPr>
          <p:cNvPr id="23561" name="Text Box 25"/>
          <p:cNvSpPr>
            <a:spLocks noChangeArrowheads="1"/>
          </p:cNvSpPr>
          <p:nvPr/>
        </p:nvSpPr>
        <p:spPr bwMode="auto">
          <a:xfrm>
            <a:off x="4429125" y="4076700"/>
            <a:ext cx="4248150" cy="1960563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&gt;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void main( )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{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=0;</a:t>
            </a:r>
            <a:endParaRPr lang="zh-CN" altLang="en-US" sz="2000" dirty="0">
              <a:solidFill>
                <a:schemeClr val="bg1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for(;</a:t>
            </a:r>
            <a:r>
              <a:rPr lang="en-US" sz="2000" dirty="0" err="1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&lt;10;putchar(‘a’+</a:t>
            </a:r>
            <a:r>
              <a:rPr lang="en-US" sz="2000" dirty="0" err="1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),</a:t>
            </a:r>
            <a:r>
              <a:rPr lang="en-US" sz="2000" dirty="0" err="1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++)</a:t>
            </a:r>
            <a:endParaRPr lang="zh-CN" altLang="en-US" sz="2000" dirty="0">
              <a:solidFill>
                <a:srgbClr val="FF0000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                  </a:t>
            </a:r>
            <a:r>
              <a:rPr lang="en-US" sz="2000" dirty="0">
                <a:solidFill>
                  <a:srgbClr val="3333FF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;</a:t>
            </a:r>
            <a:endParaRPr lang="zh-CN" altLang="en-US" sz="2000" dirty="0">
              <a:solidFill>
                <a:srgbClr val="3333FF"/>
              </a:solidFill>
              <a:latin typeface="Verdana" pitchFamily="34" charset="0"/>
              <a:ea typeface="隶书" pitchFamily="49" charset="-122"/>
              <a:sym typeface="Verdan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Verdana" pitchFamily="34" charset="0"/>
                <a:ea typeface="隶书" pitchFamily="49" charset="-122"/>
                <a:sym typeface="Verdana" pitchFamily="34" charset="0"/>
              </a:rPr>
              <a:t>}</a:t>
            </a:r>
          </a:p>
        </p:txBody>
      </p:sp>
      <p:sp>
        <p:nvSpPr>
          <p:cNvPr id="23562" name="Rectangle 26"/>
          <p:cNvSpPr>
            <a:spLocks noChangeArrowheads="1"/>
          </p:cNvSpPr>
          <p:nvPr/>
        </p:nvSpPr>
        <p:spPr bwMode="auto">
          <a:xfrm>
            <a:off x="323850" y="34925"/>
            <a:ext cx="42259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综合举例：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58" grpId="0" animBg="1"/>
      <p:bldP spid="23559" grpId="0" animBg="1"/>
      <p:bldP spid="23560" grpId="0" animBg="1"/>
      <p:bldP spid="235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457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24580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33375"/>
            <a:ext cx="5249862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3"/>
          <p:cNvSpPr>
            <a:spLocks noChangeArrowheads="1"/>
          </p:cNvSpPr>
          <p:nvPr/>
        </p:nvSpPr>
        <p:spPr bwMode="auto">
          <a:xfrm>
            <a:off x="2268538" y="692150"/>
            <a:ext cx="4491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§5.3 do /while</a:t>
            </a:r>
            <a:r>
              <a:rPr lang="zh-CN" alt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语句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139970" y="27813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do</a:t>
            </a:r>
            <a:endParaRPr lang="zh-CN" altLang="en-US" dirty="0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4427538" y="3429000"/>
            <a:ext cx="2449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zh-CN" alt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A;  }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4140200" y="3933825"/>
            <a:ext cx="973138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585" name="AutoShape 18"/>
          <p:cNvSpPr>
            <a:spLocks/>
          </p:cNvSpPr>
          <p:nvPr/>
        </p:nvSpPr>
        <p:spPr bwMode="auto">
          <a:xfrm>
            <a:off x="827088" y="2852738"/>
            <a:ext cx="2592387" cy="86360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/>
              </a:gs>
              <a:gs pos="50000">
                <a:srgbClr val="FFFFFF"/>
              </a:gs>
              <a:gs pos="100000">
                <a:srgbClr val="0066FF"/>
              </a:gs>
            </a:gsLst>
            <a:lin ang="54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725F1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语法结构</a:t>
            </a:r>
            <a:endParaRPr lang="zh-CN" altLang="en-US" sz="2800" b="1" i="1">
              <a:solidFill>
                <a:srgbClr val="725F11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24586" name="Rectangle 19" descr="leaf1"/>
          <p:cNvSpPr>
            <a:spLocks noChangeArrowheads="1"/>
          </p:cNvSpPr>
          <p:nvPr/>
        </p:nvSpPr>
        <p:spPr bwMode="auto">
          <a:xfrm>
            <a:off x="0" y="1844675"/>
            <a:ext cx="9144000" cy="6858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           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专门的</a:t>
            </a:r>
            <a:r>
              <a:rPr lang="zh-CN" altLang="en-US" b="1">
                <a:solidFill>
                  <a:srgbClr val="FF3300"/>
                </a:solidFill>
                <a:sym typeface="Tahoma" pitchFamily="34" charset="0"/>
              </a:rPr>
              <a:t>直到型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循环语句</a:t>
            </a:r>
          </a:p>
        </p:txBody>
      </p:sp>
      <p:sp>
        <p:nvSpPr>
          <p:cNvPr id="24587" name="AutoShape 20"/>
          <p:cNvSpPr>
            <a:spLocks/>
          </p:cNvSpPr>
          <p:nvPr/>
        </p:nvSpPr>
        <p:spPr bwMode="auto">
          <a:xfrm>
            <a:off x="827088" y="4437063"/>
            <a:ext cx="2592387" cy="720725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/>
              </a:gs>
              <a:gs pos="50000">
                <a:srgbClr val="FFFFFF"/>
              </a:gs>
              <a:gs pos="100000">
                <a:srgbClr val="0066FF"/>
              </a:gs>
            </a:gsLst>
            <a:lin ang="54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725F1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执行过程</a:t>
            </a:r>
            <a:endParaRPr lang="zh-CN" altLang="en-US" sz="2800" b="1" i="1">
              <a:solidFill>
                <a:srgbClr val="725F11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24588" name="Rectangle 21"/>
          <p:cNvSpPr>
            <a:spLocks noChangeArrowheads="1"/>
          </p:cNvSpPr>
          <p:nvPr/>
        </p:nvSpPr>
        <p:spPr bwMode="auto">
          <a:xfrm>
            <a:off x="1258888" y="5013325"/>
            <a:ext cx="725963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indent="952500" algn="l">
              <a:lnSpc>
                <a:spcPct val="150000"/>
              </a:lnSpc>
              <a:spcBef>
                <a:spcPct val="4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先执行语句体,再判断条件表达式的值,</a:t>
            </a:r>
            <a:b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若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Arial" pitchFamily="34" charset="0"/>
              </a:rPr>
              <a:t>≠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0,再执行语句, 否则结束循环。</a:t>
            </a:r>
          </a:p>
        </p:txBody>
      </p:sp>
      <p:sp>
        <p:nvSpPr>
          <p:cNvPr id="24589" name="Rectangle 23"/>
          <p:cNvSpPr>
            <a:spLocks noChangeArrowheads="1"/>
          </p:cNvSpPr>
          <p:nvPr/>
        </p:nvSpPr>
        <p:spPr bwMode="auto">
          <a:xfrm>
            <a:off x="4500563" y="3933825"/>
            <a:ext cx="44640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(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条件表达式)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sz="2800" b="1" dirty="0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7030646" y="1948148"/>
            <a:ext cx="1939925" cy="2998788"/>
            <a:chOff x="0" y="0"/>
            <a:chExt cx="3054" cy="4722"/>
          </a:xfrm>
          <a:noFill/>
        </p:grpSpPr>
        <p:sp>
          <p:nvSpPr>
            <p:cNvPr id="15" name="Text Box 5"/>
            <p:cNvSpPr>
              <a:spLocks noChangeArrowheads="1"/>
            </p:cNvSpPr>
            <p:nvPr/>
          </p:nvSpPr>
          <p:spPr bwMode="auto">
            <a:xfrm>
              <a:off x="1250" y="665"/>
              <a:ext cx="1640" cy="8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语句</a:t>
              </a:r>
            </a:p>
          </p:txBody>
        </p:sp>
        <p:sp>
          <p:nvSpPr>
            <p:cNvPr id="16" name="Text Box 6"/>
            <p:cNvSpPr>
              <a:spLocks noChangeArrowheads="1"/>
            </p:cNvSpPr>
            <p:nvPr/>
          </p:nvSpPr>
          <p:spPr bwMode="auto">
            <a:xfrm>
              <a:off x="887" y="2887"/>
              <a:ext cx="2058" cy="8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表达式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332" y="610"/>
              <a:ext cx="1195" cy="1027"/>
            </a:xfrm>
            <a:prstGeom prst="rect">
              <a:avLst/>
            </a:prstGeom>
            <a:grpFill/>
            <a:ln w="9525" cmpd="sng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725F11"/>
                </a:solidFill>
                <a:sym typeface="Tahoma" pitchFamily="34" charset="0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722" y="2525"/>
              <a:ext cx="2333" cy="1640"/>
            </a:xfrm>
            <a:prstGeom prst="diamond">
              <a:avLst/>
            </a:prstGeom>
            <a:grpFill/>
            <a:ln w="9525" cmpd="sng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725F11"/>
                </a:solidFill>
                <a:sym typeface="Tahoma" pitchFamily="34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1915" y="0"/>
              <a:ext cx="2" cy="582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1860" y="1637"/>
              <a:ext cx="2" cy="778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1887" y="4250"/>
              <a:ext cx="3" cy="473"/>
            </a:xfrm>
            <a:prstGeom prst="line">
              <a:avLst/>
            </a:prstGeom>
            <a:grp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0" y="165"/>
              <a:ext cx="1750" cy="3167"/>
            </a:xfrm>
            <a:custGeom>
              <a:avLst/>
              <a:gdLst>
                <a:gd name="T0" fmla="*/ 255 w 700"/>
                <a:gd name="T1" fmla="*/ 1267 h 1267"/>
                <a:gd name="T2" fmla="*/ 0 w 700"/>
                <a:gd name="T3" fmla="*/ 1267 h 1267"/>
                <a:gd name="T4" fmla="*/ 0 w 700"/>
                <a:gd name="T5" fmla="*/ 0 h 1267"/>
                <a:gd name="T6" fmla="*/ 700 w 700"/>
                <a:gd name="T7" fmla="*/ 0 h 12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0"/>
                <a:gd name="T13" fmla="*/ 0 h 1267"/>
                <a:gd name="T14" fmla="*/ 700 w 700"/>
                <a:gd name="T15" fmla="*/ 1267 h 12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0" h="1267">
                  <a:moveTo>
                    <a:pt x="255" y="1267"/>
                  </a:moveTo>
                  <a:lnTo>
                    <a:pt x="0" y="1267"/>
                  </a:lnTo>
                  <a:lnTo>
                    <a:pt x="0" y="0"/>
                  </a:lnTo>
                  <a:lnTo>
                    <a:pt x="700" y="0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miter lim="800000"/>
              <a:headEnd/>
              <a:tailEnd type="arrow" w="med" len="med"/>
            </a:ln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725F11"/>
                </a:solidFill>
                <a:sym typeface="Tahoma" pitchFamily="34" charset="0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07" y="2370"/>
              <a:ext cx="784" cy="7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725F11"/>
                  </a:solidFill>
                  <a:latin typeface="Times New Roman" pitchFamily="18" charset="0"/>
                  <a:sym typeface="Arial" pitchFamily="34" charset="0"/>
                </a:rPr>
                <a:t>≠</a:t>
              </a:r>
              <a:r>
                <a:rPr lang="zh-CN" altLang="en-US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>
                <a:solidFill>
                  <a:srgbClr val="725F11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2022" y="3990"/>
              <a:ext cx="795" cy="7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725F11"/>
                  </a:solidFill>
                  <a:latin typeface="Times New Roman" pitchFamily="18" charset="0"/>
                  <a:sym typeface="Times New Roman" pitchFamily="18" charset="0"/>
                </a:rPr>
                <a:t>=0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 bldLvl="0" animBg="1" autoUpdateAnimBg="0"/>
      <p:bldP spid="24588" grpId="0" build="p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614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6148" name="Text Box 2"/>
          <p:cNvSpPr>
            <a:spLocks noChangeArrowheads="1"/>
          </p:cNvSpPr>
          <p:nvPr/>
        </p:nvSpPr>
        <p:spPr bwMode="auto">
          <a:xfrm>
            <a:off x="628650" y="240030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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循环的本质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不断地重复某种动作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。</a:t>
            </a:r>
            <a:endParaRPr lang="zh-CN" altLang="en-US"/>
          </a:p>
        </p:txBody>
      </p:sp>
      <p:sp>
        <p:nvSpPr>
          <p:cNvPr id="6149" name="Text Box 3"/>
          <p:cNvSpPr>
            <a:spLocks noChangeArrowheads="1"/>
          </p:cNvSpPr>
          <p:nvPr/>
        </p:nvSpPr>
        <p:spPr bwMode="auto">
          <a:xfrm>
            <a:off x="628650" y="3390900"/>
            <a:ext cx="864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90500" indent="-190500" algn="l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sym typeface="Monotype Sorts" pitchFamily="2" charset="2"/>
              </a:rPr>
              <a:t>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对计算机程序而言</a:t>
            </a:r>
            <a:r>
              <a:rPr lang="zh-CN" altLang="en-US" sz="2800" b="1">
                <a:latin typeface="Times New Roman" pitchFamily="18" charset="0"/>
              </a:rPr>
              <a:t>，</a:t>
            </a:r>
            <a:r>
              <a:rPr lang="zh-CN" altLang="en-US" b="1">
                <a:solidFill>
                  <a:schemeClr val="tx2"/>
                </a:solidFill>
                <a:latin typeface="Times New Roman" pitchFamily="18" charset="0"/>
              </a:rPr>
              <a:t>合理循环必须具备两个重要因素：</a:t>
            </a:r>
            <a:endParaRPr lang="zh-CN" altLang="en-US"/>
          </a:p>
        </p:txBody>
      </p:sp>
      <p:sp>
        <p:nvSpPr>
          <p:cNvPr id="6150" name="Text Box 4"/>
          <p:cNvSpPr>
            <a:spLocks noChangeArrowheads="1"/>
          </p:cNvSpPr>
          <p:nvPr/>
        </p:nvSpPr>
        <p:spPr bwMode="auto">
          <a:xfrm>
            <a:off x="1009650" y="421005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1.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在一定的条件下，重复执行一组指令</a:t>
            </a:r>
            <a:endParaRPr lang="zh-CN" altLang="en-US"/>
          </a:p>
        </p:txBody>
      </p:sp>
      <p:sp>
        <p:nvSpPr>
          <p:cNvPr id="6151" name="Text Box 5"/>
          <p:cNvSpPr>
            <a:spLocks noChangeArrowheads="1"/>
          </p:cNvSpPr>
          <p:nvPr/>
        </p:nvSpPr>
        <p:spPr bwMode="auto">
          <a:xfrm>
            <a:off x="990600" y="514350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2.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必然出现不满足条件的情况，使循环终止</a:t>
            </a:r>
            <a:endParaRPr lang="zh-CN" altLang="en-US"/>
          </a:p>
        </p:txBody>
      </p:sp>
      <p:pic>
        <p:nvPicPr>
          <p:cNvPr id="6152" name="Picture 6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692150"/>
            <a:ext cx="4310063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 Box 7"/>
          <p:cNvSpPr>
            <a:spLocks noChangeArrowheads="1"/>
          </p:cNvSpPr>
          <p:nvPr/>
        </p:nvSpPr>
        <p:spPr bwMode="auto">
          <a:xfrm>
            <a:off x="2476500" y="914400"/>
            <a:ext cx="365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§5.0 </a:t>
            </a:r>
            <a:r>
              <a:rPr lang="zh-CN" altLang="en-US" sz="3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引言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662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6628" name="Text Box 2"/>
          <p:cNvSpPr>
            <a:spLocks noChangeArrowheads="1"/>
          </p:cNvSpPr>
          <p:nvPr/>
        </p:nvSpPr>
        <p:spPr bwMode="auto">
          <a:xfrm>
            <a:off x="3333750" y="1390650"/>
            <a:ext cx="41529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 ( )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int i, sum=0;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i=1;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do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{sum=sum+i;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i++;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}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while (i&lt;=100)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printf("%d",sum);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116013" y="1484313"/>
            <a:ext cx="2160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sym typeface="Times New Roman" pitchFamily="18" charset="0"/>
              </a:rPr>
              <a:t>程序如下：</a:t>
            </a:r>
            <a:endParaRPr lang="zh-CN" altLang="en-US"/>
          </a:p>
        </p:txBody>
      </p:sp>
      <p:pic>
        <p:nvPicPr>
          <p:cNvPr id="26630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381000"/>
            <a:ext cx="60007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2879725" y="501650"/>
            <a:ext cx="1416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</a:p>
        </p:txBody>
      </p:sp>
      <p:sp>
        <p:nvSpPr>
          <p:cNvPr id="26632" name="AutoShape 64"/>
          <p:cNvSpPr>
            <a:spLocks/>
          </p:cNvSpPr>
          <p:nvPr/>
        </p:nvSpPr>
        <p:spPr bwMode="auto">
          <a:xfrm>
            <a:off x="827088" y="333375"/>
            <a:ext cx="18732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/>
              </a:gs>
              <a:gs pos="50000">
                <a:srgbClr val="FFFFFF"/>
              </a:gs>
              <a:gs pos="100000">
                <a:srgbClr val="0066FF"/>
              </a:gs>
            </a:gsLst>
            <a:lin ang="54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举例</a:t>
            </a:r>
            <a:endParaRPr lang="zh-CN" altLang="en-US"/>
          </a:p>
        </p:txBody>
      </p:sp>
      <p:grpSp>
        <p:nvGrpSpPr>
          <p:cNvPr id="26633" name="Group 65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6634" name="Text Box 66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6635" name="Freeform 67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ldLvl="0" autoUpdateAnimBg="0"/>
      <p:bldP spid="26629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2765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27652" name="Group 23"/>
          <p:cNvGrpSpPr>
            <a:grpSpLocks/>
          </p:cNvGrpSpPr>
          <p:nvPr/>
        </p:nvGrpSpPr>
        <p:grpSpPr bwMode="auto">
          <a:xfrm>
            <a:off x="1028700" y="1314450"/>
            <a:ext cx="6934200" cy="3848100"/>
            <a:chOff x="0" y="0"/>
            <a:chExt cx="4368" cy="2424"/>
          </a:xfrm>
        </p:grpSpPr>
        <p:sp>
          <p:nvSpPr>
            <p:cNvPr id="27653" name="AutoShape 2"/>
            <p:cNvSpPr>
              <a:spLocks/>
            </p:cNvSpPr>
            <p:nvPr/>
          </p:nvSpPr>
          <p:spPr bwMode="auto">
            <a:xfrm>
              <a:off x="0" y="0"/>
              <a:ext cx="4368" cy="242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 cmpd="sng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7654" name="Oval 3"/>
            <p:cNvSpPr>
              <a:spLocks/>
            </p:cNvSpPr>
            <p:nvPr/>
          </p:nvSpPr>
          <p:spPr bwMode="auto">
            <a:xfrm>
              <a:off x="156" y="372"/>
              <a:ext cx="468" cy="432"/>
            </a:xfrm>
            <a:prstGeom prst="ellipse">
              <a:avLst/>
            </a:prstGeom>
            <a:solidFill>
              <a:srgbClr val="66CCFF"/>
            </a:solidFill>
            <a:ln w="9525" cmpd="sng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27655" name="Text Box 4"/>
          <p:cNvSpPr>
            <a:spLocks noChangeArrowheads="1"/>
          </p:cNvSpPr>
          <p:nvPr/>
        </p:nvSpPr>
        <p:spPr bwMode="auto">
          <a:xfrm>
            <a:off x="1371600" y="1835150"/>
            <a:ext cx="71818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143000" indent="-1143000"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</a:rPr>
              <a:t>注</a:t>
            </a:r>
            <a:r>
              <a:rPr lang="en-US" sz="2800" b="1" dirty="0">
                <a:latin typeface="Times New Roman" pitchFamily="18" charset="0"/>
              </a:rPr>
              <a:t>:</a:t>
            </a:r>
            <a:r>
              <a:rPr lang="en-US" sz="2800" b="1" dirty="0">
                <a:solidFill>
                  <a:srgbClr val="FF3300"/>
                </a:solidFill>
                <a:latin typeface="Times New Roman" pitchFamily="18" charset="0"/>
              </a:rPr>
              <a:t>  </a:t>
            </a:r>
            <a:r>
              <a:rPr lang="en-US" sz="2800" b="1" dirty="0" smtClean="0">
                <a:latin typeface="Times New Roman" pitchFamily="18" charset="0"/>
              </a:rPr>
              <a:t>do</a:t>
            </a:r>
            <a:r>
              <a:rPr lang="en-US" sz="2800" b="1" dirty="0">
                <a:latin typeface="Times New Roman" pitchFamily="18" charset="0"/>
              </a:rPr>
              <a:t>·······while</a:t>
            </a:r>
            <a:r>
              <a:rPr lang="zh-CN" altLang="en-US" sz="2800" b="1" dirty="0">
                <a:latin typeface="Times New Roman" pitchFamily="18" charset="0"/>
              </a:rPr>
              <a:t>结构的</a:t>
            </a:r>
            <a:r>
              <a:rPr lang="zh-CN" altLang="en-US" sz="2800" b="1" dirty="0" smtClean="0">
                <a:latin typeface="Times New Roman" pitchFamily="18" charset="0"/>
              </a:rPr>
              <a:t>作用</a:t>
            </a:r>
            <a:r>
              <a:rPr lang="zh-CN" altLang="en-US" sz="2800" b="1" dirty="0" smtClean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b="1" dirty="0" smtClean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b="1" dirty="0" smtClean="0">
                <a:latin typeface="Times New Roman" pitchFamily="18" charset="0"/>
              </a:rPr>
              <a:t>与</a:t>
            </a:r>
            <a:r>
              <a:rPr lang="en-US" sz="2800" b="1" dirty="0">
                <a:latin typeface="Times New Roman" pitchFamily="18" charset="0"/>
              </a:rPr>
              <a:t>while</a:t>
            </a:r>
            <a:r>
              <a:rPr lang="zh-CN" altLang="en-US" sz="2800" b="1" dirty="0">
                <a:latin typeface="Times New Roman" pitchFamily="18" charset="0"/>
              </a:rPr>
              <a:t>基本相同。</a:t>
            </a:r>
            <a:endParaRPr lang="zh-CN" altLang="en-US" dirty="0"/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1771175" y="3209925"/>
            <a:ext cx="54519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 smtClean="0">
                <a:latin typeface="Times New Roman" pitchFamily="18" charset="0"/>
              </a:rPr>
              <a:t>do</a:t>
            </a:r>
            <a:r>
              <a:rPr lang="en-US" altLang="zh-CN" sz="2800" b="1" dirty="0">
                <a:latin typeface="Times New Roman" pitchFamily="18" charset="0"/>
              </a:rPr>
              <a:t>·······</a:t>
            </a:r>
            <a:r>
              <a:rPr lang="en-US" altLang="zh-CN" sz="2800" b="1" dirty="0" smtClean="0">
                <a:latin typeface="Times New Roman" pitchFamily="18" charset="0"/>
              </a:rPr>
              <a:t>while</a:t>
            </a:r>
            <a:r>
              <a:rPr lang="zh-CN" altLang="en-US" sz="2800" b="1" dirty="0" smtClean="0">
                <a:latin typeface="Times New Roman" pitchFamily="18" charset="0"/>
              </a:rPr>
              <a:t>结构：</a:t>
            </a:r>
            <a:r>
              <a:rPr lang="zh-CN" altLang="en-US" sz="28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至少要执行一</a:t>
            </a:r>
            <a:r>
              <a:rPr lang="zh-CN" altLang="en-US" sz="28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次。</a:t>
            </a:r>
            <a:endParaRPr lang="en-US" altLang="zh-CN" sz="2800" b="1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/>
            <a:r>
              <a:rPr lang="en-US" altLang="zh-CN" sz="28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 sz="2800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结构：语句可能一次也不执行。</a:t>
            </a:r>
            <a:endParaRPr lang="zh-CN" altLang="en-US" dirty="0"/>
          </a:p>
        </p:txBody>
      </p:sp>
      <p:pic>
        <p:nvPicPr>
          <p:cNvPr id="27657" name="Picture 6" descr="BD07033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25" y="4560888"/>
            <a:ext cx="1216025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8" name="Group 2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27659" name="Text Box 2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27660" name="Freeform 2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174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31748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411163"/>
            <a:ext cx="5249863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3"/>
          <p:cNvSpPr>
            <a:spLocks noChangeArrowheads="1"/>
          </p:cNvSpPr>
          <p:nvPr/>
        </p:nvSpPr>
        <p:spPr bwMode="auto">
          <a:xfrm>
            <a:off x="2266950" y="574675"/>
            <a:ext cx="449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§5.5</a:t>
            </a:r>
            <a:r>
              <a:rPr 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zh-CN" altLang="en-US" sz="40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循环的嵌套</a:t>
            </a:r>
            <a:endParaRPr lang="zh-CN" altLang="en-US"/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80194" y="3290704"/>
            <a:ext cx="2989262" cy="2154436"/>
          </a:xfrm>
          <a:prstGeom prst="rect">
            <a:avLst/>
          </a:prstGeom>
          <a:solidFill>
            <a:schemeClr val="accent1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例1</a:t>
            </a:r>
            <a:r>
              <a:rPr lang="zh-CN" altLang="en-US" sz="2000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：</a:t>
            </a: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 ( )</a:t>
            </a:r>
            <a:endParaRPr lang="zh-CN" alt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{…</a:t>
            </a:r>
            <a:endParaRPr lang="zh-CN" alt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while ( )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	 {…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               }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}</a:t>
            </a:r>
            <a:endParaRPr lang="zh-CN" altLang="en-US" sz="2000" dirty="0"/>
          </a:p>
        </p:txBody>
      </p:sp>
      <p:sp>
        <p:nvSpPr>
          <p:cNvPr id="31751" name="Text Box 5"/>
          <p:cNvSpPr>
            <a:spLocks noChangeArrowheads="1"/>
          </p:cNvSpPr>
          <p:nvPr/>
        </p:nvSpPr>
        <p:spPr bwMode="auto">
          <a:xfrm>
            <a:off x="1104900" y="1556870"/>
            <a:ext cx="3333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for</a:t>
            </a: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循环</a:t>
            </a:r>
            <a:r>
              <a:rPr lang="zh-CN" altLang="en-US" b="1" dirty="0">
                <a:solidFill>
                  <a:srgbClr val="40458C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 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1774825" y="2233145"/>
            <a:ext cx="1995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 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 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1793875" y="2747495"/>
            <a:ext cx="2029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do/while 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 </a:t>
            </a:r>
          </a:p>
        </p:txBody>
      </p:sp>
      <p:sp>
        <p:nvSpPr>
          <p:cNvPr id="31754" name="AutoShape 8"/>
          <p:cNvSpPr>
            <a:spLocks/>
          </p:cNvSpPr>
          <p:nvPr/>
        </p:nvSpPr>
        <p:spPr bwMode="auto">
          <a:xfrm>
            <a:off x="4057650" y="1785470"/>
            <a:ext cx="323850" cy="1352550"/>
          </a:xfrm>
          <a:prstGeom prst="rightBrace">
            <a:avLst>
              <a:gd name="adj1" fmla="val 34804"/>
              <a:gd name="adj2" fmla="val 50000"/>
            </a:avLst>
          </a:prstGeom>
          <a:noFill/>
          <a:ln w="1905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1755" name="Text Box 9"/>
          <p:cNvSpPr>
            <a:spLocks noChangeArrowheads="1"/>
          </p:cNvSpPr>
          <p:nvPr/>
        </p:nvSpPr>
        <p:spPr bwMode="auto">
          <a:xfrm>
            <a:off x="4403725" y="209662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三种结构可以互相嵌套</a:t>
            </a:r>
            <a:endParaRPr lang="zh-CN" altLang="en-US"/>
          </a:p>
        </p:txBody>
      </p:sp>
      <p:sp>
        <p:nvSpPr>
          <p:cNvPr id="14" name="Text Box 2"/>
          <p:cNvSpPr>
            <a:spLocks noChangeArrowheads="1"/>
          </p:cNvSpPr>
          <p:nvPr/>
        </p:nvSpPr>
        <p:spPr bwMode="auto">
          <a:xfrm>
            <a:off x="3396352" y="3284990"/>
            <a:ext cx="3479808" cy="307994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例2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：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 (; &lt;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条件表达式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&gt;;)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	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{…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while ( )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               {    }</a:t>
            </a:r>
            <a:endParaRPr lang="zh-CN" altLang="en-US" sz="2000" b="1" dirty="0">
              <a:solidFill>
                <a:schemeClr val="tx2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</a:t>
            </a: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do</a:t>
            </a:r>
            <a:endParaRPr lang="zh-CN" altLang="en-US" sz="2000" b="1" dirty="0">
              <a:solidFill>
                <a:srgbClr val="0033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	    {      }</a:t>
            </a:r>
            <a:r>
              <a:rPr lang="zh-CN" alt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000" b="1" dirty="0">
                <a:solidFill>
                  <a:srgbClr val="003300"/>
                </a:solidFill>
                <a:latin typeface="Times New Roman" pitchFamily="18" charset="0"/>
                <a:sym typeface="Times New Roman" pitchFamily="18" charset="0"/>
              </a:rPr>
              <a:t>              while ( );</a:t>
            </a:r>
            <a:endParaRPr lang="zh-CN" altLang="en-US" sz="2000" b="1" dirty="0">
              <a:solidFill>
                <a:srgbClr val="0033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ldLvl="0" autoUpdateAnimBg="0"/>
      <p:bldP spid="31750" grpId="0" bldLvl="0" animBg="1" autoUpdateAnimBg="0"/>
      <p:bldP spid="31751" grpId="0" build="p" bldLvl="0" autoUpdateAnimBg="0"/>
      <p:bldP spid="31752" grpId="0" build="p" bldLvl="0" autoUpdateAnimBg="0"/>
      <p:bldP spid="31753" grpId="0" build="p" bldLvl="0" autoUpdateAnimBg="0"/>
      <p:bldP spid="31754" grpId="0" bldLvl="0" animBg="1" autoUpdateAnimBg="0"/>
      <p:bldP spid="31755" grpId="0" build="p" bldLvl="0" autoUpdateAnimBg="0"/>
      <p:bldP spid="14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705" y="116770"/>
            <a:ext cx="8058295" cy="792055"/>
          </a:xfrm>
        </p:spPr>
        <p:txBody>
          <a:bodyPr/>
          <a:lstStyle/>
          <a:p>
            <a:r>
              <a:rPr lang="zh-CN" altLang="en-US" sz="2800" b="1" dirty="0" smtClean="0"/>
              <a:t>嵌套循环举例：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2864" y="1139316"/>
            <a:ext cx="7128495" cy="112312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/>
              <a:t>4</a:t>
            </a:r>
            <a:r>
              <a:rPr lang="zh-CN" altLang="en-US" b="1" dirty="0"/>
              <a:t>个数字，能组成多少个互不相同且无重复数字的三位数？都是多少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539721" y="2420930"/>
            <a:ext cx="8280574" cy="397031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程序分析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en-US" b="1" dirty="0" smtClean="0"/>
              <a:t>可</a:t>
            </a:r>
            <a:r>
              <a:rPr lang="zh-CN" altLang="en-US" b="1" dirty="0"/>
              <a:t>填在百位、十位、个位的</a:t>
            </a:r>
            <a:r>
              <a:rPr lang="zh-CN" altLang="en-US" b="1" dirty="0" smtClean="0"/>
              <a:t>数字是</a:t>
            </a: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的组合。</a:t>
            </a:r>
            <a:endParaRPr lang="en-US" altLang="zh-CN" b="1" dirty="0" smtClean="0"/>
          </a:p>
          <a:p>
            <a:pPr algn="l">
              <a:lnSpc>
                <a:spcPct val="150000"/>
              </a:lnSpc>
            </a:pPr>
            <a:r>
              <a:rPr lang="zh-CN" altLang="en-US" b="1" dirty="0" smtClean="0"/>
              <a:t> 使用三重循环组成</a:t>
            </a:r>
            <a:r>
              <a:rPr lang="zh-CN" altLang="en-US" b="1" dirty="0"/>
              <a:t>所有的排列后再</a:t>
            </a:r>
            <a:r>
              <a:rPr lang="zh-CN" altLang="en-US" b="1" dirty="0" smtClean="0"/>
              <a:t>去掉</a:t>
            </a:r>
            <a:r>
              <a:rPr lang="zh-CN" altLang="en-US" b="1" dirty="0"/>
              <a:t>不满足条件的排列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for(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=1;i&lt;=4;i++)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for(j=1;j&lt;=4;j++)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for(k=1;k&lt;=4;k++)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         if (</a:t>
            </a:r>
            <a:r>
              <a:rPr lang="en-US" altLang="zh-CN" b="1" dirty="0" err="1"/>
              <a:t>i</a:t>
            </a:r>
            <a:r>
              <a:rPr lang="en-US" altLang="zh-CN" b="1" dirty="0"/>
              <a:t>!=k&amp;&amp;</a:t>
            </a:r>
            <a:r>
              <a:rPr lang="en-US" altLang="zh-CN" b="1" dirty="0" err="1"/>
              <a:t>i</a:t>
            </a:r>
            <a:r>
              <a:rPr lang="en-US" altLang="zh-CN" b="1" dirty="0"/>
              <a:t>!=j&amp;&amp;j!=k)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输出</a:t>
            </a:r>
            <a:r>
              <a:rPr lang="en-US" altLang="zh-CN" b="1" dirty="0" err="1" smtClean="0"/>
              <a:t>i,j,k</a:t>
            </a:r>
            <a:r>
              <a:rPr lang="zh-CN" altLang="en-US" b="1" dirty="0" smtClean="0"/>
              <a:t>即是所求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687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705" y="116770"/>
            <a:ext cx="8058295" cy="792055"/>
          </a:xfrm>
        </p:spPr>
        <p:txBody>
          <a:bodyPr/>
          <a:lstStyle/>
          <a:p>
            <a:r>
              <a:rPr lang="zh-CN" altLang="en-US" sz="2800" b="1" dirty="0" smtClean="0"/>
              <a:t>嵌套循环举例：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745" y="1292442"/>
            <a:ext cx="7128495" cy="501675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void main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pPr algn="l"/>
            <a:r>
              <a:rPr lang="en-US" altLang="zh-CN" sz="2000" dirty="0"/>
              <a:t>{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i,j,k,count</a:t>
            </a:r>
            <a:r>
              <a:rPr lang="en-US" altLang="zh-CN" sz="2000" dirty="0"/>
              <a:t>=0;</a:t>
            </a:r>
          </a:p>
          <a:p>
            <a:pPr algn="l"/>
            <a:r>
              <a:rPr lang="en-US" altLang="zh-CN" sz="2000" dirty="0"/>
              <a:t>  </a:t>
            </a:r>
          </a:p>
          <a:p>
            <a:pPr algn="l"/>
            <a:r>
              <a:rPr lang="en-US" altLang="zh-CN" sz="2000" dirty="0"/>
              <a:t>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=1;i&lt;=4;i++) 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百位</a:t>
            </a:r>
            <a:endParaRPr lang="en-US" altLang="zh-CN" sz="2000" dirty="0"/>
          </a:p>
          <a:p>
            <a:pPr algn="l"/>
            <a:r>
              <a:rPr lang="en-US" altLang="zh-CN" sz="2000" dirty="0"/>
              <a:t>    for(j=1;j&lt;=4;j</a:t>
            </a:r>
            <a:r>
              <a:rPr lang="en-US" altLang="zh-CN" sz="2000" dirty="0" smtClean="0"/>
              <a:t>++)  // </a:t>
            </a:r>
            <a:r>
              <a:rPr lang="zh-CN" altLang="en-US" sz="2000" dirty="0" smtClean="0"/>
              <a:t>十位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for (k=1;k&lt;=4;k</a:t>
            </a:r>
            <a:r>
              <a:rPr lang="en-US" altLang="zh-CN" sz="2000" dirty="0" smtClean="0"/>
              <a:t>++) // </a:t>
            </a:r>
            <a:r>
              <a:rPr lang="zh-CN" altLang="en-US" sz="2000" smtClean="0"/>
              <a:t>个位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{</a:t>
            </a:r>
          </a:p>
          <a:p>
            <a:pPr algn="l"/>
            <a:r>
              <a:rPr lang="en-US" altLang="zh-CN" sz="2000" dirty="0"/>
              <a:t>        if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!=k&amp;&amp;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!=j&amp;&amp;j!=k) /*</a:t>
            </a:r>
            <a:r>
              <a:rPr lang="zh-CN" altLang="en-US" sz="2000" dirty="0"/>
              <a:t>确保</a:t>
            </a:r>
            <a:r>
              <a:rPr lang="en-US" altLang="zh-CN" sz="2000" dirty="0" err="1"/>
              <a:t>i</a:t>
            </a:r>
            <a:r>
              <a:rPr lang="zh-CN" altLang="en-US" sz="2000" dirty="0"/>
              <a:t>、</a:t>
            </a:r>
            <a:r>
              <a:rPr lang="en-US" altLang="zh-CN" sz="2000" dirty="0"/>
              <a:t>j</a:t>
            </a:r>
            <a:r>
              <a:rPr lang="zh-CN" altLang="en-US" sz="2000" dirty="0"/>
              <a:t>、</a:t>
            </a:r>
            <a:r>
              <a:rPr lang="en-US" altLang="zh-CN" sz="2000" dirty="0"/>
              <a:t>k</a:t>
            </a:r>
            <a:r>
              <a:rPr lang="zh-CN" altLang="en-US" sz="2000" dirty="0"/>
              <a:t>三位互不相同*</a:t>
            </a:r>
            <a:r>
              <a:rPr lang="en-US" altLang="zh-CN" sz="2000" dirty="0"/>
              <a:t>/</a:t>
            </a:r>
          </a:p>
          <a:p>
            <a:pPr algn="l"/>
            <a:r>
              <a:rPr lang="en-US" altLang="zh-CN" sz="2000" dirty="0"/>
              <a:t>        {</a:t>
            </a:r>
          </a:p>
          <a:p>
            <a:pPr algn="l"/>
            <a:r>
              <a:rPr lang="en-US" altLang="zh-CN" sz="2000" dirty="0"/>
              <a:t>          count++;</a:t>
            </a:r>
          </a:p>
          <a:p>
            <a:pPr algn="l"/>
            <a:r>
              <a:rPr lang="en-US" altLang="zh-CN" sz="2000" dirty="0"/>
              <a:t>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d,%d,%d</a:t>
            </a:r>
            <a:r>
              <a:rPr lang="en-US" altLang="zh-CN" sz="2000" dirty="0"/>
              <a:t>\n",</a:t>
            </a:r>
            <a:r>
              <a:rPr lang="en-US" altLang="zh-CN" sz="2000" dirty="0" err="1"/>
              <a:t>i,j,k</a:t>
            </a:r>
            <a:r>
              <a:rPr lang="en-US" altLang="zh-CN" sz="2000" dirty="0"/>
              <a:t>);</a:t>
            </a:r>
          </a:p>
          <a:p>
            <a:pPr algn="l"/>
            <a:r>
              <a:rPr lang="en-US" altLang="zh-CN" sz="2000" dirty="0"/>
              <a:t>        }  </a:t>
            </a:r>
          </a:p>
          <a:p>
            <a:pPr algn="l"/>
            <a:r>
              <a:rPr lang="en-US" altLang="zh-CN" sz="2000" dirty="0"/>
              <a:t>      }</a:t>
            </a:r>
          </a:p>
          <a:p>
            <a:pPr algn="l"/>
            <a:r>
              <a:rPr lang="en-US" altLang="zh-CN" sz="2000" dirty="0"/>
              <a:t>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("count=%d\</a:t>
            </a:r>
            <a:r>
              <a:rPr lang="en-US" altLang="zh-CN" sz="2000" dirty="0" err="1"/>
              <a:t>n",count</a:t>
            </a:r>
            <a:r>
              <a:rPr lang="en-US" altLang="zh-CN" sz="2000" dirty="0"/>
              <a:t>); // 24</a:t>
            </a:r>
          </a:p>
          <a:p>
            <a:pPr algn="l"/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70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584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62000" y="1490571"/>
            <a:ext cx="7626265" cy="4602614"/>
            <a:chOff x="762000" y="1752599"/>
            <a:chExt cx="7626265" cy="4602614"/>
          </a:xfrm>
        </p:grpSpPr>
        <p:sp>
          <p:nvSpPr>
            <p:cNvPr id="35844" name="AutoShape 2"/>
            <p:cNvSpPr>
              <a:spLocks/>
            </p:cNvSpPr>
            <p:nvPr/>
          </p:nvSpPr>
          <p:spPr bwMode="auto">
            <a:xfrm>
              <a:off x="762000" y="1752599"/>
              <a:ext cx="7626265" cy="4602613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 cmpd="sng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5847" name="Text Box 5"/>
            <p:cNvSpPr>
              <a:spLocks noChangeArrowheads="1"/>
            </p:cNvSpPr>
            <p:nvPr/>
          </p:nvSpPr>
          <p:spPr bwMode="auto">
            <a:xfrm>
              <a:off x="971750" y="1865650"/>
              <a:ext cx="7132637" cy="448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AutoNum type="arabicPeriod"/>
              </a:pPr>
              <a:r>
                <a:rPr lang="zh-CN" altLang="en-US" dirty="0" smtClean="0">
                  <a:latin typeface="Times New Roman" pitchFamily="18" charset="0"/>
                </a:rPr>
                <a:t>对于</a:t>
              </a:r>
              <a:r>
                <a:rPr lang="zh-CN" altLang="en-US" dirty="0">
                  <a:latin typeface="Times New Roman" pitchFamily="18" charset="0"/>
                </a:rPr>
                <a:t>同一问题</a:t>
              </a:r>
              <a:r>
                <a:rPr lang="en-US" dirty="0">
                  <a:latin typeface="Times New Roman" pitchFamily="18" charset="0"/>
                </a:rPr>
                <a:t>, </a:t>
              </a:r>
              <a:r>
                <a:rPr lang="zh-CN" altLang="en-US" dirty="0">
                  <a:latin typeface="Times New Roman" pitchFamily="18" charset="0"/>
                </a:rPr>
                <a:t>三种循环可相互替代。但不要用</a:t>
              </a:r>
              <a:r>
                <a:rPr lang="en-US" dirty="0" err="1">
                  <a:latin typeface="Times New Roman" pitchFamily="18" charset="0"/>
                </a:rPr>
                <a:t>goto</a:t>
              </a:r>
              <a:r>
                <a:rPr lang="zh-CN" altLang="en-US" dirty="0">
                  <a:latin typeface="Times New Roman" pitchFamily="18" charset="0"/>
                </a:rPr>
                <a:t>语句</a:t>
              </a:r>
              <a:r>
                <a:rPr lang="zh-CN" altLang="en-US" dirty="0" smtClean="0">
                  <a:latin typeface="Times New Roman" pitchFamily="18" charset="0"/>
                </a:rPr>
                <a:t>。</a:t>
              </a:r>
              <a:endParaRPr lang="en-US" altLang="zh-CN" dirty="0" smtClean="0">
                <a:latin typeface="Times New Roman" pitchFamily="18" charset="0"/>
              </a:endParaRPr>
            </a:p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 typeface="Arial" pitchFamily="34" charset="0"/>
                <a:buAutoNum type="arabicPeriod"/>
              </a:pPr>
              <a:r>
                <a:rPr lang="zh-CN" altLang="en-US" dirty="0">
                  <a:latin typeface="Times New Roman" pitchFamily="18" charset="0"/>
                </a:rPr>
                <a:t>若循环次数、初始值、终止值不是明显地给出，可用</a:t>
              </a: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</a:rPr>
                <a:t>while</a:t>
              </a:r>
              <a:r>
                <a:rPr lang="en-US" altLang="zh-CN" dirty="0">
                  <a:latin typeface="Times New Roman" pitchFamily="18" charset="0"/>
                </a:rPr>
                <a:t> </a:t>
              </a:r>
              <a:r>
                <a:rPr lang="zh-CN" altLang="en-US" dirty="0">
                  <a:latin typeface="Times New Roman" pitchFamily="18" charset="0"/>
                </a:rPr>
                <a:t>或</a:t>
              </a: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</a:rPr>
                <a:t>do …while</a:t>
              </a:r>
              <a:r>
                <a:rPr lang="zh-CN" altLang="en-US" dirty="0">
                  <a:latin typeface="Times New Roman" pitchFamily="18" charset="0"/>
                </a:rPr>
                <a:t>。以增强程序的结构化和可读性</a:t>
              </a:r>
              <a:r>
                <a:rPr lang="zh-CN" altLang="en-US" dirty="0" smtClean="0">
                  <a:latin typeface="Times New Roman" pitchFamily="18" charset="0"/>
                </a:rPr>
                <a:t>。</a:t>
              </a:r>
              <a:endParaRPr lang="en-US" altLang="zh-CN" dirty="0" smtClean="0">
                <a:latin typeface="Times New Roman" pitchFamily="18" charset="0"/>
              </a:endParaRPr>
            </a:p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 typeface="Arial" pitchFamily="34" charset="0"/>
                <a:buAutoNum type="arabicPeriod"/>
              </a:pPr>
              <a:r>
                <a:rPr lang="zh-CN" altLang="en-US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要防止无限循环</a:t>
              </a:r>
              <a:r>
                <a:rPr lang="en-US" altLang="zh-CN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––</a:t>
              </a:r>
              <a:r>
                <a:rPr lang="zh-CN" altLang="en-US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死循环</a:t>
              </a:r>
              <a:r>
                <a:rPr lang="zh-CN" altLang="en-US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。</a:t>
              </a:r>
              <a:endParaRPr lang="en-US" altLang="zh-CN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marL="457200" indent="-457200" algn="l">
                <a:lnSpc>
                  <a:spcPct val="130000"/>
                </a:lnSpc>
                <a:spcBef>
                  <a:spcPct val="50000"/>
                </a:spcBef>
                <a:buFont typeface="Arial" pitchFamily="34" charset="0"/>
                <a:buAutoNum type="arabicPeriod"/>
              </a:pPr>
              <a:r>
                <a:rPr lang="zh-CN" altLang="en-US" dirty="0">
                  <a:latin typeface="Times New Roman" pitchFamily="18" charset="0"/>
                </a:rPr>
                <a:t>循环过程中</a:t>
              </a:r>
              <a:r>
                <a:rPr lang="en-US" altLang="zh-CN" dirty="0">
                  <a:latin typeface="Times New Roman" pitchFamily="18" charset="0"/>
                </a:rPr>
                <a:t>,</a:t>
              </a:r>
              <a:r>
                <a:rPr lang="zh-CN" altLang="en-US" dirty="0">
                  <a:latin typeface="Times New Roman" pitchFamily="18" charset="0"/>
                </a:rPr>
                <a:t>为了结束本次循环或跳出整个循环。分别要用到</a:t>
              </a:r>
              <a:r>
                <a:rPr lang="en-US" altLang="zh-CN" dirty="0">
                  <a:latin typeface="Times New Roman" pitchFamily="18" charset="0"/>
                </a:rPr>
                <a:t>continue</a:t>
              </a:r>
              <a:r>
                <a:rPr lang="zh-CN" altLang="en-US" dirty="0">
                  <a:latin typeface="Times New Roman" pitchFamily="18" charset="0"/>
                </a:rPr>
                <a:t>和</a:t>
              </a:r>
              <a:r>
                <a:rPr lang="en-US" altLang="zh-CN" dirty="0">
                  <a:latin typeface="Times New Roman" pitchFamily="18" charset="0"/>
                </a:rPr>
                <a:t>break</a:t>
              </a:r>
              <a:r>
                <a:rPr lang="zh-CN" altLang="en-US" dirty="0" smtClean="0">
                  <a:latin typeface="Times New Roman" pitchFamily="18" charset="0"/>
                </a:rPr>
                <a:t>语句。</a:t>
              </a:r>
              <a:endParaRPr lang="zh-CN" altLang="en-US" dirty="0"/>
            </a:p>
          </p:txBody>
        </p:sp>
      </p:grpSp>
      <p:sp>
        <p:nvSpPr>
          <p:cNvPr id="35849" name="Text Box 7"/>
          <p:cNvSpPr>
            <a:spLocks noChangeArrowheads="1"/>
          </p:cNvSpPr>
          <p:nvPr/>
        </p:nvSpPr>
        <p:spPr bwMode="auto">
          <a:xfrm>
            <a:off x="899745" y="332785"/>
            <a:ext cx="4152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几种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循环比较</a:t>
            </a:r>
            <a:endParaRPr lang="zh-CN" altLang="en-US" dirty="0"/>
          </a:p>
        </p:txBody>
      </p:sp>
      <p:grpSp>
        <p:nvGrpSpPr>
          <p:cNvPr id="35851" name="Group 2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5852" name="Text Box 2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5853" name="Freeform 2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789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7892" name="Text Box 2"/>
          <p:cNvSpPr>
            <a:spLocks noChangeArrowheads="1"/>
          </p:cNvSpPr>
          <p:nvPr/>
        </p:nvSpPr>
        <p:spPr bwMode="auto">
          <a:xfrm>
            <a:off x="723900" y="188775"/>
            <a:ext cx="419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三、</a:t>
            </a:r>
            <a:r>
              <a:rPr lang="zh-CN" altLang="en-US" sz="4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程序举例</a:t>
            </a:r>
            <a:endParaRPr lang="zh-CN" altLang="en-US" dirty="0"/>
          </a:p>
        </p:txBody>
      </p:sp>
      <p:sp>
        <p:nvSpPr>
          <p:cNvPr id="37893" name="Text Box 3"/>
          <p:cNvSpPr>
            <a:spLocks noChangeArrowheads="1"/>
          </p:cNvSpPr>
          <p:nvPr/>
        </p:nvSpPr>
        <p:spPr bwMode="auto">
          <a:xfrm>
            <a:off x="755650" y="980830"/>
            <a:ext cx="801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</a:t>
            </a:r>
            <a:r>
              <a:rPr 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1: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Fibonacci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数列: 1, 1, 2, 3, 5, 8, …前20个数。</a:t>
            </a:r>
            <a:endParaRPr lang="zh-CN" altLang="en-US" dirty="0"/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1476375" y="1628875"/>
            <a:ext cx="60198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规律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=1, F</a:t>
            </a:r>
            <a:r>
              <a:rPr lang="en-US" sz="2800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sz="2800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– 1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+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sz="2800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– 2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(n&gt;2)</a:t>
            </a:r>
            <a:endParaRPr lang="zh-CN" altLang="en-US" dirty="0"/>
          </a:p>
        </p:txBody>
      </p:sp>
      <p:sp>
        <p:nvSpPr>
          <p:cNvPr id="37895" name="Text Box 5"/>
          <p:cNvSpPr>
            <a:spLocks noChangeArrowheads="1"/>
          </p:cNvSpPr>
          <p:nvPr/>
        </p:nvSpPr>
        <p:spPr bwMode="auto">
          <a:xfrm>
            <a:off x="1331913" y="3068975"/>
            <a:ext cx="2497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程序要求：</a:t>
            </a:r>
            <a:endParaRPr lang="zh-CN" altLang="en-US"/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3203575" y="3142000"/>
            <a:ext cx="3562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每输出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个数时换行。</a:t>
            </a:r>
            <a:endParaRPr lang="zh-CN" altLang="en-US" dirty="0"/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1187450" y="4305077"/>
            <a:ext cx="6138219" cy="14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 </a:t>
            </a:r>
            <a:r>
              <a:rPr lang="en-US" altLang="zh-CN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altLang="zh-CN" sz="2800" baseline="-25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altLang="zh-CN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=1, 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altLang="zh-CN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=1</a:t>
            </a:r>
            <a:endParaRPr lang="en-US" sz="2800" dirty="0" smtClean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+F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+F</a:t>
            </a:r>
            <a:r>
              <a:rPr lang="en-US" sz="2800" baseline="-25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交替的结果正好为一序列</a:t>
            </a:r>
            <a:endParaRPr lang="zh-CN" altLang="en-US" dirty="0"/>
          </a:p>
        </p:txBody>
      </p:sp>
      <p:grpSp>
        <p:nvGrpSpPr>
          <p:cNvPr id="37898" name="Group 8"/>
          <p:cNvGrpSpPr>
            <a:grpSpLocks/>
          </p:cNvGrpSpPr>
          <p:nvPr/>
        </p:nvGrpSpPr>
        <p:grpSpPr bwMode="auto">
          <a:xfrm>
            <a:off x="6858000" y="5029200"/>
            <a:ext cx="2286000" cy="1485900"/>
            <a:chOff x="0" y="0"/>
            <a:chExt cx="1632" cy="1344"/>
          </a:xfrm>
        </p:grpSpPr>
        <p:sp>
          <p:nvSpPr>
            <p:cNvPr id="37899" name="Freeform 9"/>
            <p:cNvSpPr>
              <a:spLocks noChangeArrowheads="1"/>
            </p:cNvSpPr>
            <p:nvPr/>
          </p:nvSpPr>
          <p:spPr bwMode="auto">
            <a:xfrm flipH="1">
              <a:off x="0" y="733"/>
              <a:ext cx="1538" cy="611"/>
            </a:xfrm>
            <a:custGeom>
              <a:avLst/>
              <a:gdLst>
                <a:gd name="T0" fmla="*/ 2622 w 2713"/>
                <a:gd name="T1" fmla="*/ 117 h 1102"/>
                <a:gd name="T2" fmla="*/ 2636 w 2713"/>
                <a:gd name="T3" fmla="*/ 114 h 1102"/>
                <a:gd name="T4" fmla="*/ 2713 w 2713"/>
                <a:gd name="T5" fmla="*/ 116 h 1102"/>
                <a:gd name="T6" fmla="*/ 2651 w 2713"/>
                <a:gd name="T7" fmla="*/ 172 h 1102"/>
                <a:gd name="T8" fmla="*/ 2571 w 2713"/>
                <a:gd name="T9" fmla="*/ 242 h 1102"/>
                <a:gd name="T10" fmla="*/ 2477 w 2713"/>
                <a:gd name="T11" fmla="*/ 320 h 1102"/>
                <a:gd name="T12" fmla="*/ 2373 w 2713"/>
                <a:gd name="T13" fmla="*/ 405 h 1102"/>
                <a:gd name="T14" fmla="*/ 2262 w 2713"/>
                <a:gd name="T15" fmla="*/ 492 h 1102"/>
                <a:gd name="T16" fmla="*/ 2151 w 2713"/>
                <a:gd name="T17" fmla="*/ 581 h 1102"/>
                <a:gd name="T18" fmla="*/ 2039 w 2713"/>
                <a:gd name="T19" fmla="*/ 668 h 1102"/>
                <a:gd name="T20" fmla="*/ 1935 w 2713"/>
                <a:gd name="T21" fmla="*/ 747 h 1102"/>
                <a:gd name="T22" fmla="*/ 1838 w 2713"/>
                <a:gd name="T23" fmla="*/ 820 h 1102"/>
                <a:gd name="T24" fmla="*/ 1754 w 2713"/>
                <a:gd name="T25" fmla="*/ 881 h 1102"/>
                <a:gd name="T26" fmla="*/ 1664 w 2713"/>
                <a:gd name="T27" fmla="*/ 941 h 1102"/>
                <a:gd name="T28" fmla="*/ 1529 w 2713"/>
                <a:gd name="T29" fmla="*/ 1011 h 1102"/>
                <a:gd name="T30" fmla="*/ 1395 w 2713"/>
                <a:gd name="T31" fmla="*/ 1059 h 1102"/>
                <a:gd name="T32" fmla="*/ 1269 w 2713"/>
                <a:gd name="T33" fmla="*/ 1088 h 1102"/>
                <a:gd name="T34" fmla="*/ 1163 w 2713"/>
                <a:gd name="T35" fmla="*/ 1101 h 1102"/>
                <a:gd name="T36" fmla="*/ 1089 w 2713"/>
                <a:gd name="T37" fmla="*/ 1101 h 1102"/>
                <a:gd name="T38" fmla="*/ 1027 w 2713"/>
                <a:gd name="T39" fmla="*/ 1091 h 1102"/>
                <a:gd name="T40" fmla="*/ 954 w 2713"/>
                <a:gd name="T41" fmla="*/ 1070 h 1102"/>
                <a:gd name="T42" fmla="*/ 875 w 2713"/>
                <a:gd name="T43" fmla="*/ 1046 h 1102"/>
                <a:gd name="T44" fmla="*/ 792 w 2713"/>
                <a:gd name="T45" fmla="*/ 1021 h 1102"/>
                <a:gd name="T46" fmla="*/ 711 w 2713"/>
                <a:gd name="T47" fmla="*/ 999 h 1102"/>
                <a:gd name="T48" fmla="*/ 636 w 2713"/>
                <a:gd name="T49" fmla="*/ 984 h 1102"/>
                <a:gd name="T50" fmla="*/ 569 w 2713"/>
                <a:gd name="T51" fmla="*/ 972 h 1102"/>
                <a:gd name="T52" fmla="*/ 508 w 2713"/>
                <a:gd name="T53" fmla="*/ 966 h 1102"/>
                <a:gd name="T54" fmla="*/ 453 w 2713"/>
                <a:gd name="T55" fmla="*/ 966 h 1102"/>
                <a:gd name="T56" fmla="*/ 402 w 2713"/>
                <a:gd name="T57" fmla="*/ 973 h 1102"/>
                <a:gd name="T58" fmla="*/ 352 w 2713"/>
                <a:gd name="T59" fmla="*/ 988 h 1102"/>
                <a:gd name="T60" fmla="*/ 289 w 2713"/>
                <a:gd name="T61" fmla="*/ 989 h 1102"/>
                <a:gd name="T62" fmla="*/ 218 w 2713"/>
                <a:gd name="T63" fmla="*/ 975 h 1102"/>
                <a:gd name="T64" fmla="*/ 143 w 2713"/>
                <a:gd name="T65" fmla="*/ 950 h 1102"/>
                <a:gd name="T66" fmla="*/ 68 w 2713"/>
                <a:gd name="T67" fmla="*/ 918 h 1102"/>
                <a:gd name="T68" fmla="*/ 0 w 2713"/>
                <a:gd name="T69" fmla="*/ 885 h 1102"/>
                <a:gd name="T70" fmla="*/ 95 w 2713"/>
                <a:gd name="T71" fmla="*/ 836 h 1102"/>
                <a:gd name="T72" fmla="*/ 198 w 2713"/>
                <a:gd name="T73" fmla="*/ 772 h 1102"/>
                <a:gd name="T74" fmla="*/ 307 w 2713"/>
                <a:gd name="T75" fmla="*/ 700 h 1102"/>
                <a:gd name="T76" fmla="*/ 417 w 2713"/>
                <a:gd name="T77" fmla="*/ 626 h 1102"/>
                <a:gd name="T78" fmla="*/ 528 w 2713"/>
                <a:gd name="T79" fmla="*/ 559 h 1102"/>
                <a:gd name="T80" fmla="*/ 657 w 2713"/>
                <a:gd name="T81" fmla="*/ 492 h 1102"/>
                <a:gd name="T82" fmla="*/ 844 w 2713"/>
                <a:gd name="T83" fmla="*/ 394 h 1102"/>
                <a:gd name="T84" fmla="*/ 1054 w 2713"/>
                <a:gd name="T85" fmla="*/ 278 h 1102"/>
                <a:gd name="T86" fmla="*/ 1253 w 2713"/>
                <a:gd name="T87" fmla="*/ 169 h 1102"/>
                <a:gd name="T88" fmla="*/ 1402 w 2713"/>
                <a:gd name="T89" fmla="*/ 87 h 1102"/>
                <a:gd name="T90" fmla="*/ 1463 w 2713"/>
                <a:gd name="T91" fmla="*/ 52 h 1102"/>
                <a:gd name="T92" fmla="*/ 1495 w 2713"/>
                <a:gd name="T93" fmla="*/ 32 h 1102"/>
                <a:gd name="T94" fmla="*/ 1535 w 2713"/>
                <a:gd name="T95" fmla="*/ 10 h 1102"/>
                <a:gd name="T96" fmla="*/ 1576 w 2713"/>
                <a:gd name="T97" fmla="*/ 0 h 1102"/>
                <a:gd name="T98" fmla="*/ 1618 w 2713"/>
                <a:gd name="T99" fmla="*/ 0 h 1102"/>
                <a:gd name="T100" fmla="*/ 1648 w 2713"/>
                <a:gd name="T101" fmla="*/ 6 h 1102"/>
                <a:gd name="T102" fmla="*/ 1676 w 2713"/>
                <a:gd name="T103" fmla="*/ 11 h 1102"/>
                <a:gd name="T104" fmla="*/ 1713 w 2713"/>
                <a:gd name="T105" fmla="*/ 20 h 1102"/>
                <a:gd name="T106" fmla="*/ 2604 w 2713"/>
                <a:gd name="T107" fmla="*/ 114 h 11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713"/>
                <a:gd name="T163" fmla="*/ 0 h 1102"/>
                <a:gd name="T164" fmla="*/ 2713 w 2713"/>
                <a:gd name="T165" fmla="*/ 1102 h 11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713" h="1102">
                  <a:moveTo>
                    <a:pt x="2604" y="114"/>
                  </a:moveTo>
                  <a:lnTo>
                    <a:pt x="2616" y="117"/>
                  </a:lnTo>
                  <a:lnTo>
                    <a:pt x="2622" y="117"/>
                  </a:lnTo>
                  <a:lnTo>
                    <a:pt x="2625" y="116"/>
                  </a:lnTo>
                  <a:lnTo>
                    <a:pt x="2629" y="114"/>
                  </a:lnTo>
                  <a:lnTo>
                    <a:pt x="2636" y="114"/>
                  </a:lnTo>
                  <a:lnTo>
                    <a:pt x="2651" y="113"/>
                  </a:lnTo>
                  <a:lnTo>
                    <a:pt x="2675" y="113"/>
                  </a:lnTo>
                  <a:lnTo>
                    <a:pt x="2713" y="116"/>
                  </a:lnTo>
                  <a:lnTo>
                    <a:pt x="2694" y="133"/>
                  </a:lnTo>
                  <a:lnTo>
                    <a:pt x="2674" y="152"/>
                  </a:lnTo>
                  <a:lnTo>
                    <a:pt x="2651" y="172"/>
                  </a:lnTo>
                  <a:lnTo>
                    <a:pt x="2626" y="195"/>
                  </a:lnTo>
                  <a:lnTo>
                    <a:pt x="2599" y="217"/>
                  </a:lnTo>
                  <a:lnTo>
                    <a:pt x="2571" y="242"/>
                  </a:lnTo>
                  <a:lnTo>
                    <a:pt x="2541" y="268"/>
                  </a:lnTo>
                  <a:lnTo>
                    <a:pt x="2509" y="294"/>
                  </a:lnTo>
                  <a:lnTo>
                    <a:pt x="2477" y="320"/>
                  </a:lnTo>
                  <a:lnTo>
                    <a:pt x="2442" y="348"/>
                  </a:lnTo>
                  <a:lnTo>
                    <a:pt x="2409" y="376"/>
                  </a:lnTo>
                  <a:lnTo>
                    <a:pt x="2373" y="405"/>
                  </a:lnTo>
                  <a:lnTo>
                    <a:pt x="2336" y="434"/>
                  </a:lnTo>
                  <a:lnTo>
                    <a:pt x="2300" y="463"/>
                  </a:lnTo>
                  <a:lnTo>
                    <a:pt x="2262" y="492"/>
                  </a:lnTo>
                  <a:lnTo>
                    <a:pt x="2226" y="523"/>
                  </a:lnTo>
                  <a:lnTo>
                    <a:pt x="2189" y="552"/>
                  </a:lnTo>
                  <a:lnTo>
                    <a:pt x="2151" y="581"/>
                  </a:lnTo>
                  <a:lnTo>
                    <a:pt x="2113" y="610"/>
                  </a:lnTo>
                  <a:lnTo>
                    <a:pt x="2077" y="639"/>
                  </a:lnTo>
                  <a:lnTo>
                    <a:pt x="2039" y="668"/>
                  </a:lnTo>
                  <a:lnTo>
                    <a:pt x="2005" y="695"/>
                  </a:lnTo>
                  <a:lnTo>
                    <a:pt x="1968" y="721"/>
                  </a:lnTo>
                  <a:lnTo>
                    <a:pt x="1935" y="747"/>
                  </a:lnTo>
                  <a:lnTo>
                    <a:pt x="1902" y="773"/>
                  </a:lnTo>
                  <a:lnTo>
                    <a:pt x="1868" y="797"/>
                  </a:lnTo>
                  <a:lnTo>
                    <a:pt x="1838" y="820"/>
                  </a:lnTo>
                  <a:lnTo>
                    <a:pt x="1809" y="842"/>
                  </a:lnTo>
                  <a:lnTo>
                    <a:pt x="1780" y="862"/>
                  </a:lnTo>
                  <a:lnTo>
                    <a:pt x="1754" y="881"/>
                  </a:lnTo>
                  <a:lnTo>
                    <a:pt x="1729" y="898"/>
                  </a:lnTo>
                  <a:lnTo>
                    <a:pt x="1708" y="914"/>
                  </a:lnTo>
                  <a:lnTo>
                    <a:pt x="1664" y="941"/>
                  </a:lnTo>
                  <a:lnTo>
                    <a:pt x="1621" y="968"/>
                  </a:lnTo>
                  <a:lnTo>
                    <a:pt x="1574" y="991"/>
                  </a:lnTo>
                  <a:lnTo>
                    <a:pt x="1529" y="1011"/>
                  </a:lnTo>
                  <a:lnTo>
                    <a:pt x="1485" y="1030"/>
                  </a:lnTo>
                  <a:lnTo>
                    <a:pt x="1438" y="1046"/>
                  </a:lnTo>
                  <a:lnTo>
                    <a:pt x="1395" y="1059"/>
                  </a:lnTo>
                  <a:lnTo>
                    <a:pt x="1351" y="1070"/>
                  </a:lnTo>
                  <a:lnTo>
                    <a:pt x="1309" y="1081"/>
                  </a:lnTo>
                  <a:lnTo>
                    <a:pt x="1269" y="1088"/>
                  </a:lnTo>
                  <a:lnTo>
                    <a:pt x="1231" y="1094"/>
                  </a:lnTo>
                  <a:lnTo>
                    <a:pt x="1195" y="1098"/>
                  </a:lnTo>
                  <a:lnTo>
                    <a:pt x="1163" y="1101"/>
                  </a:lnTo>
                  <a:lnTo>
                    <a:pt x="1134" y="1102"/>
                  </a:lnTo>
                  <a:lnTo>
                    <a:pt x="1109" y="1102"/>
                  </a:lnTo>
                  <a:lnTo>
                    <a:pt x="1089" y="1101"/>
                  </a:lnTo>
                  <a:lnTo>
                    <a:pt x="1070" y="1098"/>
                  </a:lnTo>
                  <a:lnTo>
                    <a:pt x="1048" y="1095"/>
                  </a:lnTo>
                  <a:lnTo>
                    <a:pt x="1027" y="1091"/>
                  </a:lnTo>
                  <a:lnTo>
                    <a:pt x="1004" y="1085"/>
                  </a:lnTo>
                  <a:lnTo>
                    <a:pt x="979" y="1078"/>
                  </a:lnTo>
                  <a:lnTo>
                    <a:pt x="954" y="1070"/>
                  </a:lnTo>
                  <a:lnTo>
                    <a:pt x="928" y="1063"/>
                  </a:lnTo>
                  <a:lnTo>
                    <a:pt x="902" y="1054"/>
                  </a:lnTo>
                  <a:lnTo>
                    <a:pt x="875" y="1046"/>
                  </a:lnTo>
                  <a:lnTo>
                    <a:pt x="847" y="1039"/>
                  </a:lnTo>
                  <a:lnTo>
                    <a:pt x="820" y="1030"/>
                  </a:lnTo>
                  <a:lnTo>
                    <a:pt x="792" y="1021"/>
                  </a:lnTo>
                  <a:lnTo>
                    <a:pt x="765" y="1014"/>
                  </a:lnTo>
                  <a:lnTo>
                    <a:pt x="737" y="1007"/>
                  </a:lnTo>
                  <a:lnTo>
                    <a:pt x="711" y="999"/>
                  </a:lnTo>
                  <a:lnTo>
                    <a:pt x="685" y="994"/>
                  </a:lnTo>
                  <a:lnTo>
                    <a:pt x="660" y="988"/>
                  </a:lnTo>
                  <a:lnTo>
                    <a:pt x="636" y="984"/>
                  </a:lnTo>
                  <a:lnTo>
                    <a:pt x="612" y="979"/>
                  </a:lnTo>
                  <a:lnTo>
                    <a:pt x="589" y="975"/>
                  </a:lnTo>
                  <a:lnTo>
                    <a:pt x="569" y="972"/>
                  </a:lnTo>
                  <a:lnTo>
                    <a:pt x="547" y="969"/>
                  </a:lnTo>
                  <a:lnTo>
                    <a:pt x="528" y="968"/>
                  </a:lnTo>
                  <a:lnTo>
                    <a:pt x="508" y="966"/>
                  </a:lnTo>
                  <a:lnTo>
                    <a:pt x="489" y="965"/>
                  </a:lnTo>
                  <a:lnTo>
                    <a:pt x="472" y="965"/>
                  </a:lnTo>
                  <a:lnTo>
                    <a:pt x="453" y="966"/>
                  </a:lnTo>
                  <a:lnTo>
                    <a:pt x="436" y="968"/>
                  </a:lnTo>
                  <a:lnTo>
                    <a:pt x="420" y="970"/>
                  </a:lnTo>
                  <a:lnTo>
                    <a:pt x="402" y="973"/>
                  </a:lnTo>
                  <a:lnTo>
                    <a:pt x="385" y="978"/>
                  </a:lnTo>
                  <a:lnTo>
                    <a:pt x="369" y="984"/>
                  </a:lnTo>
                  <a:lnTo>
                    <a:pt x="352" y="988"/>
                  </a:lnTo>
                  <a:lnTo>
                    <a:pt x="333" y="991"/>
                  </a:lnTo>
                  <a:lnTo>
                    <a:pt x="311" y="991"/>
                  </a:lnTo>
                  <a:lnTo>
                    <a:pt x="289" y="989"/>
                  </a:lnTo>
                  <a:lnTo>
                    <a:pt x="268" y="985"/>
                  </a:lnTo>
                  <a:lnTo>
                    <a:pt x="243" y="981"/>
                  </a:lnTo>
                  <a:lnTo>
                    <a:pt x="218" y="975"/>
                  </a:lnTo>
                  <a:lnTo>
                    <a:pt x="194" y="968"/>
                  </a:lnTo>
                  <a:lnTo>
                    <a:pt x="168" y="959"/>
                  </a:lnTo>
                  <a:lnTo>
                    <a:pt x="143" y="950"/>
                  </a:lnTo>
                  <a:lnTo>
                    <a:pt x="117" y="940"/>
                  </a:lnTo>
                  <a:lnTo>
                    <a:pt x="92" y="930"/>
                  </a:lnTo>
                  <a:lnTo>
                    <a:pt x="68" y="918"/>
                  </a:lnTo>
                  <a:lnTo>
                    <a:pt x="45" y="908"/>
                  </a:lnTo>
                  <a:lnTo>
                    <a:pt x="21" y="897"/>
                  </a:lnTo>
                  <a:lnTo>
                    <a:pt x="0" y="885"/>
                  </a:lnTo>
                  <a:lnTo>
                    <a:pt x="30" y="871"/>
                  </a:lnTo>
                  <a:lnTo>
                    <a:pt x="62" y="855"/>
                  </a:lnTo>
                  <a:lnTo>
                    <a:pt x="95" y="836"/>
                  </a:lnTo>
                  <a:lnTo>
                    <a:pt x="129" y="815"/>
                  </a:lnTo>
                  <a:lnTo>
                    <a:pt x="163" y="794"/>
                  </a:lnTo>
                  <a:lnTo>
                    <a:pt x="198" y="772"/>
                  </a:lnTo>
                  <a:lnTo>
                    <a:pt x="234" y="747"/>
                  </a:lnTo>
                  <a:lnTo>
                    <a:pt x="271" y="723"/>
                  </a:lnTo>
                  <a:lnTo>
                    <a:pt x="307" y="700"/>
                  </a:lnTo>
                  <a:lnTo>
                    <a:pt x="343" y="675"/>
                  </a:lnTo>
                  <a:lnTo>
                    <a:pt x="381" y="650"/>
                  </a:lnTo>
                  <a:lnTo>
                    <a:pt x="417" y="626"/>
                  </a:lnTo>
                  <a:lnTo>
                    <a:pt x="454" y="602"/>
                  </a:lnTo>
                  <a:lnTo>
                    <a:pt x="492" y="581"/>
                  </a:lnTo>
                  <a:lnTo>
                    <a:pt x="528" y="559"/>
                  </a:lnTo>
                  <a:lnTo>
                    <a:pt x="566" y="540"/>
                  </a:lnTo>
                  <a:lnTo>
                    <a:pt x="608" y="518"/>
                  </a:lnTo>
                  <a:lnTo>
                    <a:pt x="657" y="492"/>
                  </a:lnTo>
                  <a:lnTo>
                    <a:pt x="714" y="463"/>
                  </a:lnTo>
                  <a:lnTo>
                    <a:pt x="778" y="429"/>
                  </a:lnTo>
                  <a:lnTo>
                    <a:pt x="844" y="394"/>
                  </a:lnTo>
                  <a:lnTo>
                    <a:pt x="912" y="356"/>
                  </a:lnTo>
                  <a:lnTo>
                    <a:pt x="983" y="317"/>
                  </a:lnTo>
                  <a:lnTo>
                    <a:pt x="1054" y="278"/>
                  </a:lnTo>
                  <a:lnTo>
                    <a:pt x="1124" y="240"/>
                  </a:lnTo>
                  <a:lnTo>
                    <a:pt x="1190" y="204"/>
                  </a:lnTo>
                  <a:lnTo>
                    <a:pt x="1253" y="169"/>
                  </a:lnTo>
                  <a:lnTo>
                    <a:pt x="1311" y="137"/>
                  </a:lnTo>
                  <a:lnTo>
                    <a:pt x="1360" y="110"/>
                  </a:lnTo>
                  <a:lnTo>
                    <a:pt x="1402" y="87"/>
                  </a:lnTo>
                  <a:lnTo>
                    <a:pt x="1434" y="69"/>
                  </a:lnTo>
                  <a:lnTo>
                    <a:pt x="1454" y="58"/>
                  </a:lnTo>
                  <a:lnTo>
                    <a:pt x="1463" y="52"/>
                  </a:lnTo>
                  <a:lnTo>
                    <a:pt x="1471" y="46"/>
                  </a:lnTo>
                  <a:lnTo>
                    <a:pt x="1483" y="39"/>
                  </a:lnTo>
                  <a:lnTo>
                    <a:pt x="1495" y="32"/>
                  </a:lnTo>
                  <a:lnTo>
                    <a:pt x="1508" y="23"/>
                  </a:lnTo>
                  <a:lnTo>
                    <a:pt x="1522" y="16"/>
                  </a:lnTo>
                  <a:lnTo>
                    <a:pt x="1535" y="10"/>
                  </a:lnTo>
                  <a:lnTo>
                    <a:pt x="1548" y="6"/>
                  </a:lnTo>
                  <a:lnTo>
                    <a:pt x="1561" y="3"/>
                  </a:lnTo>
                  <a:lnTo>
                    <a:pt x="1576" y="0"/>
                  </a:lnTo>
                  <a:lnTo>
                    <a:pt x="1590" y="0"/>
                  </a:lnTo>
                  <a:lnTo>
                    <a:pt x="1605" y="0"/>
                  </a:lnTo>
                  <a:lnTo>
                    <a:pt x="1618" y="0"/>
                  </a:lnTo>
                  <a:lnTo>
                    <a:pt x="1629" y="1"/>
                  </a:lnTo>
                  <a:lnTo>
                    <a:pt x="1641" y="4"/>
                  </a:lnTo>
                  <a:lnTo>
                    <a:pt x="1648" y="6"/>
                  </a:lnTo>
                  <a:lnTo>
                    <a:pt x="1655" y="7"/>
                  </a:lnTo>
                  <a:lnTo>
                    <a:pt x="1666" y="9"/>
                  </a:lnTo>
                  <a:lnTo>
                    <a:pt x="1676" y="11"/>
                  </a:lnTo>
                  <a:lnTo>
                    <a:pt x="1689" y="14"/>
                  </a:lnTo>
                  <a:lnTo>
                    <a:pt x="1700" y="17"/>
                  </a:lnTo>
                  <a:lnTo>
                    <a:pt x="1713" y="20"/>
                  </a:lnTo>
                  <a:lnTo>
                    <a:pt x="1726" y="23"/>
                  </a:lnTo>
                  <a:lnTo>
                    <a:pt x="1738" y="27"/>
                  </a:lnTo>
                  <a:lnTo>
                    <a:pt x="2604" y="114"/>
                  </a:lnTo>
                  <a:close/>
                </a:path>
              </a:pathLst>
            </a:custGeom>
            <a:solidFill>
              <a:srgbClr val="99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0" name="Freeform 10"/>
            <p:cNvSpPr>
              <a:spLocks noChangeArrowheads="1"/>
            </p:cNvSpPr>
            <p:nvPr/>
          </p:nvSpPr>
          <p:spPr bwMode="auto">
            <a:xfrm flipH="1">
              <a:off x="504" y="603"/>
              <a:ext cx="1128" cy="626"/>
            </a:xfrm>
            <a:custGeom>
              <a:avLst/>
              <a:gdLst>
                <a:gd name="T0" fmla="*/ 83 w 1991"/>
                <a:gd name="T1" fmla="*/ 1129 h 1130"/>
                <a:gd name="T2" fmla="*/ 14 w 1991"/>
                <a:gd name="T3" fmla="*/ 1069 h 1130"/>
                <a:gd name="T4" fmla="*/ 4 w 1991"/>
                <a:gd name="T5" fmla="*/ 956 h 1130"/>
                <a:gd name="T6" fmla="*/ 62 w 1991"/>
                <a:gd name="T7" fmla="*/ 745 h 1130"/>
                <a:gd name="T8" fmla="*/ 113 w 1991"/>
                <a:gd name="T9" fmla="*/ 646 h 1130"/>
                <a:gd name="T10" fmla="*/ 178 w 1991"/>
                <a:gd name="T11" fmla="*/ 529 h 1130"/>
                <a:gd name="T12" fmla="*/ 280 w 1991"/>
                <a:gd name="T13" fmla="*/ 393 h 1130"/>
                <a:gd name="T14" fmla="*/ 413 w 1991"/>
                <a:gd name="T15" fmla="*/ 265 h 1130"/>
                <a:gd name="T16" fmla="*/ 537 w 1991"/>
                <a:gd name="T17" fmla="*/ 170 h 1130"/>
                <a:gd name="T18" fmla="*/ 633 w 1991"/>
                <a:gd name="T19" fmla="*/ 107 h 1130"/>
                <a:gd name="T20" fmla="*/ 700 w 1991"/>
                <a:gd name="T21" fmla="*/ 74 h 1130"/>
                <a:gd name="T22" fmla="*/ 788 w 1991"/>
                <a:gd name="T23" fmla="*/ 33 h 1130"/>
                <a:gd name="T24" fmla="*/ 887 w 1991"/>
                <a:gd name="T25" fmla="*/ 2 h 1130"/>
                <a:gd name="T26" fmla="*/ 956 w 1991"/>
                <a:gd name="T27" fmla="*/ 22 h 1130"/>
                <a:gd name="T28" fmla="*/ 1017 w 1991"/>
                <a:gd name="T29" fmla="*/ 210 h 1130"/>
                <a:gd name="T30" fmla="*/ 1175 w 1991"/>
                <a:gd name="T31" fmla="*/ 338 h 1130"/>
                <a:gd name="T32" fmla="*/ 1285 w 1991"/>
                <a:gd name="T33" fmla="*/ 316 h 1130"/>
                <a:gd name="T34" fmla="*/ 1362 w 1991"/>
                <a:gd name="T35" fmla="*/ 261 h 1130"/>
                <a:gd name="T36" fmla="*/ 1407 w 1991"/>
                <a:gd name="T37" fmla="*/ 244 h 1130"/>
                <a:gd name="T38" fmla="*/ 1482 w 1991"/>
                <a:gd name="T39" fmla="*/ 248 h 1130"/>
                <a:gd name="T40" fmla="*/ 1583 w 1991"/>
                <a:gd name="T41" fmla="*/ 280 h 1130"/>
                <a:gd name="T42" fmla="*/ 1721 w 1991"/>
                <a:gd name="T43" fmla="*/ 343 h 1130"/>
                <a:gd name="T44" fmla="*/ 1843 w 1991"/>
                <a:gd name="T45" fmla="*/ 410 h 1130"/>
                <a:gd name="T46" fmla="*/ 1912 w 1991"/>
                <a:gd name="T47" fmla="*/ 464 h 1130"/>
                <a:gd name="T48" fmla="*/ 1991 w 1991"/>
                <a:gd name="T49" fmla="*/ 530 h 1130"/>
                <a:gd name="T50" fmla="*/ 1934 w 1991"/>
                <a:gd name="T51" fmla="*/ 535 h 1130"/>
                <a:gd name="T52" fmla="*/ 1893 w 1991"/>
                <a:gd name="T53" fmla="*/ 549 h 1130"/>
                <a:gd name="T54" fmla="*/ 1863 w 1991"/>
                <a:gd name="T55" fmla="*/ 578 h 1130"/>
                <a:gd name="T56" fmla="*/ 1847 w 1991"/>
                <a:gd name="T57" fmla="*/ 620 h 1130"/>
                <a:gd name="T58" fmla="*/ 1821 w 1991"/>
                <a:gd name="T59" fmla="*/ 581 h 1130"/>
                <a:gd name="T60" fmla="*/ 1799 w 1991"/>
                <a:gd name="T61" fmla="*/ 569 h 1130"/>
                <a:gd name="T62" fmla="*/ 1780 w 1991"/>
                <a:gd name="T63" fmla="*/ 569 h 1130"/>
                <a:gd name="T64" fmla="*/ 1741 w 1991"/>
                <a:gd name="T65" fmla="*/ 561 h 1130"/>
                <a:gd name="T66" fmla="*/ 1688 w 1991"/>
                <a:gd name="T67" fmla="*/ 532 h 1130"/>
                <a:gd name="T68" fmla="*/ 1559 w 1991"/>
                <a:gd name="T69" fmla="*/ 487 h 1130"/>
                <a:gd name="T70" fmla="*/ 1381 w 1991"/>
                <a:gd name="T71" fmla="*/ 472 h 1130"/>
                <a:gd name="T72" fmla="*/ 1301 w 1991"/>
                <a:gd name="T73" fmla="*/ 484 h 1130"/>
                <a:gd name="T74" fmla="*/ 1276 w 1991"/>
                <a:gd name="T75" fmla="*/ 487 h 1130"/>
                <a:gd name="T76" fmla="*/ 1243 w 1991"/>
                <a:gd name="T77" fmla="*/ 503 h 1130"/>
                <a:gd name="T78" fmla="*/ 1246 w 1991"/>
                <a:gd name="T79" fmla="*/ 574 h 1130"/>
                <a:gd name="T80" fmla="*/ 1155 w 1991"/>
                <a:gd name="T81" fmla="*/ 765 h 1130"/>
                <a:gd name="T82" fmla="*/ 974 w 1991"/>
                <a:gd name="T83" fmla="*/ 911 h 1130"/>
                <a:gd name="T84" fmla="*/ 881 w 1991"/>
                <a:gd name="T85" fmla="*/ 893 h 1130"/>
                <a:gd name="T86" fmla="*/ 840 w 1991"/>
                <a:gd name="T87" fmla="*/ 869 h 1130"/>
                <a:gd name="T88" fmla="*/ 805 w 1991"/>
                <a:gd name="T89" fmla="*/ 849 h 1130"/>
                <a:gd name="T90" fmla="*/ 762 w 1991"/>
                <a:gd name="T91" fmla="*/ 833 h 1130"/>
                <a:gd name="T92" fmla="*/ 734 w 1991"/>
                <a:gd name="T93" fmla="*/ 819 h 1130"/>
                <a:gd name="T94" fmla="*/ 716 w 1991"/>
                <a:gd name="T95" fmla="*/ 800 h 1130"/>
                <a:gd name="T96" fmla="*/ 677 w 1991"/>
                <a:gd name="T97" fmla="*/ 832 h 1130"/>
                <a:gd name="T98" fmla="*/ 606 w 1991"/>
                <a:gd name="T99" fmla="*/ 885 h 1130"/>
                <a:gd name="T100" fmla="*/ 485 w 1991"/>
                <a:gd name="T101" fmla="*/ 953 h 1130"/>
                <a:gd name="T102" fmla="*/ 356 w 1991"/>
                <a:gd name="T103" fmla="*/ 1021 h 1130"/>
                <a:gd name="T104" fmla="*/ 235 w 1991"/>
                <a:gd name="T105" fmla="*/ 1088 h 1130"/>
                <a:gd name="T106" fmla="*/ 175 w 1991"/>
                <a:gd name="T107" fmla="*/ 1117 h 11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91"/>
                <a:gd name="T163" fmla="*/ 0 h 1130"/>
                <a:gd name="T164" fmla="*/ 1991 w 1991"/>
                <a:gd name="T165" fmla="*/ 1130 h 11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91" h="1130">
                  <a:moveTo>
                    <a:pt x="167" y="1120"/>
                  </a:moveTo>
                  <a:lnTo>
                    <a:pt x="142" y="1124"/>
                  </a:lnTo>
                  <a:lnTo>
                    <a:pt x="120" y="1129"/>
                  </a:lnTo>
                  <a:lnTo>
                    <a:pt x="100" y="1130"/>
                  </a:lnTo>
                  <a:lnTo>
                    <a:pt x="83" y="1129"/>
                  </a:lnTo>
                  <a:lnTo>
                    <a:pt x="67" y="1126"/>
                  </a:lnTo>
                  <a:lnTo>
                    <a:pt x="51" y="1117"/>
                  </a:lnTo>
                  <a:lnTo>
                    <a:pt x="38" y="1106"/>
                  </a:lnTo>
                  <a:lnTo>
                    <a:pt x="25" y="1090"/>
                  </a:lnTo>
                  <a:lnTo>
                    <a:pt x="14" y="1069"/>
                  </a:lnTo>
                  <a:lnTo>
                    <a:pt x="6" y="1045"/>
                  </a:lnTo>
                  <a:lnTo>
                    <a:pt x="1" y="1019"/>
                  </a:lnTo>
                  <a:lnTo>
                    <a:pt x="0" y="998"/>
                  </a:lnTo>
                  <a:lnTo>
                    <a:pt x="1" y="982"/>
                  </a:lnTo>
                  <a:lnTo>
                    <a:pt x="4" y="956"/>
                  </a:lnTo>
                  <a:lnTo>
                    <a:pt x="12" y="919"/>
                  </a:lnTo>
                  <a:lnTo>
                    <a:pt x="20" y="877"/>
                  </a:lnTo>
                  <a:lnTo>
                    <a:pt x="32" y="832"/>
                  </a:lnTo>
                  <a:lnTo>
                    <a:pt x="46" y="787"/>
                  </a:lnTo>
                  <a:lnTo>
                    <a:pt x="62" y="745"/>
                  </a:lnTo>
                  <a:lnTo>
                    <a:pt x="83" y="709"/>
                  </a:lnTo>
                  <a:lnTo>
                    <a:pt x="88" y="697"/>
                  </a:lnTo>
                  <a:lnTo>
                    <a:pt x="96" y="682"/>
                  </a:lnTo>
                  <a:lnTo>
                    <a:pt x="103" y="665"/>
                  </a:lnTo>
                  <a:lnTo>
                    <a:pt x="113" y="646"/>
                  </a:lnTo>
                  <a:lnTo>
                    <a:pt x="123" y="626"/>
                  </a:lnTo>
                  <a:lnTo>
                    <a:pt x="135" y="604"/>
                  </a:lnTo>
                  <a:lnTo>
                    <a:pt x="148" y="580"/>
                  </a:lnTo>
                  <a:lnTo>
                    <a:pt x="162" y="555"/>
                  </a:lnTo>
                  <a:lnTo>
                    <a:pt x="178" y="529"/>
                  </a:lnTo>
                  <a:lnTo>
                    <a:pt x="196" y="503"/>
                  </a:lnTo>
                  <a:lnTo>
                    <a:pt x="214" y="475"/>
                  </a:lnTo>
                  <a:lnTo>
                    <a:pt x="235" y="448"/>
                  </a:lnTo>
                  <a:lnTo>
                    <a:pt x="256" y="420"/>
                  </a:lnTo>
                  <a:lnTo>
                    <a:pt x="280" y="393"/>
                  </a:lnTo>
                  <a:lnTo>
                    <a:pt x="304" y="365"/>
                  </a:lnTo>
                  <a:lnTo>
                    <a:pt x="332" y="339"/>
                  </a:lnTo>
                  <a:lnTo>
                    <a:pt x="359" y="313"/>
                  </a:lnTo>
                  <a:lnTo>
                    <a:pt x="387" y="288"/>
                  </a:lnTo>
                  <a:lnTo>
                    <a:pt x="413" y="265"/>
                  </a:lnTo>
                  <a:lnTo>
                    <a:pt x="439" y="244"/>
                  </a:lnTo>
                  <a:lnTo>
                    <a:pt x="465" y="223"/>
                  </a:lnTo>
                  <a:lnTo>
                    <a:pt x="490" y="204"/>
                  </a:lnTo>
                  <a:lnTo>
                    <a:pt x="514" y="187"/>
                  </a:lnTo>
                  <a:lnTo>
                    <a:pt x="537" y="170"/>
                  </a:lnTo>
                  <a:lnTo>
                    <a:pt x="559" y="155"/>
                  </a:lnTo>
                  <a:lnTo>
                    <a:pt x="579" y="141"/>
                  </a:lnTo>
                  <a:lnTo>
                    <a:pt x="600" y="129"/>
                  </a:lnTo>
                  <a:lnTo>
                    <a:pt x="617" y="117"/>
                  </a:lnTo>
                  <a:lnTo>
                    <a:pt x="633" y="107"/>
                  </a:lnTo>
                  <a:lnTo>
                    <a:pt x="649" y="100"/>
                  </a:lnTo>
                  <a:lnTo>
                    <a:pt x="662" y="93"/>
                  </a:lnTo>
                  <a:lnTo>
                    <a:pt x="674" y="87"/>
                  </a:lnTo>
                  <a:lnTo>
                    <a:pt x="685" y="81"/>
                  </a:lnTo>
                  <a:lnTo>
                    <a:pt x="700" y="74"/>
                  </a:lnTo>
                  <a:lnTo>
                    <a:pt x="714" y="67"/>
                  </a:lnTo>
                  <a:lnTo>
                    <a:pt x="732" y="58"/>
                  </a:lnTo>
                  <a:lnTo>
                    <a:pt x="749" y="49"/>
                  </a:lnTo>
                  <a:lnTo>
                    <a:pt x="768" y="41"/>
                  </a:lnTo>
                  <a:lnTo>
                    <a:pt x="788" y="33"/>
                  </a:lnTo>
                  <a:lnTo>
                    <a:pt x="808" y="25"/>
                  </a:lnTo>
                  <a:lnTo>
                    <a:pt x="827" y="18"/>
                  </a:lnTo>
                  <a:lnTo>
                    <a:pt x="847" y="10"/>
                  </a:lnTo>
                  <a:lnTo>
                    <a:pt x="868" y="6"/>
                  </a:lnTo>
                  <a:lnTo>
                    <a:pt x="887" y="2"/>
                  </a:lnTo>
                  <a:lnTo>
                    <a:pt x="905" y="0"/>
                  </a:lnTo>
                  <a:lnTo>
                    <a:pt x="923" y="0"/>
                  </a:lnTo>
                  <a:lnTo>
                    <a:pt x="940" y="2"/>
                  </a:lnTo>
                  <a:lnTo>
                    <a:pt x="955" y="6"/>
                  </a:lnTo>
                  <a:lnTo>
                    <a:pt x="956" y="22"/>
                  </a:lnTo>
                  <a:lnTo>
                    <a:pt x="959" y="48"/>
                  </a:lnTo>
                  <a:lnTo>
                    <a:pt x="965" y="81"/>
                  </a:lnTo>
                  <a:lnTo>
                    <a:pt x="975" y="120"/>
                  </a:lnTo>
                  <a:lnTo>
                    <a:pt x="992" y="164"/>
                  </a:lnTo>
                  <a:lnTo>
                    <a:pt x="1017" y="210"/>
                  </a:lnTo>
                  <a:lnTo>
                    <a:pt x="1052" y="255"/>
                  </a:lnTo>
                  <a:lnTo>
                    <a:pt x="1098" y="300"/>
                  </a:lnTo>
                  <a:lnTo>
                    <a:pt x="1124" y="317"/>
                  </a:lnTo>
                  <a:lnTo>
                    <a:pt x="1150" y="330"/>
                  </a:lnTo>
                  <a:lnTo>
                    <a:pt x="1175" y="338"/>
                  </a:lnTo>
                  <a:lnTo>
                    <a:pt x="1198" y="339"/>
                  </a:lnTo>
                  <a:lnTo>
                    <a:pt x="1221" y="338"/>
                  </a:lnTo>
                  <a:lnTo>
                    <a:pt x="1244" y="333"/>
                  </a:lnTo>
                  <a:lnTo>
                    <a:pt x="1265" y="326"/>
                  </a:lnTo>
                  <a:lnTo>
                    <a:pt x="1285" y="316"/>
                  </a:lnTo>
                  <a:lnTo>
                    <a:pt x="1302" y="304"/>
                  </a:lnTo>
                  <a:lnTo>
                    <a:pt x="1320" y="293"/>
                  </a:lnTo>
                  <a:lnTo>
                    <a:pt x="1336" y="281"/>
                  </a:lnTo>
                  <a:lnTo>
                    <a:pt x="1350" y="271"/>
                  </a:lnTo>
                  <a:lnTo>
                    <a:pt x="1362" y="261"/>
                  </a:lnTo>
                  <a:lnTo>
                    <a:pt x="1372" y="252"/>
                  </a:lnTo>
                  <a:lnTo>
                    <a:pt x="1381" y="248"/>
                  </a:lnTo>
                  <a:lnTo>
                    <a:pt x="1386" y="245"/>
                  </a:lnTo>
                  <a:lnTo>
                    <a:pt x="1397" y="245"/>
                  </a:lnTo>
                  <a:lnTo>
                    <a:pt x="1407" y="244"/>
                  </a:lnTo>
                  <a:lnTo>
                    <a:pt x="1418" y="244"/>
                  </a:lnTo>
                  <a:lnTo>
                    <a:pt x="1431" y="242"/>
                  </a:lnTo>
                  <a:lnTo>
                    <a:pt x="1446" y="244"/>
                  </a:lnTo>
                  <a:lnTo>
                    <a:pt x="1462" y="245"/>
                  </a:lnTo>
                  <a:lnTo>
                    <a:pt x="1482" y="248"/>
                  </a:lnTo>
                  <a:lnTo>
                    <a:pt x="1505" y="252"/>
                  </a:lnTo>
                  <a:lnTo>
                    <a:pt x="1520" y="257"/>
                  </a:lnTo>
                  <a:lnTo>
                    <a:pt x="1539" y="262"/>
                  </a:lnTo>
                  <a:lnTo>
                    <a:pt x="1560" y="271"/>
                  </a:lnTo>
                  <a:lnTo>
                    <a:pt x="1583" y="280"/>
                  </a:lnTo>
                  <a:lnTo>
                    <a:pt x="1609" y="291"/>
                  </a:lnTo>
                  <a:lnTo>
                    <a:pt x="1636" y="303"/>
                  </a:lnTo>
                  <a:lnTo>
                    <a:pt x="1663" y="316"/>
                  </a:lnTo>
                  <a:lnTo>
                    <a:pt x="1692" y="329"/>
                  </a:lnTo>
                  <a:lnTo>
                    <a:pt x="1721" y="343"/>
                  </a:lnTo>
                  <a:lnTo>
                    <a:pt x="1749" y="357"/>
                  </a:lnTo>
                  <a:lnTo>
                    <a:pt x="1775" y="371"/>
                  </a:lnTo>
                  <a:lnTo>
                    <a:pt x="1799" y="384"/>
                  </a:lnTo>
                  <a:lnTo>
                    <a:pt x="1822" y="399"/>
                  </a:lnTo>
                  <a:lnTo>
                    <a:pt x="1843" y="410"/>
                  </a:lnTo>
                  <a:lnTo>
                    <a:pt x="1860" y="422"/>
                  </a:lnTo>
                  <a:lnTo>
                    <a:pt x="1875" y="432"/>
                  </a:lnTo>
                  <a:lnTo>
                    <a:pt x="1888" y="443"/>
                  </a:lnTo>
                  <a:lnTo>
                    <a:pt x="1901" y="454"/>
                  </a:lnTo>
                  <a:lnTo>
                    <a:pt x="1912" y="464"/>
                  </a:lnTo>
                  <a:lnTo>
                    <a:pt x="1924" y="474"/>
                  </a:lnTo>
                  <a:lnTo>
                    <a:pt x="1935" y="484"/>
                  </a:lnTo>
                  <a:lnTo>
                    <a:pt x="1951" y="497"/>
                  </a:lnTo>
                  <a:lnTo>
                    <a:pt x="1969" y="512"/>
                  </a:lnTo>
                  <a:lnTo>
                    <a:pt x="1991" y="530"/>
                  </a:lnTo>
                  <a:lnTo>
                    <a:pt x="1976" y="533"/>
                  </a:lnTo>
                  <a:lnTo>
                    <a:pt x="1964" y="533"/>
                  </a:lnTo>
                  <a:lnTo>
                    <a:pt x="1953" y="535"/>
                  </a:lnTo>
                  <a:lnTo>
                    <a:pt x="1943" y="535"/>
                  </a:lnTo>
                  <a:lnTo>
                    <a:pt x="1934" y="535"/>
                  </a:lnTo>
                  <a:lnTo>
                    <a:pt x="1925" y="535"/>
                  </a:lnTo>
                  <a:lnTo>
                    <a:pt x="1917" y="538"/>
                  </a:lnTo>
                  <a:lnTo>
                    <a:pt x="1909" y="541"/>
                  </a:lnTo>
                  <a:lnTo>
                    <a:pt x="1902" y="545"/>
                  </a:lnTo>
                  <a:lnTo>
                    <a:pt x="1893" y="549"/>
                  </a:lnTo>
                  <a:lnTo>
                    <a:pt x="1886" y="554"/>
                  </a:lnTo>
                  <a:lnTo>
                    <a:pt x="1879" y="558"/>
                  </a:lnTo>
                  <a:lnTo>
                    <a:pt x="1872" y="564"/>
                  </a:lnTo>
                  <a:lnTo>
                    <a:pt x="1867" y="569"/>
                  </a:lnTo>
                  <a:lnTo>
                    <a:pt x="1863" y="578"/>
                  </a:lnTo>
                  <a:lnTo>
                    <a:pt x="1860" y="588"/>
                  </a:lnTo>
                  <a:lnTo>
                    <a:pt x="1859" y="609"/>
                  </a:lnTo>
                  <a:lnTo>
                    <a:pt x="1859" y="625"/>
                  </a:lnTo>
                  <a:lnTo>
                    <a:pt x="1856" y="630"/>
                  </a:lnTo>
                  <a:lnTo>
                    <a:pt x="1847" y="620"/>
                  </a:lnTo>
                  <a:lnTo>
                    <a:pt x="1841" y="610"/>
                  </a:lnTo>
                  <a:lnTo>
                    <a:pt x="1835" y="601"/>
                  </a:lnTo>
                  <a:lnTo>
                    <a:pt x="1831" y="594"/>
                  </a:lnTo>
                  <a:lnTo>
                    <a:pt x="1825" y="587"/>
                  </a:lnTo>
                  <a:lnTo>
                    <a:pt x="1821" y="581"/>
                  </a:lnTo>
                  <a:lnTo>
                    <a:pt x="1815" y="577"/>
                  </a:lnTo>
                  <a:lnTo>
                    <a:pt x="1809" y="572"/>
                  </a:lnTo>
                  <a:lnTo>
                    <a:pt x="1804" y="568"/>
                  </a:lnTo>
                  <a:lnTo>
                    <a:pt x="1798" y="565"/>
                  </a:lnTo>
                  <a:lnTo>
                    <a:pt x="1799" y="569"/>
                  </a:lnTo>
                  <a:lnTo>
                    <a:pt x="1801" y="575"/>
                  </a:lnTo>
                  <a:lnTo>
                    <a:pt x="1796" y="578"/>
                  </a:lnTo>
                  <a:lnTo>
                    <a:pt x="1789" y="575"/>
                  </a:lnTo>
                  <a:lnTo>
                    <a:pt x="1785" y="572"/>
                  </a:lnTo>
                  <a:lnTo>
                    <a:pt x="1780" y="569"/>
                  </a:lnTo>
                  <a:lnTo>
                    <a:pt x="1772" y="564"/>
                  </a:lnTo>
                  <a:lnTo>
                    <a:pt x="1760" y="559"/>
                  </a:lnTo>
                  <a:lnTo>
                    <a:pt x="1753" y="559"/>
                  </a:lnTo>
                  <a:lnTo>
                    <a:pt x="1747" y="562"/>
                  </a:lnTo>
                  <a:lnTo>
                    <a:pt x="1741" y="561"/>
                  </a:lnTo>
                  <a:lnTo>
                    <a:pt x="1738" y="558"/>
                  </a:lnTo>
                  <a:lnTo>
                    <a:pt x="1731" y="554"/>
                  </a:lnTo>
                  <a:lnTo>
                    <a:pt x="1720" y="548"/>
                  </a:lnTo>
                  <a:lnTo>
                    <a:pt x="1705" y="541"/>
                  </a:lnTo>
                  <a:lnTo>
                    <a:pt x="1688" y="532"/>
                  </a:lnTo>
                  <a:lnTo>
                    <a:pt x="1667" y="523"/>
                  </a:lnTo>
                  <a:lnTo>
                    <a:pt x="1643" y="513"/>
                  </a:lnTo>
                  <a:lnTo>
                    <a:pt x="1618" y="503"/>
                  </a:lnTo>
                  <a:lnTo>
                    <a:pt x="1589" y="494"/>
                  </a:lnTo>
                  <a:lnTo>
                    <a:pt x="1559" y="487"/>
                  </a:lnTo>
                  <a:lnTo>
                    <a:pt x="1525" y="480"/>
                  </a:lnTo>
                  <a:lnTo>
                    <a:pt x="1492" y="474"/>
                  </a:lnTo>
                  <a:lnTo>
                    <a:pt x="1456" y="471"/>
                  </a:lnTo>
                  <a:lnTo>
                    <a:pt x="1418" y="470"/>
                  </a:lnTo>
                  <a:lnTo>
                    <a:pt x="1381" y="472"/>
                  </a:lnTo>
                  <a:lnTo>
                    <a:pt x="1341" y="477"/>
                  </a:lnTo>
                  <a:lnTo>
                    <a:pt x="1333" y="478"/>
                  </a:lnTo>
                  <a:lnTo>
                    <a:pt x="1323" y="480"/>
                  </a:lnTo>
                  <a:lnTo>
                    <a:pt x="1311" y="483"/>
                  </a:lnTo>
                  <a:lnTo>
                    <a:pt x="1301" y="484"/>
                  </a:lnTo>
                  <a:lnTo>
                    <a:pt x="1292" y="485"/>
                  </a:lnTo>
                  <a:lnTo>
                    <a:pt x="1285" y="485"/>
                  </a:lnTo>
                  <a:lnTo>
                    <a:pt x="1279" y="487"/>
                  </a:lnTo>
                  <a:lnTo>
                    <a:pt x="1278" y="487"/>
                  </a:lnTo>
                  <a:lnTo>
                    <a:pt x="1276" y="487"/>
                  </a:lnTo>
                  <a:lnTo>
                    <a:pt x="1271" y="490"/>
                  </a:lnTo>
                  <a:lnTo>
                    <a:pt x="1265" y="491"/>
                  </a:lnTo>
                  <a:lnTo>
                    <a:pt x="1256" y="496"/>
                  </a:lnTo>
                  <a:lnTo>
                    <a:pt x="1249" y="498"/>
                  </a:lnTo>
                  <a:lnTo>
                    <a:pt x="1243" y="503"/>
                  </a:lnTo>
                  <a:lnTo>
                    <a:pt x="1240" y="506"/>
                  </a:lnTo>
                  <a:lnTo>
                    <a:pt x="1242" y="509"/>
                  </a:lnTo>
                  <a:lnTo>
                    <a:pt x="1252" y="527"/>
                  </a:lnTo>
                  <a:lnTo>
                    <a:pt x="1252" y="551"/>
                  </a:lnTo>
                  <a:lnTo>
                    <a:pt x="1246" y="574"/>
                  </a:lnTo>
                  <a:lnTo>
                    <a:pt x="1236" y="596"/>
                  </a:lnTo>
                  <a:lnTo>
                    <a:pt x="1227" y="616"/>
                  </a:lnTo>
                  <a:lnTo>
                    <a:pt x="1210" y="656"/>
                  </a:lnTo>
                  <a:lnTo>
                    <a:pt x="1184" y="707"/>
                  </a:lnTo>
                  <a:lnTo>
                    <a:pt x="1155" y="765"/>
                  </a:lnTo>
                  <a:lnTo>
                    <a:pt x="1120" y="820"/>
                  </a:lnTo>
                  <a:lnTo>
                    <a:pt x="1082" y="868"/>
                  </a:lnTo>
                  <a:lnTo>
                    <a:pt x="1045" y="901"/>
                  </a:lnTo>
                  <a:lnTo>
                    <a:pt x="1007" y="913"/>
                  </a:lnTo>
                  <a:lnTo>
                    <a:pt x="974" y="911"/>
                  </a:lnTo>
                  <a:lnTo>
                    <a:pt x="946" y="908"/>
                  </a:lnTo>
                  <a:lnTo>
                    <a:pt x="924" y="906"/>
                  </a:lnTo>
                  <a:lnTo>
                    <a:pt x="907" y="903"/>
                  </a:lnTo>
                  <a:lnTo>
                    <a:pt x="892" y="898"/>
                  </a:lnTo>
                  <a:lnTo>
                    <a:pt x="881" y="893"/>
                  </a:lnTo>
                  <a:lnTo>
                    <a:pt x="869" y="887"/>
                  </a:lnTo>
                  <a:lnTo>
                    <a:pt x="859" y="881"/>
                  </a:lnTo>
                  <a:lnTo>
                    <a:pt x="850" y="875"/>
                  </a:lnTo>
                  <a:lnTo>
                    <a:pt x="845" y="872"/>
                  </a:lnTo>
                  <a:lnTo>
                    <a:pt x="840" y="869"/>
                  </a:lnTo>
                  <a:lnTo>
                    <a:pt x="837" y="868"/>
                  </a:lnTo>
                  <a:lnTo>
                    <a:pt x="834" y="865"/>
                  </a:lnTo>
                  <a:lnTo>
                    <a:pt x="829" y="862"/>
                  </a:lnTo>
                  <a:lnTo>
                    <a:pt x="819" y="856"/>
                  </a:lnTo>
                  <a:lnTo>
                    <a:pt x="805" y="849"/>
                  </a:lnTo>
                  <a:lnTo>
                    <a:pt x="791" y="842"/>
                  </a:lnTo>
                  <a:lnTo>
                    <a:pt x="779" y="837"/>
                  </a:lnTo>
                  <a:lnTo>
                    <a:pt x="772" y="835"/>
                  </a:lnTo>
                  <a:lnTo>
                    <a:pt x="766" y="835"/>
                  </a:lnTo>
                  <a:lnTo>
                    <a:pt x="762" y="833"/>
                  </a:lnTo>
                  <a:lnTo>
                    <a:pt x="758" y="833"/>
                  </a:lnTo>
                  <a:lnTo>
                    <a:pt x="752" y="830"/>
                  </a:lnTo>
                  <a:lnTo>
                    <a:pt x="746" y="826"/>
                  </a:lnTo>
                  <a:lnTo>
                    <a:pt x="737" y="820"/>
                  </a:lnTo>
                  <a:lnTo>
                    <a:pt x="734" y="819"/>
                  </a:lnTo>
                  <a:lnTo>
                    <a:pt x="732" y="820"/>
                  </a:lnTo>
                  <a:lnTo>
                    <a:pt x="723" y="817"/>
                  </a:lnTo>
                  <a:lnTo>
                    <a:pt x="714" y="809"/>
                  </a:lnTo>
                  <a:lnTo>
                    <a:pt x="714" y="801"/>
                  </a:lnTo>
                  <a:lnTo>
                    <a:pt x="716" y="800"/>
                  </a:lnTo>
                  <a:lnTo>
                    <a:pt x="714" y="804"/>
                  </a:lnTo>
                  <a:lnTo>
                    <a:pt x="710" y="809"/>
                  </a:lnTo>
                  <a:lnTo>
                    <a:pt x="703" y="814"/>
                  </a:lnTo>
                  <a:lnTo>
                    <a:pt x="691" y="822"/>
                  </a:lnTo>
                  <a:lnTo>
                    <a:pt x="677" y="832"/>
                  </a:lnTo>
                  <a:lnTo>
                    <a:pt x="668" y="839"/>
                  </a:lnTo>
                  <a:lnTo>
                    <a:pt x="656" y="848"/>
                  </a:lnTo>
                  <a:lnTo>
                    <a:pt x="642" y="858"/>
                  </a:lnTo>
                  <a:lnTo>
                    <a:pt x="626" y="871"/>
                  </a:lnTo>
                  <a:lnTo>
                    <a:pt x="606" y="885"/>
                  </a:lnTo>
                  <a:lnTo>
                    <a:pt x="582" y="900"/>
                  </a:lnTo>
                  <a:lnTo>
                    <a:pt x="555" y="917"/>
                  </a:lnTo>
                  <a:lnTo>
                    <a:pt x="524" y="933"/>
                  </a:lnTo>
                  <a:lnTo>
                    <a:pt x="506" y="942"/>
                  </a:lnTo>
                  <a:lnTo>
                    <a:pt x="485" y="953"/>
                  </a:lnTo>
                  <a:lnTo>
                    <a:pt x="462" y="965"/>
                  </a:lnTo>
                  <a:lnTo>
                    <a:pt x="438" y="978"/>
                  </a:lnTo>
                  <a:lnTo>
                    <a:pt x="411" y="993"/>
                  </a:lnTo>
                  <a:lnTo>
                    <a:pt x="384" y="1007"/>
                  </a:lnTo>
                  <a:lnTo>
                    <a:pt x="356" y="1021"/>
                  </a:lnTo>
                  <a:lnTo>
                    <a:pt x="330" y="1036"/>
                  </a:lnTo>
                  <a:lnTo>
                    <a:pt x="303" y="1050"/>
                  </a:lnTo>
                  <a:lnTo>
                    <a:pt x="278" y="1063"/>
                  </a:lnTo>
                  <a:lnTo>
                    <a:pt x="256" y="1077"/>
                  </a:lnTo>
                  <a:lnTo>
                    <a:pt x="235" y="1088"/>
                  </a:lnTo>
                  <a:lnTo>
                    <a:pt x="217" y="1097"/>
                  </a:lnTo>
                  <a:lnTo>
                    <a:pt x="203" y="1104"/>
                  </a:lnTo>
                  <a:lnTo>
                    <a:pt x="193" y="1110"/>
                  </a:lnTo>
                  <a:lnTo>
                    <a:pt x="187" y="1113"/>
                  </a:lnTo>
                  <a:lnTo>
                    <a:pt x="175" y="1117"/>
                  </a:lnTo>
                  <a:lnTo>
                    <a:pt x="169" y="1119"/>
                  </a:lnTo>
                  <a:lnTo>
                    <a:pt x="167" y="1120"/>
                  </a:lnTo>
                  <a:lnTo>
                    <a:pt x="167" y="1120"/>
                  </a:lnTo>
                  <a:close/>
                </a:path>
              </a:pathLst>
            </a:custGeom>
            <a:solidFill>
              <a:srgbClr val="7F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1" name="Freeform 11"/>
            <p:cNvSpPr>
              <a:spLocks noChangeArrowheads="1"/>
            </p:cNvSpPr>
            <p:nvPr/>
          </p:nvSpPr>
          <p:spPr bwMode="auto">
            <a:xfrm flipH="1">
              <a:off x="716" y="474"/>
              <a:ext cx="378" cy="407"/>
            </a:xfrm>
            <a:custGeom>
              <a:avLst/>
              <a:gdLst>
                <a:gd name="T0" fmla="*/ 142 w 665"/>
                <a:gd name="T1" fmla="*/ 571 h 734"/>
                <a:gd name="T2" fmla="*/ 154 w 665"/>
                <a:gd name="T3" fmla="*/ 545 h 734"/>
                <a:gd name="T4" fmla="*/ 141 w 665"/>
                <a:gd name="T5" fmla="*/ 523 h 734"/>
                <a:gd name="T6" fmla="*/ 128 w 665"/>
                <a:gd name="T7" fmla="*/ 601 h 734"/>
                <a:gd name="T8" fmla="*/ 90 w 665"/>
                <a:gd name="T9" fmla="*/ 598 h 734"/>
                <a:gd name="T10" fmla="*/ 66 w 665"/>
                <a:gd name="T11" fmla="*/ 552 h 734"/>
                <a:gd name="T12" fmla="*/ 71 w 665"/>
                <a:gd name="T13" fmla="*/ 453 h 734"/>
                <a:gd name="T14" fmla="*/ 39 w 665"/>
                <a:gd name="T15" fmla="*/ 378 h 734"/>
                <a:gd name="T16" fmla="*/ 9 w 665"/>
                <a:gd name="T17" fmla="*/ 304 h 734"/>
                <a:gd name="T18" fmla="*/ 2 w 665"/>
                <a:gd name="T19" fmla="*/ 281 h 734"/>
                <a:gd name="T20" fmla="*/ 8 w 665"/>
                <a:gd name="T21" fmla="*/ 248 h 734"/>
                <a:gd name="T22" fmla="*/ 25 w 665"/>
                <a:gd name="T23" fmla="*/ 222 h 734"/>
                <a:gd name="T24" fmla="*/ 44 w 665"/>
                <a:gd name="T25" fmla="*/ 222 h 734"/>
                <a:gd name="T26" fmla="*/ 74 w 665"/>
                <a:gd name="T27" fmla="*/ 236 h 734"/>
                <a:gd name="T28" fmla="*/ 103 w 665"/>
                <a:gd name="T29" fmla="*/ 239 h 734"/>
                <a:gd name="T30" fmla="*/ 132 w 665"/>
                <a:gd name="T31" fmla="*/ 236 h 734"/>
                <a:gd name="T32" fmla="*/ 155 w 665"/>
                <a:gd name="T33" fmla="*/ 180 h 734"/>
                <a:gd name="T34" fmla="*/ 184 w 665"/>
                <a:gd name="T35" fmla="*/ 135 h 734"/>
                <a:gd name="T36" fmla="*/ 205 w 665"/>
                <a:gd name="T37" fmla="*/ 124 h 734"/>
                <a:gd name="T38" fmla="*/ 219 w 665"/>
                <a:gd name="T39" fmla="*/ 146 h 734"/>
                <a:gd name="T40" fmla="*/ 229 w 665"/>
                <a:gd name="T41" fmla="*/ 158 h 734"/>
                <a:gd name="T42" fmla="*/ 250 w 665"/>
                <a:gd name="T43" fmla="*/ 149 h 734"/>
                <a:gd name="T44" fmla="*/ 268 w 665"/>
                <a:gd name="T45" fmla="*/ 138 h 734"/>
                <a:gd name="T46" fmla="*/ 296 w 665"/>
                <a:gd name="T47" fmla="*/ 130 h 734"/>
                <a:gd name="T48" fmla="*/ 335 w 665"/>
                <a:gd name="T49" fmla="*/ 122 h 734"/>
                <a:gd name="T50" fmla="*/ 358 w 665"/>
                <a:gd name="T51" fmla="*/ 106 h 734"/>
                <a:gd name="T52" fmla="*/ 384 w 665"/>
                <a:gd name="T53" fmla="*/ 72 h 734"/>
                <a:gd name="T54" fmla="*/ 405 w 665"/>
                <a:gd name="T55" fmla="*/ 38 h 734"/>
                <a:gd name="T56" fmla="*/ 415 w 665"/>
                <a:gd name="T57" fmla="*/ 17 h 734"/>
                <a:gd name="T58" fmla="*/ 438 w 665"/>
                <a:gd name="T59" fmla="*/ 4 h 734"/>
                <a:gd name="T60" fmla="*/ 451 w 665"/>
                <a:gd name="T61" fmla="*/ 0 h 734"/>
                <a:gd name="T62" fmla="*/ 600 w 665"/>
                <a:gd name="T63" fmla="*/ 7 h 734"/>
                <a:gd name="T64" fmla="*/ 645 w 665"/>
                <a:gd name="T65" fmla="*/ 51 h 734"/>
                <a:gd name="T66" fmla="*/ 664 w 665"/>
                <a:gd name="T67" fmla="*/ 67 h 734"/>
                <a:gd name="T68" fmla="*/ 661 w 665"/>
                <a:gd name="T69" fmla="*/ 74 h 734"/>
                <a:gd name="T70" fmla="*/ 638 w 665"/>
                <a:gd name="T71" fmla="*/ 149 h 734"/>
                <a:gd name="T72" fmla="*/ 604 w 665"/>
                <a:gd name="T73" fmla="*/ 222 h 734"/>
                <a:gd name="T74" fmla="*/ 593 w 665"/>
                <a:gd name="T75" fmla="*/ 274 h 734"/>
                <a:gd name="T76" fmla="*/ 587 w 665"/>
                <a:gd name="T77" fmla="*/ 391 h 734"/>
                <a:gd name="T78" fmla="*/ 580 w 665"/>
                <a:gd name="T79" fmla="*/ 408 h 734"/>
                <a:gd name="T80" fmla="*/ 549 w 665"/>
                <a:gd name="T81" fmla="*/ 413 h 734"/>
                <a:gd name="T82" fmla="*/ 519 w 665"/>
                <a:gd name="T83" fmla="*/ 414 h 734"/>
                <a:gd name="T84" fmla="*/ 504 w 665"/>
                <a:gd name="T85" fmla="*/ 414 h 734"/>
                <a:gd name="T86" fmla="*/ 436 w 665"/>
                <a:gd name="T87" fmla="*/ 478 h 734"/>
                <a:gd name="T88" fmla="*/ 377 w 665"/>
                <a:gd name="T89" fmla="*/ 540 h 734"/>
                <a:gd name="T90" fmla="*/ 363 w 665"/>
                <a:gd name="T91" fmla="*/ 604 h 734"/>
                <a:gd name="T92" fmla="*/ 332 w 665"/>
                <a:gd name="T93" fmla="*/ 656 h 734"/>
                <a:gd name="T94" fmla="*/ 293 w 665"/>
                <a:gd name="T95" fmla="*/ 720 h 734"/>
                <a:gd name="T96" fmla="*/ 281 w 665"/>
                <a:gd name="T97" fmla="*/ 729 h 734"/>
                <a:gd name="T98" fmla="*/ 263 w 665"/>
                <a:gd name="T99" fmla="*/ 701 h 734"/>
                <a:gd name="T100" fmla="*/ 228 w 665"/>
                <a:gd name="T101" fmla="*/ 685 h 734"/>
                <a:gd name="T102" fmla="*/ 189 w 665"/>
                <a:gd name="T103" fmla="*/ 691 h 734"/>
                <a:gd name="T104" fmla="*/ 173 w 665"/>
                <a:gd name="T105" fmla="*/ 671 h 734"/>
                <a:gd name="T106" fmla="*/ 168 w 665"/>
                <a:gd name="T107" fmla="*/ 643 h 734"/>
                <a:gd name="T108" fmla="*/ 151 w 665"/>
                <a:gd name="T109" fmla="*/ 601 h 73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65"/>
                <a:gd name="T166" fmla="*/ 0 h 734"/>
                <a:gd name="T167" fmla="*/ 665 w 665"/>
                <a:gd name="T168" fmla="*/ 734 h 73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65" h="734">
                  <a:moveTo>
                    <a:pt x="145" y="590"/>
                  </a:moveTo>
                  <a:lnTo>
                    <a:pt x="141" y="579"/>
                  </a:lnTo>
                  <a:lnTo>
                    <a:pt x="142" y="571"/>
                  </a:lnTo>
                  <a:lnTo>
                    <a:pt x="145" y="562"/>
                  </a:lnTo>
                  <a:lnTo>
                    <a:pt x="151" y="553"/>
                  </a:lnTo>
                  <a:lnTo>
                    <a:pt x="154" y="545"/>
                  </a:lnTo>
                  <a:lnTo>
                    <a:pt x="155" y="537"/>
                  </a:lnTo>
                  <a:lnTo>
                    <a:pt x="151" y="530"/>
                  </a:lnTo>
                  <a:lnTo>
                    <a:pt x="141" y="523"/>
                  </a:lnTo>
                  <a:lnTo>
                    <a:pt x="138" y="536"/>
                  </a:lnTo>
                  <a:lnTo>
                    <a:pt x="135" y="566"/>
                  </a:lnTo>
                  <a:lnTo>
                    <a:pt x="128" y="601"/>
                  </a:lnTo>
                  <a:lnTo>
                    <a:pt x="110" y="624"/>
                  </a:lnTo>
                  <a:lnTo>
                    <a:pt x="103" y="617"/>
                  </a:lnTo>
                  <a:lnTo>
                    <a:pt x="90" y="598"/>
                  </a:lnTo>
                  <a:lnTo>
                    <a:pt x="76" y="579"/>
                  </a:lnTo>
                  <a:lnTo>
                    <a:pt x="68" y="569"/>
                  </a:lnTo>
                  <a:lnTo>
                    <a:pt x="66" y="552"/>
                  </a:lnTo>
                  <a:lnTo>
                    <a:pt x="70" y="520"/>
                  </a:lnTo>
                  <a:lnTo>
                    <a:pt x="76" y="484"/>
                  </a:lnTo>
                  <a:lnTo>
                    <a:pt x="71" y="453"/>
                  </a:lnTo>
                  <a:lnTo>
                    <a:pt x="63" y="432"/>
                  </a:lnTo>
                  <a:lnTo>
                    <a:pt x="51" y="407"/>
                  </a:lnTo>
                  <a:lnTo>
                    <a:pt x="39" y="378"/>
                  </a:lnTo>
                  <a:lnTo>
                    <a:pt x="28" y="350"/>
                  </a:lnTo>
                  <a:lnTo>
                    <a:pt x="18" y="326"/>
                  </a:lnTo>
                  <a:lnTo>
                    <a:pt x="9" y="304"/>
                  </a:lnTo>
                  <a:lnTo>
                    <a:pt x="2" y="291"/>
                  </a:lnTo>
                  <a:lnTo>
                    <a:pt x="0" y="285"/>
                  </a:lnTo>
                  <a:lnTo>
                    <a:pt x="2" y="281"/>
                  </a:lnTo>
                  <a:lnTo>
                    <a:pt x="5" y="269"/>
                  </a:lnTo>
                  <a:lnTo>
                    <a:pt x="6" y="258"/>
                  </a:lnTo>
                  <a:lnTo>
                    <a:pt x="8" y="248"/>
                  </a:lnTo>
                  <a:lnTo>
                    <a:pt x="10" y="240"/>
                  </a:lnTo>
                  <a:lnTo>
                    <a:pt x="18" y="230"/>
                  </a:lnTo>
                  <a:lnTo>
                    <a:pt x="25" y="222"/>
                  </a:lnTo>
                  <a:lnTo>
                    <a:pt x="29" y="214"/>
                  </a:lnTo>
                  <a:lnTo>
                    <a:pt x="35" y="217"/>
                  </a:lnTo>
                  <a:lnTo>
                    <a:pt x="44" y="222"/>
                  </a:lnTo>
                  <a:lnTo>
                    <a:pt x="54" y="227"/>
                  </a:lnTo>
                  <a:lnTo>
                    <a:pt x="64" y="232"/>
                  </a:lnTo>
                  <a:lnTo>
                    <a:pt x="74" y="236"/>
                  </a:lnTo>
                  <a:lnTo>
                    <a:pt x="84" y="239"/>
                  </a:lnTo>
                  <a:lnTo>
                    <a:pt x="95" y="240"/>
                  </a:lnTo>
                  <a:lnTo>
                    <a:pt x="103" y="239"/>
                  </a:lnTo>
                  <a:lnTo>
                    <a:pt x="116" y="237"/>
                  </a:lnTo>
                  <a:lnTo>
                    <a:pt x="125" y="240"/>
                  </a:lnTo>
                  <a:lnTo>
                    <a:pt x="132" y="236"/>
                  </a:lnTo>
                  <a:lnTo>
                    <a:pt x="141" y="214"/>
                  </a:lnTo>
                  <a:lnTo>
                    <a:pt x="147" y="197"/>
                  </a:lnTo>
                  <a:lnTo>
                    <a:pt x="155" y="180"/>
                  </a:lnTo>
                  <a:lnTo>
                    <a:pt x="164" y="162"/>
                  </a:lnTo>
                  <a:lnTo>
                    <a:pt x="174" y="148"/>
                  </a:lnTo>
                  <a:lnTo>
                    <a:pt x="184" y="135"/>
                  </a:lnTo>
                  <a:lnTo>
                    <a:pt x="193" y="126"/>
                  </a:lnTo>
                  <a:lnTo>
                    <a:pt x="200" y="123"/>
                  </a:lnTo>
                  <a:lnTo>
                    <a:pt x="205" y="124"/>
                  </a:lnTo>
                  <a:lnTo>
                    <a:pt x="212" y="135"/>
                  </a:lnTo>
                  <a:lnTo>
                    <a:pt x="216" y="140"/>
                  </a:lnTo>
                  <a:lnTo>
                    <a:pt x="219" y="146"/>
                  </a:lnTo>
                  <a:lnTo>
                    <a:pt x="222" y="155"/>
                  </a:lnTo>
                  <a:lnTo>
                    <a:pt x="225" y="158"/>
                  </a:lnTo>
                  <a:lnTo>
                    <a:pt x="229" y="158"/>
                  </a:lnTo>
                  <a:lnTo>
                    <a:pt x="235" y="156"/>
                  </a:lnTo>
                  <a:lnTo>
                    <a:pt x="242" y="153"/>
                  </a:lnTo>
                  <a:lnTo>
                    <a:pt x="250" y="149"/>
                  </a:lnTo>
                  <a:lnTo>
                    <a:pt x="257" y="145"/>
                  </a:lnTo>
                  <a:lnTo>
                    <a:pt x="264" y="140"/>
                  </a:lnTo>
                  <a:lnTo>
                    <a:pt x="268" y="138"/>
                  </a:lnTo>
                  <a:lnTo>
                    <a:pt x="274" y="135"/>
                  </a:lnTo>
                  <a:lnTo>
                    <a:pt x="284" y="133"/>
                  </a:lnTo>
                  <a:lnTo>
                    <a:pt x="296" y="130"/>
                  </a:lnTo>
                  <a:lnTo>
                    <a:pt x="309" y="127"/>
                  </a:lnTo>
                  <a:lnTo>
                    <a:pt x="322" y="124"/>
                  </a:lnTo>
                  <a:lnTo>
                    <a:pt x="335" y="122"/>
                  </a:lnTo>
                  <a:lnTo>
                    <a:pt x="345" y="117"/>
                  </a:lnTo>
                  <a:lnTo>
                    <a:pt x="352" y="113"/>
                  </a:lnTo>
                  <a:lnTo>
                    <a:pt x="358" y="106"/>
                  </a:lnTo>
                  <a:lnTo>
                    <a:pt x="367" y="96"/>
                  </a:lnTo>
                  <a:lnTo>
                    <a:pt x="376" y="84"/>
                  </a:lnTo>
                  <a:lnTo>
                    <a:pt x="384" y="72"/>
                  </a:lnTo>
                  <a:lnTo>
                    <a:pt x="391" y="59"/>
                  </a:lnTo>
                  <a:lnTo>
                    <a:pt x="399" y="48"/>
                  </a:lnTo>
                  <a:lnTo>
                    <a:pt x="405" y="38"/>
                  </a:lnTo>
                  <a:lnTo>
                    <a:pt x="406" y="29"/>
                  </a:lnTo>
                  <a:lnTo>
                    <a:pt x="409" y="23"/>
                  </a:lnTo>
                  <a:lnTo>
                    <a:pt x="415" y="17"/>
                  </a:lnTo>
                  <a:lnTo>
                    <a:pt x="422" y="11"/>
                  </a:lnTo>
                  <a:lnTo>
                    <a:pt x="429" y="7"/>
                  </a:lnTo>
                  <a:lnTo>
                    <a:pt x="438" y="4"/>
                  </a:lnTo>
                  <a:lnTo>
                    <a:pt x="444" y="1"/>
                  </a:lnTo>
                  <a:lnTo>
                    <a:pt x="449" y="0"/>
                  </a:lnTo>
                  <a:lnTo>
                    <a:pt x="451" y="0"/>
                  </a:lnTo>
                  <a:lnTo>
                    <a:pt x="490" y="22"/>
                  </a:lnTo>
                  <a:lnTo>
                    <a:pt x="561" y="1"/>
                  </a:lnTo>
                  <a:lnTo>
                    <a:pt x="600" y="7"/>
                  </a:lnTo>
                  <a:lnTo>
                    <a:pt x="626" y="46"/>
                  </a:lnTo>
                  <a:lnTo>
                    <a:pt x="632" y="48"/>
                  </a:lnTo>
                  <a:lnTo>
                    <a:pt x="645" y="51"/>
                  </a:lnTo>
                  <a:lnTo>
                    <a:pt x="658" y="55"/>
                  </a:lnTo>
                  <a:lnTo>
                    <a:pt x="664" y="64"/>
                  </a:lnTo>
                  <a:lnTo>
                    <a:pt x="664" y="67"/>
                  </a:lnTo>
                  <a:lnTo>
                    <a:pt x="665" y="65"/>
                  </a:lnTo>
                  <a:lnTo>
                    <a:pt x="664" y="65"/>
                  </a:lnTo>
                  <a:lnTo>
                    <a:pt x="661" y="74"/>
                  </a:lnTo>
                  <a:lnTo>
                    <a:pt x="655" y="94"/>
                  </a:lnTo>
                  <a:lnTo>
                    <a:pt x="648" y="122"/>
                  </a:lnTo>
                  <a:lnTo>
                    <a:pt x="638" y="149"/>
                  </a:lnTo>
                  <a:lnTo>
                    <a:pt x="626" y="172"/>
                  </a:lnTo>
                  <a:lnTo>
                    <a:pt x="615" y="194"/>
                  </a:lnTo>
                  <a:lnTo>
                    <a:pt x="604" y="222"/>
                  </a:lnTo>
                  <a:lnTo>
                    <a:pt x="597" y="243"/>
                  </a:lnTo>
                  <a:lnTo>
                    <a:pt x="594" y="253"/>
                  </a:lnTo>
                  <a:lnTo>
                    <a:pt x="593" y="274"/>
                  </a:lnTo>
                  <a:lnTo>
                    <a:pt x="591" y="320"/>
                  </a:lnTo>
                  <a:lnTo>
                    <a:pt x="589" y="366"/>
                  </a:lnTo>
                  <a:lnTo>
                    <a:pt x="587" y="391"/>
                  </a:lnTo>
                  <a:lnTo>
                    <a:pt x="587" y="397"/>
                  </a:lnTo>
                  <a:lnTo>
                    <a:pt x="584" y="403"/>
                  </a:lnTo>
                  <a:lnTo>
                    <a:pt x="580" y="408"/>
                  </a:lnTo>
                  <a:lnTo>
                    <a:pt x="568" y="411"/>
                  </a:lnTo>
                  <a:lnTo>
                    <a:pt x="560" y="413"/>
                  </a:lnTo>
                  <a:lnTo>
                    <a:pt x="549" y="413"/>
                  </a:lnTo>
                  <a:lnTo>
                    <a:pt x="539" y="414"/>
                  </a:lnTo>
                  <a:lnTo>
                    <a:pt x="529" y="414"/>
                  </a:lnTo>
                  <a:lnTo>
                    <a:pt x="519" y="414"/>
                  </a:lnTo>
                  <a:lnTo>
                    <a:pt x="512" y="414"/>
                  </a:lnTo>
                  <a:lnTo>
                    <a:pt x="506" y="414"/>
                  </a:lnTo>
                  <a:lnTo>
                    <a:pt x="504" y="414"/>
                  </a:lnTo>
                  <a:lnTo>
                    <a:pt x="483" y="449"/>
                  </a:lnTo>
                  <a:lnTo>
                    <a:pt x="465" y="463"/>
                  </a:lnTo>
                  <a:lnTo>
                    <a:pt x="436" y="478"/>
                  </a:lnTo>
                  <a:lnTo>
                    <a:pt x="423" y="495"/>
                  </a:lnTo>
                  <a:lnTo>
                    <a:pt x="381" y="513"/>
                  </a:lnTo>
                  <a:lnTo>
                    <a:pt x="377" y="540"/>
                  </a:lnTo>
                  <a:lnTo>
                    <a:pt x="373" y="566"/>
                  </a:lnTo>
                  <a:lnTo>
                    <a:pt x="367" y="590"/>
                  </a:lnTo>
                  <a:lnTo>
                    <a:pt x="363" y="604"/>
                  </a:lnTo>
                  <a:lnTo>
                    <a:pt x="355" y="616"/>
                  </a:lnTo>
                  <a:lnTo>
                    <a:pt x="345" y="634"/>
                  </a:lnTo>
                  <a:lnTo>
                    <a:pt x="332" y="656"/>
                  </a:lnTo>
                  <a:lnTo>
                    <a:pt x="318" y="679"/>
                  </a:lnTo>
                  <a:lnTo>
                    <a:pt x="305" y="703"/>
                  </a:lnTo>
                  <a:lnTo>
                    <a:pt x="293" y="720"/>
                  </a:lnTo>
                  <a:lnTo>
                    <a:pt x="286" y="731"/>
                  </a:lnTo>
                  <a:lnTo>
                    <a:pt x="283" y="734"/>
                  </a:lnTo>
                  <a:lnTo>
                    <a:pt x="281" y="729"/>
                  </a:lnTo>
                  <a:lnTo>
                    <a:pt x="277" y="720"/>
                  </a:lnTo>
                  <a:lnTo>
                    <a:pt x="270" y="711"/>
                  </a:lnTo>
                  <a:lnTo>
                    <a:pt x="263" y="701"/>
                  </a:lnTo>
                  <a:lnTo>
                    <a:pt x="251" y="694"/>
                  </a:lnTo>
                  <a:lnTo>
                    <a:pt x="239" y="688"/>
                  </a:lnTo>
                  <a:lnTo>
                    <a:pt x="228" y="685"/>
                  </a:lnTo>
                  <a:lnTo>
                    <a:pt x="215" y="688"/>
                  </a:lnTo>
                  <a:lnTo>
                    <a:pt x="200" y="692"/>
                  </a:lnTo>
                  <a:lnTo>
                    <a:pt x="189" y="691"/>
                  </a:lnTo>
                  <a:lnTo>
                    <a:pt x="181" y="687"/>
                  </a:lnTo>
                  <a:lnTo>
                    <a:pt x="176" y="679"/>
                  </a:lnTo>
                  <a:lnTo>
                    <a:pt x="173" y="671"/>
                  </a:lnTo>
                  <a:lnTo>
                    <a:pt x="171" y="661"/>
                  </a:lnTo>
                  <a:lnTo>
                    <a:pt x="170" y="650"/>
                  </a:lnTo>
                  <a:lnTo>
                    <a:pt x="168" y="643"/>
                  </a:lnTo>
                  <a:lnTo>
                    <a:pt x="164" y="632"/>
                  </a:lnTo>
                  <a:lnTo>
                    <a:pt x="157" y="616"/>
                  </a:lnTo>
                  <a:lnTo>
                    <a:pt x="151" y="601"/>
                  </a:lnTo>
                  <a:lnTo>
                    <a:pt x="145" y="590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2" name="Freeform 12"/>
            <p:cNvSpPr>
              <a:spLocks noChangeArrowheads="1"/>
            </p:cNvSpPr>
            <p:nvPr/>
          </p:nvSpPr>
          <p:spPr bwMode="auto">
            <a:xfrm flipH="1">
              <a:off x="454" y="892"/>
              <a:ext cx="127" cy="123"/>
            </a:xfrm>
            <a:custGeom>
              <a:avLst/>
              <a:gdLst>
                <a:gd name="T0" fmla="*/ 3 w 223"/>
                <a:gd name="T1" fmla="*/ 194 h 221"/>
                <a:gd name="T2" fmla="*/ 0 w 223"/>
                <a:gd name="T3" fmla="*/ 172 h 221"/>
                <a:gd name="T4" fmla="*/ 2 w 223"/>
                <a:gd name="T5" fmla="*/ 143 h 221"/>
                <a:gd name="T6" fmla="*/ 3 w 223"/>
                <a:gd name="T7" fmla="*/ 113 h 221"/>
                <a:gd name="T8" fmla="*/ 3 w 223"/>
                <a:gd name="T9" fmla="*/ 88 h 221"/>
                <a:gd name="T10" fmla="*/ 5 w 223"/>
                <a:gd name="T11" fmla="*/ 76 h 221"/>
                <a:gd name="T12" fmla="*/ 8 w 223"/>
                <a:gd name="T13" fmla="*/ 65 h 221"/>
                <a:gd name="T14" fmla="*/ 12 w 223"/>
                <a:gd name="T15" fmla="*/ 52 h 221"/>
                <a:gd name="T16" fmla="*/ 19 w 223"/>
                <a:gd name="T17" fmla="*/ 39 h 221"/>
                <a:gd name="T18" fmla="*/ 28 w 223"/>
                <a:gd name="T19" fmla="*/ 29 h 221"/>
                <a:gd name="T20" fmla="*/ 37 w 223"/>
                <a:gd name="T21" fmla="*/ 20 h 221"/>
                <a:gd name="T22" fmla="*/ 47 w 223"/>
                <a:gd name="T23" fmla="*/ 13 h 221"/>
                <a:gd name="T24" fmla="*/ 55 w 223"/>
                <a:gd name="T25" fmla="*/ 11 h 221"/>
                <a:gd name="T26" fmla="*/ 66 w 223"/>
                <a:gd name="T27" fmla="*/ 11 h 221"/>
                <a:gd name="T28" fmla="*/ 77 w 223"/>
                <a:gd name="T29" fmla="*/ 10 h 221"/>
                <a:gd name="T30" fmla="*/ 89 w 223"/>
                <a:gd name="T31" fmla="*/ 7 h 221"/>
                <a:gd name="T32" fmla="*/ 102 w 223"/>
                <a:gd name="T33" fmla="*/ 5 h 221"/>
                <a:gd name="T34" fmla="*/ 113 w 223"/>
                <a:gd name="T35" fmla="*/ 4 h 221"/>
                <a:gd name="T36" fmla="*/ 125 w 223"/>
                <a:gd name="T37" fmla="*/ 1 h 221"/>
                <a:gd name="T38" fmla="*/ 134 w 223"/>
                <a:gd name="T39" fmla="*/ 0 h 221"/>
                <a:gd name="T40" fmla="*/ 141 w 223"/>
                <a:gd name="T41" fmla="*/ 0 h 221"/>
                <a:gd name="T42" fmla="*/ 151 w 223"/>
                <a:gd name="T43" fmla="*/ 1 h 221"/>
                <a:gd name="T44" fmla="*/ 160 w 223"/>
                <a:gd name="T45" fmla="*/ 4 h 221"/>
                <a:gd name="T46" fmla="*/ 167 w 223"/>
                <a:gd name="T47" fmla="*/ 13 h 221"/>
                <a:gd name="T48" fmla="*/ 176 w 223"/>
                <a:gd name="T49" fmla="*/ 26 h 221"/>
                <a:gd name="T50" fmla="*/ 186 w 223"/>
                <a:gd name="T51" fmla="*/ 40 h 221"/>
                <a:gd name="T52" fmla="*/ 196 w 223"/>
                <a:gd name="T53" fmla="*/ 53 h 221"/>
                <a:gd name="T54" fmla="*/ 203 w 223"/>
                <a:gd name="T55" fmla="*/ 65 h 221"/>
                <a:gd name="T56" fmla="*/ 207 w 223"/>
                <a:gd name="T57" fmla="*/ 78 h 221"/>
                <a:gd name="T58" fmla="*/ 212 w 223"/>
                <a:gd name="T59" fmla="*/ 94 h 221"/>
                <a:gd name="T60" fmla="*/ 218 w 223"/>
                <a:gd name="T61" fmla="*/ 108 h 221"/>
                <a:gd name="T62" fmla="*/ 222 w 223"/>
                <a:gd name="T63" fmla="*/ 120 h 221"/>
                <a:gd name="T64" fmla="*/ 223 w 223"/>
                <a:gd name="T65" fmla="*/ 124 h 221"/>
                <a:gd name="T66" fmla="*/ 218 w 223"/>
                <a:gd name="T67" fmla="*/ 166 h 221"/>
                <a:gd name="T68" fmla="*/ 186 w 223"/>
                <a:gd name="T69" fmla="*/ 205 h 221"/>
                <a:gd name="T70" fmla="*/ 141 w 223"/>
                <a:gd name="T71" fmla="*/ 221 h 221"/>
                <a:gd name="T72" fmla="*/ 105 w 223"/>
                <a:gd name="T73" fmla="*/ 201 h 221"/>
                <a:gd name="T74" fmla="*/ 80 w 223"/>
                <a:gd name="T75" fmla="*/ 201 h 221"/>
                <a:gd name="T76" fmla="*/ 45 w 223"/>
                <a:gd name="T77" fmla="*/ 172 h 221"/>
                <a:gd name="T78" fmla="*/ 3 w 223"/>
                <a:gd name="T79" fmla="*/ 194 h 22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23"/>
                <a:gd name="T121" fmla="*/ 0 h 221"/>
                <a:gd name="T122" fmla="*/ 223 w 223"/>
                <a:gd name="T123" fmla="*/ 221 h 22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23" h="221">
                  <a:moveTo>
                    <a:pt x="3" y="194"/>
                  </a:moveTo>
                  <a:lnTo>
                    <a:pt x="0" y="172"/>
                  </a:lnTo>
                  <a:lnTo>
                    <a:pt x="2" y="143"/>
                  </a:lnTo>
                  <a:lnTo>
                    <a:pt x="3" y="113"/>
                  </a:lnTo>
                  <a:lnTo>
                    <a:pt x="3" y="88"/>
                  </a:lnTo>
                  <a:lnTo>
                    <a:pt x="5" y="76"/>
                  </a:lnTo>
                  <a:lnTo>
                    <a:pt x="8" y="65"/>
                  </a:lnTo>
                  <a:lnTo>
                    <a:pt x="12" y="52"/>
                  </a:lnTo>
                  <a:lnTo>
                    <a:pt x="19" y="39"/>
                  </a:lnTo>
                  <a:lnTo>
                    <a:pt x="28" y="29"/>
                  </a:lnTo>
                  <a:lnTo>
                    <a:pt x="37" y="20"/>
                  </a:lnTo>
                  <a:lnTo>
                    <a:pt x="47" y="13"/>
                  </a:lnTo>
                  <a:lnTo>
                    <a:pt x="55" y="11"/>
                  </a:lnTo>
                  <a:lnTo>
                    <a:pt x="66" y="11"/>
                  </a:lnTo>
                  <a:lnTo>
                    <a:pt x="77" y="10"/>
                  </a:lnTo>
                  <a:lnTo>
                    <a:pt x="89" y="7"/>
                  </a:lnTo>
                  <a:lnTo>
                    <a:pt x="102" y="5"/>
                  </a:lnTo>
                  <a:lnTo>
                    <a:pt x="113" y="4"/>
                  </a:lnTo>
                  <a:lnTo>
                    <a:pt x="125" y="1"/>
                  </a:lnTo>
                  <a:lnTo>
                    <a:pt x="134" y="0"/>
                  </a:lnTo>
                  <a:lnTo>
                    <a:pt x="141" y="0"/>
                  </a:lnTo>
                  <a:lnTo>
                    <a:pt x="151" y="1"/>
                  </a:lnTo>
                  <a:lnTo>
                    <a:pt x="160" y="4"/>
                  </a:lnTo>
                  <a:lnTo>
                    <a:pt x="167" y="13"/>
                  </a:lnTo>
                  <a:lnTo>
                    <a:pt x="176" y="26"/>
                  </a:lnTo>
                  <a:lnTo>
                    <a:pt x="186" y="40"/>
                  </a:lnTo>
                  <a:lnTo>
                    <a:pt x="196" y="53"/>
                  </a:lnTo>
                  <a:lnTo>
                    <a:pt x="203" y="65"/>
                  </a:lnTo>
                  <a:lnTo>
                    <a:pt x="207" y="78"/>
                  </a:lnTo>
                  <a:lnTo>
                    <a:pt x="212" y="94"/>
                  </a:lnTo>
                  <a:lnTo>
                    <a:pt x="218" y="108"/>
                  </a:lnTo>
                  <a:lnTo>
                    <a:pt x="222" y="120"/>
                  </a:lnTo>
                  <a:lnTo>
                    <a:pt x="223" y="124"/>
                  </a:lnTo>
                  <a:lnTo>
                    <a:pt x="218" y="166"/>
                  </a:lnTo>
                  <a:lnTo>
                    <a:pt x="186" y="205"/>
                  </a:lnTo>
                  <a:lnTo>
                    <a:pt x="141" y="221"/>
                  </a:lnTo>
                  <a:lnTo>
                    <a:pt x="105" y="201"/>
                  </a:lnTo>
                  <a:lnTo>
                    <a:pt x="80" y="201"/>
                  </a:lnTo>
                  <a:lnTo>
                    <a:pt x="45" y="172"/>
                  </a:lnTo>
                  <a:lnTo>
                    <a:pt x="3" y="194"/>
                  </a:lnTo>
                  <a:close/>
                </a:path>
              </a:pathLst>
            </a:custGeom>
            <a:solidFill>
              <a:srgbClr val="A56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3" name="Freeform 13"/>
            <p:cNvSpPr>
              <a:spLocks noChangeArrowheads="1"/>
            </p:cNvSpPr>
            <p:nvPr/>
          </p:nvSpPr>
          <p:spPr bwMode="auto">
            <a:xfrm flipH="1">
              <a:off x="337" y="893"/>
              <a:ext cx="606" cy="210"/>
            </a:xfrm>
            <a:custGeom>
              <a:avLst/>
              <a:gdLst>
                <a:gd name="T0" fmla="*/ 6 w 1069"/>
                <a:gd name="T1" fmla="*/ 309 h 378"/>
                <a:gd name="T2" fmla="*/ 55 w 1069"/>
                <a:gd name="T3" fmla="*/ 319 h 378"/>
                <a:gd name="T4" fmla="*/ 117 w 1069"/>
                <a:gd name="T5" fmla="*/ 326 h 378"/>
                <a:gd name="T6" fmla="*/ 161 w 1069"/>
                <a:gd name="T7" fmla="*/ 330 h 378"/>
                <a:gd name="T8" fmla="*/ 229 w 1069"/>
                <a:gd name="T9" fmla="*/ 339 h 378"/>
                <a:gd name="T10" fmla="*/ 308 w 1069"/>
                <a:gd name="T11" fmla="*/ 348 h 378"/>
                <a:gd name="T12" fmla="*/ 387 w 1069"/>
                <a:gd name="T13" fmla="*/ 357 h 378"/>
                <a:gd name="T14" fmla="*/ 452 w 1069"/>
                <a:gd name="T15" fmla="*/ 362 h 378"/>
                <a:gd name="T16" fmla="*/ 526 w 1069"/>
                <a:gd name="T17" fmla="*/ 365 h 378"/>
                <a:gd name="T18" fmla="*/ 607 w 1069"/>
                <a:gd name="T19" fmla="*/ 372 h 378"/>
                <a:gd name="T20" fmla="*/ 678 w 1069"/>
                <a:gd name="T21" fmla="*/ 377 h 378"/>
                <a:gd name="T22" fmla="*/ 729 w 1069"/>
                <a:gd name="T23" fmla="*/ 378 h 378"/>
                <a:gd name="T24" fmla="*/ 766 w 1069"/>
                <a:gd name="T25" fmla="*/ 372 h 378"/>
                <a:gd name="T26" fmla="*/ 811 w 1069"/>
                <a:gd name="T27" fmla="*/ 341 h 378"/>
                <a:gd name="T28" fmla="*/ 881 w 1069"/>
                <a:gd name="T29" fmla="*/ 278 h 378"/>
                <a:gd name="T30" fmla="*/ 947 w 1069"/>
                <a:gd name="T31" fmla="*/ 217 h 378"/>
                <a:gd name="T32" fmla="*/ 994 w 1069"/>
                <a:gd name="T33" fmla="*/ 180 h 378"/>
                <a:gd name="T34" fmla="*/ 1043 w 1069"/>
                <a:gd name="T35" fmla="*/ 136 h 378"/>
                <a:gd name="T36" fmla="*/ 1069 w 1069"/>
                <a:gd name="T37" fmla="*/ 106 h 378"/>
                <a:gd name="T38" fmla="*/ 1065 w 1069"/>
                <a:gd name="T39" fmla="*/ 96 h 378"/>
                <a:gd name="T40" fmla="*/ 1047 w 1069"/>
                <a:gd name="T41" fmla="*/ 91 h 378"/>
                <a:gd name="T42" fmla="*/ 1013 w 1069"/>
                <a:gd name="T43" fmla="*/ 90 h 378"/>
                <a:gd name="T44" fmla="*/ 937 w 1069"/>
                <a:gd name="T45" fmla="*/ 81 h 378"/>
                <a:gd name="T46" fmla="*/ 868 w 1069"/>
                <a:gd name="T47" fmla="*/ 74 h 378"/>
                <a:gd name="T48" fmla="*/ 847 w 1069"/>
                <a:gd name="T49" fmla="*/ 73 h 378"/>
                <a:gd name="T50" fmla="*/ 852 w 1069"/>
                <a:gd name="T51" fmla="*/ 81 h 378"/>
                <a:gd name="T52" fmla="*/ 858 w 1069"/>
                <a:gd name="T53" fmla="*/ 109 h 378"/>
                <a:gd name="T54" fmla="*/ 862 w 1069"/>
                <a:gd name="T55" fmla="*/ 133 h 378"/>
                <a:gd name="T56" fmla="*/ 865 w 1069"/>
                <a:gd name="T57" fmla="*/ 157 h 378"/>
                <a:gd name="T58" fmla="*/ 862 w 1069"/>
                <a:gd name="T59" fmla="*/ 167 h 378"/>
                <a:gd name="T60" fmla="*/ 855 w 1069"/>
                <a:gd name="T61" fmla="*/ 180 h 378"/>
                <a:gd name="T62" fmla="*/ 830 w 1069"/>
                <a:gd name="T63" fmla="*/ 209 h 378"/>
                <a:gd name="T64" fmla="*/ 731 w 1069"/>
                <a:gd name="T65" fmla="*/ 197 h 378"/>
                <a:gd name="T66" fmla="*/ 623 w 1069"/>
                <a:gd name="T67" fmla="*/ 136 h 378"/>
                <a:gd name="T68" fmla="*/ 600 w 1069"/>
                <a:gd name="T69" fmla="*/ 52 h 378"/>
                <a:gd name="T70" fmla="*/ 574 w 1069"/>
                <a:gd name="T71" fmla="*/ 49 h 378"/>
                <a:gd name="T72" fmla="*/ 536 w 1069"/>
                <a:gd name="T73" fmla="*/ 41 h 378"/>
                <a:gd name="T74" fmla="*/ 501 w 1069"/>
                <a:gd name="T75" fmla="*/ 28 h 378"/>
                <a:gd name="T76" fmla="*/ 462 w 1069"/>
                <a:gd name="T77" fmla="*/ 9 h 378"/>
                <a:gd name="T78" fmla="*/ 443 w 1069"/>
                <a:gd name="T79" fmla="*/ 0 h 378"/>
                <a:gd name="T80" fmla="*/ 378 w 1069"/>
                <a:gd name="T81" fmla="*/ 51 h 378"/>
                <a:gd name="T82" fmla="*/ 300 w 1069"/>
                <a:gd name="T83" fmla="*/ 96 h 378"/>
                <a:gd name="T84" fmla="*/ 243 w 1069"/>
                <a:gd name="T85" fmla="*/ 123 h 378"/>
                <a:gd name="T86" fmla="*/ 169 w 1069"/>
                <a:gd name="T87" fmla="*/ 162 h 378"/>
                <a:gd name="T88" fmla="*/ 100 w 1069"/>
                <a:gd name="T89" fmla="*/ 204 h 378"/>
                <a:gd name="T90" fmla="*/ 62 w 1069"/>
                <a:gd name="T91" fmla="*/ 235 h 378"/>
                <a:gd name="T92" fmla="*/ 25 w 1069"/>
                <a:gd name="T93" fmla="*/ 271 h 378"/>
                <a:gd name="T94" fmla="*/ 1 w 1069"/>
                <a:gd name="T95" fmla="*/ 294 h 37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69"/>
                <a:gd name="T145" fmla="*/ 0 h 378"/>
                <a:gd name="T146" fmla="*/ 1069 w 1069"/>
                <a:gd name="T147" fmla="*/ 378 h 37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69" h="378">
                  <a:moveTo>
                    <a:pt x="1" y="294"/>
                  </a:moveTo>
                  <a:lnTo>
                    <a:pt x="0" y="301"/>
                  </a:lnTo>
                  <a:lnTo>
                    <a:pt x="6" y="309"/>
                  </a:lnTo>
                  <a:lnTo>
                    <a:pt x="17" y="313"/>
                  </a:lnTo>
                  <a:lnTo>
                    <a:pt x="35" y="316"/>
                  </a:lnTo>
                  <a:lnTo>
                    <a:pt x="55" y="319"/>
                  </a:lnTo>
                  <a:lnTo>
                    <a:pt x="75" y="322"/>
                  </a:lnTo>
                  <a:lnTo>
                    <a:pt x="97" y="325"/>
                  </a:lnTo>
                  <a:lnTo>
                    <a:pt x="117" y="326"/>
                  </a:lnTo>
                  <a:lnTo>
                    <a:pt x="129" y="328"/>
                  </a:lnTo>
                  <a:lnTo>
                    <a:pt x="143" y="329"/>
                  </a:lnTo>
                  <a:lnTo>
                    <a:pt x="161" y="330"/>
                  </a:lnTo>
                  <a:lnTo>
                    <a:pt x="182" y="333"/>
                  </a:lnTo>
                  <a:lnTo>
                    <a:pt x="204" y="336"/>
                  </a:lnTo>
                  <a:lnTo>
                    <a:pt x="229" y="339"/>
                  </a:lnTo>
                  <a:lnTo>
                    <a:pt x="255" y="342"/>
                  </a:lnTo>
                  <a:lnTo>
                    <a:pt x="282" y="345"/>
                  </a:lnTo>
                  <a:lnTo>
                    <a:pt x="308" y="348"/>
                  </a:lnTo>
                  <a:lnTo>
                    <a:pt x="336" y="351"/>
                  </a:lnTo>
                  <a:lnTo>
                    <a:pt x="362" y="354"/>
                  </a:lnTo>
                  <a:lnTo>
                    <a:pt x="387" y="357"/>
                  </a:lnTo>
                  <a:lnTo>
                    <a:pt x="411" y="359"/>
                  </a:lnTo>
                  <a:lnTo>
                    <a:pt x="432" y="361"/>
                  </a:lnTo>
                  <a:lnTo>
                    <a:pt x="452" y="362"/>
                  </a:lnTo>
                  <a:lnTo>
                    <a:pt x="468" y="362"/>
                  </a:lnTo>
                  <a:lnTo>
                    <a:pt x="497" y="364"/>
                  </a:lnTo>
                  <a:lnTo>
                    <a:pt x="526" y="365"/>
                  </a:lnTo>
                  <a:lnTo>
                    <a:pt x="555" y="368"/>
                  </a:lnTo>
                  <a:lnTo>
                    <a:pt x="582" y="371"/>
                  </a:lnTo>
                  <a:lnTo>
                    <a:pt x="607" y="372"/>
                  </a:lnTo>
                  <a:lnTo>
                    <a:pt x="633" y="375"/>
                  </a:lnTo>
                  <a:lnTo>
                    <a:pt x="656" y="377"/>
                  </a:lnTo>
                  <a:lnTo>
                    <a:pt x="678" y="377"/>
                  </a:lnTo>
                  <a:lnTo>
                    <a:pt x="697" y="377"/>
                  </a:lnTo>
                  <a:lnTo>
                    <a:pt x="714" y="378"/>
                  </a:lnTo>
                  <a:lnTo>
                    <a:pt x="729" y="378"/>
                  </a:lnTo>
                  <a:lnTo>
                    <a:pt x="742" y="378"/>
                  </a:lnTo>
                  <a:lnTo>
                    <a:pt x="753" y="375"/>
                  </a:lnTo>
                  <a:lnTo>
                    <a:pt x="766" y="372"/>
                  </a:lnTo>
                  <a:lnTo>
                    <a:pt x="779" y="365"/>
                  </a:lnTo>
                  <a:lnTo>
                    <a:pt x="794" y="355"/>
                  </a:lnTo>
                  <a:lnTo>
                    <a:pt x="811" y="341"/>
                  </a:lnTo>
                  <a:lnTo>
                    <a:pt x="833" y="322"/>
                  </a:lnTo>
                  <a:lnTo>
                    <a:pt x="856" y="300"/>
                  </a:lnTo>
                  <a:lnTo>
                    <a:pt x="881" y="278"/>
                  </a:lnTo>
                  <a:lnTo>
                    <a:pt x="905" y="255"/>
                  </a:lnTo>
                  <a:lnTo>
                    <a:pt x="929" y="235"/>
                  </a:lnTo>
                  <a:lnTo>
                    <a:pt x="947" y="217"/>
                  </a:lnTo>
                  <a:lnTo>
                    <a:pt x="963" y="204"/>
                  </a:lnTo>
                  <a:lnTo>
                    <a:pt x="978" y="193"/>
                  </a:lnTo>
                  <a:lnTo>
                    <a:pt x="994" y="180"/>
                  </a:lnTo>
                  <a:lnTo>
                    <a:pt x="1011" y="165"/>
                  </a:lnTo>
                  <a:lnTo>
                    <a:pt x="1028" y="151"/>
                  </a:lnTo>
                  <a:lnTo>
                    <a:pt x="1043" y="136"/>
                  </a:lnTo>
                  <a:lnTo>
                    <a:pt x="1056" y="123"/>
                  </a:lnTo>
                  <a:lnTo>
                    <a:pt x="1065" y="113"/>
                  </a:lnTo>
                  <a:lnTo>
                    <a:pt x="1069" y="106"/>
                  </a:lnTo>
                  <a:lnTo>
                    <a:pt x="1069" y="102"/>
                  </a:lnTo>
                  <a:lnTo>
                    <a:pt x="1068" y="99"/>
                  </a:lnTo>
                  <a:lnTo>
                    <a:pt x="1065" y="96"/>
                  </a:lnTo>
                  <a:lnTo>
                    <a:pt x="1060" y="93"/>
                  </a:lnTo>
                  <a:lnTo>
                    <a:pt x="1055" y="91"/>
                  </a:lnTo>
                  <a:lnTo>
                    <a:pt x="1047" y="91"/>
                  </a:lnTo>
                  <a:lnTo>
                    <a:pt x="1037" y="90"/>
                  </a:lnTo>
                  <a:lnTo>
                    <a:pt x="1027" y="90"/>
                  </a:lnTo>
                  <a:lnTo>
                    <a:pt x="1013" y="90"/>
                  </a:lnTo>
                  <a:lnTo>
                    <a:pt x="991" y="87"/>
                  </a:lnTo>
                  <a:lnTo>
                    <a:pt x="965" y="86"/>
                  </a:lnTo>
                  <a:lnTo>
                    <a:pt x="937" y="81"/>
                  </a:lnTo>
                  <a:lnTo>
                    <a:pt x="910" y="78"/>
                  </a:lnTo>
                  <a:lnTo>
                    <a:pt x="887" y="77"/>
                  </a:lnTo>
                  <a:lnTo>
                    <a:pt x="868" y="74"/>
                  </a:lnTo>
                  <a:lnTo>
                    <a:pt x="858" y="74"/>
                  </a:lnTo>
                  <a:lnTo>
                    <a:pt x="850" y="74"/>
                  </a:lnTo>
                  <a:lnTo>
                    <a:pt x="847" y="73"/>
                  </a:lnTo>
                  <a:lnTo>
                    <a:pt x="849" y="74"/>
                  </a:lnTo>
                  <a:lnTo>
                    <a:pt x="850" y="77"/>
                  </a:lnTo>
                  <a:lnTo>
                    <a:pt x="852" y="81"/>
                  </a:lnTo>
                  <a:lnTo>
                    <a:pt x="855" y="86"/>
                  </a:lnTo>
                  <a:lnTo>
                    <a:pt x="856" y="93"/>
                  </a:lnTo>
                  <a:lnTo>
                    <a:pt x="858" y="109"/>
                  </a:lnTo>
                  <a:lnTo>
                    <a:pt x="858" y="123"/>
                  </a:lnTo>
                  <a:lnTo>
                    <a:pt x="859" y="129"/>
                  </a:lnTo>
                  <a:lnTo>
                    <a:pt x="862" y="133"/>
                  </a:lnTo>
                  <a:lnTo>
                    <a:pt x="865" y="139"/>
                  </a:lnTo>
                  <a:lnTo>
                    <a:pt x="866" y="148"/>
                  </a:lnTo>
                  <a:lnTo>
                    <a:pt x="865" y="157"/>
                  </a:lnTo>
                  <a:lnTo>
                    <a:pt x="863" y="162"/>
                  </a:lnTo>
                  <a:lnTo>
                    <a:pt x="862" y="165"/>
                  </a:lnTo>
                  <a:lnTo>
                    <a:pt x="862" y="167"/>
                  </a:lnTo>
                  <a:lnTo>
                    <a:pt x="860" y="170"/>
                  </a:lnTo>
                  <a:lnTo>
                    <a:pt x="858" y="174"/>
                  </a:lnTo>
                  <a:lnTo>
                    <a:pt x="855" y="180"/>
                  </a:lnTo>
                  <a:lnTo>
                    <a:pt x="849" y="188"/>
                  </a:lnTo>
                  <a:lnTo>
                    <a:pt x="839" y="200"/>
                  </a:lnTo>
                  <a:lnTo>
                    <a:pt x="830" y="209"/>
                  </a:lnTo>
                  <a:lnTo>
                    <a:pt x="826" y="213"/>
                  </a:lnTo>
                  <a:lnTo>
                    <a:pt x="766" y="228"/>
                  </a:lnTo>
                  <a:lnTo>
                    <a:pt x="731" y="197"/>
                  </a:lnTo>
                  <a:lnTo>
                    <a:pt x="685" y="173"/>
                  </a:lnTo>
                  <a:lnTo>
                    <a:pt x="639" y="200"/>
                  </a:lnTo>
                  <a:lnTo>
                    <a:pt x="623" y="136"/>
                  </a:lnTo>
                  <a:lnTo>
                    <a:pt x="633" y="73"/>
                  </a:lnTo>
                  <a:lnTo>
                    <a:pt x="601" y="52"/>
                  </a:lnTo>
                  <a:lnTo>
                    <a:pt x="600" y="52"/>
                  </a:lnTo>
                  <a:lnTo>
                    <a:pt x="592" y="51"/>
                  </a:lnTo>
                  <a:lnTo>
                    <a:pt x="584" y="51"/>
                  </a:lnTo>
                  <a:lnTo>
                    <a:pt x="574" y="49"/>
                  </a:lnTo>
                  <a:lnTo>
                    <a:pt x="561" y="46"/>
                  </a:lnTo>
                  <a:lnTo>
                    <a:pt x="548" y="45"/>
                  </a:lnTo>
                  <a:lnTo>
                    <a:pt x="536" y="41"/>
                  </a:lnTo>
                  <a:lnTo>
                    <a:pt x="524" y="38"/>
                  </a:lnTo>
                  <a:lnTo>
                    <a:pt x="513" y="33"/>
                  </a:lnTo>
                  <a:lnTo>
                    <a:pt x="501" y="28"/>
                  </a:lnTo>
                  <a:lnTo>
                    <a:pt x="487" y="22"/>
                  </a:lnTo>
                  <a:lnTo>
                    <a:pt x="474" y="15"/>
                  </a:lnTo>
                  <a:lnTo>
                    <a:pt x="462" y="9"/>
                  </a:lnTo>
                  <a:lnTo>
                    <a:pt x="452" y="4"/>
                  </a:lnTo>
                  <a:lnTo>
                    <a:pt x="446" y="2"/>
                  </a:lnTo>
                  <a:lnTo>
                    <a:pt x="443" y="0"/>
                  </a:lnTo>
                  <a:lnTo>
                    <a:pt x="426" y="18"/>
                  </a:lnTo>
                  <a:lnTo>
                    <a:pt x="404" y="35"/>
                  </a:lnTo>
                  <a:lnTo>
                    <a:pt x="378" y="51"/>
                  </a:lnTo>
                  <a:lnTo>
                    <a:pt x="352" y="68"/>
                  </a:lnTo>
                  <a:lnTo>
                    <a:pt x="324" y="83"/>
                  </a:lnTo>
                  <a:lnTo>
                    <a:pt x="300" y="96"/>
                  </a:lnTo>
                  <a:lnTo>
                    <a:pt x="278" y="106"/>
                  </a:lnTo>
                  <a:lnTo>
                    <a:pt x="261" y="115"/>
                  </a:lnTo>
                  <a:lnTo>
                    <a:pt x="243" y="123"/>
                  </a:lnTo>
                  <a:lnTo>
                    <a:pt x="220" y="133"/>
                  </a:lnTo>
                  <a:lnTo>
                    <a:pt x="195" y="148"/>
                  </a:lnTo>
                  <a:lnTo>
                    <a:pt x="169" y="162"/>
                  </a:lnTo>
                  <a:lnTo>
                    <a:pt x="143" y="177"/>
                  </a:lnTo>
                  <a:lnTo>
                    <a:pt x="119" y="191"/>
                  </a:lnTo>
                  <a:lnTo>
                    <a:pt x="100" y="204"/>
                  </a:lnTo>
                  <a:lnTo>
                    <a:pt x="85" y="215"/>
                  </a:lnTo>
                  <a:lnTo>
                    <a:pt x="74" y="225"/>
                  </a:lnTo>
                  <a:lnTo>
                    <a:pt x="62" y="235"/>
                  </a:lnTo>
                  <a:lnTo>
                    <a:pt x="49" y="248"/>
                  </a:lnTo>
                  <a:lnTo>
                    <a:pt x="36" y="259"/>
                  </a:lnTo>
                  <a:lnTo>
                    <a:pt x="25" y="271"/>
                  </a:lnTo>
                  <a:lnTo>
                    <a:pt x="14" y="281"/>
                  </a:lnTo>
                  <a:lnTo>
                    <a:pt x="6" y="288"/>
                  </a:lnTo>
                  <a:lnTo>
                    <a:pt x="1" y="2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4" name="Freeform 14"/>
            <p:cNvSpPr>
              <a:spLocks noChangeArrowheads="1"/>
            </p:cNvSpPr>
            <p:nvPr/>
          </p:nvSpPr>
          <p:spPr bwMode="auto">
            <a:xfrm flipH="1">
              <a:off x="403" y="22"/>
              <a:ext cx="623" cy="568"/>
            </a:xfrm>
            <a:custGeom>
              <a:avLst/>
              <a:gdLst>
                <a:gd name="T0" fmla="*/ 1003 w 1100"/>
                <a:gd name="T1" fmla="*/ 6 h 1027"/>
                <a:gd name="T2" fmla="*/ 1021 w 1100"/>
                <a:gd name="T3" fmla="*/ 0 h 1027"/>
                <a:gd name="T4" fmla="*/ 1052 w 1100"/>
                <a:gd name="T5" fmla="*/ 9 h 1027"/>
                <a:gd name="T6" fmla="*/ 1079 w 1100"/>
                <a:gd name="T7" fmla="*/ 29 h 1027"/>
                <a:gd name="T8" fmla="*/ 1090 w 1100"/>
                <a:gd name="T9" fmla="*/ 213 h 1027"/>
                <a:gd name="T10" fmla="*/ 1095 w 1100"/>
                <a:gd name="T11" fmla="*/ 862 h 1027"/>
                <a:gd name="T12" fmla="*/ 1098 w 1100"/>
                <a:gd name="T13" fmla="*/ 1026 h 1027"/>
                <a:gd name="T14" fmla="*/ 1084 w 1100"/>
                <a:gd name="T15" fmla="*/ 1027 h 1027"/>
                <a:gd name="T16" fmla="*/ 1061 w 1100"/>
                <a:gd name="T17" fmla="*/ 1020 h 1027"/>
                <a:gd name="T18" fmla="*/ 1045 w 1100"/>
                <a:gd name="T19" fmla="*/ 1012 h 1027"/>
                <a:gd name="T20" fmla="*/ 1035 w 1100"/>
                <a:gd name="T21" fmla="*/ 940 h 1027"/>
                <a:gd name="T22" fmla="*/ 1029 w 1100"/>
                <a:gd name="T23" fmla="*/ 820 h 1027"/>
                <a:gd name="T24" fmla="*/ 1020 w 1100"/>
                <a:gd name="T25" fmla="*/ 730 h 1027"/>
                <a:gd name="T26" fmla="*/ 994 w 1100"/>
                <a:gd name="T27" fmla="*/ 671 h 1027"/>
                <a:gd name="T28" fmla="*/ 950 w 1100"/>
                <a:gd name="T29" fmla="*/ 644 h 1027"/>
                <a:gd name="T30" fmla="*/ 906 w 1100"/>
                <a:gd name="T31" fmla="*/ 633 h 1027"/>
                <a:gd name="T32" fmla="*/ 848 w 1100"/>
                <a:gd name="T33" fmla="*/ 626 h 1027"/>
                <a:gd name="T34" fmla="*/ 782 w 1100"/>
                <a:gd name="T35" fmla="*/ 620 h 1027"/>
                <a:gd name="T36" fmla="*/ 716 w 1100"/>
                <a:gd name="T37" fmla="*/ 617 h 1027"/>
                <a:gd name="T38" fmla="*/ 651 w 1100"/>
                <a:gd name="T39" fmla="*/ 616 h 1027"/>
                <a:gd name="T40" fmla="*/ 593 w 1100"/>
                <a:gd name="T41" fmla="*/ 616 h 1027"/>
                <a:gd name="T42" fmla="*/ 545 w 1100"/>
                <a:gd name="T43" fmla="*/ 616 h 1027"/>
                <a:gd name="T44" fmla="*/ 507 w 1100"/>
                <a:gd name="T45" fmla="*/ 616 h 1027"/>
                <a:gd name="T46" fmla="*/ 451 w 1100"/>
                <a:gd name="T47" fmla="*/ 617 h 1027"/>
                <a:gd name="T48" fmla="*/ 380 w 1100"/>
                <a:gd name="T49" fmla="*/ 620 h 1027"/>
                <a:gd name="T50" fmla="*/ 299 w 1100"/>
                <a:gd name="T51" fmla="*/ 623 h 1027"/>
                <a:gd name="T52" fmla="*/ 217 w 1100"/>
                <a:gd name="T53" fmla="*/ 626 h 1027"/>
                <a:gd name="T54" fmla="*/ 141 w 1100"/>
                <a:gd name="T55" fmla="*/ 629 h 1027"/>
                <a:gd name="T56" fmla="*/ 78 w 1100"/>
                <a:gd name="T57" fmla="*/ 630 h 1027"/>
                <a:gd name="T58" fmla="*/ 36 w 1100"/>
                <a:gd name="T59" fmla="*/ 631 h 1027"/>
                <a:gd name="T60" fmla="*/ 4 w 1100"/>
                <a:gd name="T61" fmla="*/ 614 h 1027"/>
                <a:gd name="T62" fmla="*/ 2 w 1100"/>
                <a:gd name="T63" fmla="*/ 537 h 1027"/>
                <a:gd name="T64" fmla="*/ 15 w 1100"/>
                <a:gd name="T65" fmla="*/ 520 h 1027"/>
                <a:gd name="T66" fmla="*/ 39 w 1100"/>
                <a:gd name="T67" fmla="*/ 520 h 1027"/>
                <a:gd name="T68" fmla="*/ 71 w 1100"/>
                <a:gd name="T69" fmla="*/ 520 h 1027"/>
                <a:gd name="T70" fmla="*/ 107 w 1100"/>
                <a:gd name="T71" fmla="*/ 520 h 1027"/>
                <a:gd name="T72" fmla="*/ 144 w 1100"/>
                <a:gd name="T73" fmla="*/ 518 h 1027"/>
                <a:gd name="T74" fmla="*/ 180 w 1100"/>
                <a:gd name="T75" fmla="*/ 517 h 1027"/>
                <a:gd name="T76" fmla="*/ 213 w 1100"/>
                <a:gd name="T77" fmla="*/ 516 h 1027"/>
                <a:gd name="T78" fmla="*/ 241 w 1100"/>
                <a:gd name="T79" fmla="*/ 516 h 1027"/>
                <a:gd name="T80" fmla="*/ 262 w 1100"/>
                <a:gd name="T81" fmla="*/ 516 h 1027"/>
                <a:gd name="T82" fmla="*/ 294 w 1100"/>
                <a:gd name="T83" fmla="*/ 516 h 1027"/>
                <a:gd name="T84" fmla="*/ 335 w 1100"/>
                <a:gd name="T85" fmla="*/ 514 h 1027"/>
                <a:gd name="T86" fmla="*/ 381 w 1100"/>
                <a:gd name="T87" fmla="*/ 513 h 1027"/>
                <a:gd name="T88" fmla="*/ 429 w 1100"/>
                <a:gd name="T89" fmla="*/ 513 h 1027"/>
                <a:gd name="T90" fmla="*/ 474 w 1100"/>
                <a:gd name="T91" fmla="*/ 511 h 1027"/>
                <a:gd name="T92" fmla="*/ 513 w 1100"/>
                <a:gd name="T93" fmla="*/ 513 h 1027"/>
                <a:gd name="T94" fmla="*/ 542 w 1100"/>
                <a:gd name="T95" fmla="*/ 513 h 1027"/>
                <a:gd name="T96" fmla="*/ 564 w 1100"/>
                <a:gd name="T97" fmla="*/ 516 h 1027"/>
                <a:gd name="T98" fmla="*/ 604 w 1100"/>
                <a:gd name="T99" fmla="*/ 516 h 1027"/>
                <a:gd name="T100" fmla="*/ 665 w 1100"/>
                <a:gd name="T101" fmla="*/ 516 h 1027"/>
                <a:gd name="T102" fmla="*/ 736 w 1100"/>
                <a:gd name="T103" fmla="*/ 516 h 1027"/>
                <a:gd name="T104" fmla="*/ 810 w 1100"/>
                <a:gd name="T105" fmla="*/ 514 h 1027"/>
                <a:gd name="T106" fmla="*/ 878 w 1100"/>
                <a:gd name="T107" fmla="*/ 513 h 1027"/>
                <a:gd name="T108" fmla="*/ 933 w 1100"/>
                <a:gd name="T109" fmla="*/ 510 h 1027"/>
                <a:gd name="T110" fmla="*/ 966 w 1100"/>
                <a:gd name="T111" fmla="*/ 507 h 1027"/>
                <a:gd name="T112" fmla="*/ 981 w 1100"/>
                <a:gd name="T113" fmla="*/ 482 h 1027"/>
                <a:gd name="T114" fmla="*/ 998 w 1100"/>
                <a:gd name="T115" fmla="*/ 353 h 1027"/>
                <a:gd name="T116" fmla="*/ 1013 w 1100"/>
                <a:gd name="T117" fmla="*/ 179 h 1027"/>
                <a:gd name="T118" fmla="*/ 1014 w 1100"/>
                <a:gd name="T119" fmla="*/ 42 h 102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100"/>
                <a:gd name="T181" fmla="*/ 0 h 1027"/>
                <a:gd name="T182" fmla="*/ 1100 w 1100"/>
                <a:gd name="T183" fmla="*/ 1027 h 102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100" h="1027">
                  <a:moveTo>
                    <a:pt x="1006" y="11"/>
                  </a:moveTo>
                  <a:lnTo>
                    <a:pt x="1003" y="6"/>
                  </a:lnTo>
                  <a:lnTo>
                    <a:pt x="1010" y="1"/>
                  </a:lnTo>
                  <a:lnTo>
                    <a:pt x="1021" y="0"/>
                  </a:lnTo>
                  <a:lnTo>
                    <a:pt x="1036" y="3"/>
                  </a:lnTo>
                  <a:lnTo>
                    <a:pt x="1052" y="9"/>
                  </a:lnTo>
                  <a:lnTo>
                    <a:pt x="1068" y="17"/>
                  </a:lnTo>
                  <a:lnTo>
                    <a:pt x="1079" y="29"/>
                  </a:lnTo>
                  <a:lnTo>
                    <a:pt x="1085" y="45"/>
                  </a:lnTo>
                  <a:lnTo>
                    <a:pt x="1090" y="213"/>
                  </a:lnTo>
                  <a:lnTo>
                    <a:pt x="1092" y="540"/>
                  </a:lnTo>
                  <a:lnTo>
                    <a:pt x="1095" y="862"/>
                  </a:lnTo>
                  <a:lnTo>
                    <a:pt x="1100" y="1018"/>
                  </a:lnTo>
                  <a:lnTo>
                    <a:pt x="1098" y="1026"/>
                  </a:lnTo>
                  <a:lnTo>
                    <a:pt x="1092" y="1027"/>
                  </a:lnTo>
                  <a:lnTo>
                    <a:pt x="1084" y="1027"/>
                  </a:lnTo>
                  <a:lnTo>
                    <a:pt x="1072" y="1024"/>
                  </a:lnTo>
                  <a:lnTo>
                    <a:pt x="1061" y="1020"/>
                  </a:lnTo>
                  <a:lnTo>
                    <a:pt x="1052" y="1015"/>
                  </a:lnTo>
                  <a:lnTo>
                    <a:pt x="1045" y="1012"/>
                  </a:lnTo>
                  <a:lnTo>
                    <a:pt x="1042" y="1011"/>
                  </a:lnTo>
                  <a:lnTo>
                    <a:pt x="1035" y="940"/>
                  </a:lnTo>
                  <a:lnTo>
                    <a:pt x="1032" y="876"/>
                  </a:lnTo>
                  <a:lnTo>
                    <a:pt x="1029" y="820"/>
                  </a:lnTo>
                  <a:lnTo>
                    <a:pt x="1026" y="771"/>
                  </a:lnTo>
                  <a:lnTo>
                    <a:pt x="1020" y="730"/>
                  </a:lnTo>
                  <a:lnTo>
                    <a:pt x="1010" y="697"/>
                  </a:lnTo>
                  <a:lnTo>
                    <a:pt x="994" y="671"/>
                  </a:lnTo>
                  <a:lnTo>
                    <a:pt x="968" y="652"/>
                  </a:lnTo>
                  <a:lnTo>
                    <a:pt x="950" y="644"/>
                  </a:lnTo>
                  <a:lnTo>
                    <a:pt x="930" y="639"/>
                  </a:lnTo>
                  <a:lnTo>
                    <a:pt x="906" y="633"/>
                  </a:lnTo>
                  <a:lnTo>
                    <a:pt x="878" y="629"/>
                  </a:lnTo>
                  <a:lnTo>
                    <a:pt x="848" y="626"/>
                  </a:lnTo>
                  <a:lnTo>
                    <a:pt x="816" y="623"/>
                  </a:lnTo>
                  <a:lnTo>
                    <a:pt x="782" y="620"/>
                  </a:lnTo>
                  <a:lnTo>
                    <a:pt x="749" y="618"/>
                  </a:lnTo>
                  <a:lnTo>
                    <a:pt x="716" y="617"/>
                  </a:lnTo>
                  <a:lnTo>
                    <a:pt x="682" y="617"/>
                  </a:lnTo>
                  <a:lnTo>
                    <a:pt x="651" y="616"/>
                  </a:lnTo>
                  <a:lnTo>
                    <a:pt x="620" y="616"/>
                  </a:lnTo>
                  <a:lnTo>
                    <a:pt x="593" y="616"/>
                  </a:lnTo>
                  <a:lnTo>
                    <a:pt x="567" y="616"/>
                  </a:lnTo>
                  <a:lnTo>
                    <a:pt x="545" y="616"/>
                  </a:lnTo>
                  <a:lnTo>
                    <a:pt x="526" y="616"/>
                  </a:lnTo>
                  <a:lnTo>
                    <a:pt x="507" y="616"/>
                  </a:lnTo>
                  <a:lnTo>
                    <a:pt x="481" y="617"/>
                  </a:lnTo>
                  <a:lnTo>
                    <a:pt x="451" y="617"/>
                  </a:lnTo>
                  <a:lnTo>
                    <a:pt x="416" y="618"/>
                  </a:lnTo>
                  <a:lnTo>
                    <a:pt x="380" y="620"/>
                  </a:lnTo>
                  <a:lnTo>
                    <a:pt x="339" y="621"/>
                  </a:lnTo>
                  <a:lnTo>
                    <a:pt x="299" y="623"/>
                  </a:lnTo>
                  <a:lnTo>
                    <a:pt x="258" y="624"/>
                  </a:lnTo>
                  <a:lnTo>
                    <a:pt x="217" y="626"/>
                  </a:lnTo>
                  <a:lnTo>
                    <a:pt x="178" y="627"/>
                  </a:lnTo>
                  <a:lnTo>
                    <a:pt x="141" y="629"/>
                  </a:lnTo>
                  <a:lnTo>
                    <a:pt x="107" y="629"/>
                  </a:lnTo>
                  <a:lnTo>
                    <a:pt x="78" y="630"/>
                  </a:lnTo>
                  <a:lnTo>
                    <a:pt x="54" y="631"/>
                  </a:lnTo>
                  <a:lnTo>
                    <a:pt x="36" y="631"/>
                  </a:lnTo>
                  <a:lnTo>
                    <a:pt x="25" y="631"/>
                  </a:lnTo>
                  <a:lnTo>
                    <a:pt x="4" y="614"/>
                  </a:lnTo>
                  <a:lnTo>
                    <a:pt x="0" y="575"/>
                  </a:lnTo>
                  <a:lnTo>
                    <a:pt x="2" y="537"/>
                  </a:lnTo>
                  <a:lnTo>
                    <a:pt x="4" y="520"/>
                  </a:lnTo>
                  <a:lnTo>
                    <a:pt x="15" y="520"/>
                  </a:lnTo>
                  <a:lnTo>
                    <a:pt x="26" y="520"/>
                  </a:lnTo>
                  <a:lnTo>
                    <a:pt x="39" y="520"/>
                  </a:lnTo>
                  <a:lnTo>
                    <a:pt x="55" y="520"/>
                  </a:lnTo>
                  <a:lnTo>
                    <a:pt x="71" y="520"/>
                  </a:lnTo>
                  <a:lnTo>
                    <a:pt x="89" y="520"/>
                  </a:lnTo>
                  <a:lnTo>
                    <a:pt x="107" y="520"/>
                  </a:lnTo>
                  <a:lnTo>
                    <a:pt x="126" y="518"/>
                  </a:lnTo>
                  <a:lnTo>
                    <a:pt x="144" y="518"/>
                  </a:lnTo>
                  <a:lnTo>
                    <a:pt x="162" y="517"/>
                  </a:lnTo>
                  <a:lnTo>
                    <a:pt x="180" y="517"/>
                  </a:lnTo>
                  <a:lnTo>
                    <a:pt x="197" y="517"/>
                  </a:lnTo>
                  <a:lnTo>
                    <a:pt x="213" y="516"/>
                  </a:lnTo>
                  <a:lnTo>
                    <a:pt x="228" y="516"/>
                  </a:lnTo>
                  <a:lnTo>
                    <a:pt x="241" y="516"/>
                  </a:lnTo>
                  <a:lnTo>
                    <a:pt x="251" y="516"/>
                  </a:lnTo>
                  <a:lnTo>
                    <a:pt x="262" y="516"/>
                  </a:lnTo>
                  <a:lnTo>
                    <a:pt x="277" y="516"/>
                  </a:lnTo>
                  <a:lnTo>
                    <a:pt x="294" y="516"/>
                  </a:lnTo>
                  <a:lnTo>
                    <a:pt x="313" y="514"/>
                  </a:lnTo>
                  <a:lnTo>
                    <a:pt x="335" y="514"/>
                  </a:lnTo>
                  <a:lnTo>
                    <a:pt x="358" y="514"/>
                  </a:lnTo>
                  <a:lnTo>
                    <a:pt x="381" y="513"/>
                  </a:lnTo>
                  <a:lnTo>
                    <a:pt x="406" y="513"/>
                  </a:lnTo>
                  <a:lnTo>
                    <a:pt x="429" y="513"/>
                  </a:lnTo>
                  <a:lnTo>
                    <a:pt x="452" y="513"/>
                  </a:lnTo>
                  <a:lnTo>
                    <a:pt x="474" y="511"/>
                  </a:lnTo>
                  <a:lnTo>
                    <a:pt x="496" y="511"/>
                  </a:lnTo>
                  <a:lnTo>
                    <a:pt x="513" y="513"/>
                  </a:lnTo>
                  <a:lnTo>
                    <a:pt x="529" y="513"/>
                  </a:lnTo>
                  <a:lnTo>
                    <a:pt x="542" y="513"/>
                  </a:lnTo>
                  <a:lnTo>
                    <a:pt x="552" y="514"/>
                  </a:lnTo>
                  <a:lnTo>
                    <a:pt x="564" y="516"/>
                  </a:lnTo>
                  <a:lnTo>
                    <a:pt x="581" y="516"/>
                  </a:lnTo>
                  <a:lnTo>
                    <a:pt x="604" y="516"/>
                  </a:lnTo>
                  <a:lnTo>
                    <a:pt x="633" y="516"/>
                  </a:lnTo>
                  <a:lnTo>
                    <a:pt x="665" y="516"/>
                  </a:lnTo>
                  <a:lnTo>
                    <a:pt x="700" y="516"/>
                  </a:lnTo>
                  <a:lnTo>
                    <a:pt x="736" y="516"/>
                  </a:lnTo>
                  <a:lnTo>
                    <a:pt x="772" y="516"/>
                  </a:lnTo>
                  <a:lnTo>
                    <a:pt x="810" y="514"/>
                  </a:lnTo>
                  <a:lnTo>
                    <a:pt x="845" y="514"/>
                  </a:lnTo>
                  <a:lnTo>
                    <a:pt x="878" y="513"/>
                  </a:lnTo>
                  <a:lnTo>
                    <a:pt x="907" y="511"/>
                  </a:lnTo>
                  <a:lnTo>
                    <a:pt x="933" y="510"/>
                  </a:lnTo>
                  <a:lnTo>
                    <a:pt x="953" y="508"/>
                  </a:lnTo>
                  <a:lnTo>
                    <a:pt x="966" y="507"/>
                  </a:lnTo>
                  <a:lnTo>
                    <a:pt x="974" y="505"/>
                  </a:lnTo>
                  <a:lnTo>
                    <a:pt x="981" y="482"/>
                  </a:lnTo>
                  <a:lnTo>
                    <a:pt x="990" y="429"/>
                  </a:lnTo>
                  <a:lnTo>
                    <a:pt x="998" y="353"/>
                  </a:lnTo>
                  <a:lnTo>
                    <a:pt x="1007" y="266"/>
                  </a:lnTo>
                  <a:lnTo>
                    <a:pt x="1013" y="179"/>
                  </a:lnTo>
                  <a:lnTo>
                    <a:pt x="1016" y="101"/>
                  </a:lnTo>
                  <a:lnTo>
                    <a:pt x="1014" y="42"/>
                  </a:lnTo>
                  <a:lnTo>
                    <a:pt x="1006" y="11"/>
                  </a:lnTo>
                  <a:close/>
                </a:path>
              </a:pathLst>
            </a:custGeom>
            <a:solidFill>
              <a:srgbClr val="DB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5" name="Freeform 15"/>
            <p:cNvSpPr>
              <a:spLocks noChangeArrowheads="1"/>
            </p:cNvSpPr>
            <p:nvPr/>
          </p:nvSpPr>
          <p:spPr bwMode="auto">
            <a:xfrm flipH="1">
              <a:off x="436" y="362"/>
              <a:ext cx="406" cy="402"/>
            </a:xfrm>
            <a:custGeom>
              <a:avLst/>
              <a:gdLst>
                <a:gd name="T0" fmla="*/ 550 w 715"/>
                <a:gd name="T1" fmla="*/ 15 h 726"/>
                <a:gd name="T2" fmla="*/ 625 w 715"/>
                <a:gd name="T3" fmla="*/ 12 h 726"/>
                <a:gd name="T4" fmla="*/ 667 w 715"/>
                <a:gd name="T5" fmla="*/ 25 h 726"/>
                <a:gd name="T6" fmla="*/ 689 w 715"/>
                <a:gd name="T7" fmla="*/ 174 h 726"/>
                <a:gd name="T8" fmla="*/ 704 w 715"/>
                <a:gd name="T9" fmla="*/ 355 h 726"/>
                <a:gd name="T10" fmla="*/ 698 w 715"/>
                <a:gd name="T11" fmla="*/ 523 h 726"/>
                <a:gd name="T12" fmla="*/ 636 w 715"/>
                <a:gd name="T13" fmla="*/ 545 h 726"/>
                <a:gd name="T14" fmla="*/ 578 w 715"/>
                <a:gd name="T15" fmla="*/ 567 h 726"/>
                <a:gd name="T16" fmla="*/ 533 w 715"/>
                <a:gd name="T17" fmla="*/ 591 h 726"/>
                <a:gd name="T18" fmla="*/ 524 w 715"/>
                <a:gd name="T19" fmla="*/ 614 h 726"/>
                <a:gd name="T20" fmla="*/ 547 w 715"/>
                <a:gd name="T21" fmla="*/ 639 h 726"/>
                <a:gd name="T22" fmla="*/ 570 w 715"/>
                <a:gd name="T23" fmla="*/ 661 h 726"/>
                <a:gd name="T24" fmla="*/ 536 w 715"/>
                <a:gd name="T25" fmla="*/ 685 h 726"/>
                <a:gd name="T26" fmla="*/ 518 w 715"/>
                <a:gd name="T27" fmla="*/ 695 h 726"/>
                <a:gd name="T28" fmla="*/ 472 w 715"/>
                <a:gd name="T29" fmla="*/ 691 h 726"/>
                <a:gd name="T30" fmla="*/ 408 w 715"/>
                <a:gd name="T31" fmla="*/ 685 h 726"/>
                <a:gd name="T32" fmla="*/ 371 w 715"/>
                <a:gd name="T33" fmla="*/ 684 h 726"/>
                <a:gd name="T34" fmla="*/ 343 w 715"/>
                <a:gd name="T35" fmla="*/ 681 h 726"/>
                <a:gd name="T36" fmla="*/ 314 w 715"/>
                <a:gd name="T37" fmla="*/ 682 h 726"/>
                <a:gd name="T38" fmla="*/ 289 w 715"/>
                <a:gd name="T39" fmla="*/ 691 h 726"/>
                <a:gd name="T40" fmla="*/ 265 w 715"/>
                <a:gd name="T41" fmla="*/ 704 h 726"/>
                <a:gd name="T42" fmla="*/ 247 w 715"/>
                <a:gd name="T43" fmla="*/ 720 h 726"/>
                <a:gd name="T44" fmla="*/ 211 w 715"/>
                <a:gd name="T45" fmla="*/ 722 h 726"/>
                <a:gd name="T46" fmla="*/ 192 w 715"/>
                <a:gd name="T47" fmla="*/ 714 h 726"/>
                <a:gd name="T48" fmla="*/ 137 w 715"/>
                <a:gd name="T49" fmla="*/ 700 h 726"/>
                <a:gd name="T50" fmla="*/ 91 w 715"/>
                <a:gd name="T51" fmla="*/ 691 h 726"/>
                <a:gd name="T52" fmla="*/ 58 w 715"/>
                <a:gd name="T53" fmla="*/ 688 h 726"/>
                <a:gd name="T54" fmla="*/ 20 w 715"/>
                <a:gd name="T55" fmla="*/ 685 h 726"/>
                <a:gd name="T56" fmla="*/ 11 w 715"/>
                <a:gd name="T57" fmla="*/ 677 h 726"/>
                <a:gd name="T58" fmla="*/ 34 w 715"/>
                <a:gd name="T59" fmla="*/ 659 h 726"/>
                <a:gd name="T60" fmla="*/ 69 w 715"/>
                <a:gd name="T61" fmla="*/ 613 h 726"/>
                <a:gd name="T62" fmla="*/ 108 w 715"/>
                <a:gd name="T63" fmla="*/ 614 h 726"/>
                <a:gd name="T64" fmla="*/ 126 w 715"/>
                <a:gd name="T65" fmla="*/ 614 h 726"/>
                <a:gd name="T66" fmla="*/ 131 w 715"/>
                <a:gd name="T67" fmla="*/ 609 h 726"/>
                <a:gd name="T68" fmla="*/ 143 w 715"/>
                <a:gd name="T69" fmla="*/ 526 h 726"/>
                <a:gd name="T70" fmla="*/ 147 w 715"/>
                <a:gd name="T71" fmla="*/ 429 h 726"/>
                <a:gd name="T72" fmla="*/ 173 w 715"/>
                <a:gd name="T73" fmla="*/ 377 h 726"/>
                <a:gd name="T74" fmla="*/ 204 w 715"/>
                <a:gd name="T75" fmla="*/ 285 h 726"/>
                <a:gd name="T76" fmla="*/ 205 w 715"/>
                <a:gd name="T77" fmla="*/ 262 h 726"/>
                <a:gd name="T78" fmla="*/ 234 w 715"/>
                <a:gd name="T79" fmla="*/ 239 h 726"/>
                <a:gd name="T80" fmla="*/ 252 w 715"/>
                <a:gd name="T81" fmla="*/ 164 h 726"/>
                <a:gd name="T82" fmla="*/ 220 w 715"/>
                <a:gd name="T83" fmla="*/ 96 h 726"/>
                <a:gd name="T84" fmla="*/ 202 w 715"/>
                <a:gd name="T85" fmla="*/ 68 h 726"/>
                <a:gd name="T86" fmla="*/ 172 w 715"/>
                <a:gd name="T87" fmla="*/ 33 h 726"/>
                <a:gd name="T88" fmla="*/ 139 w 715"/>
                <a:gd name="T89" fmla="*/ 10 h 726"/>
                <a:gd name="T90" fmla="*/ 114 w 715"/>
                <a:gd name="T91" fmla="*/ 3 h 726"/>
                <a:gd name="T92" fmla="*/ 145 w 715"/>
                <a:gd name="T93" fmla="*/ 2 h 726"/>
                <a:gd name="T94" fmla="*/ 217 w 715"/>
                <a:gd name="T95" fmla="*/ 0 h 726"/>
                <a:gd name="T96" fmla="*/ 297 w 715"/>
                <a:gd name="T97" fmla="*/ 3 h 726"/>
                <a:gd name="T98" fmla="*/ 391 w 715"/>
                <a:gd name="T99" fmla="*/ 9 h 726"/>
                <a:gd name="T100" fmla="*/ 482 w 715"/>
                <a:gd name="T101" fmla="*/ 15 h 72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15"/>
                <a:gd name="T154" fmla="*/ 0 h 726"/>
                <a:gd name="T155" fmla="*/ 715 w 715"/>
                <a:gd name="T156" fmla="*/ 726 h 72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15" h="726">
                  <a:moveTo>
                    <a:pt x="505" y="16"/>
                  </a:moveTo>
                  <a:lnTo>
                    <a:pt x="526" y="16"/>
                  </a:lnTo>
                  <a:lnTo>
                    <a:pt x="550" y="15"/>
                  </a:lnTo>
                  <a:lnTo>
                    <a:pt x="576" y="12"/>
                  </a:lnTo>
                  <a:lnTo>
                    <a:pt x="602" y="12"/>
                  </a:lnTo>
                  <a:lnTo>
                    <a:pt x="625" y="12"/>
                  </a:lnTo>
                  <a:lnTo>
                    <a:pt x="646" y="13"/>
                  </a:lnTo>
                  <a:lnTo>
                    <a:pt x="660" y="17"/>
                  </a:lnTo>
                  <a:lnTo>
                    <a:pt x="667" y="25"/>
                  </a:lnTo>
                  <a:lnTo>
                    <a:pt x="676" y="62"/>
                  </a:lnTo>
                  <a:lnTo>
                    <a:pt x="683" y="120"/>
                  </a:lnTo>
                  <a:lnTo>
                    <a:pt x="689" y="174"/>
                  </a:lnTo>
                  <a:lnTo>
                    <a:pt x="692" y="197"/>
                  </a:lnTo>
                  <a:lnTo>
                    <a:pt x="696" y="251"/>
                  </a:lnTo>
                  <a:lnTo>
                    <a:pt x="704" y="355"/>
                  </a:lnTo>
                  <a:lnTo>
                    <a:pt x="711" y="461"/>
                  </a:lnTo>
                  <a:lnTo>
                    <a:pt x="715" y="517"/>
                  </a:lnTo>
                  <a:lnTo>
                    <a:pt x="698" y="523"/>
                  </a:lnTo>
                  <a:lnTo>
                    <a:pt x="679" y="530"/>
                  </a:lnTo>
                  <a:lnTo>
                    <a:pt x="657" y="538"/>
                  </a:lnTo>
                  <a:lnTo>
                    <a:pt x="636" y="545"/>
                  </a:lnTo>
                  <a:lnTo>
                    <a:pt x="614" y="552"/>
                  </a:lnTo>
                  <a:lnTo>
                    <a:pt x="594" y="559"/>
                  </a:lnTo>
                  <a:lnTo>
                    <a:pt x="578" y="567"/>
                  </a:lnTo>
                  <a:lnTo>
                    <a:pt x="565" y="572"/>
                  </a:lnTo>
                  <a:lnTo>
                    <a:pt x="546" y="582"/>
                  </a:lnTo>
                  <a:lnTo>
                    <a:pt x="533" y="591"/>
                  </a:lnTo>
                  <a:lnTo>
                    <a:pt x="526" y="600"/>
                  </a:lnTo>
                  <a:lnTo>
                    <a:pt x="523" y="609"/>
                  </a:lnTo>
                  <a:lnTo>
                    <a:pt x="524" y="614"/>
                  </a:lnTo>
                  <a:lnTo>
                    <a:pt x="530" y="622"/>
                  </a:lnTo>
                  <a:lnTo>
                    <a:pt x="539" y="630"/>
                  </a:lnTo>
                  <a:lnTo>
                    <a:pt x="547" y="639"/>
                  </a:lnTo>
                  <a:lnTo>
                    <a:pt x="556" y="648"/>
                  </a:lnTo>
                  <a:lnTo>
                    <a:pt x="565" y="655"/>
                  </a:lnTo>
                  <a:lnTo>
                    <a:pt x="570" y="661"/>
                  </a:lnTo>
                  <a:lnTo>
                    <a:pt x="572" y="662"/>
                  </a:lnTo>
                  <a:lnTo>
                    <a:pt x="536" y="684"/>
                  </a:lnTo>
                  <a:lnTo>
                    <a:pt x="536" y="685"/>
                  </a:lnTo>
                  <a:lnTo>
                    <a:pt x="534" y="690"/>
                  </a:lnTo>
                  <a:lnTo>
                    <a:pt x="528" y="694"/>
                  </a:lnTo>
                  <a:lnTo>
                    <a:pt x="518" y="695"/>
                  </a:lnTo>
                  <a:lnTo>
                    <a:pt x="508" y="695"/>
                  </a:lnTo>
                  <a:lnTo>
                    <a:pt x="491" y="694"/>
                  </a:lnTo>
                  <a:lnTo>
                    <a:pt x="472" y="691"/>
                  </a:lnTo>
                  <a:lnTo>
                    <a:pt x="450" y="690"/>
                  </a:lnTo>
                  <a:lnTo>
                    <a:pt x="428" y="688"/>
                  </a:lnTo>
                  <a:lnTo>
                    <a:pt x="408" y="685"/>
                  </a:lnTo>
                  <a:lnTo>
                    <a:pt x="391" y="684"/>
                  </a:lnTo>
                  <a:lnTo>
                    <a:pt x="379" y="684"/>
                  </a:lnTo>
                  <a:lnTo>
                    <a:pt x="371" y="684"/>
                  </a:lnTo>
                  <a:lnTo>
                    <a:pt x="362" y="682"/>
                  </a:lnTo>
                  <a:lnTo>
                    <a:pt x="352" y="682"/>
                  </a:lnTo>
                  <a:lnTo>
                    <a:pt x="343" y="681"/>
                  </a:lnTo>
                  <a:lnTo>
                    <a:pt x="333" y="681"/>
                  </a:lnTo>
                  <a:lnTo>
                    <a:pt x="324" y="681"/>
                  </a:lnTo>
                  <a:lnTo>
                    <a:pt x="314" y="682"/>
                  </a:lnTo>
                  <a:lnTo>
                    <a:pt x="305" y="684"/>
                  </a:lnTo>
                  <a:lnTo>
                    <a:pt x="297" y="687"/>
                  </a:lnTo>
                  <a:lnTo>
                    <a:pt x="289" y="691"/>
                  </a:lnTo>
                  <a:lnTo>
                    <a:pt x="281" y="694"/>
                  </a:lnTo>
                  <a:lnTo>
                    <a:pt x="272" y="700"/>
                  </a:lnTo>
                  <a:lnTo>
                    <a:pt x="265" y="704"/>
                  </a:lnTo>
                  <a:lnTo>
                    <a:pt x="259" y="710"/>
                  </a:lnTo>
                  <a:lnTo>
                    <a:pt x="252" y="714"/>
                  </a:lnTo>
                  <a:lnTo>
                    <a:pt x="247" y="720"/>
                  </a:lnTo>
                  <a:lnTo>
                    <a:pt x="236" y="726"/>
                  </a:lnTo>
                  <a:lnTo>
                    <a:pt x="223" y="726"/>
                  </a:lnTo>
                  <a:lnTo>
                    <a:pt x="211" y="722"/>
                  </a:lnTo>
                  <a:lnTo>
                    <a:pt x="207" y="719"/>
                  </a:lnTo>
                  <a:lnTo>
                    <a:pt x="202" y="717"/>
                  </a:lnTo>
                  <a:lnTo>
                    <a:pt x="192" y="714"/>
                  </a:lnTo>
                  <a:lnTo>
                    <a:pt x="176" y="710"/>
                  </a:lnTo>
                  <a:lnTo>
                    <a:pt x="158" y="704"/>
                  </a:lnTo>
                  <a:lnTo>
                    <a:pt x="137" y="700"/>
                  </a:lnTo>
                  <a:lnTo>
                    <a:pt x="118" y="695"/>
                  </a:lnTo>
                  <a:lnTo>
                    <a:pt x="102" y="693"/>
                  </a:lnTo>
                  <a:lnTo>
                    <a:pt x="91" y="691"/>
                  </a:lnTo>
                  <a:lnTo>
                    <a:pt x="81" y="691"/>
                  </a:lnTo>
                  <a:lnTo>
                    <a:pt x="69" y="690"/>
                  </a:lnTo>
                  <a:lnTo>
                    <a:pt x="58" y="688"/>
                  </a:lnTo>
                  <a:lnTo>
                    <a:pt x="45" y="687"/>
                  </a:lnTo>
                  <a:lnTo>
                    <a:pt x="32" y="687"/>
                  </a:lnTo>
                  <a:lnTo>
                    <a:pt x="20" y="685"/>
                  </a:lnTo>
                  <a:lnTo>
                    <a:pt x="8" y="684"/>
                  </a:lnTo>
                  <a:lnTo>
                    <a:pt x="0" y="684"/>
                  </a:lnTo>
                  <a:lnTo>
                    <a:pt x="11" y="677"/>
                  </a:lnTo>
                  <a:lnTo>
                    <a:pt x="23" y="669"/>
                  </a:lnTo>
                  <a:lnTo>
                    <a:pt x="32" y="662"/>
                  </a:lnTo>
                  <a:lnTo>
                    <a:pt x="34" y="659"/>
                  </a:lnTo>
                  <a:lnTo>
                    <a:pt x="45" y="610"/>
                  </a:lnTo>
                  <a:lnTo>
                    <a:pt x="56" y="611"/>
                  </a:lnTo>
                  <a:lnTo>
                    <a:pt x="69" y="613"/>
                  </a:lnTo>
                  <a:lnTo>
                    <a:pt x="84" y="613"/>
                  </a:lnTo>
                  <a:lnTo>
                    <a:pt x="97" y="614"/>
                  </a:lnTo>
                  <a:lnTo>
                    <a:pt x="108" y="614"/>
                  </a:lnTo>
                  <a:lnTo>
                    <a:pt x="117" y="614"/>
                  </a:lnTo>
                  <a:lnTo>
                    <a:pt x="123" y="614"/>
                  </a:lnTo>
                  <a:lnTo>
                    <a:pt x="126" y="614"/>
                  </a:lnTo>
                  <a:lnTo>
                    <a:pt x="126" y="614"/>
                  </a:lnTo>
                  <a:lnTo>
                    <a:pt x="129" y="613"/>
                  </a:lnTo>
                  <a:lnTo>
                    <a:pt x="131" y="609"/>
                  </a:lnTo>
                  <a:lnTo>
                    <a:pt x="136" y="601"/>
                  </a:lnTo>
                  <a:lnTo>
                    <a:pt x="140" y="574"/>
                  </a:lnTo>
                  <a:lnTo>
                    <a:pt x="143" y="526"/>
                  </a:lnTo>
                  <a:lnTo>
                    <a:pt x="146" y="478"/>
                  </a:lnTo>
                  <a:lnTo>
                    <a:pt x="146" y="446"/>
                  </a:lnTo>
                  <a:lnTo>
                    <a:pt x="147" y="429"/>
                  </a:lnTo>
                  <a:lnTo>
                    <a:pt x="153" y="409"/>
                  </a:lnTo>
                  <a:lnTo>
                    <a:pt x="162" y="391"/>
                  </a:lnTo>
                  <a:lnTo>
                    <a:pt x="173" y="377"/>
                  </a:lnTo>
                  <a:lnTo>
                    <a:pt x="187" y="355"/>
                  </a:lnTo>
                  <a:lnTo>
                    <a:pt x="197" y="319"/>
                  </a:lnTo>
                  <a:lnTo>
                    <a:pt x="204" y="285"/>
                  </a:lnTo>
                  <a:lnTo>
                    <a:pt x="207" y="267"/>
                  </a:lnTo>
                  <a:lnTo>
                    <a:pt x="205" y="264"/>
                  </a:lnTo>
                  <a:lnTo>
                    <a:pt x="205" y="262"/>
                  </a:lnTo>
                  <a:lnTo>
                    <a:pt x="208" y="261"/>
                  </a:lnTo>
                  <a:lnTo>
                    <a:pt x="220" y="256"/>
                  </a:lnTo>
                  <a:lnTo>
                    <a:pt x="234" y="239"/>
                  </a:lnTo>
                  <a:lnTo>
                    <a:pt x="244" y="212"/>
                  </a:lnTo>
                  <a:lnTo>
                    <a:pt x="250" y="183"/>
                  </a:lnTo>
                  <a:lnTo>
                    <a:pt x="252" y="164"/>
                  </a:lnTo>
                  <a:lnTo>
                    <a:pt x="246" y="145"/>
                  </a:lnTo>
                  <a:lnTo>
                    <a:pt x="234" y="120"/>
                  </a:lnTo>
                  <a:lnTo>
                    <a:pt x="220" y="96"/>
                  </a:lnTo>
                  <a:lnTo>
                    <a:pt x="213" y="81"/>
                  </a:lnTo>
                  <a:lnTo>
                    <a:pt x="208" y="77"/>
                  </a:lnTo>
                  <a:lnTo>
                    <a:pt x="202" y="68"/>
                  </a:lnTo>
                  <a:lnTo>
                    <a:pt x="194" y="58"/>
                  </a:lnTo>
                  <a:lnTo>
                    <a:pt x="184" y="45"/>
                  </a:lnTo>
                  <a:lnTo>
                    <a:pt x="172" y="33"/>
                  </a:lnTo>
                  <a:lnTo>
                    <a:pt x="160" y="23"/>
                  </a:lnTo>
                  <a:lnTo>
                    <a:pt x="149" y="15"/>
                  </a:lnTo>
                  <a:lnTo>
                    <a:pt x="139" y="10"/>
                  </a:lnTo>
                  <a:lnTo>
                    <a:pt x="123" y="6"/>
                  </a:lnTo>
                  <a:lnTo>
                    <a:pt x="116" y="4"/>
                  </a:lnTo>
                  <a:lnTo>
                    <a:pt x="114" y="3"/>
                  </a:lnTo>
                  <a:lnTo>
                    <a:pt x="114" y="3"/>
                  </a:lnTo>
                  <a:lnTo>
                    <a:pt x="126" y="2"/>
                  </a:lnTo>
                  <a:lnTo>
                    <a:pt x="145" y="2"/>
                  </a:lnTo>
                  <a:lnTo>
                    <a:pt x="165" y="0"/>
                  </a:lnTo>
                  <a:lnTo>
                    <a:pt x="191" y="0"/>
                  </a:lnTo>
                  <a:lnTo>
                    <a:pt x="217" y="0"/>
                  </a:lnTo>
                  <a:lnTo>
                    <a:pt x="244" y="0"/>
                  </a:lnTo>
                  <a:lnTo>
                    <a:pt x="271" y="2"/>
                  </a:lnTo>
                  <a:lnTo>
                    <a:pt x="297" y="3"/>
                  </a:lnTo>
                  <a:lnTo>
                    <a:pt x="324" y="4"/>
                  </a:lnTo>
                  <a:lnTo>
                    <a:pt x="356" y="7"/>
                  </a:lnTo>
                  <a:lnTo>
                    <a:pt x="391" y="9"/>
                  </a:lnTo>
                  <a:lnTo>
                    <a:pt x="426" y="12"/>
                  </a:lnTo>
                  <a:lnTo>
                    <a:pt x="456" y="13"/>
                  </a:lnTo>
                  <a:lnTo>
                    <a:pt x="482" y="15"/>
                  </a:lnTo>
                  <a:lnTo>
                    <a:pt x="499" y="16"/>
                  </a:lnTo>
                  <a:lnTo>
                    <a:pt x="505" y="16"/>
                  </a:lnTo>
                  <a:close/>
                </a:path>
              </a:pathLst>
            </a:custGeom>
            <a:solidFill>
              <a:srgbClr val="001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6" name="Freeform 16"/>
            <p:cNvSpPr>
              <a:spLocks noChangeArrowheads="1"/>
            </p:cNvSpPr>
            <p:nvPr/>
          </p:nvSpPr>
          <p:spPr bwMode="auto">
            <a:xfrm flipH="1">
              <a:off x="698" y="341"/>
              <a:ext cx="381" cy="272"/>
            </a:xfrm>
            <a:custGeom>
              <a:avLst/>
              <a:gdLst>
                <a:gd name="T0" fmla="*/ 0 w 673"/>
                <a:gd name="T1" fmla="*/ 403 h 493"/>
                <a:gd name="T2" fmla="*/ 8 w 673"/>
                <a:gd name="T3" fmla="*/ 300 h 493"/>
                <a:gd name="T4" fmla="*/ 11 w 673"/>
                <a:gd name="T5" fmla="*/ 221 h 493"/>
                <a:gd name="T6" fmla="*/ 19 w 673"/>
                <a:gd name="T7" fmla="*/ 180 h 493"/>
                <a:gd name="T8" fmla="*/ 40 w 673"/>
                <a:gd name="T9" fmla="*/ 134 h 493"/>
                <a:gd name="T10" fmla="*/ 79 w 673"/>
                <a:gd name="T11" fmla="*/ 96 h 493"/>
                <a:gd name="T12" fmla="*/ 132 w 673"/>
                <a:gd name="T13" fmla="*/ 51 h 493"/>
                <a:gd name="T14" fmla="*/ 182 w 673"/>
                <a:gd name="T15" fmla="*/ 16 h 493"/>
                <a:gd name="T16" fmla="*/ 216 w 673"/>
                <a:gd name="T17" fmla="*/ 8 h 493"/>
                <a:gd name="T18" fmla="*/ 261 w 673"/>
                <a:gd name="T19" fmla="*/ 0 h 493"/>
                <a:gd name="T20" fmla="*/ 302 w 673"/>
                <a:gd name="T21" fmla="*/ 2 h 493"/>
                <a:gd name="T22" fmla="*/ 345 w 673"/>
                <a:gd name="T23" fmla="*/ 13 h 493"/>
                <a:gd name="T24" fmla="*/ 397 w 673"/>
                <a:gd name="T25" fmla="*/ 28 h 493"/>
                <a:gd name="T26" fmla="*/ 436 w 673"/>
                <a:gd name="T27" fmla="*/ 35 h 493"/>
                <a:gd name="T28" fmla="*/ 477 w 673"/>
                <a:gd name="T29" fmla="*/ 38 h 493"/>
                <a:gd name="T30" fmla="*/ 520 w 673"/>
                <a:gd name="T31" fmla="*/ 44 h 493"/>
                <a:gd name="T32" fmla="*/ 557 w 673"/>
                <a:gd name="T33" fmla="*/ 57 h 493"/>
                <a:gd name="T34" fmla="*/ 576 w 673"/>
                <a:gd name="T35" fmla="*/ 70 h 493"/>
                <a:gd name="T36" fmla="*/ 596 w 673"/>
                <a:gd name="T37" fmla="*/ 90 h 493"/>
                <a:gd name="T38" fmla="*/ 628 w 673"/>
                <a:gd name="T39" fmla="*/ 122 h 493"/>
                <a:gd name="T40" fmla="*/ 655 w 673"/>
                <a:gd name="T41" fmla="*/ 153 h 493"/>
                <a:gd name="T42" fmla="*/ 667 w 673"/>
                <a:gd name="T43" fmla="*/ 180 h 493"/>
                <a:gd name="T44" fmla="*/ 665 w 673"/>
                <a:gd name="T45" fmla="*/ 218 h 493"/>
                <a:gd name="T46" fmla="*/ 673 w 673"/>
                <a:gd name="T47" fmla="*/ 250 h 493"/>
                <a:gd name="T48" fmla="*/ 662 w 673"/>
                <a:gd name="T49" fmla="*/ 289 h 493"/>
                <a:gd name="T50" fmla="*/ 635 w 673"/>
                <a:gd name="T51" fmla="*/ 305 h 493"/>
                <a:gd name="T52" fmla="*/ 615 w 673"/>
                <a:gd name="T53" fmla="*/ 309 h 493"/>
                <a:gd name="T54" fmla="*/ 597 w 673"/>
                <a:gd name="T55" fmla="*/ 308 h 493"/>
                <a:gd name="T56" fmla="*/ 581 w 673"/>
                <a:gd name="T57" fmla="*/ 284 h 493"/>
                <a:gd name="T58" fmla="*/ 557 w 673"/>
                <a:gd name="T59" fmla="*/ 261 h 493"/>
                <a:gd name="T60" fmla="*/ 535 w 673"/>
                <a:gd name="T61" fmla="*/ 252 h 493"/>
                <a:gd name="T62" fmla="*/ 520 w 673"/>
                <a:gd name="T63" fmla="*/ 248 h 493"/>
                <a:gd name="T64" fmla="*/ 509 w 673"/>
                <a:gd name="T65" fmla="*/ 260 h 493"/>
                <a:gd name="T66" fmla="*/ 478 w 673"/>
                <a:gd name="T67" fmla="*/ 274 h 493"/>
                <a:gd name="T68" fmla="*/ 450 w 673"/>
                <a:gd name="T69" fmla="*/ 267 h 493"/>
                <a:gd name="T70" fmla="*/ 418 w 673"/>
                <a:gd name="T71" fmla="*/ 251 h 493"/>
                <a:gd name="T72" fmla="*/ 392 w 673"/>
                <a:gd name="T73" fmla="*/ 260 h 493"/>
                <a:gd name="T74" fmla="*/ 379 w 673"/>
                <a:gd name="T75" fmla="*/ 283 h 493"/>
                <a:gd name="T76" fmla="*/ 371 w 673"/>
                <a:gd name="T77" fmla="*/ 315 h 493"/>
                <a:gd name="T78" fmla="*/ 339 w 673"/>
                <a:gd name="T79" fmla="*/ 338 h 493"/>
                <a:gd name="T80" fmla="*/ 318 w 673"/>
                <a:gd name="T81" fmla="*/ 351 h 493"/>
                <a:gd name="T82" fmla="*/ 296 w 673"/>
                <a:gd name="T83" fmla="*/ 357 h 493"/>
                <a:gd name="T84" fmla="*/ 284 w 673"/>
                <a:gd name="T85" fmla="*/ 358 h 493"/>
                <a:gd name="T86" fmla="*/ 271 w 673"/>
                <a:gd name="T87" fmla="*/ 363 h 493"/>
                <a:gd name="T88" fmla="*/ 250 w 673"/>
                <a:gd name="T89" fmla="*/ 374 h 493"/>
                <a:gd name="T90" fmla="*/ 235 w 673"/>
                <a:gd name="T91" fmla="*/ 392 h 493"/>
                <a:gd name="T92" fmla="*/ 224 w 673"/>
                <a:gd name="T93" fmla="*/ 421 h 493"/>
                <a:gd name="T94" fmla="*/ 190 w 673"/>
                <a:gd name="T95" fmla="*/ 397 h 493"/>
                <a:gd name="T96" fmla="*/ 168 w 673"/>
                <a:gd name="T97" fmla="*/ 376 h 493"/>
                <a:gd name="T98" fmla="*/ 147 w 673"/>
                <a:gd name="T99" fmla="*/ 386 h 493"/>
                <a:gd name="T100" fmla="*/ 118 w 673"/>
                <a:gd name="T101" fmla="*/ 419 h 493"/>
                <a:gd name="T102" fmla="*/ 113 w 673"/>
                <a:gd name="T103" fmla="*/ 465 h 493"/>
                <a:gd name="T104" fmla="*/ 108 w 673"/>
                <a:gd name="T105" fmla="*/ 487 h 493"/>
                <a:gd name="T106" fmla="*/ 80 w 673"/>
                <a:gd name="T107" fmla="*/ 493 h 493"/>
                <a:gd name="T108" fmla="*/ 54 w 673"/>
                <a:gd name="T109" fmla="*/ 492 h 493"/>
                <a:gd name="T110" fmla="*/ 26 w 673"/>
                <a:gd name="T111" fmla="*/ 478 h 493"/>
                <a:gd name="T112" fmla="*/ 6 w 673"/>
                <a:gd name="T113" fmla="*/ 464 h 4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3"/>
                <a:gd name="T172" fmla="*/ 0 h 493"/>
                <a:gd name="T173" fmla="*/ 673 w 673"/>
                <a:gd name="T174" fmla="*/ 493 h 4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3" h="493">
                  <a:moveTo>
                    <a:pt x="6" y="464"/>
                  </a:moveTo>
                  <a:lnTo>
                    <a:pt x="3" y="434"/>
                  </a:lnTo>
                  <a:lnTo>
                    <a:pt x="0" y="403"/>
                  </a:lnTo>
                  <a:lnTo>
                    <a:pt x="0" y="373"/>
                  </a:lnTo>
                  <a:lnTo>
                    <a:pt x="3" y="337"/>
                  </a:lnTo>
                  <a:lnTo>
                    <a:pt x="8" y="300"/>
                  </a:lnTo>
                  <a:lnTo>
                    <a:pt x="9" y="270"/>
                  </a:lnTo>
                  <a:lnTo>
                    <a:pt x="11" y="242"/>
                  </a:lnTo>
                  <a:lnTo>
                    <a:pt x="11" y="221"/>
                  </a:lnTo>
                  <a:lnTo>
                    <a:pt x="12" y="209"/>
                  </a:lnTo>
                  <a:lnTo>
                    <a:pt x="15" y="195"/>
                  </a:lnTo>
                  <a:lnTo>
                    <a:pt x="19" y="180"/>
                  </a:lnTo>
                  <a:lnTo>
                    <a:pt x="24" y="164"/>
                  </a:lnTo>
                  <a:lnTo>
                    <a:pt x="31" y="148"/>
                  </a:lnTo>
                  <a:lnTo>
                    <a:pt x="40" y="134"/>
                  </a:lnTo>
                  <a:lnTo>
                    <a:pt x="50" y="119"/>
                  </a:lnTo>
                  <a:lnTo>
                    <a:pt x="63" y="108"/>
                  </a:lnTo>
                  <a:lnTo>
                    <a:pt x="79" y="96"/>
                  </a:lnTo>
                  <a:lnTo>
                    <a:pt x="96" y="82"/>
                  </a:lnTo>
                  <a:lnTo>
                    <a:pt x="113" y="67"/>
                  </a:lnTo>
                  <a:lnTo>
                    <a:pt x="132" y="51"/>
                  </a:lnTo>
                  <a:lnTo>
                    <a:pt x="151" y="37"/>
                  </a:lnTo>
                  <a:lnTo>
                    <a:pt x="167" y="25"/>
                  </a:lnTo>
                  <a:lnTo>
                    <a:pt x="182" y="16"/>
                  </a:lnTo>
                  <a:lnTo>
                    <a:pt x="193" y="12"/>
                  </a:lnTo>
                  <a:lnTo>
                    <a:pt x="203" y="9"/>
                  </a:lnTo>
                  <a:lnTo>
                    <a:pt x="216" y="8"/>
                  </a:lnTo>
                  <a:lnTo>
                    <a:pt x="231" y="5"/>
                  </a:lnTo>
                  <a:lnTo>
                    <a:pt x="247" y="2"/>
                  </a:lnTo>
                  <a:lnTo>
                    <a:pt x="261" y="0"/>
                  </a:lnTo>
                  <a:lnTo>
                    <a:pt x="277" y="0"/>
                  </a:lnTo>
                  <a:lnTo>
                    <a:pt x="290" y="0"/>
                  </a:lnTo>
                  <a:lnTo>
                    <a:pt x="302" y="2"/>
                  </a:lnTo>
                  <a:lnTo>
                    <a:pt x="313" y="5"/>
                  </a:lnTo>
                  <a:lnTo>
                    <a:pt x="328" y="8"/>
                  </a:lnTo>
                  <a:lnTo>
                    <a:pt x="345" y="13"/>
                  </a:lnTo>
                  <a:lnTo>
                    <a:pt x="363" y="18"/>
                  </a:lnTo>
                  <a:lnTo>
                    <a:pt x="380" y="24"/>
                  </a:lnTo>
                  <a:lnTo>
                    <a:pt x="397" y="28"/>
                  </a:lnTo>
                  <a:lnTo>
                    <a:pt x="412" y="32"/>
                  </a:lnTo>
                  <a:lnTo>
                    <a:pt x="425" y="34"/>
                  </a:lnTo>
                  <a:lnTo>
                    <a:pt x="436" y="35"/>
                  </a:lnTo>
                  <a:lnTo>
                    <a:pt x="450" y="35"/>
                  </a:lnTo>
                  <a:lnTo>
                    <a:pt x="463" y="37"/>
                  </a:lnTo>
                  <a:lnTo>
                    <a:pt x="477" y="38"/>
                  </a:lnTo>
                  <a:lnTo>
                    <a:pt x="492" y="40"/>
                  </a:lnTo>
                  <a:lnTo>
                    <a:pt x="506" y="41"/>
                  </a:lnTo>
                  <a:lnTo>
                    <a:pt x="520" y="44"/>
                  </a:lnTo>
                  <a:lnTo>
                    <a:pt x="535" y="48"/>
                  </a:lnTo>
                  <a:lnTo>
                    <a:pt x="547" y="53"/>
                  </a:lnTo>
                  <a:lnTo>
                    <a:pt x="557" y="57"/>
                  </a:lnTo>
                  <a:lnTo>
                    <a:pt x="564" y="61"/>
                  </a:lnTo>
                  <a:lnTo>
                    <a:pt x="570" y="64"/>
                  </a:lnTo>
                  <a:lnTo>
                    <a:pt x="576" y="70"/>
                  </a:lnTo>
                  <a:lnTo>
                    <a:pt x="581" y="76"/>
                  </a:lnTo>
                  <a:lnTo>
                    <a:pt x="587" y="82"/>
                  </a:lnTo>
                  <a:lnTo>
                    <a:pt x="596" y="90"/>
                  </a:lnTo>
                  <a:lnTo>
                    <a:pt x="606" y="100"/>
                  </a:lnTo>
                  <a:lnTo>
                    <a:pt x="616" y="111"/>
                  </a:lnTo>
                  <a:lnTo>
                    <a:pt x="628" y="122"/>
                  </a:lnTo>
                  <a:lnTo>
                    <a:pt x="638" y="132"/>
                  </a:lnTo>
                  <a:lnTo>
                    <a:pt x="648" y="142"/>
                  </a:lnTo>
                  <a:lnTo>
                    <a:pt x="655" y="153"/>
                  </a:lnTo>
                  <a:lnTo>
                    <a:pt x="661" y="161"/>
                  </a:lnTo>
                  <a:lnTo>
                    <a:pt x="665" y="167"/>
                  </a:lnTo>
                  <a:lnTo>
                    <a:pt x="667" y="180"/>
                  </a:lnTo>
                  <a:lnTo>
                    <a:pt x="665" y="193"/>
                  </a:lnTo>
                  <a:lnTo>
                    <a:pt x="665" y="208"/>
                  </a:lnTo>
                  <a:lnTo>
                    <a:pt x="665" y="218"/>
                  </a:lnTo>
                  <a:lnTo>
                    <a:pt x="668" y="228"/>
                  </a:lnTo>
                  <a:lnTo>
                    <a:pt x="671" y="238"/>
                  </a:lnTo>
                  <a:lnTo>
                    <a:pt x="673" y="250"/>
                  </a:lnTo>
                  <a:lnTo>
                    <a:pt x="670" y="263"/>
                  </a:lnTo>
                  <a:lnTo>
                    <a:pt x="665" y="277"/>
                  </a:lnTo>
                  <a:lnTo>
                    <a:pt x="662" y="289"/>
                  </a:lnTo>
                  <a:lnTo>
                    <a:pt x="655" y="296"/>
                  </a:lnTo>
                  <a:lnTo>
                    <a:pt x="642" y="302"/>
                  </a:lnTo>
                  <a:lnTo>
                    <a:pt x="635" y="305"/>
                  </a:lnTo>
                  <a:lnTo>
                    <a:pt x="628" y="306"/>
                  </a:lnTo>
                  <a:lnTo>
                    <a:pt x="620" y="308"/>
                  </a:lnTo>
                  <a:lnTo>
                    <a:pt x="615" y="309"/>
                  </a:lnTo>
                  <a:lnTo>
                    <a:pt x="609" y="310"/>
                  </a:lnTo>
                  <a:lnTo>
                    <a:pt x="603" y="310"/>
                  </a:lnTo>
                  <a:lnTo>
                    <a:pt x="597" y="308"/>
                  </a:lnTo>
                  <a:lnTo>
                    <a:pt x="593" y="305"/>
                  </a:lnTo>
                  <a:lnTo>
                    <a:pt x="586" y="294"/>
                  </a:lnTo>
                  <a:lnTo>
                    <a:pt x="581" y="284"/>
                  </a:lnTo>
                  <a:lnTo>
                    <a:pt x="574" y="274"/>
                  </a:lnTo>
                  <a:lnTo>
                    <a:pt x="564" y="266"/>
                  </a:lnTo>
                  <a:lnTo>
                    <a:pt x="557" y="261"/>
                  </a:lnTo>
                  <a:lnTo>
                    <a:pt x="549" y="257"/>
                  </a:lnTo>
                  <a:lnTo>
                    <a:pt x="542" y="254"/>
                  </a:lnTo>
                  <a:lnTo>
                    <a:pt x="535" y="252"/>
                  </a:lnTo>
                  <a:lnTo>
                    <a:pt x="529" y="250"/>
                  </a:lnTo>
                  <a:lnTo>
                    <a:pt x="523" y="250"/>
                  </a:lnTo>
                  <a:lnTo>
                    <a:pt x="520" y="248"/>
                  </a:lnTo>
                  <a:lnTo>
                    <a:pt x="519" y="248"/>
                  </a:lnTo>
                  <a:lnTo>
                    <a:pt x="516" y="251"/>
                  </a:lnTo>
                  <a:lnTo>
                    <a:pt x="509" y="260"/>
                  </a:lnTo>
                  <a:lnTo>
                    <a:pt x="500" y="267"/>
                  </a:lnTo>
                  <a:lnTo>
                    <a:pt x="489" y="273"/>
                  </a:lnTo>
                  <a:lnTo>
                    <a:pt x="478" y="274"/>
                  </a:lnTo>
                  <a:lnTo>
                    <a:pt x="467" y="274"/>
                  </a:lnTo>
                  <a:lnTo>
                    <a:pt x="458" y="271"/>
                  </a:lnTo>
                  <a:lnTo>
                    <a:pt x="450" y="267"/>
                  </a:lnTo>
                  <a:lnTo>
                    <a:pt x="441" y="261"/>
                  </a:lnTo>
                  <a:lnTo>
                    <a:pt x="429" y="255"/>
                  </a:lnTo>
                  <a:lnTo>
                    <a:pt x="418" y="251"/>
                  </a:lnTo>
                  <a:lnTo>
                    <a:pt x="408" y="251"/>
                  </a:lnTo>
                  <a:lnTo>
                    <a:pt x="399" y="254"/>
                  </a:lnTo>
                  <a:lnTo>
                    <a:pt x="392" y="260"/>
                  </a:lnTo>
                  <a:lnTo>
                    <a:pt x="384" y="267"/>
                  </a:lnTo>
                  <a:lnTo>
                    <a:pt x="380" y="273"/>
                  </a:lnTo>
                  <a:lnTo>
                    <a:pt x="379" y="283"/>
                  </a:lnTo>
                  <a:lnTo>
                    <a:pt x="376" y="296"/>
                  </a:lnTo>
                  <a:lnTo>
                    <a:pt x="373" y="309"/>
                  </a:lnTo>
                  <a:lnTo>
                    <a:pt x="371" y="315"/>
                  </a:lnTo>
                  <a:lnTo>
                    <a:pt x="365" y="319"/>
                  </a:lnTo>
                  <a:lnTo>
                    <a:pt x="354" y="328"/>
                  </a:lnTo>
                  <a:lnTo>
                    <a:pt x="339" y="338"/>
                  </a:lnTo>
                  <a:lnTo>
                    <a:pt x="329" y="347"/>
                  </a:lnTo>
                  <a:lnTo>
                    <a:pt x="325" y="350"/>
                  </a:lnTo>
                  <a:lnTo>
                    <a:pt x="318" y="351"/>
                  </a:lnTo>
                  <a:lnTo>
                    <a:pt x="310" y="354"/>
                  </a:lnTo>
                  <a:lnTo>
                    <a:pt x="303" y="355"/>
                  </a:lnTo>
                  <a:lnTo>
                    <a:pt x="296" y="357"/>
                  </a:lnTo>
                  <a:lnTo>
                    <a:pt x="290" y="357"/>
                  </a:lnTo>
                  <a:lnTo>
                    <a:pt x="286" y="358"/>
                  </a:lnTo>
                  <a:lnTo>
                    <a:pt x="284" y="358"/>
                  </a:lnTo>
                  <a:lnTo>
                    <a:pt x="283" y="358"/>
                  </a:lnTo>
                  <a:lnTo>
                    <a:pt x="279" y="361"/>
                  </a:lnTo>
                  <a:lnTo>
                    <a:pt x="271" y="363"/>
                  </a:lnTo>
                  <a:lnTo>
                    <a:pt x="264" y="365"/>
                  </a:lnTo>
                  <a:lnTo>
                    <a:pt x="257" y="370"/>
                  </a:lnTo>
                  <a:lnTo>
                    <a:pt x="250" y="374"/>
                  </a:lnTo>
                  <a:lnTo>
                    <a:pt x="244" y="377"/>
                  </a:lnTo>
                  <a:lnTo>
                    <a:pt x="241" y="381"/>
                  </a:lnTo>
                  <a:lnTo>
                    <a:pt x="235" y="392"/>
                  </a:lnTo>
                  <a:lnTo>
                    <a:pt x="231" y="405"/>
                  </a:lnTo>
                  <a:lnTo>
                    <a:pt x="225" y="416"/>
                  </a:lnTo>
                  <a:lnTo>
                    <a:pt x="224" y="421"/>
                  </a:lnTo>
                  <a:lnTo>
                    <a:pt x="200" y="407"/>
                  </a:lnTo>
                  <a:lnTo>
                    <a:pt x="197" y="405"/>
                  </a:lnTo>
                  <a:lnTo>
                    <a:pt x="190" y="397"/>
                  </a:lnTo>
                  <a:lnTo>
                    <a:pt x="182" y="389"/>
                  </a:lnTo>
                  <a:lnTo>
                    <a:pt x="174" y="381"/>
                  </a:lnTo>
                  <a:lnTo>
                    <a:pt x="168" y="376"/>
                  </a:lnTo>
                  <a:lnTo>
                    <a:pt x="161" y="374"/>
                  </a:lnTo>
                  <a:lnTo>
                    <a:pt x="154" y="377"/>
                  </a:lnTo>
                  <a:lnTo>
                    <a:pt x="147" y="386"/>
                  </a:lnTo>
                  <a:lnTo>
                    <a:pt x="138" y="396"/>
                  </a:lnTo>
                  <a:lnTo>
                    <a:pt x="126" y="406"/>
                  </a:lnTo>
                  <a:lnTo>
                    <a:pt x="118" y="419"/>
                  </a:lnTo>
                  <a:lnTo>
                    <a:pt x="115" y="435"/>
                  </a:lnTo>
                  <a:lnTo>
                    <a:pt x="115" y="452"/>
                  </a:lnTo>
                  <a:lnTo>
                    <a:pt x="113" y="465"/>
                  </a:lnTo>
                  <a:lnTo>
                    <a:pt x="113" y="477"/>
                  </a:lnTo>
                  <a:lnTo>
                    <a:pt x="115" y="484"/>
                  </a:lnTo>
                  <a:lnTo>
                    <a:pt x="108" y="487"/>
                  </a:lnTo>
                  <a:lnTo>
                    <a:pt x="100" y="490"/>
                  </a:lnTo>
                  <a:lnTo>
                    <a:pt x="90" y="492"/>
                  </a:lnTo>
                  <a:lnTo>
                    <a:pt x="80" y="493"/>
                  </a:lnTo>
                  <a:lnTo>
                    <a:pt x="70" y="493"/>
                  </a:lnTo>
                  <a:lnTo>
                    <a:pt x="61" y="493"/>
                  </a:lnTo>
                  <a:lnTo>
                    <a:pt x="54" y="492"/>
                  </a:lnTo>
                  <a:lnTo>
                    <a:pt x="48" y="489"/>
                  </a:lnTo>
                  <a:lnTo>
                    <a:pt x="37" y="483"/>
                  </a:lnTo>
                  <a:lnTo>
                    <a:pt x="26" y="478"/>
                  </a:lnTo>
                  <a:lnTo>
                    <a:pt x="16" y="476"/>
                  </a:lnTo>
                  <a:lnTo>
                    <a:pt x="13" y="474"/>
                  </a:lnTo>
                  <a:lnTo>
                    <a:pt x="6" y="464"/>
                  </a:lnTo>
                  <a:close/>
                </a:path>
              </a:pathLst>
            </a:custGeom>
            <a:solidFill>
              <a:srgbClr val="193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7" name="Freeform 17"/>
            <p:cNvSpPr>
              <a:spLocks noChangeArrowheads="1"/>
            </p:cNvSpPr>
            <p:nvPr/>
          </p:nvSpPr>
          <p:spPr bwMode="auto">
            <a:xfrm flipH="1">
              <a:off x="1031" y="777"/>
              <a:ext cx="83" cy="182"/>
            </a:xfrm>
            <a:custGeom>
              <a:avLst/>
              <a:gdLst>
                <a:gd name="T0" fmla="*/ 100 w 146"/>
                <a:gd name="T1" fmla="*/ 0 h 327"/>
                <a:gd name="T2" fmla="*/ 91 w 146"/>
                <a:gd name="T3" fmla="*/ 7 h 327"/>
                <a:gd name="T4" fmla="*/ 81 w 146"/>
                <a:gd name="T5" fmla="*/ 14 h 327"/>
                <a:gd name="T6" fmla="*/ 73 w 146"/>
                <a:gd name="T7" fmla="*/ 27 h 327"/>
                <a:gd name="T8" fmla="*/ 71 w 146"/>
                <a:gd name="T9" fmla="*/ 49 h 327"/>
                <a:gd name="T10" fmla="*/ 74 w 146"/>
                <a:gd name="T11" fmla="*/ 72 h 327"/>
                <a:gd name="T12" fmla="*/ 77 w 146"/>
                <a:gd name="T13" fmla="*/ 89 h 327"/>
                <a:gd name="T14" fmla="*/ 78 w 146"/>
                <a:gd name="T15" fmla="*/ 102 h 327"/>
                <a:gd name="T16" fmla="*/ 78 w 146"/>
                <a:gd name="T17" fmla="*/ 113 h 327"/>
                <a:gd name="T18" fmla="*/ 75 w 146"/>
                <a:gd name="T19" fmla="*/ 123 h 327"/>
                <a:gd name="T20" fmla="*/ 68 w 146"/>
                <a:gd name="T21" fmla="*/ 141 h 327"/>
                <a:gd name="T22" fmla="*/ 57 w 146"/>
                <a:gd name="T23" fmla="*/ 166 h 327"/>
                <a:gd name="T24" fmla="*/ 45 w 146"/>
                <a:gd name="T25" fmla="*/ 194 h 327"/>
                <a:gd name="T26" fmla="*/ 32 w 146"/>
                <a:gd name="T27" fmla="*/ 223 h 327"/>
                <a:gd name="T28" fmla="*/ 20 w 146"/>
                <a:gd name="T29" fmla="*/ 250 h 327"/>
                <a:gd name="T30" fmla="*/ 10 w 146"/>
                <a:gd name="T31" fmla="*/ 273 h 327"/>
                <a:gd name="T32" fmla="*/ 6 w 146"/>
                <a:gd name="T33" fmla="*/ 289 h 327"/>
                <a:gd name="T34" fmla="*/ 2 w 146"/>
                <a:gd name="T35" fmla="*/ 310 h 327"/>
                <a:gd name="T36" fmla="*/ 0 w 146"/>
                <a:gd name="T37" fmla="*/ 321 h 327"/>
                <a:gd name="T38" fmla="*/ 2 w 146"/>
                <a:gd name="T39" fmla="*/ 325 h 327"/>
                <a:gd name="T40" fmla="*/ 12 w 146"/>
                <a:gd name="T41" fmla="*/ 327 h 327"/>
                <a:gd name="T42" fmla="*/ 25 w 146"/>
                <a:gd name="T43" fmla="*/ 327 h 327"/>
                <a:gd name="T44" fmla="*/ 35 w 146"/>
                <a:gd name="T45" fmla="*/ 325 h 327"/>
                <a:gd name="T46" fmla="*/ 45 w 146"/>
                <a:gd name="T47" fmla="*/ 323 h 327"/>
                <a:gd name="T48" fmla="*/ 54 w 146"/>
                <a:gd name="T49" fmla="*/ 320 h 327"/>
                <a:gd name="T50" fmla="*/ 60 w 146"/>
                <a:gd name="T51" fmla="*/ 317 h 327"/>
                <a:gd name="T52" fmla="*/ 67 w 146"/>
                <a:gd name="T53" fmla="*/ 311 h 327"/>
                <a:gd name="T54" fmla="*/ 75 w 146"/>
                <a:gd name="T55" fmla="*/ 305 h 327"/>
                <a:gd name="T56" fmla="*/ 84 w 146"/>
                <a:gd name="T57" fmla="*/ 298 h 327"/>
                <a:gd name="T58" fmla="*/ 94 w 146"/>
                <a:gd name="T59" fmla="*/ 291 h 327"/>
                <a:gd name="T60" fmla="*/ 103 w 146"/>
                <a:gd name="T61" fmla="*/ 285 h 327"/>
                <a:gd name="T62" fmla="*/ 110 w 146"/>
                <a:gd name="T63" fmla="*/ 281 h 327"/>
                <a:gd name="T64" fmla="*/ 115 w 146"/>
                <a:gd name="T65" fmla="*/ 278 h 327"/>
                <a:gd name="T66" fmla="*/ 120 w 146"/>
                <a:gd name="T67" fmla="*/ 268 h 327"/>
                <a:gd name="T68" fmla="*/ 122 w 146"/>
                <a:gd name="T69" fmla="*/ 246 h 327"/>
                <a:gd name="T70" fmla="*/ 123 w 146"/>
                <a:gd name="T71" fmla="*/ 220 h 327"/>
                <a:gd name="T72" fmla="*/ 128 w 146"/>
                <a:gd name="T73" fmla="*/ 197 h 327"/>
                <a:gd name="T74" fmla="*/ 133 w 146"/>
                <a:gd name="T75" fmla="*/ 168 h 327"/>
                <a:gd name="T76" fmla="*/ 139 w 146"/>
                <a:gd name="T77" fmla="*/ 130 h 327"/>
                <a:gd name="T78" fmla="*/ 144 w 146"/>
                <a:gd name="T79" fmla="*/ 97 h 327"/>
                <a:gd name="T80" fmla="*/ 146 w 146"/>
                <a:gd name="T81" fmla="*/ 76 h 327"/>
                <a:gd name="T82" fmla="*/ 142 w 146"/>
                <a:gd name="T83" fmla="*/ 60 h 327"/>
                <a:gd name="T84" fmla="*/ 129 w 146"/>
                <a:gd name="T85" fmla="*/ 40 h 327"/>
                <a:gd name="T86" fmla="*/ 116 w 146"/>
                <a:gd name="T87" fmla="*/ 21 h 327"/>
                <a:gd name="T88" fmla="*/ 110 w 146"/>
                <a:gd name="T89" fmla="*/ 14 h 327"/>
                <a:gd name="T90" fmla="*/ 100 w 146"/>
                <a:gd name="T91" fmla="*/ 0 h 32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6"/>
                <a:gd name="T139" fmla="*/ 0 h 327"/>
                <a:gd name="T140" fmla="*/ 146 w 146"/>
                <a:gd name="T141" fmla="*/ 327 h 32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6" h="327">
                  <a:moveTo>
                    <a:pt x="100" y="0"/>
                  </a:moveTo>
                  <a:lnTo>
                    <a:pt x="91" y="7"/>
                  </a:lnTo>
                  <a:lnTo>
                    <a:pt x="81" y="14"/>
                  </a:lnTo>
                  <a:lnTo>
                    <a:pt x="73" y="27"/>
                  </a:lnTo>
                  <a:lnTo>
                    <a:pt x="71" y="49"/>
                  </a:lnTo>
                  <a:lnTo>
                    <a:pt x="74" y="72"/>
                  </a:lnTo>
                  <a:lnTo>
                    <a:pt x="77" y="89"/>
                  </a:lnTo>
                  <a:lnTo>
                    <a:pt x="78" y="102"/>
                  </a:lnTo>
                  <a:lnTo>
                    <a:pt x="78" y="113"/>
                  </a:lnTo>
                  <a:lnTo>
                    <a:pt x="75" y="123"/>
                  </a:lnTo>
                  <a:lnTo>
                    <a:pt x="68" y="141"/>
                  </a:lnTo>
                  <a:lnTo>
                    <a:pt x="57" y="166"/>
                  </a:lnTo>
                  <a:lnTo>
                    <a:pt x="45" y="194"/>
                  </a:lnTo>
                  <a:lnTo>
                    <a:pt x="32" y="223"/>
                  </a:lnTo>
                  <a:lnTo>
                    <a:pt x="20" y="250"/>
                  </a:lnTo>
                  <a:lnTo>
                    <a:pt x="10" y="273"/>
                  </a:lnTo>
                  <a:lnTo>
                    <a:pt x="6" y="289"/>
                  </a:lnTo>
                  <a:lnTo>
                    <a:pt x="2" y="310"/>
                  </a:lnTo>
                  <a:lnTo>
                    <a:pt x="0" y="321"/>
                  </a:lnTo>
                  <a:lnTo>
                    <a:pt x="2" y="325"/>
                  </a:lnTo>
                  <a:lnTo>
                    <a:pt x="12" y="327"/>
                  </a:lnTo>
                  <a:lnTo>
                    <a:pt x="25" y="327"/>
                  </a:lnTo>
                  <a:lnTo>
                    <a:pt x="35" y="325"/>
                  </a:lnTo>
                  <a:lnTo>
                    <a:pt x="45" y="323"/>
                  </a:lnTo>
                  <a:lnTo>
                    <a:pt x="54" y="320"/>
                  </a:lnTo>
                  <a:lnTo>
                    <a:pt x="60" y="317"/>
                  </a:lnTo>
                  <a:lnTo>
                    <a:pt x="67" y="311"/>
                  </a:lnTo>
                  <a:lnTo>
                    <a:pt x="75" y="305"/>
                  </a:lnTo>
                  <a:lnTo>
                    <a:pt x="84" y="298"/>
                  </a:lnTo>
                  <a:lnTo>
                    <a:pt x="94" y="291"/>
                  </a:lnTo>
                  <a:lnTo>
                    <a:pt x="103" y="285"/>
                  </a:lnTo>
                  <a:lnTo>
                    <a:pt x="110" y="281"/>
                  </a:lnTo>
                  <a:lnTo>
                    <a:pt x="115" y="278"/>
                  </a:lnTo>
                  <a:lnTo>
                    <a:pt x="120" y="268"/>
                  </a:lnTo>
                  <a:lnTo>
                    <a:pt x="122" y="246"/>
                  </a:lnTo>
                  <a:lnTo>
                    <a:pt x="123" y="220"/>
                  </a:lnTo>
                  <a:lnTo>
                    <a:pt x="128" y="197"/>
                  </a:lnTo>
                  <a:lnTo>
                    <a:pt x="133" y="168"/>
                  </a:lnTo>
                  <a:lnTo>
                    <a:pt x="139" y="130"/>
                  </a:lnTo>
                  <a:lnTo>
                    <a:pt x="144" y="97"/>
                  </a:lnTo>
                  <a:lnTo>
                    <a:pt x="146" y="76"/>
                  </a:lnTo>
                  <a:lnTo>
                    <a:pt x="142" y="60"/>
                  </a:lnTo>
                  <a:lnTo>
                    <a:pt x="129" y="40"/>
                  </a:lnTo>
                  <a:lnTo>
                    <a:pt x="116" y="21"/>
                  </a:lnTo>
                  <a:lnTo>
                    <a:pt x="110" y="1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26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8" name="Freeform 18"/>
            <p:cNvSpPr>
              <a:spLocks noChangeArrowheads="1"/>
            </p:cNvSpPr>
            <p:nvPr/>
          </p:nvSpPr>
          <p:spPr bwMode="auto">
            <a:xfrm flipH="1">
              <a:off x="454" y="848"/>
              <a:ext cx="82" cy="97"/>
            </a:xfrm>
            <a:custGeom>
              <a:avLst/>
              <a:gdLst>
                <a:gd name="T0" fmla="*/ 0 w 145"/>
                <a:gd name="T1" fmla="*/ 175 h 175"/>
                <a:gd name="T2" fmla="*/ 4 w 145"/>
                <a:gd name="T3" fmla="*/ 168 h 175"/>
                <a:gd name="T4" fmla="*/ 12 w 145"/>
                <a:gd name="T5" fmla="*/ 154 h 175"/>
                <a:gd name="T6" fmla="*/ 20 w 145"/>
                <a:gd name="T7" fmla="*/ 136 h 175"/>
                <a:gd name="T8" fmla="*/ 32 w 145"/>
                <a:gd name="T9" fmla="*/ 116 h 175"/>
                <a:gd name="T10" fmla="*/ 43 w 145"/>
                <a:gd name="T11" fmla="*/ 94 h 175"/>
                <a:gd name="T12" fmla="*/ 55 w 145"/>
                <a:gd name="T13" fmla="*/ 77 h 175"/>
                <a:gd name="T14" fmla="*/ 64 w 145"/>
                <a:gd name="T15" fmla="*/ 61 h 175"/>
                <a:gd name="T16" fmla="*/ 71 w 145"/>
                <a:gd name="T17" fmla="*/ 52 h 175"/>
                <a:gd name="T18" fmla="*/ 83 w 145"/>
                <a:gd name="T19" fmla="*/ 38 h 175"/>
                <a:gd name="T20" fmla="*/ 93 w 145"/>
                <a:gd name="T21" fmla="*/ 20 h 175"/>
                <a:gd name="T22" fmla="*/ 103 w 145"/>
                <a:gd name="T23" fmla="*/ 6 h 175"/>
                <a:gd name="T24" fmla="*/ 110 w 145"/>
                <a:gd name="T25" fmla="*/ 0 h 175"/>
                <a:gd name="T26" fmla="*/ 116 w 145"/>
                <a:gd name="T27" fmla="*/ 0 h 175"/>
                <a:gd name="T28" fmla="*/ 122 w 145"/>
                <a:gd name="T29" fmla="*/ 1 h 175"/>
                <a:gd name="T30" fmla="*/ 125 w 145"/>
                <a:gd name="T31" fmla="*/ 3 h 175"/>
                <a:gd name="T32" fmla="*/ 127 w 145"/>
                <a:gd name="T33" fmla="*/ 7 h 175"/>
                <a:gd name="T34" fmla="*/ 133 w 145"/>
                <a:gd name="T35" fmla="*/ 13 h 175"/>
                <a:gd name="T36" fmla="*/ 139 w 145"/>
                <a:gd name="T37" fmla="*/ 19 h 175"/>
                <a:gd name="T38" fmla="*/ 143 w 145"/>
                <a:gd name="T39" fmla="*/ 23 h 175"/>
                <a:gd name="T40" fmla="*/ 145 w 145"/>
                <a:gd name="T41" fmla="*/ 25 h 175"/>
                <a:gd name="T42" fmla="*/ 141 w 145"/>
                <a:gd name="T43" fmla="*/ 32 h 175"/>
                <a:gd name="T44" fmla="*/ 132 w 145"/>
                <a:gd name="T45" fmla="*/ 51 h 175"/>
                <a:gd name="T46" fmla="*/ 117 w 145"/>
                <a:gd name="T47" fmla="*/ 72 h 175"/>
                <a:gd name="T48" fmla="*/ 103 w 145"/>
                <a:gd name="T49" fmla="*/ 91 h 175"/>
                <a:gd name="T50" fmla="*/ 96 w 145"/>
                <a:gd name="T51" fmla="*/ 99 h 175"/>
                <a:gd name="T52" fmla="*/ 88 w 145"/>
                <a:gd name="T53" fmla="*/ 106 h 175"/>
                <a:gd name="T54" fmla="*/ 81 w 145"/>
                <a:gd name="T55" fmla="*/ 112 h 175"/>
                <a:gd name="T56" fmla="*/ 74 w 145"/>
                <a:gd name="T57" fmla="*/ 117 h 175"/>
                <a:gd name="T58" fmla="*/ 68 w 145"/>
                <a:gd name="T59" fmla="*/ 122 h 175"/>
                <a:gd name="T60" fmla="*/ 64 w 145"/>
                <a:gd name="T61" fmla="*/ 126 h 175"/>
                <a:gd name="T62" fmla="*/ 61 w 145"/>
                <a:gd name="T63" fmla="*/ 127 h 175"/>
                <a:gd name="T64" fmla="*/ 59 w 145"/>
                <a:gd name="T65" fmla="*/ 129 h 175"/>
                <a:gd name="T66" fmla="*/ 22 w 145"/>
                <a:gd name="T67" fmla="*/ 168 h 175"/>
                <a:gd name="T68" fmla="*/ 0 w 145"/>
                <a:gd name="T69" fmla="*/ 175 h 1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5"/>
                <a:gd name="T106" fmla="*/ 0 h 175"/>
                <a:gd name="T107" fmla="*/ 145 w 145"/>
                <a:gd name="T108" fmla="*/ 175 h 1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5" h="175">
                  <a:moveTo>
                    <a:pt x="0" y="175"/>
                  </a:moveTo>
                  <a:lnTo>
                    <a:pt x="4" y="168"/>
                  </a:lnTo>
                  <a:lnTo>
                    <a:pt x="12" y="154"/>
                  </a:lnTo>
                  <a:lnTo>
                    <a:pt x="20" y="136"/>
                  </a:lnTo>
                  <a:lnTo>
                    <a:pt x="32" y="116"/>
                  </a:lnTo>
                  <a:lnTo>
                    <a:pt x="43" y="94"/>
                  </a:lnTo>
                  <a:lnTo>
                    <a:pt x="55" y="77"/>
                  </a:lnTo>
                  <a:lnTo>
                    <a:pt x="64" y="61"/>
                  </a:lnTo>
                  <a:lnTo>
                    <a:pt x="71" y="52"/>
                  </a:lnTo>
                  <a:lnTo>
                    <a:pt x="83" y="38"/>
                  </a:lnTo>
                  <a:lnTo>
                    <a:pt x="93" y="20"/>
                  </a:lnTo>
                  <a:lnTo>
                    <a:pt x="103" y="6"/>
                  </a:lnTo>
                  <a:lnTo>
                    <a:pt x="110" y="0"/>
                  </a:lnTo>
                  <a:lnTo>
                    <a:pt x="116" y="0"/>
                  </a:lnTo>
                  <a:lnTo>
                    <a:pt x="122" y="1"/>
                  </a:lnTo>
                  <a:lnTo>
                    <a:pt x="125" y="3"/>
                  </a:lnTo>
                  <a:lnTo>
                    <a:pt x="127" y="7"/>
                  </a:lnTo>
                  <a:lnTo>
                    <a:pt x="133" y="13"/>
                  </a:lnTo>
                  <a:lnTo>
                    <a:pt x="139" y="19"/>
                  </a:lnTo>
                  <a:lnTo>
                    <a:pt x="143" y="23"/>
                  </a:lnTo>
                  <a:lnTo>
                    <a:pt x="145" y="25"/>
                  </a:lnTo>
                  <a:lnTo>
                    <a:pt x="141" y="32"/>
                  </a:lnTo>
                  <a:lnTo>
                    <a:pt x="132" y="51"/>
                  </a:lnTo>
                  <a:lnTo>
                    <a:pt x="117" y="72"/>
                  </a:lnTo>
                  <a:lnTo>
                    <a:pt x="103" y="91"/>
                  </a:lnTo>
                  <a:lnTo>
                    <a:pt x="96" y="99"/>
                  </a:lnTo>
                  <a:lnTo>
                    <a:pt x="88" y="106"/>
                  </a:lnTo>
                  <a:lnTo>
                    <a:pt x="81" y="112"/>
                  </a:lnTo>
                  <a:lnTo>
                    <a:pt x="74" y="117"/>
                  </a:lnTo>
                  <a:lnTo>
                    <a:pt x="68" y="122"/>
                  </a:lnTo>
                  <a:lnTo>
                    <a:pt x="64" y="126"/>
                  </a:lnTo>
                  <a:lnTo>
                    <a:pt x="61" y="127"/>
                  </a:lnTo>
                  <a:lnTo>
                    <a:pt x="59" y="129"/>
                  </a:lnTo>
                  <a:lnTo>
                    <a:pt x="22" y="168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09" name="Freeform 19"/>
            <p:cNvSpPr>
              <a:spLocks noChangeArrowheads="1"/>
            </p:cNvSpPr>
            <p:nvPr/>
          </p:nvSpPr>
          <p:spPr bwMode="auto">
            <a:xfrm flipH="1">
              <a:off x="392" y="0"/>
              <a:ext cx="648" cy="608"/>
            </a:xfrm>
            <a:custGeom>
              <a:avLst/>
              <a:gdLst>
                <a:gd name="T0" fmla="*/ 10 w 1144"/>
                <a:gd name="T1" fmla="*/ 413 h 1100"/>
                <a:gd name="T2" fmla="*/ 5 w 1144"/>
                <a:gd name="T3" fmla="*/ 176 h 1100"/>
                <a:gd name="T4" fmla="*/ 15 w 1144"/>
                <a:gd name="T5" fmla="*/ 39 h 1100"/>
                <a:gd name="T6" fmla="*/ 52 w 1144"/>
                <a:gd name="T7" fmla="*/ 16 h 1100"/>
                <a:gd name="T8" fmla="*/ 95 w 1144"/>
                <a:gd name="T9" fmla="*/ 12 h 1100"/>
                <a:gd name="T10" fmla="*/ 147 w 1144"/>
                <a:gd name="T11" fmla="*/ 10 h 1100"/>
                <a:gd name="T12" fmla="*/ 214 w 1144"/>
                <a:gd name="T13" fmla="*/ 7 h 1100"/>
                <a:gd name="T14" fmla="*/ 281 w 1144"/>
                <a:gd name="T15" fmla="*/ 5 h 1100"/>
                <a:gd name="T16" fmla="*/ 346 w 1144"/>
                <a:gd name="T17" fmla="*/ 2 h 1100"/>
                <a:gd name="T18" fmla="*/ 411 w 1144"/>
                <a:gd name="T19" fmla="*/ 0 h 1100"/>
                <a:gd name="T20" fmla="*/ 476 w 1144"/>
                <a:gd name="T21" fmla="*/ 0 h 1100"/>
                <a:gd name="T22" fmla="*/ 549 w 1144"/>
                <a:gd name="T23" fmla="*/ 0 h 1100"/>
                <a:gd name="T24" fmla="*/ 621 w 1144"/>
                <a:gd name="T25" fmla="*/ 0 h 1100"/>
                <a:gd name="T26" fmla="*/ 695 w 1144"/>
                <a:gd name="T27" fmla="*/ 0 h 1100"/>
                <a:gd name="T28" fmla="*/ 767 w 1144"/>
                <a:gd name="T29" fmla="*/ 2 h 1100"/>
                <a:gd name="T30" fmla="*/ 840 w 1144"/>
                <a:gd name="T31" fmla="*/ 5 h 1100"/>
                <a:gd name="T32" fmla="*/ 893 w 1144"/>
                <a:gd name="T33" fmla="*/ 6 h 1100"/>
                <a:gd name="T34" fmla="*/ 937 w 1144"/>
                <a:gd name="T35" fmla="*/ 3 h 1100"/>
                <a:gd name="T36" fmla="*/ 982 w 1144"/>
                <a:gd name="T37" fmla="*/ 3 h 1100"/>
                <a:gd name="T38" fmla="*/ 1027 w 1144"/>
                <a:gd name="T39" fmla="*/ 5 h 1100"/>
                <a:gd name="T40" fmla="*/ 1070 w 1144"/>
                <a:gd name="T41" fmla="*/ 10 h 1100"/>
                <a:gd name="T42" fmla="*/ 1108 w 1144"/>
                <a:gd name="T43" fmla="*/ 28 h 1100"/>
                <a:gd name="T44" fmla="*/ 1132 w 1144"/>
                <a:gd name="T45" fmla="*/ 126 h 1100"/>
                <a:gd name="T46" fmla="*/ 1135 w 1144"/>
                <a:gd name="T47" fmla="*/ 278 h 1100"/>
                <a:gd name="T48" fmla="*/ 1143 w 1144"/>
                <a:gd name="T49" fmla="*/ 464 h 1100"/>
                <a:gd name="T50" fmla="*/ 1144 w 1144"/>
                <a:gd name="T51" fmla="*/ 671 h 1100"/>
                <a:gd name="T52" fmla="*/ 1138 w 1144"/>
                <a:gd name="T53" fmla="*/ 990 h 1100"/>
                <a:gd name="T54" fmla="*/ 1132 w 1144"/>
                <a:gd name="T55" fmla="*/ 1100 h 1100"/>
                <a:gd name="T56" fmla="*/ 1122 w 1144"/>
                <a:gd name="T57" fmla="*/ 1071 h 1100"/>
                <a:gd name="T58" fmla="*/ 1119 w 1144"/>
                <a:gd name="T59" fmla="*/ 984 h 1100"/>
                <a:gd name="T60" fmla="*/ 1111 w 1144"/>
                <a:gd name="T61" fmla="*/ 690 h 1100"/>
                <a:gd name="T62" fmla="*/ 1098 w 1144"/>
                <a:gd name="T63" fmla="*/ 462 h 1100"/>
                <a:gd name="T64" fmla="*/ 1089 w 1144"/>
                <a:gd name="T65" fmla="*/ 273 h 1100"/>
                <a:gd name="T66" fmla="*/ 1074 w 1144"/>
                <a:gd name="T67" fmla="*/ 87 h 1100"/>
                <a:gd name="T68" fmla="*/ 1056 w 1144"/>
                <a:gd name="T69" fmla="*/ 71 h 1100"/>
                <a:gd name="T70" fmla="*/ 1031 w 1144"/>
                <a:gd name="T71" fmla="*/ 64 h 1100"/>
                <a:gd name="T72" fmla="*/ 974 w 1144"/>
                <a:gd name="T73" fmla="*/ 58 h 1100"/>
                <a:gd name="T74" fmla="*/ 856 w 1144"/>
                <a:gd name="T75" fmla="*/ 51 h 1100"/>
                <a:gd name="T76" fmla="*/ 738 w 1144"/>
                <a:gd name="T77" fmla="*/ 44 h 1100"/>
                <a:gd name="T78" fmla="*/ 622 w 1144"/>
                <a:gd name="T79" fmla="*/ 39 h 1100"/>
                <a:gd name="T80" fmla="*/ 505 w 1144"/>
                <a:gd name="T81" fmla="*/ 38 h 1100"/>
                <a:gd name="T82" fmla="*/ 386 w 1144"/>
                <a:gd name="T83" fmla="*/ 41 h 1100"/>
                <a:gd name="T84" fmla="*/ 331 w 1144"/>
                <a:gd name="T85" fmla="*/ 42 h 1100"/>
                <a:gd name="T86" fmla="*/ 275 w 1144"/>
                <a:gd name="T87" fmla="*/ 44 h 1100"/>
                <a:gd name="T88" fmla="*/ 218 w 1144"/>
                <a:gd name="T89" fmla="*/ 45 h 1100"/>
                <a:gd name="T90" fmla="*/ 163 w 1144"/>
                <a:gd name="T91" fmla="*/ 48 h 1100"/>
                <a:gd name="T92" fmla="*/ 108 w 1144"/>
                <a:gd name="T93" fmla="*/ 54 h 1100"/>
                <a:gd name="T94" fmla="*/ 73 w 1144"/>
                <a:gd name="T95" fmla="*/ 63 h 1100"/>
                <a:gd name="T96" fmla="*/ 47 w 1144"/>
                <a:gd name="T97" fmla="*/ 106 h 1100"/>
                <a:gd name="T98" fmla="*/ 42 w 1144"/>
                <a:gd name="T99" fmla="*/ 212 h 1100"/>
                <a:gd name="T100" fmla="*/ 53 w 1144"/>
                <a:gd name="T101" fmla="*/ 480 h 11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44"/>
                <a:gd name="T154" fmla="*/ 0 h 1100"/>
                <a:gd name="T155" fmla="*/ 1144 w 1144"/>
                <a:gd name="T156" fmla="*/ 1100 h 110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44" h="1100">
                  <a:moveTo>
                    <a:pt x="18" y="601"/>
                  </a:moveTo>
                  <a:lnTo>
                    <a:pt x="14" y="509"/>
                  </a:lnTo>
                  <a:lnTo>
                    <a:pt x="10" y="413"/>
                  </a:lnTo>
                  <a:lnTo>
                    <a:pt x="7" y="315"/>
                  </a:lnTo>
                  <a:lnTo>
                    <a:pt x="10" y="220"/>
                  </a:lnTo>
                  <a:lnTo>
                    <a:pt x="5" y="176"/>
                  </a:lnTo>
                  <a:lnTo>
                    <a:pt x="0" y="128"/>
                  </a:lnTo>
                  <a:lnTo>
                    <a:pt x="1" y="83"/>
                  </a:lnTo>
                  <a:lnTo>
                    <a:pt x="15" y="39"/>
                  </a:lnTo>
                  <a:lnTo>
                    <a:pt x="27" y="28"/>
                  </a:lnTo>
                  <a:lnTo>
                    <a:pt x="39" y="21"/>
                  </a:lnTo>
                  <a:lnTo>
                    <a:pt x="52" y="16"/>
                  </a:lnTo>
                  <a:lnTo>
                    <a:pt x="66" y="13"/>
                  </a:lnTo>
                  <a:lnTo>
                    <a:pt x="81" y="12"/>
                  </a:lnTo>
                  <a:lnTo>
                    <a:pt x="95" y="12"/>
                  </a:lnTo>
                  <a:lnTo>
                    <a:pt x="111" y="12"/>
                  </a:lnTo>
                  <a:lnTo>
                    <a:pt x="126" y="12"/>
                  </a:lnTo>
                  <a:lnTo>
                    <a:pt x="147" y="10"/>
                  </a:lnTo>
                  <a:lnTo>
                    <a:pt x="170" y="10"/>
                  </a:lnTo>
                  <a:lnTo>
                    <a:pt x="192" y="9"/>
                  </a:lnTo>
                  <a:lnTo>
                    <a:pt x="214" y="7"/>
                  </a:lnTo>
                  <a:lnTo>
                    <a:pt x="236" y="6"/>
                  </a:lnTo>
                  <a:lnTo>
                    <a:pt x="259" y="6"/>
                  </a:lnTo>
                  <a:lnTo>
                    <a:pt x="281" y="5"/>
                  </a:lnTo>
                  <a:lnTo>
                    <a:pt x="302" y="3"/>
                  </a:lnTo>
                  <a:lnTo>
                    <a:pt x="324" y="2"/>
                  </a:lnTo>
                  <a:lnTo>
                    <a:pt x="346" y="2"/>
                  </a:lnTo>
                  <a:lnTo>
                    <a:pt x="367" y="0"/>
                  </a:lnTo>
                  <a:lnTo>
                    <a:pt x="389" y="0"/>
                  </a:lnTo>
                  <a:lnTo>
                    <a:pt x="411" y="0"/>
                  </a:lnTo>
                  <a:lnTo>
                    <a:pt x="433" y="0"/>
                  </a:lnTo>
                  <a:lnTo>
                    <a:pt x="454" y="0"/>
                  </a:lnTo>
                  <a:lnTo>
                    <a:pt x="476" y="0"/>
                  </a:lnTo>
                  <a:lnTo>
                    <a:pt x="501" y="0"/>
                  </a:lnTo>
                  <a:lnTo>
                    <a:pt x="524" y="0"/>
                  </a:lnTo>
                  <a:lnTo>
                    <a:pt x="549" y="0"/>
                  </a:lnTo>
                  <a:lnTo>
                    <a:pt x="573" y="0"/>
                  </a:lnTo>
                  <a:lnTo>
                    <a:pt x="598" y="0"/>
                  </a:lnTo>
                  <a:lnTo>
                    <a:pt x="621" y="0"/>
                  </a:lnTo>
                  <a:lnTo>
                    <a:pt x="646" y="0"/>
                  </a:lnTo>
                  <a:lnTo>
                    <a:pt x="670" y="0"/>
                  </a:lnTo>
                  <a:lnTo>
                    <a:pt x="695" y="0"/>
                  </a:lnTo>
                  <a:lnTo>
                    <a:pt x="720" y="0"/>
                  </a:lnTo>
                  <a:lnTo>
                    <a:pt x="743" y="0"/>
                  </a:lnTo>
                  <a:lnTo>
                    <a:pt x="767" y="2"/>
                  </a:lnTo>
                  <a:lnTo>
                    <a:pt x="792" y="2"/>
                  </a:lnTo>
                  <a:lnTo>
                    <a:pt x="817" y="3"/>
                  </a:lnTo>
                  <a:lnTo>
                    <a:pt x="840" y="5"/>
                  </a:lnTo>
                  <a:lnTo>
                    <a:pt x="864" y="6"/>
                  </a:lnTo>
                  <a:lnTo>
                    <a:pt x="879" y="6"/>
                  </a:lnTo>
                  <a:lnTo>
                    <a:pt x="893" y="6"/>
                  </a:lnTo>
                  <a:lnTo>
                    <a:pt x="908" y="5"/>
                  </a:lnTo>
                  <a:lnTo>
                    <a:pt x="922" y="5"/>
                  </a:lnTo>
                  <a:lnTo>
                    <a:pt x="937" y="3"/>
                  </a:lnTo>
                  <a:lnTo>
                    <a:pt x="951" y="3"/>
                  </a:lnTo>
                  <a:lnTo>
                    <a:pt x="967" y="3"/>
                  </a:lnTo>
                  <a:lnTo>
                    <a:pt x="982" y="3"/>
                  </a:lnTo>
                  <a:lnTo>
                    <a:pt x="998" y="3"/>
                  </a:lnTo>
                  <a:lnTo>
                    <a:pt x="1012" y="3"/>
                  </a:lnTo>
                  <a:lnTo>
                    <a:pt x="1027" y="5"/>
                  </a:lnTo>
                  <a:lnTo>
                    <a:pt x="1041" y="6"/>
                  </a:lnTo>
                  <a:lnTo>
                    <a:pt x="1056" y="7"/>
                  </a:lnTo>
                  <a:lnTo>
                    <a:pt x="1070" y="10"/>
                  </a:lnTo>
                  <a:lnTo>
                    <a:pt x="1085" y="13"/>
                  </a:lnTo>
                  <a:lnTo>
                    <a:pt x="1098" y="18"/>
                  </a:lnTo>
                  <a:lnTo>
                    <a:pt x="1108" y="28"/>
                  </a:lnTo>
                  <a:lnTo>
                    <a:pt x="1124" y="58"/>
                  </a:lnTo>
                  <a:lnTo>
                    <a:pt x="1131" y="92"/>
                  </a:lnTo>
                  <a:lnTo>
                    <a:pt x="1132" y="126"/>
                  </a:lnTo>
                  <a:lnTo>
                    <a:pt x="1134" y="161"/>
                  </a:lnTo>
                  <a:lnTo>
                    <a:pt x="1135" y="220"/>
                  </a:lnTo>
                  <a:lnTo>
                    <a:pt x="1135" y="278"/>
                  </a:lnTo>
                  <a:lnTo>
                    <a:pt x="1135" y="336"/>
                  </a:lnTo>
                  <a:lnTo>
                    <a:pt x="1135" y="396"/>
                  </a:lnTo>
                  <a:lnTo>
                    <a:pt x="1143" y="464"/>
                  </a:lnTo>
                  <a:lnTo>
                    <a:pt x="1144" y="533"/>
                  </a:lnTo>
                  <a:lnTo>
                    <a:pt x="1143" y="603"/>
                  </a:lnTo>
                  <a:lnTo>
                    <a:pt x="1144" y="671"/>
                  </a:lnTo>
                  <a:lnTo>
                    <a:pt x="1143" y="778"/>
                  </a:lnTo>
                  <a:lnTo>
                    <a:pt x="1141" y="884"/>
                  </a:lnTo>
                  <a:lnTo>
                    <a:pt x="1138" y="990"/>
                  </a:lnTo>
                  <a:lnTo>
                    <a:pt x="1137" y="1097"/>
                  </a:lnTo>
                  <a:lnTo>
                    <a:pt x="1135" y="1098"/>
                  </a:lnTo>
                  <a:lnTo>
                    <a:pt x="1132" y="1100"/>
                  </a:lnTo>
                  <a:lnTo>
                    <a:pt x="1131" y="1100"/>
                  </a:lnTo>
                  <a:lnTo>
                    <a:pt x="1128" y="1098"/>
                  </a:lnTo>
                  <a:lnTo>
                    <a:pt x="1122" y="1071"/>
                  </a:lnTo>
                  <a:lnTo>
                    <a:pt x="1122" y="1040"/>
                  </a:lnTo>
                  <a:lnTo>
                    <a:pt x="1122" y="1011"/>
                  </a:lnTo>
                  <a:lnTo>
                    <a:pt x="1119" y="984"/>
                  </a:lnTo>
                  <a:lnTo>
                    <a:pt x="1118" y="885"/>
                  </a:lnTo>
                  <a:lnTo>
                    <a:pt x="1115" y="787"/>
                  </a:lnTo>
                  <a:lnTo>
                    <a:pt x="1111" y="690"/>
                  </a:lnTo>
                  <a:lnTo>
                    <a:pt x="1103" y="591"/>
                  </a:lnTo>
                  <a:lnTo>
                    <a:pt x="1102" y="526"/>
                  </a:lnTo>
                  <a:lnTo>
                    <a:pt x="1098" y="462"/>
                  </a:lnTo>
                  <a:lnTo>
                    <a:pt x="1093" y="399"/>
                  </a:lnTo>
                  <a:lnTo>
                    <a:pt x="1092" y="335"/>
                  </a:lnTo>
                  <a:lnTo>
                    <a:pt x="1089" y="273"/>
                  </a:lnTo>
                  <a:lnTo>
                    <a:pt x="1086" y="210"/>
                  </a:lnTo>
                  <a:lnTo>
                    <a:pt x="1082" y="148"/>
                  </a:lnTo>
                  <a:lnTo>
                    <a:pt x="1074" y="87"/>
                  </a:lnTo>
                  <a:lnTo>
                    <a:pt x="1069" y="80"/>
                  </a:lnTo>
                  <a:lnTo>
                    <a:pt x="1063" y="74"/>
                  </a:lnTo>
                  <a:lnTo>
                    <a:pt x="1056" y="71"/>
                  </a:lnTo>
                  <a:lnTo>
                    <a:pt x="1048" y="67"/>
                  </a:lnTo>
                  <a:lnTo>
                    <a:pt x="1040" y="65"/>
                  </a:lnTo>
                  <a:lnTo>
                    <a:pt x="1031" y="64"/>
                  </a:lnTo>
                  <a:lnTo>
                    <a:pt x="1024" y="63"/>
                  </a:lnTo>
                  <a:lnTo>
                    <a:pt x="1015" y="61"/>
                  </a:lnTo>
                  <a:lnTo>
                    <a:pt x="974" y="58"/>
                  </a:lnTo>
                  <a:lnTo>
                    <a:pt x="934" y="55"/>
                  </a:lnTo>
                  <a:lnTo>
                    <a:pt x="895" y="52"/>
                  </a:lnTo>
                  <a:lnTo>
                    <a:pt x="856" y="51"/>
                  </a:lnTo>
                  <a:lnTo>
                    <a:pt x="817" y="48"/>
                  </a:lnTo>
                  <a:lnTo>
                    <a:pt x="777" y="47"/>
                  </a:lnTo>
                  <a:lnTo>
                    <a:pt x="738" y="44"/>
                  </a:lnTo>
                  <a:lnTo>
                    <a:pt x="699" y="42"/>
                  </a:lnTo>
                  <a:lnTo>
                    <a:pt x="662" y="41"/>
                  </a:lnTo>
                  <a:lnTo>
                    <a:pt x="622" y="39"/>
                  </a:lnTo>
                  <a:lnTo>
                    <a:pt x="583" y="39"/>
                  </a:lnTo>
                  <a:lnTo>
                    <a:pt x="544" y="38"/>
                  </a:lnTo>
                  <a:lnTo>
                    <a:pt x="505" y="38"/>
                  </a:lnTo>
                  <a:lnTo>
                    <a:pt x="466" y="38"/>
                  </a:lnTo>
                  <a:lnTo>
                    <a:pt x="427" y="39"/>
                  </a:lnTo>
                  <a:lnTo>
                    <a:pt x="386" y="41"/>
                  </a:lnTo>
                  <a:lnTo>
                    <a:pt x="367" y="42"/>
                  </a:lnTo>
                  <a:lnTo>
                    <a:pt x="349" y="42"/>
                  </a:lnTo>
                  <a:lnTo>
                    <a:pt x="331" y="42"/>
                  </a:lnTo>
                  <a:lnTo>
                    <a:pt x="312" y="44"/>
                  </a:lnTo>
                  <a:lnTo>
                    <a:pt x="294" y="44"/>
                  </a:lnTo>
                  <a:lnTo>
                    <a:pt x="275" y="44"/>
                  </a:lnTo>
                  <a:lnTo>
                    <a:pt x="256" y="44"/>
                  </a:lnTo>
                  <a:lnTo>
                    <a:pt x="237" y="45"/>
                  </a:lnTo>
                  <a:lnTo>
                    <a:pt x="218" y="45"/>
                  </a:lnTo>
                  <a:lnTo>
                    <a:pt x="201" y="47"/>
                  </a:lnTo>
                  <a:lnTo>
                    <a:pt x="182" y="48"/>
                  </a:lnTo>
                  <a:lnTo>
                    <a:pt x="163" y="48"/>
                  </a:lnTo>
                  <a:lnTo>
                    <a:pt x="146" y="51"/>
                  </a:lnTo>
                  <a:lnTo>
                    <a:pt x="127" y="52"/>
                  </a:lnTo>
                  <a:lnTo>
                    <a:pt x="108" y="54"/>
                  </a:lnTo>
                  <a:lnTo>
                    <a:pt x="91" y="57"/>
                  </a:lnTo>
                  <a:lnTo>
                    <a:pt x="82" y="60"/>
                  </a:lnTo>
                  <a:lnTo>
                    <a:pt x="73" y="63"/>
                  </a:lnTo>
                  <a:lnTo>
                    <a:pt x="66" y="67"/>
                  </a:lnTo>
                  <a:lnTo>
                    <a:pt x="60" y="74"/>
                  </a:lnTo>
                  <a:lnTo>
                    <a:pt x="47" y="106"/>
                  </a:lnTo>
                  <a:lnTo>
                    <a:pt x="44" y="141"/>
                  </a:lnTo>
                  <a:lnTo>
                    <a:pt x="43" y="176"/>
                  </a:lnTo>
                  <a:lnTo>
                    <a:pt x="42" y="212"/>
                  </a:lnTo>
                  <a:lnTo>
                    <a:pt x="46" y="300"/>
                  </a:lnTo>
                  <a:lnTo>
                    <a:pt x="50" y="390"/>
                  </a:lnTo>
                  <a:lnTo>
                    <a:pt x="53" y="480"/>
                  </a:lnTo>
                  <a:lnTo>
                    <a:pt x="55" y="568"/>
                  </a:lnTo>
                  <a:lnTo>
                    <a:pt x="18" y="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0" name="Freeform 20"/>
            <p:cNvSpPr>
              <a:spLocks noChangeArrowheads="1"/>
            </p:cNvSpPr>
            <p:nvPr/>
          </p:nvSpPr>
          <p:spPr bwMode="auto">
            <a:xfrm flipH="1">
              <a:off x="451" y="11"/>
              <a:ext cx="572" cy="309"/>
            </a:xfrm>
            <a:custGeom>
              <a:avLst/>
              <a:gdLst>
                <a:gd name="T0" fmla="*/ 11 w 1010"/>
                <a:gd name="T1" fmla="*/ 190 h 556"/>
                <a:gd name="T2" fmla="*/ 2 w 1010"/>
                <a:gd name="T3" fmla="*/ 80 h 556"/>
                <a:gd name="T4" fmla="*/ 16 w 1010"/>
                <a:gd name="T5" fmla="*/ 39 h 556"/>
                <a:gd name="T6" fmla="*/ 60 w 1010"/>
                <a:gd name="T7" fmla="*/ 28 h 556"/>
                <a:gd name="T8" fmla="*/ 129 w 1010"/>
                <a:gd name="T9" fmla="*/ 19 h 556"/>
                <a:gd name="T10" fmla="*/ 215 w 1010"/>
                <a:gd name="T11" fmla="*/ 12 h 556"/>
                <a:gd name="T12" fmla="*/ 309 w 1010"/>
                <a:gd name="T13" fmla="*/ 6 h 556"/>
                <a:gd name="T14" fmla="*/ 400 w 1010"/>
                <a:gd name="T15" fmla="*/ 1 h 556"/>
                <a:gd name="T16" fmla="*/ 480 w 1010"/>
                <a:gd name="T17" fmla="*/ 0 h 556"/>
                <a:gd name="T18" fmla="*/ 538 w 1010"/>
                <a:gd name="T19" fmla="*/ 0 h 556"/>
                <a:gd name="T20" fmla="*/ 574 w 1010"/>
                <a:gd name="T21" fmla="*/ 3 h 556"/>
                <a:gd name="T22" fmla="*/ 623 w 1010"/>
                <a:gd name="T23" fmla="*/ 4 h 556"/>
                <a:gd name="T24" fmla="*/ 690 w 1010"/>
                <a:gd name="T25" fmla="*/ 6 h 556"/>
                <a:gd name="T26" fmla="*/ 764 w 1010"/>
                <a:gd name="T27" fmla="*/ 9 h 556"/>
                <a:gd name="T28" fmla="*/ 838 w 1010"/>
                <a:gd name="T29" fmla="*/ 12 h 556"/>
                <a:gd name="T30" fmla="*/ 907 w 1010"/>
                <a:gd name="T31" fmla="*/ 16 h 556"/>
                <a:gd name="T32" fmla="*/ 961 w 1010"/>
                <a:gd name="T33" fmla="*/ 20 h 556"/>
                <a:gd name="T34" fmla="*/ 994 w 1010"/>
                <a:gd name="T35" fmla="*/ 28 h 556"/>
                <a:gd name="T36" fmla="*/ 1009 w 1010"/>
                <a:gd name="T37" fmla="*/ 43 h 556"/>
                <a:gd name="T38" fmla="*/ 1010 w 1010"/>
                <a:gd name="T39" fmla="*/ 77 h 556"/>
                <a:gd name="T40" fmla="*/ 1009 w 1010"/>
                <a:gd name="T41" fmla="*/ 175 h 556"/>
                <a:gd name="T42" fmla="*/ 1006 w 1010"/>
                <a:gd name="T43" fmla="*/ 423 h 556"/>
                <a:gd name="T44" fmla="*/ 1006 w 1010"/>
                <a:gd name="T45" fmla="*/ 497 h 556"/>
                <a:gd name="T46" fmla="*/ 1003 w 1010"/>
                <a:gd name="T47" fmla="*/ 511 h 556"/>
                <a:gd name="T48" fmla="*/ 991 w 1010"/>
                <a:gd name="T49" fmla="*/ 523 h 556"/>
                <a:gd name="T50" fmla="*/ 967 w 1010"/>
                <a:gd name="T51" fmla="*/ 530 h 556"/>
                <a:gd name="T52" fmla="*/ 933 w 1010"/>
                <a:gd name="T53" fmla="*/ 533 h 556"/>
                <a:gd name="T54" fmla="*/ 897 w 1010"/>
                <a:gd name="T55" fmla="*/ 535 h 556"/>
                <a:gd name="T56" fmla="*/ 848 w 1010"/>
                <a:gd name="T57" fmla="*/ 535 h 556"/>
                <a:gd name="T58" fmla="*/ 791 w 1010"/>
                <a:gd name="T59" fmla="*/ 533 h 556"/>
                <a:gd name="T60" fmla="*/ 732 w 1010"/>
                <a:gd name="T61" fmla="*/ 532 h 556"/>
                <a:gd name="T62" fmla="*/ 673 w 1010"/>
                <a:gd name="T63" fmla="*/ 532 h 556"/>
                <a:gd name="T64" fmla="*/ 616 w 1010"/>
                <a:gd name="T65" fmla="*/ 532 h 556"/>
                <a:gd name="T66" fmla="*/ 568 w 1010"/>
                <a:gd name="T67" fmla="*/ 532 h 556"/>
                <a:gd name="T68" fmla="*/ 529 w 1010"/>
                <a:gd name="T69" fmla="*/ 535 h 556"/>
                <a:gd name="T70" fmla="*/ 489 w 1010"/>
                <a:gd name="T71" fmla="*/ 536 h 556"/>
                <a:gd name="T72" fmla="*/ 447 w 1010"/>
                <a:gd name="T73" fmla="*/ 537 h 556"/>
                <a:gd name="T74" fmla="*/ 403 w 1010"/>
                <a:gd name="T75" fmla="*/ 540 h 556"/>
                <a:gd name="T76" fmla="*/ 360 w 1010"/>
                <a:gd name="T77" fmla="*/ 542 h 556"/>
                <a:gd name="T78" fmla="*/ 318 w 1010"/>
                <a:gd name="T79" fmla="*/ 543 h 556"/>
                <a:gd name="T80" fmla="*/ 280 w 1010"/>
                <a:gd name="T81" fmla="*/ 546 h 556"/>
                <a:gd name="T82" fmla="*/ 245 w 1010"/>
                <a:gd name="T83" fmla="*/ 548 h 556"/>
                <a:gd name="T84" fmla="*/ 193 w 1010"/>
                <a:gd name="T85" fmla="*/ 549 h 556"/>
                <a:gd name="T86" fmla="*/ 116 w 1010"/>
                <a:gd name="T87" fmla="*/ 555 h 556"/>
                <a:gd name="T88" fmla="*/ 48 w 1010"/>
                <a:gd name="T89" fmla="*/ 556 h 556"/>
                <a:gd name="T90" fmla="*/ 6 w 1010"/>
                <a:gd name="T91" fmla="*/ 548 h 556"/>
                <a:gd name="T92" fmla="*/ 2 w 1010"/>
                <a:gd name="T93" fmla="*/ 482 h 556"/>
                <a:gd name="T94" fmla="*/ 6 w 1010"/>
                <a:gd name="T95" fmla="*/ 297 h 5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10"/>
                <a:gd name="T145" fmla="*/ 0 h 556"/>
                <a:gd name="T146" fmla="*/ 1010 w 1010"/>
                <a:gd name="T147" fmla="*/ 556 h 5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10" h="556">
                  <a:moveTo>
                    <a:pt x="8" y="256"/>
                  </a:moveTo>
                  <a:lnTo>
                    <a:pt x="11" y="190"/>
                  </a:lnTo>
                  <a:lnTo>
                    <a:pt x="6" y="129"/>
                  </a:lnTo>
                  <a:lnTo>
                    <a:pt x="2" y="80"/>
                  </a:lnTo>
                  <a:lnTo>
                    <a:pt x="8" y="45"/>
                  </a:lnTo>
                  <a:lnTo>
                    <a:pt x="16" y="39"/>
                  </a:lnTo>
                  <a:lnTo>
                    <a:pt x="34" y="33"/>
                  </a:lnTo>
                  <a:lnTo>
                    <a:pt x="60" y="28"/>
                  </a:lnTo>
                  <a:lnTo>
                    <a:pt x="92" y="23"/>
                  </a:lnTo>
                  <a:lnTo>
                    <a:pt x="129" y="19"/>
                  </a:lnTo>
                  <a:lnTo>
                    <a:pt x="171" y="14"/>
                  </a:lnTo>
                  <a:lnTo>
                    <a:pt x="215" y="12"/>
                  </a:lnTo>
                  <a:lnTo>
                    <a:pt x="263" y="7"/>
                  </a:lnTo>
                  <a:lnTo>
                    <a:pt x="309" y="6"/>
                  </a:lnTo>
                  <a:lnTo>
                    <a:pt x="355" y="3"/>
                  </a:lnTo>
                  <a:lnTo>
                    <a:pt x="400" y="1"/>
                  </a:lnTo>
                  <a:lnTo>
                    <a:pt x="442" y="1"/>
                  </a:lnTo>
                  <a:lnTo>
                    <a:pt x="480" y="0"/>
                  </a:lnTo>
                  <a:lnTo>
                    <a:pt x="513" y="0"/>
                  </a:lnTo>
                  <a:lnTo>
                    <a:pt x="538" y="0"/>
                  </a:lnTo>
                  <a:lnTo>
                    <a:pt x="557" y="1"/>
                  </a:lnTo>
                  <a:lnTo>
                    <a:pt x="574" y="3"/>
                  </a:lnTo>
                  <a:lnTo>
                    <a:pt x="596" y="3"/>
                  </a:lnTo>
                  <a:lnTo>
                    <a:pt x="623" y="4"/>
                  </a:lnTo>
                  <a:lnTo>
                    <a:pt x="655" y="4"/>
                  </a:lnTo>
                  <a:lnTo>
                    <a:pt x="690" y="6"/>
                  </a:lnTo>
                  <a:lnTo>
                    <a:pt x="726" y="7"/>
                  </a:lnTo>
                  <a:lnTo>
                    <a:pt x="764" y="9"/>
                  </a:lnTo>
                  <a:lnTo>
                    <a:pt x="802" y="10"/>
                  </a:lnTo>
                  <a:lnTo>
                    <a:pt x="838" y="12"/>
                  </a:lnTo>
                  <a:lnTo>
                    <a:pt x="874" y="13"/>
                  </a:lnTo>
                  <a:lnTo>
                    <a:pt x="907" y="16"/>
                  </a:lnTo>
                  <a:lnTo>
                    <a:pt x="936" y="17"/>
                  </a:lnTo>
                  <a:lnTo>
                    <a:pt x="961" y="20"/>
                  </a:lnTo>
                  <a:lnTo>
                    <a:pt x="981" y="23"/>
                  </a:lnTo>
                  <a:lnTo>
                    <a:pt x="994" y="28"/>
                  </a:lnTo>
                  <a:lnTo>
                    <a:pt x="1002" y="30"/>
                  </a:lnTo>
                  <a:lnTo>
                    <a:pt x="1009" y="43"/>
                  </a:lnTo>
                  <a:lnTo>
                    <a:pt x="1010" y="58"/>
                  </a:lnTo>
                  <a:lnTo>
                    <a:pt x="1010" y="77"/>
                  </a:lnTo>
                  <a:lnTo>
                    <a:pt x="1009" y="101"/>
                  </a:lnTo>
                  <a:lnTo>
                    <a:pt x="1009" y="175"/>
                  </a:lnTo>
                  <a:lnTo>
                    <a:pt x="1007" y="300"/>
                  </a:lnTo>
                  <a:lnTo>
                    <a:pt x="1006" y="423"/>
                  </a:lnTo>
                  <a:lnTo>
                    <a:pt x="1006" y="488"/>
                  </a:lnTo>
                  <a:lnTo>
                    <a:pt x="1006" y="497"/>
                  </a:lnTo>
                  <a:lnTo>
                    <a:pt x="1004" y="504"/>
                  </a:lnTo>
                  <a:lnTo>
                    <a:pt x="1003" y="511"/>
                  </a:lnTo>
                  <a:lnTo>
                    <a:pt x="999" y="517"/>
                  </a:lnTo>
                  <a:lnTo>
                    <a:pt x="991" y="523"/>
                  </a:lnTo>
                  <a:lnTo>
                    <a:pt x="981" y="527"/>
                  </a:lnTo>
                  <a:lnTo>
                    <a:pt x="967" y="530"/>
                  </a:lnTo>
                  <a:lnTo>
                    <a:pt x="946" y="533"/>
                  </a:lnTo>
                  <a:lnTo>
                    <a:pt x="933" y="533"/>
                  </a:lnTo>
                  <a:lnTo>
                    <a:pt x="916" y="535"/>
                  </a:lnTo>
                  <a:lnTo>
                    <a:pt x="897" y="535"/>
                  </a:lnTo>
                  <a:lnTo>
                    <a:pt x="874" y="535"/>
                  </a:lnTo>
                  <a:lnTo>
                    <a:pt x="848" y="535"/>
                  </a:lnTo>
                  <a:lnTo>
                    <a:pt x="820" y="533"/>
                  </a:lnTo>
                  <a:lnTo>
                    <a:pt x="791" y="533"/>
                  </a:lnTo>
                  <a:lnTo>
                    <a:pt x="762" y="533"/>
                  </a:lnTo>
                  <a:lnTo>
                    <a:pt x="732" y="532"/>
                  </a:lnTo>
                  <a:lnTo>
                    <a:pt x="702" y="532"/>
                  </a:lnTo>
                  <a:lnTo>
                    <a:pt x="673" y="532"/>
                  </a:lnTo>
                  <a:lnTo>
                    <a:pt x="644" y="532"/>
                  </a:lnTo>
                  <a:lnTo>
                    <a:pt x="616" y="532"/>
                  </a:lnTo>
                  <a:lnTo>
                    <a:pt x="592" y="532"/>
                  </a:lnTo>
                  <a:lnTo>
                    <a:pt x="568" y="532"/>
                  </a:lnTo>
                  <a:lnTo>
                    <a:pt x="548" y="533"/>
                  </a:lnTo>
                  <a:lnTo>
                    <a:pt x="529" y="535"/>
                  </a:lnTo>
                  <a:lnTo>
                    <a:pt x="509" y="535"/>
                  </a:lnTo>
                  <a:lnTo>
                    <a:pt x="489" y="536"/>
                  </a:lnTo>
                  <a:lnTo>
                    <a:pt x="468" y="537"/>
                  </a:lnTo>
                  <a:lnTo>
                    <a:pt x="447" y="537"/>
                  </a:lnTo>
                  <a:lnTo>
                    <a:pt x="425" y="539"/>
                  </a:lnTo>
                  <a:lnTo>
                    <a:pt x="403" y="540"/>
                  </a:lnTo>
                  <a:lnTo>
                    <a:pt x="381" y="540"/>
                  </a:lnTo>
                  <a:lnTo>
                    <a:pt x="360" y="542"/>
                  </a:lnTo>
                  <a:lnTo>
                    <a:pt x="338" y="543"/>
                  </a:lnTo>
                  <a:lnTo>
                    <a:pt x="318" y="543"/>
                  </a:lnTo>
                  <a:lnTo>
                    <a:pt x="299" y="545"/>
                  </a:lnTo>
                  <a:lnTo>
                    <a:pt x="280" y="546"/>
                  </a:lnTo>
                  <a:lnTo>
                    <a:pt x="261" y="546"/>
                  </a:lnTo>
                  <a:lnTo>
                    <a:pt x="245" y="548"/>
                  </a:lnTo>
                  <a:lnTo>
                    <a:pt x="229" y="548"/>
                  </a:lnTo>
                  <a:lnTo>
                    <a:pt x="193" y="549"/>
                  </a:lnTo>
                  <a:lnTo>
                    <a:pt x="155" y="552"/>
                  </a:lnTo>
                  <a:lnTo>
                    <a:pt x="116" y="555"/>
                  </a:lnTo>
                  <a:lnTo>
                    <a:pt x="80" y="556"/>
                  </a:lnTo>
                  <a:lnTo>
                    <a:pt x="48" y="556"/>
                  </a:lnTo>
                  <a:lnTo>
                    <a:pt x="24" y="553"/>
                  </a:lnTo>
                  <a:lnTo>
                    <a:pt x="6" y="548"/>
                  </a:lnTo>
                  <a:lnTo>
                    <a:pt x="0" y="539"/>
                  </a:lnTo>
                  <a:lnTo>
                    <a:pt x="2" y="482"/>
                  </a:lnTo>
                  <a:lnTo>
                    <a:pt x="5" y="387"/>
                  </a:lnTo>
                  <a:lnTo>
                    <a:pt x="6" y="297"/>
                  </a:lnTo>
                  <a:lnTo>
                    <a:pt x="8" y="256"/>
                  </a:lnTo>
                  <a:close/>
                </a:path>
              </a:pathLst>
            </a:custGeom>
            <a:solidFill>
              <a:srgbClr val="001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1" name="Freeform 21"/>
            <p:cNvSpPr>
              <a:spLocks noChangeArrowheads="1"/>
            </p:cNvSpPr>
            <p:nvPr/>
          </p:nvSpPr>
          <p:spPr bwMode="auto">
            <a:xfrm flipH="1">
              <a:off x="546" y="101"/>
              <a:ext cx="125" cy="138"/>
            </a:xfrm>
            <a:custGeom>
              <a:avLst/>
              <a:gdLst>
                <a:gd name="T0" fmla="*/ 12 w 221"/>
                <a:gd name="T1" fmla="*/ 36 h 250"/>
                <a:gd name="T2" fmla="*/ 19 w 221"/>
                <a:gd name="T3" fmla="*/ 30 h 250"/>
                <a:gd name="T4" fmla="*/ 29 w 221"/>
                <a:gd name="T5" fmla="*/ 23 h 250"/>
                <a:gd name="T6" fmla="*/ 41 w 221"/>
                <a:gd name="T7" fmla="*/ 17 h 250"/>
                <a:gd name="T8" fmla="*/ 54 w 221"/>
                <a:gd name="T9" fmla="*/ 11 h 250"/>
                <a:gd name="T10" fmla="*/ 67 w 221"/>
                <a:gd name="T11" fmla="*/ 6 h 250"/>
                <a:gd name="T12" fmla="*/ 80 w 221"/>
                <a:gd name="T13" fmla="*/ 3 h 250"/>
                <a:gd name="T14" fmla="*/ 93 w 221"/>
                <a:gd name="T15" fmla="*/ 0 h 250"/>
                <a:gd name="T16" fmla="*/ 105 w 221"/>
                <a:gd name="T17" fmla="*/ 0 h 250"/>
                <a:gd name="T18" fmla="*/ 116 w 221"/>
                <a:gd name="T19" fmla="*/ 1 h 250"/>
                <a:gd name="T20" fmla="*/ 128 w 221"/>
                <a:gd name="T21" fmla="*/ 4 h 250"/>
                <a:gd name="T22" fmla="*/ 141 w 221"/>
                <a:gd name="T23" fmla="*/ 10 h 250"/>
                <a:gd name="T24" fmla="*/ 153 w 221"/>
                <a:gd name="T25" fmla="*/ 16 h 250"/>
                <a:gd name="T26" fmla="*/ 164 w 221"/>
                <a:gd name="T27" fmla="*/ 22 h 250"/>
                <a:gd name="T28" fmla="*/ 174 w 221"/>
                <a:gd name="T29" fmla="*/ 30 h 250"/>
                <a:gd name="T30" fmla="*/ 184 w 221"/>
                <a:gd name="T31" fmla="*/ 39 h 250"/>
                <a:gd name="T32" fmla="*/ 193 w 221"/>
                <a:gd name="T33" fmla="*/ 49 h 250"/>
                <a:gd name="T34" fmla="*/ 208 w 221"/>
                <a:gd name="T35" fmla="*/ 71 h 250"/>
                <a:gd name="T36" fmla="*/ 216 w 221"/>
                <a:gd name="T37" fmla="*/ 94 h 250"/>
                <a:gd name="T38" fmla="*/ 219 w 221"/>
                <a:gd name="T39" fmla="*/ 116 h 250"/>
                <a:gd name="T40" fmla="*/ 221 w 221"/>
                <a:gd name="T41" fmla="*/ 135 h 250"/>
                <a:gd name="T42" fmla="*/ 221 w 221"/>
                <a:gd name="T43" fmla="*/ 153 h 250"/>
                <a:gd name="T44" fmla="*/ 218 w 221"/>
                <a:gd name="T45" fmla="*/ 175 h 250"/>
                <a:gd name="T46" fmla="*/ 209 w 221"/>
                <a:gd name="T47" fmla="*/ 198 h 250"/>
                <a:gd name="T48" fmla="*/ 192 w 221"/>
                <a:gd name="T49" fmla="*/ 219 h 250"/>
                <a:gd name="T50" fmla="*/ 180 w 221"/>
                <a:gd name="T51" fmla="*/ 227 h 250"/>
                <a:gd name="T52" fmla="*/ 168 w 221"/>
                <a:gd name="T53" fmla="*/ 234 h 250"/>
                <a:gd name="T54" fmla="*/ 157 w 221"/>
                <a:gd name="T55" fmla="*/ 239 h 250"/>
                <a:gd name="T56" fmla="*/ 147 w 221"/>
                <a:gd name="T57" fmla="*/ 242 h 250"/>
                <a:gd name="T58" fmla="*/ 137 w 221"/>
                <a:gd name="T59" fmla="*/ 245 h 250"/>
                <a:gd name="T60" fmla="*/ 126 w 221"/>
                <a:gd name="T61" fmla="*/ 246 h 250"/>
                <a:gd name="T62" fmla="*/ 118 w 221"/>
                <a:gd name="T63" fmla="*/ 248 h 250"/>
                <a:gd name="T64" fmla="*/ 111 w 221"/>
                <a:gd name="T65" fmla="*/ 249 h 250"/>
                <a:gd name="T66" fmla="*/ 99 w 221"/>
                <a:gd name="T67" fmla="*/ 250 h 250"/>
                <a:gd name="T68" fmla="*/ 95 w 221"/>
                <a:gd name="T69" fmla="*/ 249 h 250"/>
                <a:gd name="T70" fmla="*/ 95 w 221"/>
                <a:gd name="T71" fmla="*/ 248 h 250"/>
                <a:gd name="T72" fmla="*/ 95 w 221"/>
                <a:gd name="T73" fmla="*/ 246 h 250"/>
                <a:gd name="T74" fmla="*/ 97 w 221"/>
                <a:gd name="T75" fmla="*/ 246 h 250"/>
                <a:gd name="T76" fmla="*/ 103 w 221"/>
                <a:gd name="T77" fmla="*/ 242 h 250"/>
                <a:gd name="T78" fmla="*/ 111 w 221"/>
                <a:gd name="T79" fmla="*/ 234 h 250"/>
                <a:gd name="T80" fmla="*/ 115 w 221"/>
                <a:gd name="T81" fmla="*/ 217 h 250"/>
                <a:gd name="T82" fmla="*/ 115 w 221"/>
                <a:gd name="T83" fmla="*/ 191 h 250"/>
                <a:gd name="T84" fmla="*/ 111 w 221"/>
                <a:gd name="T85" fmla="*/ 162 h 250"/>
                <a:gd name="T86" fmla="*/ 105 w 221"/>
                <a:gd name="T87" fmla="*/ 136 h 250"/>
                <a:gd name="T88" fmla="*/ 100 w 221"/>
                <a:gd name="T89" fmla="*/ 119 h 250"/>
                <a:gd name="T90" fmla="*/ 97 w 221"/>
                <a:gd name="T91" fmla="*/ 113 h 250"/>
                <a:gd name="T92" fmla="*/ 93 w 221"/>
                <a:gd name="T93" fmla="*/ 104 h 250"/>
                <a:gd name="T94" fmla="*/ 87 w 221"/>
                <a:gd name="T95" fmla="*/ 97 h 250"/>
                <a:gd name="T96" fmla="*/ 80 w 221"/>
                <a:gd name="T97" fmla="*/ 90 h 250"/>
                <a:gd name="T98" fmla="*/ 71 w 221"/>
                <a:gd name="T99" fmla="*/ 82 h 250"/>
                <a:gd name="T100" fmla="*/ 64 w 221"/>
                <a:gd name="T101" fmla="*/ 77 h 250"/>
                <a:gd name="T102" fmla="*/ 55 w 221"/>
                <a:gd name="T103" fmla="*/ 72 h 250"/>
                <a:gd name="T104" fmla="*/ 48 w 221"/>
                <a:gd name="T105" fmla="*/ 69 h 250"/>
                <a:gd name="T106" fmla="*/ 35 w 221"/>
                <a:gd name="T107" fmla="*/ 64 h 250"/>
                <a:gd name="T108" fmla="*/ 25 w 221"/>
                <a:gd name="T109" fmla="*/ 55 h 250"/>
                <a:gd name="T110" fmla="*/ 16 w 221"/>
                <a:gd name="T111" fmla="*/ 49 h 250"/>
                <a:gd name="T112" fmla="*/ 6 w 221"/>
                <a:gd name="T113" fmla="*/ 46 h 250"/>
                <a:gd name="T114" fmla="*/ 0 w 221"/>
                <a:gd name="T115" fmla="*/ 45 h 250"/>
                <a:gd name="T116" fmla="*/ 3 w 221"/>
                <a:gd name="T117" fmla="*/ 40 h 250"/>
                <a:gd name="T118" fmla="*/ 9 w 221"/>
                <a:gd name="T119" fmla="*/ 37 h 250"/>
                <a:gd name="T120" fmla="*/ 12 w 221"/>
                <a:gd name="T121" fmla="*/ 36 h 2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1"/>
                <a:gd name="T184" fmla="*/ 0 h 250"/>
                <a:gd name="T185" fmla="*/ 221 w 221"/>
                <a:gd name="T186" fmla="*/ 250 h 2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1" h="250">
                  <a:moveTo>
                    <a:pt x="12" y="36"/>
                  </a:moveTo>
                  <a:lnTo>
                    <a:pt x="19" y="30"/>
                  </a:lnTo>
                  <a:lnTo>
                    <a:pt x="29" y="23"/>
                  </a:lnTo>
                  <a:lnTo>
                    <a:pt x="41" y="17"/>
                  </a:lnTo>
                  <a:lnTo>
                    <a:pt x="54" y="11"/>
                  </a:lnTo>
                  <a:lnTo>
                    <a:pt x="67" y="6"/>
                  </a:lnTo>
                  <a:lnTo>
                    <a:pt x="80" y="3"/>
                  </a:lnTo>
                  <a:lnTo>
                    <a:pt x="93" y="0"/>
                  </a:lnTo>
                  <a:lnTo>
                    <a:pt x="105" y="0"/>
                  </a:lnTo>
                  <a:lnTo>
                    <a:pt x="116" y="1"/>
                  </a:lnTo>
                  <a:lnTo>
                    <a:pt x="128" y="4"/>
                  </a:lnTo>
                  <a:lnTo>
                    <a:pt x="141" y="10"/>
                  </a:lnTo>
                  <a:lnTo>
                    <a:pt x="153" y="16"/>
                  </a:lnTo>
                  <a:lnTo>
                    <a:pt x="164" y="22"/>
                  </a:lnTo>
                  <a:lnTo>
                    <a:pt x="174" y="30"/>
                  </a:lnTo>
                  <a:lnTo>
                    <a:pt x="184" y="39"/>
                  </a:lnTo>
                  <a:lnTo>
                    <a:pt x="193" y="49"/>
                  </a:lnTo>
                  <a:lnTo>
                    <a:pt x="208" y="71"/>
                  </a:lnTo>
                  <a:lnTo>
                    <a:pt x="216" y="94"/>
                  </a:lnTo>
                  <a:lnTo>
                    <a:pt x="219" y="116"/>
                  </a:lnTo>
                  <a:lnTo>
                    <a:pt x="221" y="135"/>
                  </a:lnTo>
                  <a:lnTo>
                    <a:pt x="221" y="153"/>
                  </a:lnTo>
                  <a:lnTo>
                    <a:pt x="218" y="175"/>
                  </a:lnTo>
                  <a:lnTo>
                    <a:pt x="209" y="198"/>
                  </a:lnTo>
                  <a:lnTo>
                    <a:pt x="192" y="219"/>
                  </a:lnTo>
                  <a:lnTo>
                    <a:pt x="180" y="227"/>
                  </a:lnTo>
                  <a:lnTo>
                    <a:pt x="168" y="234"/>
                  </a:lnTo>
                  <a:lnTo>
                    <a:pt x="157" y="239"/>
                  </a:lnTo>
                  <a:lnTo>
                    <a:pt x="147" y="242"/>
                  </a:lnTo>
                  <a:lnTo>
                    <a:pt x="137" y="245"/>
                  </a:lnTo>
                  <a:lnTo>
                    <a:pt x="126" y="246"/>
                  </a:lnTo>
                  <a:lnTo>
                    <a:pt x="118" y="248"/>
                  </a:lnTo>
                  <a:lnTo>
                    <a:pt x="111" y="249"/>
                  </a:lnTo>
                  <a:lnTo>
                    <a:pt x="99" y="250"/>
                  </a:lnTo>
                  <a:lnTo>
                    <a:pt x="95" y="249"/>
                  </a:lnTo>
                  <a:lnTo>
                    <a:pt x="95" y="248"/>
                  </a:lnTo>
                  <a:lnTo>
                    <a:pt x="95" y="246"/>
                  </a:lnTo>
                  <a:lnTo>
                    <a:pt x="97" y="246"/>
                  </a:lnTo>
                  <a:lnTo>
                    <a:pt x="103" y="242"/>
                  </a:lnTo>
                  <a:lnTo>
                    <a:pt x="111" y="234"/>
                  </a:lnTo>
                  <a:lnTo>
                    <a:pt x="115" y="217"/>
                  </a:lnTo>
                  <a:lnTo>
                    <a:pt x="115" y="191"/>
                  </a:lnTo>
                  <a:lnTo>
                    <a:pt x="111" y="162"/>
                  </a:lnTo>
                  <a:lnTo>
                    <a:pt x="105" y="136"/>
                  </a:lnTo>
                  <a:lnTo>
                    <a:pt x="100" y="119"/>
                  </a:lnTo>
                  <a:lnTo>
                    <a:pt x="97" y="113"/>
                  </a:lnTo>
                  <a:lnTo>
                    <a:pt x="93" y="104"/>
                  </a:lnTo>
                  <a:lnTo>
                    <a:pt x="87" y="97"/>
                  </a:lnTo>
                  <a:lnTo>
                    <a:pt x="80" y="90"/>
                  </a:lnTo>
                  <a:lnTo>
                    <a:pt x="71" y="82"/>
                  </a:lnTo>
                  <a:lnTo>
                    <a:pt x="64" y="77"/>
                  </a:lnTo>
                  <a:lnTo>
                    <a:pt x="55" y="72"/>
                  </a:lnTo>
                  <a:lnTo>
                    <a:pt x="48" y="69"/>
                  </a:lnTo>
                  <a:lnTo>
                    <a:pt x="35" y="64"/>
                  </a:lnTo>
                  <a:lnTo>
                    <a:pt x="25" y="55"/>
                  </a:lnTo>
                  <a:lnTo>
                    <a:pt x="16" y="49"/>
                  </a:lnTo>
                  <a:lnTo>
                    <a:pt x="6" y="46"/>
                  </a:lnTo>
                  <a:lnTo>
                    <a:pt x="0" y="45"/>
                  </a:lnTo>
                  <a:lnTo>
                    <a:pt x="3" y="40"/>
                  </a:lnTo>
                  <a:lnTo>
                    <a:pt x="9" y="37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F2C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2" name="Freeform 22"/>
            <p:cNvSpPr>
              <a:spLocks noChangeArrowheads="1"/>
            </p:cNvSpPr>
            <p:nvPr/>
          </p:nvSpPr>
          <p:spPr bwMode="auto">
            <a:xfrm flipH="1">
              <a:off x="535" y="94"/>
              <a:ext cx="100" cy="153"/>
            </a:xfrm>
            <a:custGeom>
              <a:avLst/>
              <a:gdLst>
                <a:gd name="T0" fmla="*/ 165 w 175"/>
                <a:gd name="T1" fmla="*/ 84 h 277"/>
                <a:gd name="T2" fmla="*/ 174 w 175"/>
                <a:gd name="T3" fmla="*/ 141 h 277"/>
                <a:gd name="T4" fmla="*/ 173 w 175"/>
                <a:gd name="T5" fmla="*/ 187 h 277"/>
                <a:gd name="T6" fmla="*/ 157 w 175"/>
                <a:gd name="T7" fmla="*/ 219 h 277"/>
                <a:gd name="T8" fmla="*/ 132 w 175"/>
                <a:gd name="T9" fmla="*/ 245 h 277"/>
                <a:gd name="T10" fmla="*/ 100 w 175"/>
                <a:gd name="T11" fmla="*/ 264 h 277"/>
                <a:gd name="T12" fmla="*/ 75 w 175"/>
                <a:gd name="T13" fmla="*/ 273 h 277"/>
                <a:gd name="T14" fmla="*/ 58 w 175"/>
                <a:gd name="T15" fmla="*/ 277 h 277"/>
                <a:gd name="T16" fmla="*/ 39 w 175"/>
                <a:gd name="T17" fmla="*/ 277 h 277"/>
                <a:gd name="T18" fmla="*/ 22 w 175"/>
                <a:gd name="T19" fmla="*/ 271 h 277"/>
                <a:gd name="T20" fmla="*/ 16 w 175"/>
                <a:gd name="T21" fmla="*/ 258 h 277"/>
                <a:gd name="T22" fmla="*/ 26 w 175"/>
                <a:gd name="T23" fmla="*/ 244 h 277"/>
                <a:gd name="T24" fmla="*/ 39 w 175"/>
                <a:gd name="T25" fmla="*/ 204 h 277"/>
                <a:gd name="T26" fmla="*/ 32 w 175"/>
                <a:gd name="T27" fmla="*/ 139 h 277"/>
                <a:gd name="T28" fmla="*/ 12 w 175"/>
                <a:gd name="T29" fmla="*/ 109 h 277"/>
                <a:gd name="T30" fmla="*/ 16 w 175"/>
                <a:gd name="T31" fmla="*/ 105 h 277"/>
                <a:gd name="T32" fmla="*/ 29 w 175"/>
                <a:gd name="T33" fmla="*/ 105 h 277"/>
                <a:gd name="T34" fmla="*/ 47 w 175"/>
                <a:gd name="T35" fmla="*/ 116 h 277"/>
                <a:gd name="T36" fmla="*/ 60 w 175"/>
                <a:gd name="T37" fmla="*/ 133 h 277"/>
                <a:gd name="T38" fmla="*/ 68 w 175"/>
                <a:gd name="T39" fmla="*/ 152 h 277"/>
                <a:gd name="T40" fmla="*/ 74 w 175"/>
                <a:gd name="T41" fmla="*/ 186 h 277"/>
                <a:gd name="T42" fmla="*/ 67 w 175"/>
                <a:gd name="T43" fmla="*/ 229 h 277"/>
                <a:gd name="T44" fmla="*/ 60 w 175"/>
                <a:gd name="T45" fmla="*/ 249 h 277"/>
                <a:gd name="T46" fmla="*/ 68 w 175"/>
                <a:gd name="T47" fmla="*/ 248 h 277"/>
                <a:gd name="T48" fmla="*/ 86 w 175"/>
                <a:gd name="T49" fmla="*/ 233 h 277"/>
                <a:gd name="T50" fmla="*/ 110 w 175"/>
                <a:gd name="T51" fmla="*/ 206 h 277"/>
                <a:gd name="T52" fmla="*/ 126 w 175"/>
                <a:gd name="T53" fmla="*/ 175 h 277"/>
                <a:gd name="T54" fmla="*/ 132 w 175"/>
                <a:gd name="T55" fmla="*/ 142 h 277"/>
                <a:gd name="T56" fmla="*/ 128 w 175"/>
                <a:gd name="T57" fmla="*/ 106 h 277"/>
                <a:gd name="T58" fmla="*/ 113 w 175"/>
                <a:gd name="T59" fmla="*/ 77 h 277"/>
                <a:gd name="T60" fmla="*/ 87 w 175"/>
                <a:gd name="T61" fmla="*/ 52 h 277"/>
                <a:gd name="T62" fmla="*/ 58 w 175"/>
                <a:gd name="T63" fmla="*/ 35 h 277"/>
                <a:gd name="T64" fmla="*/ 31 w 175"/>
                <a:gd name="T65" fmla="*/ 26 h 277"/>
                <a:gd name="T66" fmla="*/ 9 w 175"/>
                <a:gd name="T67" fmla="*/ 26 h 277"/>
                <a:gd name="T68" fmla="*/ 0 w 175"/>
                <a:gd name="T69" fmla="*/ 15 h 277"/>
                <a:gd name="T70" fmla="*/ 9 w 175"/>
                <a:gd name="T71" fmla="*/ 9 h 277"/>
                <a:gd name="T72" fmla="*/ 32 w 175"/>
                <a:gd name="T73" fmla="*/ 2 h 277"/>
                <a:gd name="T74" fmla="*/ 68 w 175"/>
                <a:gd name="T75" fmla="*/ 2 h 277"/>
                <a:gd name="T76" fmla="*/ 103 w 175"/>
                <a:gd name="T77" fmla="*/ 13 h 277"/>
                <a:gd name="T78" fmla="*/ 133 w 175"/>
                <a:gd name="T79" fmla="*/ 35 h 277"/>
                <a:gd name="T80" fmla="*/ 152 w 175"/>
                <a:gd name="T81" fmla="*/ 61 h 27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5"/>
                <a:gd name="T124" fmla="*/ 0 h 277"/>
                <a:gd name="T125" fmla="*/ 175 w 175"/>
                <a:gd name="T126" fmla="*/ 277 h 27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5" h="277">
                  <a:moveTo>
                    <a:pt x="152" y="61"/>
                  </a:moveTo>
                  <a:lnTo>
                    <a:pt x="165" y="84"/>
                  </a:lnTo>
                  <a:lnTo>
                    <a:pt x="171" y="112"/>
                  </a:lnTo>
                  <a:lnTo>
                    <a:pt x="174" y="141"/>
                  </a:lnTo>
                  <a:lnTo>
                    <a:pt x="175" y="170"/>
                  </a:lnTo>
                  <a:lnTo>
                    <a:pt x="173" y="187"/>
                  </a:lnTo>
                  <a:lnTo>
                    <a:pt x="165" y="203"/>
                  </a:lnTo>
                  <a:lnTo>
                    <a:pt x="157" y="219"/>
                  </a:lnTo>
                  <a:lnTo>
                    <a:pt x="145" y="232"/>
                  </a:lnTo>
                  <a:lnTo>
                    <a:pt x="132" y="245"/>
                  </a:lnTo>
                  <a:lnTo>
                    <a:pt x="118" y="255"/>
                  </a:lnTo>
                  <a:lnTo>
                    <a:pt x="100" y="264"/>
                  </a:lnTo>
                  <a:lnTo>
                    <a:pt x="84" y="270"/>
                  </a:lnTo>
                  <a:lnTo>
                    <a:pt x="75" y="273"/>
                  </a:lnTo>
                  <a:lnTo>
                    <a:pt x="67" y="275"/>
                  </a:lnTo>
                  <a:lnTo>
                    <a:pt x="58" y="277"/>
                  </a:lnTo>
                  <a:lnTo>
                    <a:pt x="48" y="277"/>
                  </a:lnTo>
                  <a:lnTo>
                    <a:pt x="39" y="277"/>
                  </a:lnTo>
                  <a:lnTo>
                    <a:pt x="29" y="275"/>
                  </a:lnTo>
                  <a:lnTo>
                    <a:pt x="22" y="271"/>
                  </a:lnTo>
                  <a:lnTo>
                    <a:pt x="13" y="267"/>
                  </a:lnTo>
                  <a:lnTo>
                    <a:pt x="16" y="258"/>
                  </a:lnTo>
                  <a:lnTo>
                    <a:pt x="20" y="251"/>
                  </a:lnTo>
                  <a:lnTo>
                    <a:pt x="26" y="244"/>
                  </a:lnTo>
                  <a:lnTo>
                    <a:pt x="32" y="236"/>
                  </a:lnTo>
                  <a:lnTo>
                    <a:pt x="39" y="204"/>
                  </a:lnTo>
                  <a:lnTo>
                    <a:pt x="39" y="171"/>
                  </a:lnTo>
                  <a:lnTo>
                    <a:pt x="32" y="139"/>
                  </a:lnTo>
                  <a:lnTo>
                    <a:pt x="13" y="113"/>
                  </a:lnTo>
                  <a:lnTo>
                    <a:pt x="12" y="109"/>
                  </a:lnTo>
                  <a:lnTo>
                    <a:pt x="13" y="106"/>
                  </a:lnTo>
                  <a:lnTo>
                    <a:pt x="16" y="105"/>
                  </a:lnTo>
                  <a:lnTo>
                    <a:pt x="19" y="102"/>
                  </a:lnTo>
                  <a:lnTo>
                    <a:pt x="29" y="105"/>
                  </a:lnTo>
                  <a:lnTo>
                    <a:pt x="39" y="109"/>
                  </a:lnTo>
                  <a:lnTo>
                    <a:pt x="47" y="116"/>
                  </a:lnTo>
                  <a:lnTo>
                    <a:pt x="54" y="125"/>
                  </a:lnTo>
                  <a:lnTo>
                    <a:pt x="60" y="133"/>
                  </a:lnTo>
                  <a:lnTo>
                    <a:pt x="65" y="144"/>
                  </a:lnTo>
                  <a:lnTo>
                    <a:pt x="68" y="152"/>
                  </a:lnTo>
                  <a:lnTo>
                    <a:pt x="71" y="162"/>
                  </a:lnTo>
                  <a:lnTo>
                    <a:pt x="74" y="186"/>
                  </a:lnTo>
                  <a:lnTo>
                    <a:pt x="73" y="207"/>
                  </a:lnTo>
                  <a:lnTo>
                    <a:pt x="67" y="229"/>
                  </a:lnTo>
                  <a:lnTo>
                    <a:pt x="55" y="248"/>
                  </a:lnTo>
                  <a:lnTo>
                    <a:pt x="60" y="249"/>
                  </a:lnTo>
                  <a:lnTo>
                    <a:pt x="64" y="249"/>
                  </a:lnTo>
                  <a:lnTo>
                    <a:pt x="68" y="248"/>
                  </a:lnTo>
                  <a:lnTo>
                    <a:pt x="73" y="245"/>
                  </a:lnTo>
                  <a:lnTo>
                    <a:pt x="86" y="233"/>
                  </a:lnTo>
                  <a:lnTo>
                    <a:pt x="99" y="220"/>
                  </a:lnTo>
                  <a:lnTo>
                    <a:pt x="110" y="206"/>
                  </a:lnTo>
                  <a:lnTo>
                    <a:pt x="119" y="191"/>
                  </a:lnTo>
                  <a:lnTo>
                    <a:pt x="126" y="175"/>
                  </a:lnTo>
                  <a:lnTo>
                    <a:pt x="131" y="160"/>
                  </a:lnTo>
                  <a:lnTo>
                    <a:pt x="132" y="142"/>
                  </a:lnTo>
                  <a:lnTo>
                    <a:pt x="131" y="123"/>
                  </a:lnTo>
                  <a:lnTo>
                    <a:pt x="128" y="106"/>
                  </a:lnTo>
                  <a:lnTo>
                    <a:pt x="122" y="91"/>
                  </a:lnTo>
                  <a:lnTo>
                    <a:pt x="113" y="77"/>
                  </a:lnTo>
                  <a:lnTo>
                    <a:pt x="102" y="64"/>
                  </a:lnTo>
                  <a:lnTo>
                    <a:pt x="87" y="52"/>
                  </a:lnTo>
                  <a:lnTo>
                    <a:pt x="73" y="42"/>
                  </a:lnTo>
                  <a:lnTo>
                    <a:pt x="58" y="35"/>
                  </a:lnTo>
                  <a:lnTo>
                    <a:pt x="42" y="29"/>
                  </a:lnTo>
                  <a:lnTo>
                    <a:pt x="31" y="26"/>
                  </a:lnTo>
                  <a:lnTo>
                    <a:pt x="19" y="26"/>
                  </a:lnTo>
                  <a:lnTo>
                    <a:pt x="9" y="26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3" y="10"/>
                  </a:lnTo>
                  <a:lnTo>
                    <a:pt x="9" y="9"/>
                  </a:lnTo>
                  <a:lnTo>
                    <a:pt x="13" y="6"/>
                  </a:lnTo>
                  <a:lnTo>
                    <a:pt x="32" y="2"/>
                  </a:lnTo>
                  <a:lnTo>
                    <a:pt x="49" y="0"/>
                  </a:lnTo>
                  <a:lnTo>
                    <a:pt x="68" y="2"/>
                  </a:lnTo>
                  <a:lnTo>
                    <a:pt x="87" y="6"/>
                  </a:lnTo>
                  <a:lnTo>
                    <a:pt x="103" y="13"/>
                  </a:lnTo>
                  <a:lnTo>
                    <a:pt x="119" y="23"/>
                  </a:lnTo>
                  <a:lnTo>
                    <a:pt x="133" y="35"/>
                  </a:lnTo>
                  <a:lnTo>
                    <a:pt x="146" y="48"/>
                  </a:lnTo>
                  <a:lnTo>
                    <a:pt x="152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3" name="Freeform 23"/>
            <p:cNvSpPr>
              <a:spLocks noChangeArrowheads="1"/>
            </p:cNvSpPr>
            <p:nvPr/>
          </p:nvSpPr>
          <p:spPr bwMode="auto">
            <a:xfrm flipH="1">
              <a:off x="449" y="153"/>
              <a:ext cx="479" cy="166"/>
            </a:xfrm>
            <a:custGeom>
              <a:avLst/>
              <a:gdLst>
                <a:gd name="T0" fmla="*/ 843 w 846"/>
                <a:gd name="T1" fmla="*/ 69 h 300"/>
                <a:gd name="T2" fmla="*/ 846 w 846"/>
                <a:gd name="T3" fmla="*/ 187 h 300"/>
                <a:gd name="T4" fmla="*/ 844 w 846"/>
                <a:gd name="T5" fmla="*/ 256 h 300"/>
                <a:gd name="T6" fmla="*/ 838 w 846"/>
                <a:gd name="T7" fmla="*/ 274 h 300"/>
                <a:gd name="T8" fmla="*/ 828 w 846"/>
                <a:gd name="T9" fmla="*/ 285 h 300"/>
                <a:gd name="T10" fmla="*/ 818 w 846"/>
                <a:gd name="T11" fmla="*/ 290 h 300"/>
                <a:gd name="T12" fmla="*/ 806 w 846"/>
                <a:gd name="T13" fmla="*/ 293 h 300"/>
                <a:gd name="T14" fmla="*/ 795 w 846"/>
                <a:gd name="T15" fmla="*/ 294 h 300"/>
                <a:gd name="T16" fmla="*/ 750 w 846"/>
                <a:gd name="T17" fmla="*/ 295 h 300"/>
                <a:gd name="T18" fmla="*/ 672 w 846"/>
                <a:gd name="T19" fmla="*/ 297 h 300"/>
                <a:gd name="T20" fmla="*/ 593 w 846"/>
                <a:gd name="T21" fmla="*/ 297 h 300"/>
                <a:gd name="T22" fmla="*/ 515 w 846"/>
                <a:gd name="T23" fmla="*/ 298 h 300"/>
                <a:gd name="T24" fmla="*/ 437 w 846"/>
                <a:gd name="T25" fmla="*/ 298 h 300"/>
                <a:gd name="T26" fmla="*/ 360 w 846"/>
                <a:gd name="T27" fmla="*/ 300 h 300"/>
                <a:gd name="T28" fmla="*/ 282 w 846"/>
                <a:gd name="T29" fmla="*/ 298 h 300"/>
                <a:gd name="T30" fmla="*/ 205 w 846"/>
                <a:gd name="T31" fmla="*/ 297 h 300"/>
                <a:gd name="T32" fmla="*/ 147 w 846"/>
                <a:gd name="T33" fmla="*/ 297 h 300"/>
                <a:gd name="T34" fmla="*/ 104 w 846"/>
                <a:gd name="T35" fmla="*/ 297 h 300"/>
                <a:gd name="T36" fmla="*/ 62 w 846"/>
                <a:gd name="T37" fmla="*/ 295 h 300"/>
                <a:gd name="T38" fmla="*/ 20 w 846"/>
                <a:gd name="T39" fmla="*/ 293 h 300"/>
                <a:gd name="T40" fmla="*/ 0 w 846"/>
                <a:gd name="T41" fmla="*/ 287 h 300"/>
                <a:gd name="T42" fmla="*/ 63 w 846"/>
                <a:gd name="T43" fmla="*/ 278 h 300"/>
                <a:gd name="T44" fmla="*/ 128 w 846"/>
                <a:gd name="T45" fmla="*/ 272 h 300"/>
                <a:gd name="T46" fmla="*/ 194 w 846"/>
                <a:gd name="T47" fmla="*/ 269 h 300"/>
                <a:gd name="T48" fmla="*/ 259 w 846"/>
                <a:gd name="T49" fmla="*/ 268 h 300"/>
                <a:gd name="T50" fmla="*/ 325 w 846"/>
                <a:gd name="T51" fmla="*/ 267 h 300"/>
                <a:gd name="T52" fmla="*/ 391 w 846"/>
                <a:gd name="T53" fmla="*/ 267 h 300"/>
                <a:gd name="T54" fmla="*/ 457 w 846"/>
                <a:gd name="T55" fmla="*/ 265 h 300"/>
                <a:gd name="T56" fmla="*/ 523 w 846"/>
                <a:gd name="T57" fmla="*/ 262 h 300"/>
                <a:gd name="T58" fmla="*/ 556 w 846"/>
                <a:gd name="T59" fmla="*/ 262 h 300"/>
                <a:gd name="T60" fmla="*/ 588 w 846"/>
                <a:gd name="T61" fmla="*/ 262 h 300"/>
                <a:gd name="T62" fmla="*/ 621 w 846"/>
                <a:gd name="T63" fmla="*/ 264 h 300"/>
                <a:gd name="T64" fmla="*/ 653 w 846"/>
                <a:gd name="T65" fmla="*/ 264 h 300"/>
                <a:gd name="T66" fmla="*/ 685 w 846"/>
                <a:gd name="T67" fmla="*/ 264 h 300"/>
                <a:gd name="T68" fmla="*/ 718 w 846"/>
                <a:gd name="T69" fmla="*/ 264 h 300"/>
                <a:gd name="T70" fmla="*/ 750 w 846"/>
                <a:gd name="T71" fmla="*/ 262 h 300"/>
                <a:gd name="T72" fmla="*/ 783 w 846"/>
                <a:gd name="T73" fmla="*/ 259 h 300"/>
                <a:gd name="T74" fmla="*/ 812 w 846"/>
                <a:gd name="T75" fmla="*/ 230 h 300"/>
                <a:gd name="T76" fmla="*/ 821 w 846"/>
                <a:gd name="T77" fmla="*/ 185 h 300"/>
                <a:gd name="T78" fmla="*/ 824 w 846"/>
                <a:gd name="T79" fmla="*/ 91 h 300"/>
                <a:gd name="T80" fmla="*/ 827 w 846"/>
                <a:gd name="T81" fmla="*/ 0 h 300"/>
                <a:gd name="T82" fmla="*/ 835 w 846"/>
                <a:gd name="T83" fmla="*/ 3 h 300"/>
                <a:gd name="T84" fmla="*/ 841 w 846"/>
                <a:gd name="T85" fmla="*/ 9 h 3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46"/>
                <a:gd name="T130" fmla="*/ 0 h 300"/>
                <a:gd name="T131" fmla="*/ 846 w 846"/>
                <a:gd name="T132" fmla="*/ 300 h 30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46" h="300">
                  <a:moveTo>
                    <a:pt x="841" y="9"/>
                  </a:moveTo>
                  <a:lnTo>
                    <a:pt x="843" y="69"/>
                  </a:lnTo>
                  <a:lnTo>
                    <a:pt x="844" y="127"/>
                  </a:lnTo>
                  <a:lnTo>
                    <a:pt x="846" y="187"/>
                  </a:lnTo>
                  <a:lnTo>
                    <a:pt x="846" y="246"/>
                  </a:lnTo>
                  <a:lnTo>
                    <a:pt x="844" y="256"/>
                  </a:lnTo>
                  <a:lnTo>
                    <a:pt x="841" y="265"/>
                  </a:lnTo>
                  <a:lnTo>
                    <a:pt x="838" y="274"/>
                  </a:lnTo>
                  <a:lnTo>
                    <a:pt x="834" y="282"/>
                  </a:lnTo>
                  <a:lnTo>
                    <a:pt x="828" y="285"/>
                  </a:lnTo>
                  <a:lnTo>
                    <a:pt x="824" y="288"/>
                  </a:lnTo>
                  <a:lnTo>
                    <a:pt x="818" y="290"/>
                  </a:lnTo>
                  <a:lnTo>
                    <a:pt x="812" y="291"/>
                  </a:lnTo>
                  <a:lnTo>
                    <a:pt x="806" y="293"/>
                  </a:lnTo>
                  <a:lnTo>
                    <a:pt x="801" y="294"/>
                  </a:lnTo>
                  <a:lnTo>
                    <a:pt x="795" y="294"/>
                  </a:lnTo>
                  <a:lnTo>
                    <a:pt x="789" y="295"/>
                  </a:lnTo>
                  <a:lnTo>
                    <a:pt x="750" y="295"/>
                  </a:lnTo>
                  <a:lnTo>
                    <a:pt x="711" y="295"/>
                  </a:lnTo>
                  <a:lnTo>
                    <a:pt x="672" y="297"/>
                  </a:lnTo>
                  <a:lnTo>
                    <a:pt x="633" y="297"/>
                  </a:lnTo>
                  <a:lnTo>
                    <a:pt x="593" y="297"/>
                  </a:lnTo>
                  <a:lnTo>
                    <a:pt x="554" y="298"/>
                  </a:lnTo>
                  <a:lnTo>
                    <a:pt x="515" y="298"/>
                  </a:lnTo>
                  <a:lnTo>
                    <a:pt x="476" y="298"/>
                  </a:lnTo>
                  <a:lnTo>
                    <a:pt x="437" y="298"/>
                  </a:lnTo>
                  <a:lnTo>
                    <a:pt x="399" y="300"/>
                  </a:lnTo>
                  <a:lnTo>
                    <a:pt x="360" y="300"/>
                  </a:lnTo>
                  <a:lnTo>
                    <a:pt x="321" y="300"/>
                  </a:lnTo>
                  <a:lnTo>
                    <a:pt x="282" y="298"/>
                  </a:lnTo>
                  <a:lnTo>
                    <a:pt x="244" y="298"/>
                  </a:lnTo>
                  <a:lnTo>
                    <a:pt x="205" y="297"/>
                  </a:lnTo>
                  <a:lnTo>
                    <a:pt x="168" y="295"/>
                  </a:lnTo>
                  <a:lnTo>
                    <a:pt x="147" y="297"/>
                  </a:lnTo>
                  <a:lnTo>
                    <a:pt x="126" y="297"/>
                  </a:lnTo>
                  <a:lnTo>
                    <a:pt x="104" y="297"/>
                  </a:lnTo>
                  <a:lnTo>
                    <a:pt x="84" y="297"/>
                  </a:lnTo>
                  <a:lnTo>
                    <a:pt x="62" y="295"/>
                  </a:lnTo>
                  <a:lnTo>
                    <a:pt x="40" y="294"/>
                  </a:lnTo>
                  <a:lnTo>
                    <a:pt x="20" y="293"/>
                  </a:lnTo>
                  <a:lnTo>
                    <a:pt x="0" y="290"/>
                  </a:lnTo>
                  <a:lnTo>
                    <a:pt x="0" y="287"/>
                  </a:lnTo>
                  <a:lnTo>
                    <a:pt x="31" y="281"/>
                  </a:lnTo>
                  <a:lnTo>
                    <a:pt x="63" y="278"/>
                  </a:lnTo>
                  <a:lnTo>
                    <a:pt x="95" y="274"/>
                  </a:lnTo>
                  <a:lnTo>
                    <a:pt x="128" y="272"/>
                  </a:lnTo>
                  <a:lnTo>
                    <a:pt x="160" y="269"/>
                  </a:lnTo>
                  <a:lnTo>
                    <a:pt x="194" y="269"/>
                  </a:lnTo>
                  <a:lnTo>
                    <a:pt x="227" y="268"/>
                  </a:lnTo>
                  <a:lnTo>
                    <a:pt x="259" y="268"/>
                  </a:lnTo>
                  <a:lnTo>
                    <a:pt x="292" y="267"/>
                  </a:lnTo>
                  <a:lnTo>
                    <a:pt x="325" y="267"/>
                  </a:lnTo>
                  <a:lnTo>
                    <a:pt x="359" y="267"/>
                  </a:lnTo>
                  <a:lnTo>
                    <a:pt x="391" y="267"/>
                  </a:lnTo>
                  <a:lnTo>
                    <a:pt x="424" y="267"/>
                  </a:lnTo>
                  <a:lnTo>
                    <a:pt x="457" y="265"/>
                  </a:lnTo>
                  <a:lnTo>
                    <a:pt x="489" y="264"/>
                  </a:lnTo>
                  <a:lnTo>
                    <a:pt x="523" y="262"/>
                  </a:lnTo>
                  <a:lnTo>
                    <a:pt x="538" y="262"/>
                  </a:lnTo>
                  <a:lnTo>
                    <a:pt x="556" y="262"/>
                  </a:lnTo>
                  <a:lnTo>
                    <a:pt x="572" y="262"/>
                  </a:lnTo>
                  <a:lnTo>
                    <a:pt x="588" y="262"/>
                  </a:lnTo>
                  <a:lnTo>
                    <a:pt x="604" y="264"/>
                  </a:lnTo>
                  <a:lnTo>
                    <a:pt x="621" y="264"/>
                  </a:lnTo>
                  <a:lnTo>
                    <a:pt x="637" y="264"/>
                  </a:lnTo>
                  <a:lnTo>
                    <a:pt x="653" y="264"/>
                  </a:lnTo>
                  <a:lnTo>
                    <a:pt x="669" y="264"/>
                  </a:lnTo>
                  <a:lnTo>
                    <a:pt x="685" y="264"/>
                  </a:lnTo>
                  <a:lnTo>
                    <a:pt x="702" y="264"/>
                  </a:lnTo>
                  <a:lnTo>
                    <a:pt x="718" y="264"/>
                  </a:lnTo>
                  <a:lnTo>
                    <a:pt x="734" y="264"/>
                  </a:lnTo>
                  <a:lnTo>
                    <a:pt x="750" y="262"/>
                  </a:lnTo>
                  <a:lnTo>
                    <a:pt x="767" y="261"/>
                  </a:lnTo>
                  <a:lnTo>
                    <a:pt x="783" y="259"/>
                  </a:lnTo>
                  <a:lnTo>
                    <a:pt x="802" y="249"/>
                  </a:lnTo>
                  <a:lnTo>
                    <a:pt x="812" y="230"/>
                  </a:lnTo>
                  <a:lnTo>
                    <a:pt x="817" y="207"/>
                  </a:lnTo>
                  <a:lnTo>
                    <a:pt x="821" y="185"/>
                  </a:lnTo>
                  <a:lnTo>
                    <a:pt x="824" y="138"/>
                  </a:lnTo>
                  <a:lnTo>
                    <a:pt x="824" y="91"/>
                  </a:lnTo>
                  <a:lnTo>
                    <a:pt x="824" y="46"/>
                  </a:lnTo>
                  <a:lnTo>
                    <a:pt x="827" y="0"/>
                  </a:lnTo>
                  <a:lnTo>
                    <a:pt x="831" y="0"/>
                  </a:lnTo>
                  <a:lnTo>
                    <a:pt x="835" y="3"/>
                  </a:lnTo>
                  <a:lnTo>
                    <a:pt x="838" y="6"/>
                  </a:lnTo>
                  <a:lnTo>
                    <a:pt x="84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4" name="Freeform 24"/>
            <p:cNvSpPr>
              <a:spLocks noChangeArrowheads="1"/>
            </p:cNvSpPr>
            <p:nvPr/>
          </p:nvSpPr>
          <p:spPr bwMode="auto">
            <a:xfrm flipH="1">
              <a:off x="883" y="330"/>
              <a:ext cx="211" cy="272"/>
            </a:xfrm>
            <a:custGeom>
              <a:avLst/>
              <a:gdLst>
                <a:gd name="T0" fmla="*/ 370 w 371"/>
                <a:gd name="T1" fmla="*/ 48 h 493"/>
                <a:gd name="T2" fmla="*/ 361 w 371"/>
                <a:gd name="T3" fmla="*/ 55 h 493"/>
                <a:gd name="T4" fmla="*/ 348 w 371"/>
                <a:gd name="T5" fmla="*/ 55 h 493"/>
                <a:gd name="T6" fmla="*/ 334 w 371"/>
                <a:gd name="T7" fmla="*/ 49 h 493"/>
                <a:gd name="T8" fmla="*/ 319 w 371"/>
                <a:gd name="T9" fmla="*/ 46 h 493"/>
                <a:gd name="T10" fmla="*/ 303 w 371"/>
                <a:gd name="T11" fmla="*/ 46 h 493"/>
                <a:gd name="T12" fmla="*/ 284 w 371"/>
                <a:gd name="T13" fmla="*/ 54 h 493"/>
                <a:gd name="T14" fmla="*/ 264 w 371"/>
                <a:gd name="T15" fmla="*/ 67 h 493"/>
                <a:gd name="T16" fmla="*/ 250 w 371"/>
                <a:gd name="T17" fmla="*/ 57 h 493"/>
                <a:gd name="T18" fmla="*/ 236 w 371"/>
                <a:gd name="T19" fmla="*/ 55 h 493"/>
                <a:gd name="T20" fmla="*/ 219 w 371"/>
                <a:gd name="T21" fmla="*/ 60 h 493"/>
                <a:gd name="T22" fmla="*/ 197 w 371"/>
                <a:gd name="T23" fmla="*/ 74 h 493"/>
                <a:gd name="T24" fmla="*/ 180 w 371"/>
                <a:gd name="T25" fmla="*/ 91 h 493"/>
                <a:gd name="T26" fmla="*/ 164 w 371"/>
                <a:gd name="T27" fmla="*/ 110 h 493"/>
                <a:gd name="T28" fmla="*/ 141 w 371"/>
                <a:gd name="T29" fmla="*/ 128 h 493"/>
                <a:gd name="T30" fmla="*/ 116 w 371"/>
                <a:gd name="T31" fmla="*/ 146 h 493"/>
                <a:gd name="T32" fmla="*/ 96 w 371"/>
                <a:gd name="T33" fmla="*/ 173 h 493"/>
                <a:gd name="T34" fmla="*/ 83 w 371"/>
                <a:gd name="T35" fmla="*/ 201 h 493"/>
                <a:gd name="T36" fmla="*/ 76 w 371"/>
                <a:gd name="T37" fmla="*/ 219 h 493"/>
                <a:gd name="T38" fmla="*/ 67 w 371"/>
                <a:gd name="T39" fmla="*/ 217 h 493"/>
                <a:gd name="T40" fmla="*/ 52 w 371"/>
                <a:gd name="T41" fmla="*/ 242 h 493"/>
                <a:gd name="T42" fmla="*/ 52 w 371"/>
                <a:gd name="T43" fmla="*/ 297 h 493"/>
                <a:gd name="T44" fmla="*/ 57 w 371"/>
                <a:gd name="T45" fmla="*/ 333 h 493"/>
                <a:gd name="T46" fmla="*/ 45 w 371"/>
                <a:gd name="T47" fmla="*/ 354 h 493"/>
                <a:gd name="T48" fmla="*/ 35 w 371"/>
                <a:gd name="T49" fmla="*/ 393 h 493"/>
                <a:gd name="T50" fmla="*/ 37 w 371"/>
                <a:gd name="T51" fmla="*/ 452 h 493"/>
                <a:gd name="T52" fmla="*/ 37 w 371"/>
                <a:gd name="T53" fmla="*/ 484 h 493"/>
                <a:gd name="T54" fmla="*/ 34 w 371"/>
                <a:gd name="T55" fmla="*/ 493 h 493"/>
                <a:gd name="T56" fmla="*/ 16 w 371"/>
                <a:gd name="T57" fmla="*/ 464 h 493"/>
                <a:gd name="T58" fmla="*/ 0 w 371"/>
                <a:gd name="T59" fmla="*/ 407 h 493"/>
                <a:gd name="T60" fmla="*/ 2 w 371"/>
                <a:gd name="T61" fmla="*/ 355 h 493"/>
                <a:gd name="T62" fmla="*/ 16 w 371"/>
                <a:gd name="T63" fmla="*/ 320 h 493"/>
                <a:gd name="T64" fmla="*/ 8 w 371"/>
                <a:gd name="T65" fmla="*/ 270 h 493"/>
                <a:gd name="T66" fmla="*/ 10 w 371"/>
                <a:gd name="T67" fmla="*/ 204 h 493"/>
                <a:gd name="T68" fmla="*/ 35 w 371"/>
                <a:gd name="T69" fmla="*/ 171 h 493"/>
                <a:gd name="T70" fmla="*/ 50 w 371"/>
                <a:gd name="T71" fmla="*/ 168 h 493"/>
                <a:gd name="T72" fmla="*/ 57 w 371"/>
                <a:gd name="T73" fmla="*/ 148 h 493"/>
                <a:gd name="T74" fmla="*/ 70 w 371"/>
                <a:gd name="T75" fmla="*/ 120 h 493"/>
                <a:gd name="T76" fmla="*/ 87 w 371"/>
                <a:gd name="T77" fmla="*/ 96 h 493"/>
                <a:gd name="T78" fmla="*/ 110 w 371"/>
                <a:gd name="T79" fmla="*/ 78 h 493"/>
                <a:gd name="T80" fmla="*/ 139 w 371"/>
                <a:gd name="T81" fmla="*/ 73 h 493"/>
                <a:gd name="T82" fmla="*/ 158 w 371"/>
                <a:gd name="T83" fmla="*/ 54 h 493"/>
                <a:gd name="T84" fmla="*/ 174 w 371"/>
                <a:gd name="T85" fmla="*/ 35 h 493"/>
                <a:gd name="T86" fmla="*/ 189 w 371"/>
                <a:gd name="T87" fmla="*/ 22 h 493"/>
                <a:gd name="T88" fmla="*/ 208 w 371"/>
                <a:gd name="T89" fmla="*/ 12 h 493"/>
                <a:gd name="T90" fmla="*/ 226 w 371"/>
                <a:gd name="T91" fmla="*/ 7 h 493"/>
                <a:gd name="T92" fmla="*/ 241 w 371"/>
                <a:gd name="T93" fmla="*/ 9 h 493"/>
                <a:gd name="T94" fmla="*/ 252 w 371"/>
                <a:gd name="T95" fmla="*/ 10 h 493"/>
                <a:gd name="T96" fmla="*/ 268 w 371"/>
                <a:gd name="T97" fmla="*/ 9 h 493"/>
                <a:gd name="T98" fmla="*/ 293 w 371"/>
                <a:gd name="T99" fmla="*/ 2 h 493"/>
                <a:gd name="T100" fmla="*/ 318 w 371"/>
                <a:gd name="T101" fmla="*/ 0 h 493"/>
                <a:gd name="T102" fmla="*/ 342 w 371"/>
                <a:gd name="T103" fmla="*/ 7 h 493"/>
                <a:gd name="T104" fmla="*/ 358 w 371"/>
                <a:gd name="T105" fmla="*/ 22 h 493"/>
                <a:gd name="T106" fmla="*/ 367 w 371"/>
                <a:gd name="T107" fmla="*/ 36 h 4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71"/>
                <a:gd name="T163" fmla="*/ 0 h 493"/>
                <a:gd name="T164" fmla="*/ 371 w 371"/>
                <a:gd name="T165" fmla="*/ 493 h 49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71" h="493">
                  <a:moveTo>
                    <a:pt x="371" y="44"/>
                  </a:moveTo>
                  <a:lnTo>
                    <a:pt x="370" y="48"/>
                  </a:lnTo>
                  <a:lnTo>
                    <a:pt x="365" y="52"/>
                  </a:lnTo>
                  <a:lnTo>
                    <a:pt x="361" y="55"/>
                  </a:lnTo>
                  <a:lnTo>
                    <a:pt x="355" y="57"/>
                  </a:lnTo>
                  <a:lnTo>
                    <a:pt x="348" y="55"/>
                  </a:lnTo>
                  <a:lnTo>
                    <a:pt x="341" y="52"/>
                  </a:lnTo>
                  <a:lnTo>
                    <a:pt x="334" y="49"/>
                  </a:lnTo>
                  <a:lnTo>
                    <a:pt x="326" y="48"/>
                  </a:lnTo>
                  <a:lnTo>
                    <a:pt x="319" y="46"/>
                  </a:lnTo>
                  <a:lnTo>
                    <a:pt x="312" y="45"/>
                  </a:lnTo>
                  <a:lnTo>
                    <a:pt x="303" y="46"/>
                  </a:lnTo>
                  <a:lnTo>
                    <a:pt x="296" y="49"/>
                  </a:lnTo>
                  <a:lnTo>
                    <a:pt x="284" y="54"/>
                  </a:lnTo>
                  <a:lnTo>
                    <a:pt x="274" y="62"/>
                  </a:lnTo>
                  <a:lnTo>
                    <a:pt x="264" y="67"/>
                  </a:lnTo>
                  <a:lnTo>
                    <a:pt x="254" y="60"/>
                  </a:lnTo>
                  <a:lnTo>
                    <a:pt x="250" y="57"/>
                  </a:lnTo>
                  <a:lnTo>
                    <a:pt x="242" y="55"/>
                  </a:lnTo>
                  <a:lnTo>
                    <a:pt x="236" y="55"/>
                  </a:lnTo>
                  <a:lnTo>
                    <a:pt x="231" y="55"/>
                  </a:lnTo>
                  <a:lnTo>
                    <a:pt x="219" y="60"/>
                  </a:lnTo>
                  <a:lnTo>
                    <a:pt x="208" y="65"/>
                  </a:lnTo>
                  <a:lnTo>
                    <a:pt x="197" y="74"/>
                  </a:lnTo>
                  <a:lnTo>
                    <a:pt x="189" y="81"/>
                  </a:lnTo>
                  <a:lnTo>
                    <a:pt x="180" y="91"/>
                  </a:lnTo>
                  <a:lnTo>
                    <a:pt x="173" y="100"/>
                  </a:lnTo>
                  <a:lnTo>
                    <a:pt x="164" y="110"/>
                  </a:lnTo>
                  <a:lnTo>
                    <a:pt x="155" y="120"/>
                  </a:lnTo>
                  <a:lnTo>
                    <a:pt x="141" y="128"/>
                  </a:lnTo>
                  <a:lnTo>
                    <a:pt x="128" y="136"/>
                  </a:lnTo>
                  <a:lnTo>
                    <a:pt x="116" y="146"/>
                  </a:lnTo>
                  <a:lnTo>
                    <a:pt x="105" y="159"/>
                  </a:lnTo>
                  <a:lnTo>
                    <a:pt x="96" y="173"/>
                  </a:lnTo>
                  <a:lnTo>
                    <a:pt x="89" y="186"/>
                  </a:lnTo>
                  <a:lnTo>
                    <a:pt x="83" y="201"/>
                  </a:lnTo>
                  <a:lnTo>
                    <a:pt x="79" y="216"/>
                  </a:lnTo>
                  <a:lnTo>
                    <a:pt x="76" y="219"/>
                  </a:lnTo>
                  <a:lnTo>
                    <a:pt x="71" y="217"/>
                  </a:lnTo>
                  <a:lnTo>
                    <a:pt x="67" y="217"/>
                  </a:lnTo>
                  <a:lnTo>
                    <a:pt x="63" y="219"/>
                  </a:lnTo>
                  <a:lnTo>
                    <a:pt x="52" y="242"/>
                  </a:lnTo>
                  <a:lnTo>
                    <a:pt x="50" y="270"/>
                  </a:lnTo>
                  <a:lnTo>
                    <a:pt x="52" y="297"/>
                  </a:lnTo>
                  <a:lnTo>
                    <a:pt x="58" y="322"/>
                  </a:lnTo>
                  <a:lnTo>
                    <a:pt x="57" y="333"/>
                  </a:lnTo>
                  <a:lnTo>
                    <a:pt x="52" y="345"/>
                  </a:lnTo>
                  <a:lnTo>
                    <a:pt x="45" y="354"/>
                  </a:lnTo>
                  <a:lnTo>
                    <a:pt x="39" y="364"/>
                  </a:lnTo>
                  <a:lnTo>
                    <a:pt x="35" y="393"/>
                  </a:lnTo>
                  <a:lnTo>
                    <a:pt x="35" y="423"/>
                  </a:lnTo>
                  <a:lnTo>
                    <a:pt x="37" y="452"/>
                  </a:lnTo>
                  <a:lnTo>
                    <a:pt x="39" y="481"/>
                  </a:lnTo>
                  <a:lnTo>
                    <a:pt x="37" y="484"/>
                  </a:lnTo>
                  <a:lnTo>
                    <a:pt x="37" y="490"/>
                  </a:lnTo>
                  <a:lnTo>
                    <a:pt x="34" y="493"/>
                  </a:lnTo>
                  <a:lnTo>
                    <a:pt x="28" y="491"/>
                  </a:lnTo>
                  <a:lnTo>
                    <a:pt x="16" y="464"/>
                  </a:lnTo>
                  <a:lnTo>
                    <a:pt x="8" y="436"/>
                  </a:lnTo>
                  <a:lnTo>
                    <a:pt x="0" y="407"/>
                  </a:lnTo>
                  <a:lnTo>
                    <a:pt x="0" y="375"/>
                  </a:lnTo>
                  <a:lnTo>
                    <a:pt x="2" y="355"/>
                  </a:lnTo>
                  <a:lnTo>
                    <a:pt x="9" y="338"/>
                  </a:lnTo>
                  <a:lnTo>
                    <a:pt x="16" y="320"/>
                  </a:lnTo>
                  <a:lnTo>
                    <a:pt x="18" y="301"/>
                  </a:lnTo>
                  <a:lnTo>
                    <a:pt x="8" y="270"/>
                  </a:lnTo>
                  <a:lnTo>
                    <a:pt x="5" y="236"/>
                  </a:lnTo>
                  <a:lnTo>
                    <a:pt x="10" y="204"/>
                  </a:lnTo>
                  <a:lnTo>
                    <a:pt x="29" y="177"/>
                  </a:lnTo>
                  <a:lnTo>
                    <a:pt x="35" y="171"/>
                  </a:lnTo>
                  <a:lnTo>
                    <a:pt x="42" y="170"/>
                  </a:lnTo>
                  <a:lnTo>
                    <a:pt x="50" y="168"/>
                  </a:lnTo>
                  <a:lnTo>
                    <a:pt x="54" y="162"/>
                  </a:lnTo>
                  <a:lnTo>
                    <a:pt x="57" y="148"/>
                  </a:lnTo>
                  <a:lnTo>
                    <a:pt x="63" y="133"/>
                  </a:lnTo>
                  <a:lnTo>
                    <a:pt x="70" y="120"/>
                  </a:lnTo>
                  <a:lnTo>
                    <a:pt x="77" y="107"/>
                  </a:lnTo>
                  <a:lnTo>
                    <a:pt x="87" y="96"/>
                  </a:lnTo>
                  <a:lnTo>
                    <a:pt x="99" y="86"/>
                  </a:lnTo>
                  <a:lnTo>
                    <a:pt x="110" y="78"/>
                  </a:lnTo>
                  <a:lnTo>
                    <a:pt x="125" y="73"/>
                  </a:lnTo>
                  <a:lnTo>
                    <a:pt x="139" y="73"/>
                  </a:lnTo>
                  <a:lnTo>
                    <a:pt x="150" y="65"/>
                  </a:lnTo>
                  <a:lnTo>
                    <a:pt x="158" y="54"/>
                  </a:lnTo>
                  <a:lnTo>
                    <a:pt x="167" y="44"/>
                  </a:lnTo>
                  <a:lnTo>
                    <a:pt x="174" y="35"/>
                  </a:lnTo>
                  <a:lnTo>
                    <a:pt x="181" y="28"/>
                  </a:lnTo>
                  <a:lnTo>
                    <a:pt x="189" y="22"/>
                  </a:lnTo>
                  <a:lnTo>
                    <a:pt x="197" y="16"/>
                  </a:lnTo>
                  <a:lnTo>
                    <a:pt x="208" y="12"/>
                  </a:lnTo>
                  <a:lnTo>
                    <a:pt x="216" y="9"/>
                  </a:lnTo>
                  <a:lnTo>
                    <a:pt x="226" y="7"/>
                  </a:lnTo>
                  <a:lnTo>
                    <a:pt x="236" y="7"/>
                  </a:lnTo>
                  <a:lnTo>
                    <a:pt x="241" y="9"/>
                  </a:lnTo>
                  <a:lnTo>
                    <a:pt x="247" y="9"/>
                  </a:lnTo>
                  <a:lnTo>
                    <a:pt x="252" y="10"/>
                  </a:lnTo>
                  <a:lnTo>
                    <a:pt x="257" y="13"/>
                  </a:lnTo>
                  <a:lnTo>
                    <a:pt x="268" y="9"/>
                  </a:lnTo>
                  <a:lnTo>
                    <a:pt x="280" y="4"/>
                  </a:lnTo>
                  <a:lnTo>
                    <a:pt x="293" y="2"/>
                  </a:lnTo>
                  <a:lnTo>
                    <a:pt x="306" y="0"/>
                  </a:lnTo>
                  <a:lnTo>
                    <a:pt x="318" y="0"/>
                  </a:lnTo>
                  <a:lnTo>
                    <a:pt x="331" y="3"/>
                  </a:lnTo>
                  <a:lnTo>
                    <a:pt x="342" y="7"/>
                  </a:lnTo>
                  <a:lnTo>
                    <a:pt x="352" y="16"/>
                  </a:lnTo>
                  <a:lnTo>
                    <a:pt x="358" y="22"/>
                  </a:lnTo>
                  <a:lnTo>
                    <a:pt x="363" y="29"/>
                  </a:lnTo>
                  <a:lnTo>
                    <a:pt x="367" y="36"/>
                  </a:lnTo>
                  <a:lnTo>
                    <a:pt x="371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5" name="Freeform 25"/>
            <p:cNvSpPr>
              <a:spLocks noChangeArrowheads="1"/>
            </p:cNvSpPr>
            <p:nvPr/>
          </p:nvSpPr>
          <p:spPr bwMode="auto">
            <a:xfrm flipH="1">
              <a:off x="436" y="361"/>
              <a:ext cx="264" cy="224"/>
            </a:xfrm>
            <a:custGeom>
              <a:avLst/>
              <a:gdLst>
                <a:gd name="T0" fmla="*/ 442 w 467"/>
                <a:gd name="T1" fmla="*/ 39 h 404"/>
                <a:gd name="T2" fmla="*/ 448 w 467"/>
                <a:gd name="T3" fmla="*/ 85 h 404"/>
                <a:gd name="T4" fmla="*/ 455 w 467"/>
                <a:gd name="T5" fmla="*/ 182 h 404"/>
                <a:gd name="T6" fmla="*/ 464 w 467"/>
                <a:gd name="T7" fmla="*/ 326 h 404"/>
                <a:gd name="T8" fmla="*/ 465 w 467"/>
                <a:gd name="T9" fmla="*/ 399 h 404"/>
                <a:gd name="T10" fmla="*/ 464 w 467"/>
                <a:gd name="T11" fmla="*/ 404 h 404"/>
                <a:gd name="T12" fmla="*/ 458 w 467"/>
                <a:gd name="T13" fmla="*/ 404 h 404"/>
                <a:gd name="T14" fmla="*/ 439 w 467"/>
                <a:gd name="T15" fmla="*/ 289 h 404"/>
                <a:gd name="T16" fmla="*/ 423 w 467"/>
                <a:gd name="T17" fmla="*/ 172 h 404"/>
                <a:gd name="T18" fmla="*/ 416 w 467"/>
                <a:gd name="T19" fmla="*/ 108 h 404"/>
                <a:gd name="T20" fmla="*/ 394 w 467"/>
                <a:gd name="T21" fmla="*/ 49 h 404"/>
                <a:gd name="T22" fmla="*/ 383 w 467"/>
                <a:gd name="T23" fmla="*/ 40 h 404"/>
                <a:gd name="T24" fmla="*/ 370 w 467"/>
                <a:gd name="T25" fmla="*/ 36 h 404"/>
                <a:gd name="T26" fmla="*/ 354 w 467"/>
                <a:gd name="T27" fmla="*/ 33 h 404"/>
                <a:gd name="T28" fmla="*/ 339 w 467"/>
                <a:gd name="T29" fmla="*/ 31 h 404"/>
                <a:gd name="T30" fmla="*/ 297 w 467"/>
                <a:gd name="T31" fmla="*/ 30 h 404"/>
                <a:gd name="T32" fmla="*/ 255 w 467"/>
                <a:gd name="T33" fmla="*/ 27 h 404"/>
                <a:gd name="T34" fmla="*/ 213 w 467"/>
                <a:gd name="T35" fmla="*/ 26 h 404"/>
                <a:gd name="T36" fmla="*/ 170 w 467"/>
                <a:gd name="T37" fmla="*/ 23 h 404"/>
                <a:gd name="T38" fmla="*/ 128 w 467"/>
                <a:gd name="T39" fmla="*/ 20 h 404"/>
                <a:gd name="T40" fmla="*/ 86 w 467"/>
                <a:gd name="T41" fmla="*/ 17 h 404"/>
                <a:gd name="T42" fmla="*/ 44 w 467"/>
                <a:gd name="T43" fmla="*/ 16 h 404"/>
                <a:gd name="T44" fmla="*/ 3 w 467"/>
                <a:gd name="T45" fmla="*/ 14 h 404"/>
                <a:gd name="T46" fmla="*/ 0 w 467"/>
                <a:gd name="T47" fmla="*/ 10 h 404"/>
                <a:gd name="T48" fmla="*/ 2 w 467"/>
                <a:gd name="T49" fmla="*/ 5 h 404"/>
                <a:gd name="T50" fmla="*/ 35 w 467"/>
                <a:gd name="T51" fmla="*/ 0 h 404"/>
                <a:gd name="T52" fmla="*/ 90 w 467"/>
                <a:gd name="T53" fmla="*/ 0 h 404"/>
                <a:gd name="T54" fmla="*/ 147 w 467"/>
                <a:gd name="T55" fmla="*/ 1 h 404"/>
                <a:gd name="T56" fmla="*/ 203 w 467"/>
                <a:gd name="T57" fmla="*/ 3 h 404"/>
                <a:gd name="T58" fmla="*/ 254 w 467"/>
                <a:gd name="T59" fmla="*/ 3 h 404"/>
                <a:gd name="T60" fmla="*/ 299 w 467"/>
                <a:gd name="T61" fmla="*/ 3 h 404"/>
                <a:gd name="T62" fmla="*/ 345 w 467"/>
                <a:gd name="T63" fmla="*/ 4 h 404"/>
                <a:gd name="T64" fmla="*/ 390 w 467"/>
                <a:gd name="T65" fmla="*/ 7 h 404"/>
                <a:gd name="T66" fmla="*/ 416 w 467"/>
                <a:gd name="T67" fmla="*/ 14 h 404"/>
                <a:gd name="T68" fmla="*/ 426 w 467"/>
                <a:gd name="T69" fmla="*/ 16 h 4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67"/>
                <a:gd name="T106" fmla="*/ 0 h 404"/>
                <a:gd name="T107" fmla="*/ 467 w 467"/>
                <a:gd name="T108" fmla="*/ 404 h 4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67" h="404">
                  <a:moveTo>
                    <a:pt x="431" y="18"/>
                  </a:moveTo>
                  <a:lnTo>
                    <a:pt x="442" y="39"/>
                  </a:lnTo>
                  <a:lnTo>
                    <a:pt x="446" y="62"/>
                  </a:lnTo>
                  <a:lnTo>
                    <a:pt x="448" y="85"/>
                  </a:lnTo>
                  <a:lnTo>
                    <a:pt x="451" y="110"/>
                  </a:lnTo>
                  <a:lnTo>
                    <a:pt x="455" y="182"/>
                  </a:lnTo>
                  <a:lnTo>
                    <a:pt x="461" y="253"/>
                  </a:lnTo>
                  <a:lnTo>
                    <a:pt x="464" y="326"/>
                  </a:lnTo>
                  <a:lnTo>
                    <a:pt x="467" y="398"/>
                  </a:lnTo>
                  <a:lnTo>
                    <a:pt x="465" y="399"/>
                  </a:lnTo>
                  <a:lnTo>
                    <a:pt x="465" y="402"/>
                  </a:lnTo>
                  <a:lnTo>
                    <a:pt x="464" y="404"/>
                  </a:lnTo>
                  <a:lnTo>
                    <a:pt x="462" y="404"/>
                  </a:lnTo>
                  <a:lnTo>
                    <a:pt x="458" y="404"/>
                  </a:lnTo>
                  <a:lnTo>
                    <a:pt x="446" y="347"/>
                  </a:lnTo>
                  <a:lnTo>
                    <a:pt x="439" y="289"/>
                  </a:lnTo>
                  <a:lnTo>
                    <a:pt x="432" y="230"/>
                  </a:lnTo>
                  <a:lnTo>
                    <a:pt x="423" y="172"/>
                  </a:lnTo>
                  <a:lnTo>
                    <a:pt x="419" y="140"/>
                  </a:lnTo>
                  <a:lnTo>
                    <a:pt x="416" y="108"/>
                  </a:lnTo>
                  <a:lnTo>
                    <a:pt x="409" y="76"/>
                  </a:lnTo>
                  <a:lnTo>
                    <a:pt x="394" y="49"/>
                  </a:lnTo>
                  <a:lnTo>
                    <a:pt x="389" y="45"/>
                  </a:lnTo>
                  <a:lnTo>
                    <a:pt x="383" y="40"/>
                  </a:lnTo>
                  <a:lnTo>
                    <a:pt x="375" y="39"/>
                  </a:lnTo>
                  <a:lnTo>
                    <a:pt x="370" y="36"/>
                  </a:lnTo>
                  <a:lnTo>
                    <a:pt x="362" y="34"/>
                  </a:lnTo>
                  <a:lnTo>
                    <a:pt x="354" y="33"/>
                  </a:lnTo>
                  <a:lnTo>
                    <a:pt x="347" y="31"/>
                  </a:lnTo>
                  <a:lnTo>
                    <a:pt x="339" y="31"/>
                  </a:lnTo>
                  <a:lnTo>
                    <a:pt x="319" y="31"/>
                  </a:lnTo>
                  <a:lnTo>
                    <a:pt x="297" y="30"/>
                  </a:lnTo>
                  <a:lnTo>
                    <a:pt x="276" y="29"/>
                  </a:lnTo>
                  <a:lnTo>
                    <a:pt x="255" y="27"/>
                  </a:lnTo>
                  <a:lnTo>
                    <a:pt x="234" y="27"/>
                  </a:lnTo>
                  <a:lnTo>
                    <a:pt x="213" y="26"/>
                  </a:lnTo>
                  <a:lnTo>
                    <a:pt x="191" y="24"/>
                  </a:lnTo>
                  <a:lnTo>
                    <a:pt x="170" y="23"/>
                  </a:lnTo>
                  <a:lnTo>
                    <a:pt x="149" y="21"/>
                  </a:lnTo>
                  <a:lnTo>
                    <a:pt x="128" y="20"/>
                  </a:lnTo>
                  <a:lnTo>
                    <a:pt x="107" y="18"/>
                  </a:lnTo>
                  <a:lnTo>
                    <a:pt x="86" y="17"/>
                  </a:lnTo>
                  <a:lnTo>
                    <a:pt x="65" y="16"/>
                  </a:lnTo>
                  <a:lnTo>
                    <a:pt x="44" y="16"/>
                  </a:lnTo>
                  <a:lnTo>
                    <a:pt x="23" y="14"/>
                  </a:lnTo>
                  <a:lnTo>
                    <a:pt x="3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5"/>
                  </a:lnTo>
                  <a:lnTo>
                    <a:pt x="9" y="3"/>
                  </a:lnTo>
                  <a:lnTo>
                    <a:pt x="35" y="0"/>
                  </a:lnTo>
                  <a:lnTo>
                    <a:pt x="63" y="0"/>
                  </a:lnTo>
                  <a:lnTo>
                    <a:pt x="90" y="0"/>
                  </a:lnTo>
                  <a:lnTo>
                    <a:pt x="119" y="1"/>
                  </a:lnTo>
                  <a:lnTo>
                    <a:pt x="147" y="1"/>
                  </a:lnTo>
                  <a:lnTo>
                    <a:pt x="176" y="3"/>
                  </a:lnTo>
                  <a:lnTo>
                    <a:pt x="203" y="3"/>
                  </a:lnTo>
                  <a:lnTo>
                    <a:pt x="232" y="1"/>
                  </a:lnTo>
                  <a:lnTo>
                    <a:pt x="254" y="3"/>
                  </a:lnTo>
                  <a:lnTo>
                    <a:pt x="277" y="3"/>
                  </a:lnTo>
                  <a:lnTo>
                    <a:pt x="299" y="3"/>
                  </a:lnTo>
                  <a:lnTo>
                    <a:pt x="322" y="3"/>
                  </a:lnTo>
                  <a:lnTo>
                    <a:pt x="345" y="4"/>
                  </a:lnTo>
                  <a:lnTo>
                    <a:pt x="367" y="5"/>
                  </a:lnTo>
                  <a:lnTo>
                    <a:pt x="390" y="7"/>
                  </a:lnTo>
                  <a:lnTo>
                    <a:pt x="412" y="10"/>
                  </a:lnTo>
                  <a:lnTo>
                    <a:pt x="416" y="14"/>
                  </a:lnTo>
                  <a:lnTo>
                    <a:pt x="420" y="16"/>
                  </a:lnTo>
                  <a:lnTo>
                    <a:pt x="426" y="16"/>
                  </a:lnTo>
                  <a:lnTo>
                    <a:pt x="431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6" name="Freeform 26"/>
            <p:cNvSpPr>
              <a:spLocks noChangeArrowheads="1"/>
            </p:cNvSpPr>
            <p:nvPr/>
          </p:nvSpPr>
          <p:spPr bwMode="auto">
            <a:xfrm flipH="1">
              <a:off x="687" y="361"/>
              <a:ext cx="110" cy="133"/>
            </a:xfrm>
            <a:custGeom>
              <a:avLst/>
              <a:gdLst>
                <a:gd name="T0" fmla="*/ 126 w 192"/>
                <a:gd name="T1" fmla="*/ 61 h 241"/>
                <a:gd name="T2" fmla="*/ 134 w 192"/>
                <a:gd name="T3" fmla="*/ 65 h 241"/>
                <a:gd name="T4" fmla="*/ 145 w 192"/>
                <a:gd name="T5" fmla="*/ 70 h 241"/>
                <a:gd name="T6" fmla="*/ 153 w 192"/>
                <a:gd name="T7" fmla="*/ 76 h 241"/>
                <a:gd name="T8" fmla="*/ 162 w 192"/>
                <a:gd name="T9" fmla="*/ 81 h 241"/>
                <a:gd name="T10" fmla="*/ 169 w 192"/>
                <a:gd name="T11" fmla="*/ 90 h 241"/>
                <a:gd name="T12" fmla="*/ 175 w 192"/>
                <a:gd name="T13" fmla="*/ 97 h 241"/>
                <a:gd name="T14" fmla="*/ 181 w 192"/>
                <a:gd name="T15" fmla="*/ 106 h 241"/>
                <a:gd name="T16" fmla="*/ 185 w 192"/>
                <a:gd name="T17" fmla="*/ 116 h 241"/>
                <a:gd name="T18" fmla="*/ 188 w 192"/>
                <a:gd name="T19" fmla="*/ 131 h 241"/>
                <a:gd name="T20" fmla="*/ 187 w 192"/>
                <a:gd name="T21" fmla="*/ 145 h 241"/>
                <a:gd name="T22" fmla="*/ 187 w 192"/>
                <a:gd name="T23" fmla="*/ 160 h 241"/>
                <a:gd name="T24" fmla="*/ 192 w 192"/>
                <a:gd name="T25" fmla="*/ 174 h 241"/>
                <a:gd name="T26" fmla="*/ 191 w 192"/>
                <a:gd name="T27" fmla="*/ 193 h 241"/>
                <a:gd name="T28" fmla="*/ 187 w 192"/>
                <a:gd name="T29" fmla="*/ 210 h 241"/>
                <a:gd name="T30" fmla="*/ 179 w 192"/>
                <a:gd name="T31" fmla="*/ 228 h 241"/>
                <a:gd name="T32" fmla="*/ 168 w 192"/>
                <a:gd name="T33" fmla="*/ 241 h 241"/>
                <a:gd name="T34" fmla="*/ 165 w 192"/>
                <a:gd name="T35" fmla="*/ 241 h 241"/>
                <a:gd name="T36" fmla="*/ 161 w 192"/>
                <a:gd name="T37" fmla="*/ 239 h 241"/>
                <a:gd name="T38" fmla="*/ 158 w 192"/>
                <a:gd name="T39" fmla="*/ 239 h 241"/>
                <a:gd name="T40" fmla="*/ 156 w 192"/>
                <a:gd name="T41" fmla="*/ 235 h 241"/>
                <a:gd name="T42" fmla="*/ 159 w 192"/>
                <a:gd name="T43" fmla="*/ 222 h 241"/>
                <a:gd name="T44" fmla="*/ 159 w 192"/>
                <a:gd name="T45" fmla="*/ 209 h 241"/>
                <a:gd name="T46" fmla="*/ 155 w 192"/>
                <a:gd name="T47" fmla="*/ 196 h 241"/>
                <a:gd name="T48" fmla="*/ 146 w 192"/>
                <a:gd name="T49" fmla="*/ 186 h 241"/>
                <a:gd name="T50" fmla="*/ 146 w 192"/>
                <a:gd name="T51" fmla="*/ 175 h 241"/>
                <a:gd name="T52" fmla="*/ 152 w 192"/>
                <a:gd name="T53" fmla="*/ 165 h 241"/>
                <a:gd name="T54" fmla="*/ 158 w 192"/>
                <a:gd name="T55" fmla="*/ 157 h 241"/>
                <a:gd name="T56" fmla="*/ 156 w 192"/>
                <a:gd name="T57" fmla="*/ 145 h 241"/>
                <a:gd name="T58" fmla="*/ 149 w 192"/>
                <a:gd name="T59" fmla="*/ 131 h 241"/>
                <a:gd name="T60" fmla="*/ 140 w 192"/>
                <a:gd name="T61" fmla="*/ 119 h 241"/>
                <a:gd name="T62" fmla="*/ 129 w 192"/>
                <a:gd name="T63" fmla="*/ 109 h 241"/>
                <a:gd name="T64" fmla="*/ 117 w 192"/>
                <a:gd name="T65" fmla="*/ 102 h 241"/>
                <a:gd name="T66" fmla="*/ 104 w 192"/>
                <a:gd name="T67" fmla="*/ 94 h 241"/>
                <a:gd name="T68" fmla="*/ 91 w 192"/>
                <a:gd name="T69" fmla="*/ 87 h 241"/>
                <a:gd name="T70" fmla="*/ 79 w 192"/>
                <a:gd name="T71" fmla="*/ 81 h 241"/>
                <a:gd name="T72" fmla="*/ 66 w 192"/>
                <a:gd name="T73" fmla="*/ 74 h 241"/>
                <a:gd name="T74" fmla="*/ 62 w 192"/>
                <a:gd name="T75" fmla="*/ 62 h 241"/>
                <a:gd name="T76" fmla="*/ 58 w 192"/>
                <a:gd name="T77" fmla="*/ 52 h 241"/>
                <a:gd name="T78" fmla="*/ 50 w 192"/>
                <a:gd name="T79" fmla="*/ 45 h 241"/>
                <a:gd name="T80" fmla="*/ 42 w 192"/>
                <a:gd name="T81" fmla="*/ 38 h 241"/>
                <a:gd name="T82" fmla="*/ 33 w 192"/>
                <a:gd name="T83" fmla="*/ 32 h 241"/>
                <a:gd name="T84" fmla="*/ 23 w 192"/>
                <a:gd name="T85" fmla="*/ 26 h 241"/>
                <a:gd name="T86" fmla="*/ 13 w 192"/>
                <a:gd name="T87" fmla="*/ 22 h 241"/>
                <a:gd name="T88" fmla="*/ 3 w 192"/>
                <a:gd name="T89" fmla="*/ 18 h 241"/>
                <a:gd name="T90" fmla="*/ 1 w 192"/>
                <a:gd name="T91" fmla="*/ 15 h 241"/>
                <a:gd name="T92" fmla="*/ 0 w 192"/>
                <a:gd name="T93" fmla="*/ 12 h 241"/>
                <a:gd name="T94" fmla="*/ 0 w 192"/>
                <a:gd name="T95" fmla="*/ 7 h 241"/>
                <a:gd name="T96" fmla="*/ 1 w 192"/>
                <a:gd name="T97" fmla="*/ 5 h 241"/>
                <a:gd name="T98" fmla="*/ 20 w 192"/>
                <a:gd name="T99" fmla="*/ 0 h 241"/>
                <a:gd name="T100" fmla="*/ 37 w 192"/>
                <a:gd name="T101" fmla="*/ 0 h 241"/>
                <a:gd name="T102" fmla="*/ 55 w 192"/>
                <a:gd name="T103" fmla="*/ 5 h 241"/>
                <a:gd name="T104" fmla="*/ 72 w 192"/>
                <a:gd name="T105" fmla="*/ 10 h 241"/>
                <a:gd name="T106" fmla="*/ 88 w 192"/>
                <a:gd name="T107" fmla="*/ 20 h 241"/>
                <a:gd name="T108" fmla="*/ 103 w 192"/>
                <a:gd name="T109" fmla="*/ 32 h 241"/>
                <a:gd name="T110" fmla="*/ 116 w 192"/>
                <a:gd name="T111" fmla="*/ 45 h 241"/>
                <a:gd name="T112" fmla="*/ 126 w 192"/>
                <a:gd name="T113" fmla="*/ 61 h 2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2"/>
                <a:gd name="T172" fmla="*/ 0 h 241"/>
                <a:gd name="T173" fmla="*/ 192 w 192"/>
                <a:gd name="T174" fmla="*/ 241 h 2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2" h="241">
                  <a:moveTo>
                    <a:pt x="126" y="61"/>
                  </a:moveTo>
                  <a:lnTo>
                    <a:pt x="134" y="65"/>
                  </a:lnTo>
                  <a:lnTo>
                    <a:pt x="145" y="70"/>
                  </a:lnTo>
                  <a:lnTo>
                    <a:pt x="153" y="76"/>
                  </a:lnTo>
                  <a:lnTo>
                    <a:pt x="162" y="81"/>
                  </a:lnTo>
                  <a:lnTo>
                    <a:pt x="169" y="90"/>
                  </a:lnTo>
                  <a:lnTo>
                    <a:pt x="175" y="97"/>
                  </a:lnTo>
                  <a:lnTo>
                    <a:pt x="181" y="106"/>
                  </a:lnTo>
                  <a:lnTo>
                    <a:pt x="185" y="116"/>
                  </a:lnTo>
                  <a:lnTo>
                    <a:pt x="188" y="131"/>
                  </a:lnTo>
                  <a:lnTo>
                    <a:pt x="187" y="145"/>
                  </a:lnTo>
                  <a:lnTo>
                    <a:pt x="187" y="160"/>
                  </a:lnTo>
                  <a:lnTo>
                    <a:pt x="192" y="174"/>
                  </a:lnTo>
                  <a:lnTo>
                    <a:pt x="191" y="193"/>
                  </a:lnTo>
                  <a:lnTo>
                    <a:pt x="187" y="210"/>
                  </a:lnTo>
                  <a:lnTo>
                    <a:pt x="179" y="228"/>
                  </a:lnTo>
                  <a:lnTo>
                    <a:pt x="168" y="241"/>
                  </a:lnTo>
                  <a:lnTo>
                    <a:pt x="165" y="241"/>
                  </a:lnTo>
                  <a:lnTo>
                    <a:pt x="161" y="239"/>
                  </a:lnTo>
                  <a:lnTo>
                    <a:pt x="158" y="239"/>
                  </a:lnTo>
                  <a:lnTo>
                    <a:pt x="156" y="235"/>
                  </a:lnTo>
                  <a:lnTo>
                    <a:pt x="159" y="222"/>
                  </a:lnTo>
                  <a:lnTo>
                    <a:pt x="159" y="209"/>
                  </a:lnTo>
                  <a:lnTo>
                    <a:pt x="155" y="196"/>
                  </a:lnTo>
                  <a:lnTo>
                    <a:pt x="146" y="186"/>
                  </a:lnTo>
                  <a:lnTo>
                    <a:pt x="146" y="175"/>
                  </a:lnTo>
                  <a:lnTo>
                    <a:pt x="152" y="165"/>
                  </a:lnTo>
                  <a:lnTo>
                    <a:pt x="158" y="157"/>
                  </a:lnTo>
                  <a:lnTo>
                    <a:pt x="156" y="145"/>
                  </a:lnTo>
                  <a:lnTo>
                    <a:pt x="149" y="131"/>
                  </a:lnTo>
                  <a:lnTo>
                    <a:pt x="140" y="119"/>
                  </a:lnTo>
                  <a:lnTo>
                    <a:pt x="129" y="109"/>
                  </a:lnTo>
                  <a:lnTo>
                    <a:pt x="117" y="102"/>
                  </a:lnTo>
                  <a:lnTo>
                    <a:pt x="104" y="94"/>
                  </a:lnTo>
                  <a:lnTo>
                    <a:pt x="91" y="87"/>
                  </a:lnTo>
                  <a:lnTo>
                    <a:pt x="79" y="81"/>
                  </a:lnTo>
                  <a:lnTo>
                    <a:pt x="66" y="74"/>
                  </a:lnTo>
                  <a:lnTo>
                    <a:pt x="62" y="62"/>
                  </a:lnTo>
                  <a:lnTo>
                    <a:pt x="58" y="52"/>
                  </a:lnTo>
                  <a:lnTo>
                    <a:pt x="50" y="45"/>
                  </a:lnTo>
                  <a:lnTo>
                    <a:pt x="42" y="38"/>
                  </a:lnTo>
                  <a:lnTo>
                    <a:pt x="33" y="32"/>
                  </a:lnTo>
                  <a:lnTo>
                    <a:pt x="23" y="26"/>
                  </a:lnTo>
                  <a:lnTo>
                    <a:pt x="13" y="22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7"/>
                  </a:lnTo>
                  <a:lnTo>
                    <a:pt x="1" y="5"/>
                  </a:lnTo>
                  <a:lnTo>
                    <a:pt x="20" y="0"/>
                  </a:lnTo>
                  <a:lnTo>
                    <a:pt x="37" y="0"/>
                  </a:lnTo>
                  <a:lnTo>
                    <a:pt x="55" y="5"/>
                  </a:lnTo>
                  <a:lnTo>
                    <a:pt x="72" y="10"/>
                  </a:lnTo>
                  <a:lnTo>
                    <a:pt x="88" y="20"/>
                  </a:lnTo>
                  <a:lnTo>
                    <a:pt x="103" y="32"/>
                  </a:lnTo>
                  <a:lnTo>
                    <a:pt x="116" y="45"/>
                  </a:lnTo>
                  <a:lnTo>
                    <a:pt x="12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7" name="Freeform 27"/>
            <p:cNvSpPr>
              <a:spLocks noChangeArrowheads="1"/>
            </p:cNvSpPr>
            <p:nvPr/>
          </p:nvSpPr>
          <p:spPr bwMode="auto">
            <a:xfrm flipH="1">
              <a:off x="705" y="454"/>
              <a:ext cx="242" cy="104"/>
            </a:xfrm>
            <a:custGeom>
              <a:avLst/>
              <a:gdLst>
                <a:gd name="T0" fmla="*/ 371 w 428"/>
                <a:gd name="T1" fmla="*/ 49 h 187"/>
                <a:gd name="T2" fmla="*/ 386 w 428"/>
                <a:gd name="T3" fmla="*/ 79 h 187"/>
                <a:gd name="T4" fmla="*/ 409 w 428"/>
                <a:gd name="T5" fmla="*/ 85 h 187"/>
                <a:gd name="T6" fmla="*/ 420 w 428"/>
                <a:gd name="T7" fmla="*/ 84 h 187"/>
                <a:gd name="T8" fmla="*/ 428 w 428"/>
                <a:gd name="T9" fmla="*/ 94 h 187"/>
                <a:gd name="T10" fmla="*/ 415 w 428"/>
                <a:gd name="T11" fmla="*/ 105 h 187"/>
                <a:gd name="T12" fmla="*/ 399 w 428"/>
                <a:gd name="T13" fmla="*/ 114 h 187"/>
                <a:gd name="T14" fmla="*/ 381 w 428"/>
                <a:gd name="T15" fmla="*/ 118 h 187"/>
                <a:gd name="T16" fmla="*/ 364 w 428"/>
                <a:gd name="T17" fmla="*/ 118 h 187"/>
                <a:gd name="T18" fmla="*/ 346 w 428"/>
                <a:gd name="T19" fmla="*/ 114 h 187"/>
                <a:gd name="T20" fmla="*/ 333 w 428"/>
                <a:gd name="T21" fmla="*/ 103 h 187"/>
                <a:gd name="T22" fmla="*/ 325 w 428"/>
                <a:gd name="T23" fmla="*/ 87 h 187"/>
                <a:gd name="T24" fmla="*/ 317 w 428"/>
                <a:gd name="T25" fmla="*/ 72 h 187"/>
                <a:gd name="T26" fmla="*/ 304 w 428"/>
                <a:gd name="T27" fmla="*/ 65 h 187"/>
                <a:gd name="T28" fmla="*/ 288 w 428"/>
                <a:gd name="T29" fmla="*/ 68 h 187"/>
                <a:gd name="T30" fmla="*/ 278 w 428"/>
                <a:gd name="T31" fmla="*/ 76 h 187"/>
                <a:gd name="T32" fmla="*/ 268 w 428"/>
                <a:gd name="T33" fmla="*/ 85 h 187"/>
                <a:gd name="T34" fmla="*/ 257 w 428"/>
                <a:gd name="T35" fmla="*/ 91 h 187"/>
                <a:gd name="T36" fmla="*/ 241 w 428"/>
                <a:gd name="T37" fmla="*/ 91 h 187"/>
                <a:gd name="T38" fmla="*/ 223 w 428"/>
                <a:gd name="T39" fmla="*/ 85 h 187"/>
                <a:gd name="T40" fmla="*/ 209 w 428"/>
                <a:gd name="T41" fmla="*/ 74 h 187"/>
                <a:gd name="T42" fmla="*/ 194 w 428"/>
                <a:gd name="T43" fmla="*/ 62 h 187"/>
                <a:gd name="T44" fmla="*/ 180 w 428"/>
                <a:gd name="T45" fmla="*/ 61 h 187"/>
                <a:gd name="T46" fmla="*/ 168 w 428"/>
                <a:gd name="T47" fmla="*/ 66 h 187"/>
                <a:gd name="T48" fmla="*/ 164 w 428"/>
                <a:gd name="T49" fmla="*/ 92 h 187"/>
                <a:gd name="T50" fmla="*/ 157 w 428"/>
                <a:gd name="T51" fmla="*/ 130 h 187"/>
                <a:gd name="T52" fmla="*/ 139 w 428"/>
                <a:gd name="T53" fmla="*/ 153 h 187"/>
                <a:gd name="T54" fmla="*/ 126 w 428"/>
                <a:gd name="T55" fmla="*/ 159 h 187"/>
                <a:gd name="T56" fmla="*/ 110 w 428"/>
                <a:gd name="T57" fmla="*/ 160 h 187"/>
                <a:gd name="T58" fmla="*/ 97 w 428"/>
                <a:gd name="T59" fmla="*/ 165 h 187"/>
                <a:gd name="T60" fmla="*/ 86 w 428"/>
                <a:gd name="T61" fmla="*/ 176 h 187"/>
                <a:gd name="T62" fmla="*/ 67 w 428"/>
                <a:gd name="T63" fmla="*/ 178 h 187"/>
                <a:gd name="T64" fmla="*/ 49 w 428"/>
                <a:gd name="T65" fmla="*/ 171 h 187"/>
                <a:gd name="T66" fmla="*/ 28 w 428"/>
                <a:gd name="T67" fmla="*/ 175 h 187"/>
                <a:gd name="T68" fmla="*/ 16 w 428"/>
                <a:gd name="T69" fmla="*/ 181 h 187"/>
                <a:gd name="T70" fmla="*/ 9 w 428"/>
                <a:gd name="T71" fmla="*/ 187 h 187"/>
                <a:gd name="T72" fmla="*/ 2 w 428"/>
                <a:gd name="T73" fmla="*/ 178 h 187"/>
                <a:gd name="T74" fmla="*/ 2 w 428"/>
                <a:gd name="T75" fmla="*/ 160 h 187"/>
                <a:gd name="T76" fmla="*/ 16 w 428"/>
                <a:gd name="T77" fmla="*/ 146 h 187"/>
                <a:gd name="T78" fmla="*/ 42 w 428"/>
                <a:gd name="T79" fmla="*/ 142 h 187"/>
                <a:gd name="T80" fmla="*/ 67 w 428"/>
                <a:gd name="T81" fmla="*/ 139 h 187"/>
                <a:gd name="T82" fmla="*/ 86 w 428"/>
                <a:gd name="T83" fmla="*/ 127 h 187"/>
                <a:gd name="T84" fmla="*/ 99 w 428"/>
                <a:gd name="T85" fmla="*/ 105 h 187"/>
                <a:gd name="T86" fmla="*/ 118 w 428"/>
                <a:gd name="T87" fmla="*/ 100 h 187"/>
                <a:gd name="T88" fmla="*/ 123 w 428"/>
                <a:gd name="T89" fmla="*/ 69 h 187"/>
                <a:gd name="T90" fmla="*/ 136 w 428"/>
                <a:gd name="T91" fmla="*/ 33 h 187"/>
                <a:gd name="T92" fmla="*/ 160 w 428"/>
                <a:gd name="T93" fmla="*/ 17 h 187"/>
                <a:gd name="T94" fmla="*/ 176 w 428"/>
                <a:gd name="T95" fmla="*/ 13 h 187"/>
                <a:gd name="T96" fmla="*/ 193 w 428"/>
                <a:gd name="T97" fmla="*/ 11 h 187"/>
                <a:gd name="T98" fmla="*/ 207 w 428"/>
                <a:gd name="T99" fmla="*/ 16 h 187"/>
                <a:gd name="T100" fmla="*/ 222 w 428"/>
                <a:gd name="T101" fmla="*/ 29 h 187"/>
                <a:gd name="T102" fmla="*/ 239 w 428"/>
                <a:gd name="T103" fmla="*/ 33 h 187"/>
                <a:gd name="T104" fmla="*/ 257 w 428"/>
                <a:gd name="T105" fmla="*/ 30 h 187"/>
                <a:gd name="T106" fmla="*/ 270 w 428"/>
                <a:gd name="T107" fmla="*/ 19 h 187"/>
                <a:gd name="T108" fmla="*/ 281 w 428"/>
                <a:gd name="T109" fmla="*/ 7 h 187"/>
                <a:gd name="T110" fmla="*/ 296 w 428"/>
                <a:gd name="T111" fmla="*/ 0 h 187"/>
                <a:gd name="T112" fmla="*/ 315 w 428"/>
                <a:gd name="T113" fmla="*/ 0 h 187"/>
                <a:gd name="T114" fmla="*/ 331 w 428"/>
                <a:gd name="T115" fmla="*/ 5 h 187"/>
                <a:gd name="T116" fmla="*/ 345 w 428"/>
                <a:gd name="T117" fmla="*/ 16 h 187"/>
                <a:gd name="T118" fmla="*/ 358 w 428"/>
                <a:gd name="T119" fmla="*/ 27 h 18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8"/>
                <a:gd name="T181" fmla="*/ 0 h 187"/>
                <a:gd name="T182" fmla="*/ 428 w 428"/>
                <a:gd name="T183" fmla="*/ 187 h 18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8" h="187">
                  <a:moveTo>
                    <a:pt x="364" y="34"/>
                  </a:moveTo>
                  <a:lnTo>
                    <a:pt x="371" y="49"/>
                  </a:lnTo>
                  <a:lnTo>
                    <a:pt x="377" y="66"/>
                  </a:lnTo>
                  <a:lnTo>
                    <a:pt x="386" y="79"/>
                  </a:lnTo>
                  <a:lnTo>
                    <a:pt x="403" y="81"/>
                  </a:lnTo>
                  <a:lnTo>
                    <a:pt x="409" y="85"/>
                  </a:lnTo>
                  <a:lnTo>
                    <a:pt x="415" y="85"/>
                  </a:lnTo>
                  <a:lnTo>
                    <a:pt x="420" y="84"/>
                  </a:lnTo>
                  <a:lnTo>
                    <a:pt x="428" y="85"/>
                  </a:lnTo>
                  <a:lnTo>
                    <a:pt x="428" y="94"/>
                  </a:lnTo>
                  <a:lnTo>
                    <a:pt x="422" y="100"/>
                  </a:lnTo>
                  <a:lnTo>
                    <a:pt x="415" y="105"/>
                  </a:lnTo>
                  <a:lnTo>
                    <a:pt x="407" y="111"/>
                  </a:lnTo>
                  <a:lnTo>
                    <a:pt x="399" y="114"/>
                  </a:lnTo>
                  <a:lnTo>
                    <a:pt x="391" y="117"/>
                  </a:lnTo>
                  <a:lnTo>
                    <a:pt x="381" y="118"/>
                  </a:lnTo>
                  <a:lnTo>
                    <a:pt x="373" y="120"/>
                  </a:lnTo>
                  <a:lnTo>
                    <a:pt x="364" y="118"/>
                  </a:lnTo>
                  <a:lnTo>
                    <a:pt x="355" y="117"/>
                  </a:lnTo>
                  <a:lnTo>
                    <a:pt x="346" y="114"/>
                  </a:lnTo>
                  <a:lnTo>
                    <a:pt x="339" y="108"/>
                  </a:lnTo>
                  <a:lnTo>
                    <a:pt x="333" y="103"/>
                  </a:lnTo>
                  <a:lnTo>
                    <a:pt x="329" y="95"/>
                  </a:lnTo>
                  <a:lnTo>
                    <a:pt x="325" y="87"/>
                  </a:lnTo>
                  <a:lnTo>
                    <a:pt x="322" y="79"/>
                  </a:lnTo>
                  <a:lnTo>
                    <a:pt x="317" y="72"/>
                  </a:lnTo>
                  <a:lnTo>
                    <a:pt x="312" y="68"/>
                  </a:lnTo>
                  <a:lnTo>
                    <a:pt x="304" y="65"/>
                  </a:lnTo>
                  <a:lnTo>
                    <a:pt x="294" y="65"/>
                  </a:lnTo>
                  <a:lnTo>
                    <a:pt x="288" y="68"/>
                  </a:lnTo>
                  <a:lnTo>
                    <a:pt x="284" y="72"/>
                  </a:lnTo>
                  <a:lnTo>
                    <a:pt x="278" y="76"/>
                  </a:lnTo>
                  <a:lnTo>
                    <a:pt x="274" y="81"/>
                  </a:lnTo>
                  <a:lnTo>
                    <a:pt x="268" y="85"/>
                  </a:lnTo>
                  <a:lnTo>
                    <a:pt x="262" y="88"/>
                  </a:lnTo>
                  <a:lnTo>
                    <a:pt x="257" y="91"/>
                  </a:lnTo>
                  <a:lnTo>
                    <a:pt x="251" y="92"/>
                  </a:lnTo>
                  <a:lnTo>
                    <a:pt x="241" y="91"/>
                  </a:lnTo>
                  <a:lnTo>
                    <a:pt x="232" y="88"/>
                  </a:lnTo>
                  <a:lnTo>
                    <a:pt x="223" y="85"/>
                  </a:lnTo>
                  <a:lnTo>
                    <a:pt x="216" y="79"/>
                  </a:lnTo>
                  <a:lnTo>
                    <a:pt x="209" y="74"/>
                  </a:lnTo>
                  <a:lnTo>
                    <a:pt x="202" y="68"/>
                  </a:lnTo>
                  <a:lnTo>
                    <a:pt x="194" y="62"/>
                  </a:lnTo>
                  <a:lnTo>
                    <a:pt x="187" y="58"/>
                  </a:lnTo>
                  <a:lnTo>
                    <a:pt x="180" y="61"/>
                  </a:lnTo>
                  <a:lnTo>
                    <a:pt x="174" y="62"/>
                  </a:lnTo>
                  <a:lnTo>
                    <a:pt x="168" y="66"/>
                  </a:lnTo>
                  <a:lnTo>
                    <a:pt x="164" y="72"/>
                  </a:lnTo>
                  <a:lnTo>
                    <a:pt x="164" y="92"/>
                  </a:lnTo>
                  <a:lnTo>
                    <a:pt x="162" y="111"/>
                  </a:lnTo>
                  <a:lnTo>
                    <a:pt x="157" y="130"/>
                  </a:lnTo>
                  <a:lnTo>
                    <a:pt x="145" y="146"/>
                  </a:lnTo>
                  <a:lnTo>
                    <a:pt x="139" y="153"/>
                  </a:lnTo>
                  <a:lnTo>
                    <a:pt x="133" y="156"/>
                  </a:lnTo>
                  <a:lnTo>
                    <a:pt x="126" y="159"/>
                  </a:lnTo>
                  <a:lnTo>
                    <a:pt x="118" y="159"/>
                  </a:lnTo>
                  <a:lnTo>
                    <a:pt x="110" y="160"/>
                  </a:lnTo>
                  <a:lnTo>
                    <a:pt x="103" y="162"/>
                  </a:lnTo>
                  <a:lnTo>
                    <a:pt x="97" y="165"/>
                  </a:lnTo>
                  <a:lnTo>
                    <a:pt x="93" y="171"/>
                  </a:lnTo>
                  <a:lnTo>
                    <a:pt x="86" y="176"/>
                  </a:lnTo>
                  <a:lnTo>
                    <a:pt x="77" y="178"/>
                  </a:lnTo>
                  <a:lnTo>
                    <a:pt x="67" y="178"/>
                  </a:lnTo>
                  <a:lnTo>
                    <a:pt x="58" y="175"/>
                  </a:lnTo>
                  <a:lnTo>
                    <a:pt x="49" y="171"/>
                  </a:lnTo>
                  <a:lnTo>
                    <a:pt x="39" y="172"/>
                  </a:lnTo>
                  <a:lnTo>
                    <a:pt x="28" y="175"/>
                  </a:lnTo>
                  <a:lnTo>
                    <a:pt x="19" y="178"/>
                  </a:lnTo>
                  <a:lnTo>
                    <a:pt x="16" y="181"/>
                  </a:lnTo>
                  <a:lnTo>
                    <a:pt x="12" y="184"/>
                  </a:lnTo>
                  <a:lnTo>
                    <a:pt x="9" y="187"/>
                  </a:lnTo>
                  <a:lnTo>
                    <a:pt x="5" y="185"/>
                  </a:lnTo>
                  <a:lnTo>
                    <a:pt x="2" y="178"/>
                  </a:lnTo>
                  <a:lnTo>
                    <a:pt x="0" y="169"/>
                  </a:lnTo>
                  <a:lnTo>
                    <a:pt x="2" y="160"/>
                  </a:lnTo>
                  <a:lnTo>
                    <a:pt x="6" y="153"/>
                  </a:lnTo>
                  <a:lnTo>
                    <a:pt x="16" y="146"/>
                  </a:lnTo>
                  <a:lnTo>
                    <a:pt x="29" y="143"/>
                  </a:lnTo>
                  <a:lnTo>
                    <a:pt x="42" y="142"/>
                  </a:lnTo>
                  <a:lnTo>
                    <a:pt x="55" y="142"/>
                  </a:lnTo>
                  <a:lnTo>
                    <a:pt x="67" y="139"/>
                  </a:lnTo>
                  <a:lnTo>
                    <a:pt x="78" y="134"/>
                  </a:lnTo>
                  <a:lnTo>
                    <a:pt x="86" y="127"/>
                  </a:lnTo>
                  <a:lnTo>
                    <a:pt x="91" y="113"/>
                  </a:lnTo>
                  <a:lnTo>
                    <a:pt x="99" y="105"/>
                  </a:lnTo>
                  <a:lnTo>
                    <a:pt x="109" y="103"/>
                  </a:lnTo>
                  <a:lnTo>
                    <a:pt x="118" y="100"/>
                  </a:lnTo>
                  <a:lnTo>
                    <a:pt x="123" y="91"/>
                  </a:lnTo>
                  <a:lnTo>
                    <a:pt x="123" y="69"/>
                  </a:lnTo>
                  <a:lnTo>
                    <a:pt x="128" y="50"/>
                  </a:lnTo>
                  <a:lnTo>
                    <a:pt x="136" y="33"/>
                  </a:lnTo>
                  <a:lnTo>
                    <a:pt x="152" y="20"/>
                  </a:lnTo>
                  <a:lnTo>
                    <a:pt x="160" y="17"/>
                  </a:lnTo>
                  <a:lnTo>
                    <a:pt x="168" y="14"/>
                  </a:lnTo>
                  <a:lnTo>
                    <a:pt x="176" y="13"/>
                  </a:lnTo>
                  <a:lnTo>
                    <a:pt x="184" y="11"/>
                  </a:lnTo>
                  <a:lnTo>
                    <a:pt x="193" y="11"/>
                  </a:lnTo>
                  <a:lnTo>
                    <a:pt x="200" y="13"/>
                  </a:lnTo>
                  <a:lnTo>
                    <a:pt x="207" y="16"/>
                  </a:lnTo>
                  <a:lnTo>
                    <a:pt x="215" y="21"/>
                  </a:lnTo>
                  <a:lnTo>
                    <a:pt x="222" y="29"/>
                  </a:lnTo>
                  <a:lnTo>
                    <a:pt x="231" y="33"/>
                  </a:lnTo>
                  <a:lnTo>
                    <a:pt x="239" y="33"/>
                  </a:lnTo>
                  <a:lnTo>
                    <a:pt x="249" y="33"/>
                  </a:lnTo>
                  <a:lnTo>
                    <a:pt x="257" y="30"/>
                  </a:lnTo>
                  <a:lnTo>
                    <a:pt x="262" y="24"/>
                  </a:lnTo>
                  <a:lnTo>
                    <a:pt x="270" y="19"/>
                  </a:lnTo>
                  <a:lnTo>
                    <a:pt x="275" y="13"/>
                  </a:lnTo>
                  <a:lnTo>
                    <a:pt x="281" y="7"/>
                  </a:lnTo>
                  <a:lnTo>
                    <a:pt x="288" y="3"/>
                  </a:lnTo>
                  <a:lnTo>
                    <a:pt x="296" y="0"/>
                  </a:lnTo>
                  <a:lnTo>
                    <a:pt x="304" y="0"/>
                  </a:lnTo>
                  <a:lnTo>
                    <a:pt x="315" y="0"/>
                  </a:lnTo>
                  <a:lnTo>
                    <a:pt x="323" y="3"/>
                  </a:lnTo>
                  <a:lnTo>
                    <a:pt x="331" y="5"/>
                  </a:lnTo>
                  <a:lnTo>
                    <a:pt x="339" y="10"/>
                  </a:lnTo>
                  <a:lnTo>
                    <a:pt x="345" y="16"/>
                  </a:lnTo>
                  <a:lnTo>
                    <a:pt x="352" y="21"/>
                  </a:lnTo>
                  <a:lnTo>
                    <a:pt x="358" y="27"/>
                  </a:lnTo>
                  <a:lnTo>
                    <a:pt x="36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8" name="Freeform 28"/>
            <p:cNvSpPr>
              <a:spLocks noChangeArrowheads="1"/>
            </p:cNvSpPr>
            <p:nvPr/>
          </p:nvSpPr>
          <p:spPr bwMode="auto">
            <a:xfrm flipH="1">
              <a:off x="962" y="538"/>
              <a:ext cx="56" cy="89"/>
            </a:xfrm>
            <a:custGeom>
              <a:avLst/>
              <a:gdLst>
                <a:gd name="T0" fmla="*/ 94 w 98"/>
                <a:gd name="T1" fmla="*/ 10 h 159"/>
                <a:gd name="T2" fmla="*/ 97 w 98"/>
                <a:gd name="T3" fmla="*/ 23 h 159"/>
                <a:gd name="T4" fmla="*/ 98 w 98"/>
                <a:gd name="T5" fmla="*/ 36 h 159"/>
                <a:gd name="T6" fmla="*/ 98 w 98"/>
                <a:gd name="T7" fmla="*/ 49 h 159"/>
                <a:gd name="T8" fmla="*/ 98 w 98"/>
                <a:gd name="T9" fmla="*/ 62 h 159"/>
                <a:gd name="T10" fmla="*/ 97 w 98"/>
                <a:gd name="T11" fmla="*/ 65 h 159"/>
                <a:gd name="T12" fmla="*/ 95 w 98"/>
                <a:gd name="T13" fmla="*/ 66 h 159"/>
                <a:gd name="T14" fmla="*/ 92 w 98"/>
                <a:gd name="T15" fmla="*/ 68 h 159"/>
                <a:gd name="T16" fmla="*/ 91 w 98"/>
                <a:gd name="T17" fmla="*/ 69 h 159"/>
                <a:gd name="T18" fmla="*/ 87 w 98"/>
                <a:gd name="T19" fmla="*/ 66 h 159"/>
                <a:gd name="T20" fmla="*/ 85 w 98"/>
                <a:gd name="T21" fmla="*/ 62 h 159"/>
                <a:gd name="T22" fmla="*/ 84 w 98"/>
                <a:gd name="T23" fmla="*/ 58 h 159"/>
                <a:gd name="T24" fmla="*/ 81 w 98"/>
                <a:gd name="T25" fmla="*/ 53 h 159"/>
                <a:gd name="T26" fmla="*/ 75 w 98"/>
                <a:gd name="T27" fmla="*/ 45 h 159"/>
                <a:gd name="T28" fmla="*/ 68 w 98"/>
                <a:gd name="T29" fmla="*/ 39 h 159"/>
                <a:gd name="T30" fmla="*/ 60 w 98"/>
                <a:gd name="T31" fmla="*/ 35 h 159"/>
                <a:gd name="T32" fmla="*/ 50 w 98"/>
                <a:gd name="T33" fmla="*/ 36 h 159"/>
                <a:gd name="T34" fmla="*/ 31 w 98"/>
                <a:gd name="T35" fmla="*/ 53 h 159"/>
                <a:gd name="T36" fmla="*/ 21 w 98"/>
                <a:gd name="T37" fmla="*/ 75 h 159"/>
                <a:gd name="T38" fmla="*/ 18 w 98"/>
                <a:gd name="T39" fmla="*/ 101 h 159"/>
                <a:gd name="T40" fmla="*/ 18 w 98"/>
                <a:gd name="T41" fmla="*/ 127 h 159"/>
                <a:gd name="T42" fmla="*/ 20 w 98"/>
                <a:gd name="T43" fmla="*/ 136 h 159"/>
                <a:gd name="T44" fmla="*/ 23 w 98"/>
                <a:gd name="T45" fmla="*/ 145 h 159"/>
                <a:gd name="T46" fmla="*/ 23 w 98"/>
                <a:gd name="T47" fmla="*/ 153 h 159"/>
                <a:gd name="T48" fmla="*/ 17 w 98"/>
                <a:gd name="T49" fmla="*/ 159 h 159"/>
                <a:gd name="T50" fmla="*/ 3 w 98"/>
                <a:gd name="T51" fmla="*/ 130 h 159"/>
                <a:gd name="T52" fmla="*/ 0 w 98"/>
                <a:gd name="T53" fmla="*/ 95 h 159"/>
                <a:gd name="T54" fmla="*/ 5 w 98"/>
                <a:gd name="T55" fmla="*/ 61 h 159"/>
                <a:gd name="T56" fmla="*/ 16 w 98"/>
                <a:gd name="T57" fmla="*/ 29 h 159"/>
                <a:gd name="T58" fmla="*/ 21 w 98"/>
                <a:gd name="T59" fmla="*/ 20 h 159"/>
                <a:gd name="T60" fmla="*/ 29 w 98"/>
                <a:gd name="T61" fmla="*/ 14 h 159"/>
                <a:gd name="T62" fmla="*/ 36 w 98"/>
                <a:gd name="T63" fmla="*/ 8 h 159"/>
                <a:gd name="T64" fmla="*/ 45 w 98"/>
                <a:gd name="T65" fmla="*/ 4 h 159"/>
                <a:gd name="T66" fmla="*/ 53 w 98"/>
                <a:gd name="T67" fmla="*/ 1 h 159"/>
                <a:gd name="T68" fmla="*/ 62 w 98"/>
                <a:gd name="T69" fmla="*/ 0 h 159"/>
                <a:gd name="T70" fmla="*/ 72 w 98"/>
                <a:gd name="T71" fmla="*/ 0 h 159"/>
                <a:gd name="T72" fmla="*/ 82 w 98"/>
                <a:gd name="T73" fmla="*/ 1 h 159"/>
                <a:gd name="T74" fmla="*/ 94 w 98"/>
                <a:gd name="T75" fmla="*/ 10 h 15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8"/>
                <a:gd name="T115" fmla="*/ 0 h 159"/>
                <a:gd name="T116" fmla="*/ 98 w 98"/>
                <a:gd name="T117" fmla="*/ 159 h 15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8" h="159">
                  <a:moveTo>
                    <a:pt x="94" y="10"/>
                  </a:moveTo>
                  <a:lnTo>
                    <a:pt x="97" y="23"/>
                  </a:lnTo>
                  <a:lnTo>
                    <a:pt x="98" y="36"/>
                  </a:lnTo>
                  <a:lnTo>
                    <a:pt x="98" y="49"/>
                  </a:lnTo>
                  <a:lnTo>
                    <a:pt x="98" y="62"/>
                  </a:lnTo>
                  <a:lnTo>
                    <a:pt x="97" y="65"/>
                  </a:lnTo>
                  <a:lnTo>
                    <a:pt x="95" y="66"/>
                  </a:lnTo>
                  <a:lnTo>
                    <a:pt x="92" y="68"/>
                  </a:lnTo>
                  <a:lnTo>
                    <a:pt x="91" y="69"/>
                  </a:lnTo>
                  <a:lnTo>
                    <a:pt x="87" y="66"/>
                  </a:lnTo>
                  <a:lnTo>
                    <a:pt x="85" y="62"/>
                  </a:lnTo>
                  <a:lnTo>
                    <a:pt x="84" y="58"/>
                  </a:lnTo>
                  <a:lnTo>
                    <a:pt x="81" y="53"/>
                  </a:lnTo>
                  <a:lnTo>
                    <a:pt x="75" y="45"/>
                  </a:lnTo>
                  <a:lnTo>
                    <a:pt x="68" y="39"/>
                  </a:lnTo>
                  <a:lnTo>
                    <a:pt x="60" y="35"/>
                  </a:lnTo>
                  <a:lnTo>
                    <a:pt x="50" y="36"/>
                  </a:lnTo>
                  <a:lnTo>
                    <a:pt x="31" y="53"/>
                  </a:lnTo>
                  <a:lnTo>
                    <a:pt x="21" y="75"/>
                  </a:lnTo>
                  <a:lnTo>
                    <a:pt x="18" y="101"/>
                  </a:lnTo>
                  <a:lnTo>
                    <a:pt x="18" y="127"/>
                  </a:lnTo>
                  <a:lnTo>
                    <a:pt x="20" y="136"/>
                  </a:lnTo>
                  <a:lnTo>
                    <a:pt x="23" y="145"/>
                  </a:lnTo>
                  <a:lnTo>
                    <a:pt x="23" y="153"/>
                  </a:lnTo>
                  <a:lnTo>
                    <a:pt x="17" y="159"/>
                  </a:lnTo>
                  <a:lnTo>
                    <a:pt x="3" y="130"/>
                  </a:lnTo>
                  <a:lnTo>
                    <a:pt x="0" y="95"/>
                  </a:lnTo>
                  <a:lnTo>
                    <a:pt x="5" y="61"/>
                  </a:lnTo>
                  <a:lnTo>
                    <a:pt x="16" y="29"/>
                  </a:lnTo>
                  <a:lnTo>
                    <a:pt x="21" y="20"/>
                  </a:lnTo>
                  <a:lnTo>
                    <a:pt x="29" y="14"/>
                  </a:lnTo>
                  <a:lnTo>
                    <a:pt x="36" y="8"/>
                  </a:lnTo>
                  <a:lnTo>
                    <a:pt x="45" y="4"/>
                  </a:lnTo>
                  <a:lnTo>
                    <a:pt x="53" y="1"/>
                  </a:lnTo>
                  <a:lnTo>
                    <a:pt x="62" y="0"/>
                  </a:lnTo>
                  <a:lnTo>
                    <a:pt x="72" y="0"/>
                  </a:lnTo>
                  <a:lnTo>
                    <a:pt x="82" y="1"/>
                  </a:lnTo>
                  <a:lnTo>
                    <a:pt x="9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19" name="Freeform 29"/>
            <p:cNvSpPr>
              <a:spLocks noChangeArrowheads="1"/>
            </p:cNvSpPr>
            <p:nvPr/>
          </p:nvSpPr>
          <p:spPr bwMode="auto">
            <a:xfrm flipH="1">
              <a:off x="731" y="564"/>
              <a:ext cx="290" cy="315"/>
            </a:xfrm>
            <a:custGeom>
              <a:avLst/>
              <a:gdLst>
                <a:gd name="T0" fmla="*/ 495 w 511"/>
                <a:gd name="T1" fmla="*/ 32 h 569"/>
                <a:gd name="T2" fmla="*/ 475 w 511"/>
                <a:gd name="T3" fmla="*/ 117 h 569"/>
                <a:gd name="T4" fmla="*/ 475 w 511"/>
                <a:gd name="T5" fmla="*/ 230 h 569"/>
                <a:gd name="T6" fmla="*/ 442 w 511"/>
                <a:gd name="T7" fmla="*/ 272 h 569"/>
                <a:gd name="T8" fmla="*/ 403 w 511"/>
                <a:gd name="T9" fmla="*/ 272 h 569"/>
                <a:gd name="T10" fmla="*/ 375 w 511"/>
                <a:gd name="T11" fmla="*/ 288 h 569"/>
                <a:gd name="T12" fmla="*/ 358 w 511"/>
                <a:gd name="T13" fmla="*/ 318 h 569"/>
                <a:gd name="T14" fmla="*/ 327 w 511"/>
                <a:gd name="T15" fmla="*/ 326 h 569"/>
                <a:gd name="T16" fmla="*/ 306 w 511"/>
                <a:gd name="T17" fmla="*/ 352 h 569"/>
                <a:gd name="T18" fmla="*/ 275 w 511"/>
                <a:gd name="T19" fmla="*/ 373 h 569"/>
                <a:gd name="T20" fmla="*/ 255 w 511"/>
                <a:gd name="T21" fmla="*/ 429 h 569"/>
                <a:gd name="T22" fmla="*/ 235 w 511"/>
                <a:gd name="T23" fmla="*/ 481 h 569"/>
                <a:gd name="T24" fmla="*/ 207 w 511"/>
                <a:gd name="T25" fmla="*/ 528 h 569"/>
                <a:gd name="T26" fmla="*/ 166 w 511"/>
                <a:gd name="T27" fmla="*/ 568 h 569"/>
                <a:gd name="T28" fmla="*/ 185 w 511"/>
                <a:gd name="T29" fmla="*/ 520 h 569"/>
                <a:gd name="T30" fmla="*/ 223 w 511"/>
                <a:gd name="T31" fmla="*/ 442 h 569"/>
                <a:gd name="T32" fmla="*/ 233 w 511"/>
                <a:gd name="T33" fmla="*/ 388 h 569"/>
                <a:gd name="T34" fmla="*/ 211 w 511"/>
                <a:gd name="T35" fmla="*/ 365 h 569"/>
                <a:gd name="T36" fmla="*/ 191 w 511"/>
                <a:gd name="T37" fmla="*/ 344 h 569"/>
                <a:gd name="T38" fmla="*/ 166 w 511"/>
                <a:gd name="T39" fmla="*/ 350 h 569"/>
                <a:gd name="T40" fmla="*/ 130 w 511"/>
                <a:gd name="T41" fmla="*/ 331 h 569"/>
                <a:gd name="T42" fmla="*/ 93 w 511"/>
                <a:gd name="T43" fmla="*/ 368 h 569"/>
                <a:gd name="T44" fmla="*/ 51 w 511"/>
                <a:gd name="T45" fmla="*/ 378 h 569"/>
                <a:gd name="T46" fmla="*/ 36 w 511"/>
                <a:gd name="T47" fmla="*/ 407 h 569"/>
                <a:gd name="T48" fmla="*/ 46 w 511"/>
                <a:gd name="T49" fmla="*/ 475 h 569"/>
                <a:gd name="T50" fmla="*/ 30 w 511"/>
                <a:gd name="T51" fmla="*/ 486 h 569"/>
                <a:gd name="T52" fmla="*/ 4 w 511"/>
                <a:gd name="T53" fmla="*/ 434 h 569"/>
                <a:gd name="T54" fmla="*/ 14 w 511"/>
                <a:gd name="T55" fmla="*/ 353 h 569"/>
                <a:gd name="T56" fmla="*/ 58 w 511"/>
                <a:gd name="T57" fmla="*/ 340 h 569"/>
                <a:gd name="T58" fmla="*/ 80 w 511"/>
                <a:gd name="T59" fmla="*/ 310 h 569"/>
                <a:gd name="T60" fmla="*/ 104 w 511"/>
                <a:gd name="T61" fmla="*/ 281 h 569"/>
                <a:gd name="T62" fmla="*/ 133 w 511"/>
                <a:gd name="T63" fmla="*/ 287 h 569"/>
                <a:gd name="T64" fmla="*/ 153 w 511"/>
                <a:gd name="T65" fmla="*/ 304 h 569"/>
                <a:gd name="T66" fmla="*/ 178 w 511"/>
                <a:gd name="T67" fmla="*/ 298 h 569"/>
                <a:gd name="T68" fmla="*/ 203 w 511"/>
                <a:gd name="T69" fmla="*/ 301 h 569"/>
                <a:gd name="T70" fmla="*/ 232 w 511"/>
                <a:gd name="T71" fmla="*/ 342 h 569"/>
                <a:gd name="T72" fmla="*/ 275 w 511"/>
                <a:gd name="T73" fmla="*/ 336 h 569"/>
                <a:gd name="T74" fmla="*/ 288 w 511"/>
                <a:gd name="T75" fmla="*/ 327 h 569"/>
                <a:gd name="T76" fmla="*/ 261 w 511"/>
                <a:gd name="T77" fmla="*/ 321 h 569"/>
                <a:gd name="T78" fmla="*/ 285 w 511"/>
                <a:gd name="T79" fmla="*/ 300 h 569"/>
                <a:gd name="T80" fmla="*/ 323 w 511"/>
                <a:gd name="T81" fmla="*/ 298 h 569"/>
                <a:gd name="T82" fmla="*/ 346 w 511"/>
                <a:gd name="T83" fmla="*/ 269 h 569"/>
                <a:gd name="T84" fmla="*/ 337 w 511"/>
                <a:gd name="T85" fmla="*/ 256 h 569"/>
                <a:gd name="T86" fmla="*/ 356 w 511"/>
                <a:gd name="T87" fmla="*/ 239 h 569"/>
                <a:gd name="T88" fmla="*/ 397 w 511"/>
                <a:gd name="T89" fmla="*/ 245 h 569"/>
                <a:gd name="T90" fmla="*/ 439 w 511"/>
                <a:gd name="T91" fmla="*/ 239 h 569"/>
                <a:gd name="T92" fmla="*/ 450 w 511"/>
                <a:gd name="T93" fmla="*/ 105 h 569"/>
                <a:gd name="T94" fmla="*/ 466 w 511"/>
                <a:gd name="T95" fmla="*/ 34 h 569"/>
                <a:gd name="T96" fmla="*/ 495 w 511"/>
                <a:gd name="T97" fmla="*/ 4 h 569"/>
                <a:gd name="T98" fmla="*/ 510 w 511"/>
                <a:gd name="T99" fmla="*/ 5 h 5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11"/>
                <a:gd name="T151" fmla="*/ 0 h 569"/>
                <a:gd name="T152" fmla="*/ 511 w 511"/>
                <a:gd name="T153" fmla="*/ 569 h 5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11" h="569">
                  <a:moveTo>
                    <a:pt x="511" y="8"/>
                  </a:moveTo>
                  <a:lnTo>
                    <a:pt x="508" y="17"/>
                  </a:lnTo>
                  <a:lnTo>
                    <a:pt x="503" y="24"/>
                  </a:lnTo>
                  <a:lnTo>
                    <a:pt x="495" y="32"/>
                  </a:lnTo>
                  <a:lnTo>
                    <a:pt x="491" y="39"/>
                  </a:lnTo>
                  <a:lnTo>
                    <a:pt x="478" y="62"/>
                  </a:lnTo>
                  <a:lnTo>
                    <a:pt x="475" y="88"/>
                  </a:lnTo>
                  <a:lnTo>
                    <a:pt x="475" y="117"/>
                  </a:lnTo>
                  <a:lnTo>
                    <a:pt x="474" y="143"/>
                  </a:lnTo>
                  <a:lnTo>
                    <a:pt x="475" y="172"/>
                  </a:lnTo>
                  <a:lnTo>
                    <a:pt x="476" y="201"/>
                  </a:lnTo>
                  <a:lnTo>
                    <a:pt x="475" y="230"/>
                  </a:lnTo>
                  <a:lnTo>
                    <a:pt x="468" y="256"/>
                  </a:lnTo>
                  <a:lnTo>
                    <a:pt x="461" y="263"/>
                  </a:lnTo>
                  <a:lnTo>
                    <a:pt x="452" y="269"/>
                  </a:lnTo>
                  <a:lnTo>
                    <a:pt x="442" y="272"/>
                  </a:lnTo>
                  <a:lnTo>
                    <a:pt x="433" y="274"/>
                  </a:lnTo>
                  <a:lnTo>
                    <a:pt x="421" y="275"/>
                  </a:lnTo>
                  <a:lnTo>
                    <a:pt x="411" y="274"/>
                  </a:lnTo>
                  <a:lnTo>
                    <a:pt x="403" y="272"/>
                  </a:lnTo>
                  <a:lnTo>
                    <a:pt x="392" y="269"/>
                  </a:lnTo>
                  <a:lnTo>
                    <a:pt x="385" y="274"/>
                  </a:lnTo>
                  <a:lnTo>
                    <a:pt x="379" y="281"/>
                  </a:lnTo>
                  <a:lnTo>
                    <a:pt x="375" y="288"/>
                  </a:lnTo>
                  <a:lnTo>
                    <a:pt x="372" y="297"/>
                  </a:lnTo>
                  <a:lnTo>
                    <a:pt x="369" y="305"/>
                  </a:lnTo>
                  <a:lnTo>
                    <a:pt x="363" y="313"/>
                  </a:lnTo>
                  <a:lnTo>
                    <a:pt x="358" y="318"/>
                  </a:lnTo>
                  <a:lnTo>
                    <a:pt x="348" y="321"/>
                  </a:lnTo>
                  <a:lnTo>
                    <a:pt x="340" y="323"/>
                  </a:lnTo>
                  <a:lnTo>
                    <a:pt x="333" y="323"/>
                  </a:lnTo>
                  <a:lnTo>
                    <a:pt x="327" y="326"/>
                  </a:lnTo>
                  <a:lnTo>
                    <a:pt x="321" y="330"/>
                  </a:lnTo>
                  <a:lnTo>
                    <a:pt x="319" y="340"/>
                  </a:lnTo>
                  <a:lnTo>
                    <a:pt x="313" y="347"/>
                  </a:lnTo>
                  <a:lnTo>
                    <a:pt x="306" y="352"/>
                  </a:lnTo>
                  <a:lnTo>
                    <a:pt x="297" y="356"/>
                  </a:lnTo>
                  <a:lnTo>
                    <a:pt x="288" y="362"/>
                  </a:lnTo>
                  <a:lnTo>
                    <a:pt x="281" y="366"/>
                  </a:lnTo>
                  <a:lnTo>
                    <a:pt x="275" y="373"/>
                  </a:lnTo>
                  <a:lnTo>
                    <a:pt x="272" y="384"/>
                  </a:lnTo>
                  <a:lnTo>
                    <a:pt x="262" y="397"/>
                  </a:lnTo>
                  <a:lnTo>
                    <a:pt x="258" y="413"/>
                  </a:lnTo>
                  <a:lnTo>
                    <a:pt x="255" y="429"/>
                  </a:lnTo>
                  <a:lnTo>
                    <a:pt x="250" y="443"/>
                  </a:lnTo>
                  <a:lnTo>
                    <a:pt x="245" y="456"/>
                  </a:lnTo>
                  <a:lnTo>
                    <a:pt x="239" y="468"/>
                  </a:lnTo>
                  <a:lnTo>
                    <a:pt x="235" y="481"/>
                  </a:lnTo>
                  <a:lnTo>
                    <a:pt x="229" y="494"/>
                  </a:lnTo>
                  <a:lnTo>
                    <a:pt x="221" y="505"/>
                  </a:lnTo>
                  <a:lnTo>
                    <a:pt x="216" y="517"/>
                  </a:lnTo>
                  <a:lnTo>
                    <a:pt x="207" y="528"/>
                  </a:lnTo>
                  <a:lnTo>
                    <a:pt x="198" y="540"/>
                  </a:lnTo>
                  <a:lnTo>
                    <a:pt x="190" y="546"/>
                  </a:lnTo>
                  <a:lnTo>
                    <a:pt x="177" y="557"/>
                  </a:lnTo>
                  <a:lnTo>
                    <a:pt x="166" y="568"/>
                  </a:lnTo>
                  <a:lnTo>
                    <a:pt x="161" y="569"/>
                  </a:lnTo>
                  <a:lnTo>
                    <a:pt x="166" y="555"/>
                  </a:lnTo>
                  <a:lnTo>
                    <a:pt x="175" y="537"/>
                  </a:lnTo>
                  <a:lnTo>
                    <a:pt x="185" y="520"/>
                  </a:lnTo>
                  <a:lnTo>
                    <a:pt x="197" y="500"/>
                  </a:lnTo>
                  <a:lnTo>
                    <a:pt x="207" y="479"/>
                  </a:lnTo>
                  <a:lnTo>
                    <a:pt x="216" y="460"/>
                  </a:lnTo>
                  <a:lnTo>
                    <a:pt x="223" y="442"/>
                  </a:lnTo>
                  <a:lnTo>
                    <a:pt x="226" y="426"/>
                  </a:lnTo>
                  <a:lnTo>
                    <a:pt x="229" y="413"/>
                  </a:lnTo>
                  <a:lnTo>
                    <a:pt x="232" y="401"/>
                  </a:lnTo>
                  <a:lnTo>
                    <a:pt x="233" y="388"/>
                  </a:lnTo>
                  <a:lnTo>
                    <a:pt x="229" y="376"/>
                  </a:lnTo>
                  <a:lnTo>
                    <a:pt x="221" y="373"/>
                  </a:lnTo>
                  <a:lnTo>
                    <a:pt x="216" y="369"/>
                  </a:lnTo>
                  <a:lnTo>
                    <a:pt x="211" y="365"/>
                  </a:lnTo>
                  <a:lnTo>
                    <a:pt x="207" y="358"/>
                  </a:lnTo>
                  <a:lnTo>
                    <a:pt x="201" y="352"/>
                  </a:lnTo>
                  <a:lnTo>
                    <a:pt x="197" y="347"/>
                  </a:lnTo>
                  <a:lnTo>
                    <a:pt x="191" y="344"/>
                  </a:lnTo>
                  <a:lnTo>
                    <a:pt x="184" y="343"/>
                  </a:lnTo>
                  <a:lnTo>
                    <a:pt x="178" y="346"/>
                  </a:lnTo>
                  <a:lnTo>
                    <a:pt x="172" y="349"/>
                  </a:lnTo>
                  <a:lnTo>
                    <a:pt x="166" y="350"/>
                  </a:lnTo>
                  <a:lnTo>
                    <a:pt x="161" y="350"/>
                  </a:lnTo>
                  <a:lnTo>
                    <a:pt x="150" y="344"/>
                  </a:lnTo>
                  <a:lnTo>
                    <a:pt x="140" y="337"/>
                  </a:lnTo>
                  <a:lnTo>
                    <a:pt x="130" y="331"/>
                  </a:lnTo>
                  <a:lnTo>
                    <a:pt x="119" y="331"/>
                  </a:lnTo>
                  <a:lnTo>
                    <a:pt x="107" y="342"/>
                  </a:lnTo>
                  <a:lnTo>
                    <a:pt x="100" y="356"/>
                  </a:lnTo>
                  <a:lnTo>
                    <a:pt x="93" y="368"/>
                  </a:lnTo>
                  <a:lnTo>
                    <a:pt x="80" y="376"/>
                  </a:lnTo>
                  <a:lnTo>
                    <a:pt x="69" y="378"/>
                  </a:lnTo>
                  <a:lnTo>
                    <a:pt x="61" y="378"/>
                  </a:lnTo>
                  <a:lnTo>
                    <a:pt x="51" y="378"/>
                  </a:lnTo>
                  <a:lnTo>
                    <a:pt x="40" y="376"/>
                  </a:lnTo>
                  <a:lnTo>
                    <a:pt x="35" y="385"/>
                  </a:lnTo>
                  <a:lnTo>
                    <a:pt x="35" y="397"/>
                  </a:lnTo>
                  <a:lnTo>
                    <a:pt x="36" y="407"/>
                  </a:lnTo>
                  <a:lnTo>
                    <a:pt x="36" y="418"/>
                  </a:lnTo>
                  <a:lnTo>
                    <a:pt x="37" y="437"/>
                  </a:lnTo>
                  <a:lnTo>
                    <a:pt x="43" y="456"/>
                  </a:lnTo>
                  <a:lnTo>
                    <a:pt x="46" y="475"/>
                  </a:lnTo>
                  <a:lnTo>
                    <a:pt x="42" y="494"/>
                  </a:lnTo>
                  <a:lnTo>
                    <a:pt x="36" y="494"/>
                  </a:lnTo>
                  <a:lnTo>
                    <a:pt x="33" y="491"/>
                  </a:lnTo>
                  <a:lnTo>
                    <a:pt x="30" y="486"/>
                  </a:lnTo>
                  <a:lnTo>
                    <a:pt x="29" y="481"/>
                  </a:lnTo>
                  <a:lnTo>
                    <a:pt x="23" y="465"/>
                  </a:lnTo>
                  <a:lnTo>
                    <a:pt x="13" y="449"/>
                  </a:lnTo>
                  <a:lnTo>
                    <a:pt x="4" y="434"/>
                  </a:lnTo>
                  <a:lnTo>
                    <a:pt x="1" y="417"/>
                  </a:lnTo>
                  <a:lnTo>
                    <a:pt x="0" y="394"/>
                  </a:lnTo>
                  <a:lnTo>
                    <a:pt x="4" y="371"/>
                  </a:lnTo>
                  <a:lnTo>
                    <a:pt x="14" y="353"/>
                  </a:lnTo>
                  <a:lnTo>
                    <a:pt x="30" y="339"/>
                  </a:lnTo>
                  <a:lnTo>
                    <a:pt x="40" y="339"/>
                  </a:lnTo>
                  <a:lnTo>
                    <a:pt x="49" y="340"/>
                  </a:lnTo>
                  <a:lnTo>
                    <a:pt x="58" y="340"/>
                  </a:lnTo>
                  <a:lnTo>
                    <a:pt x="66" y="334"/>
                  </a:lnTo>
                  <a:lnTo>
                    <a:pt x="71" y="327"/>
                  </a:lnTo>
                  <a:lnTo>
                    <a:pt x="75" y="318"/>
                  </a:lnTo>
                  <a:lnTo>
                    <a:pt x="80" y="310"/>
                  </a:lnTo>
                  <a:lnTo>
                    <a:pt x="84" y="300"/>
                  </a:lnTo>
                  <a:lnTo>
                    <a:pt x="90" y="292"/>
                  </a:lnTo>
                  <a:lnTo>
                    <a:pt x="95" y="287"/>
                  </a:lnTo>
                  <a:lnTo>
                    <a:pt x="104" y="281"/>
                  </a:lnTo>
                  <a:lnTo>
                    <a:pt x="114" y="279"/>
                  </a:lnTo>
                  <a:lnTo>
                    <a:pt x="122" y="279"/>
                  </a:lnTo>
                  <a:lnTo>
                    <a:pt x="129" y="282"/>
                  </a:lnTo>
                  <a:lnTo>
                    <a:pt x="133" y="287"/>
                  </a:lnTo>
                  <a:lnTo>
                    <a:pt x="137" y="292"/>
                  </a:lnTo>
                  <a:lnTo>
                    <a:pt x="142" y="298"/>
                  </a:lnTo>
                  <a:lnTo>
                    <a:pt x="148" y="301"/>
                  </a:lnTo>
                  <a:lnTo>
                    <a:pt x="153" y="304"/>
                  </a:lnTo>
                  <a:lnTo>
                    <a:pt x="161" y="302"/>
                  </a:lnTo>
                  <a:lnTo>
                    <a:pt x="166" y="301"/>
                  </a:lnTo>
                  <a:lnTo>
                    <a:pt x="172" y="300"/>
                  </a:lnTo>
                  <a:lnTo>
                    <a:pt x="178" y="298"/>
                  </a:lnTo>
                  <a:lnTo>
                    <a:pt x="185" y="297"/>
                  </a:lnTo>
                  <a:lnTo>
                    <a:pt x="191" y="298"/>
                  </a:lnTo>
                  <a:lnTo>
                    <a:pt x="197" y="298"/>
                  </a:lnTo>
                  <a:lnTo>
                    <a:pt x="203" y="301"/>
                  </a:lnTo>
                  <a:lnTo>
                    <a:pt x="207" y="305"/>
                  </a:lnTo>
                  <a:lnTo>
                    <a:pt x="214" y="317"/>
                  </a:lnTo>
                  <a:lnTo>
                    <a:pt x="221" y="331"/>
                  </a:lnTo>
                  <a:lnTo>
                    <a:pt x="232" y="342"/>
                  </a:lnTo>
                  <a:lnTo>
                    <a:pt x="248" y="343"/>
                  </a:lnTo>
                  <a:lnTo>
                    <a:pt x="256" y="343"/>
                  </a:lnTo>
                  <a:lnTo>
                    <a:pt x="266" y="340"/>
                  </a:lnTo>
                  <a:lnTo>
                    <a:pt x="275" y="336"/>
                  </a:lnTo>
                  <a:lnTo>
                    <a:pt x="285" y="333"/>
                  </a:lnTo>
                  <a:lnTo>
                    <a:pt x="287" y="331"/>
                  </a:lnTo>
                  <a:lnTo>
                    <a:pt x="288" y="330"/>
                  </a:lnTo>
                  <a:lnTo>
                    <a:pt x="288" y="327"/>
                  </a:lnTo>
                  <a:lnTo>
                    <a:pt x="287" y="324"/>
                  </a:lnTo>
                  <a:lnTo>
                    <a:pt x="278" y="321"/>
                  </a:lnTo>
                  <a:lnTo>
                    <a:pt x="268" y="323"/>
                  </a:lnTo>
                  <a:lnTo>
                    <a:pt x="261" y="321"/>
                  </a:lnTo>
                  <a:lnTo>
                    <a:pt x="261" y="311"/>
                  </a:lnTo>
                  <a:lnTo>
                    <a:pt x="268" y="305"/>
                  </a:lnTo>
                  <a:lnTo>
                    <a:pt x="277" y="302"/>
                  </a:lnTo>
                  <a:lnTo>
                    <a:pt x="285" y="300"/>
                  </a:lnTo>
                  <a:lnTo>
                    <a:pt x="294" y="300"/>
                  </a:lnTo>
                  <a:lnTo>
                    <a:pt x="304" y="300"/>
                  </a:lnTo>
                  <a:lnTo>
                    <a:pt x="313" y="300"/>
                  </a:lnTo>
                  <a:lnTo>
                    <a:pt x="323" y="298"/>
                  </a:lnTo>
                  <a:lnTo>
                    <a:pt x="332" y="297"/>
                  </a:lnTo>
                  <a:lnTo>
                    <a:pt x="337" y="288"/>
                  </a:lnTo>
                  <a:lnTo>
                    <a:pt x="342" y="278"/>
                  </a:lnTo>
                  <a:lnTo>
                    <a:pt x="346" y="269"/>
                  </a:lnTo>
                  <a:lnTo>
                    <a:pt x="352" y="260"/>
                  </a:lnTo>
                  <a:lnTo>
                    <a:pt x="348" y="259"/>
                  </a:lnTo>
                  <a:lnTo>
                    <a:pt x="342" y="258"/>
                  </a:lnTo>
                  <a:lnTo>
                    <a:pt x="337" y="256"/>
                  </a:lnTo>
                  <a:lnTo>
                    <a:pt x="336" y="252"/>
                  </a:lnTo>
                  <a:lnTo>
                    <a:pt x="340" y="245"/>
                  </a:lnTo>
                  <a:lnTo>
                    <a:pt x="348" y="242"/>
                  </a:lnTo>
                  <a:lnTo>
                    <a:pt x="356" y="239"/>
                  </a:lnTo>
                  <a:lnTo>
                    <a:pt x="365" y="237"/>
                  </a:lnTo>
                  <a:lnTo>
                    <a:pt x="375" y="239"/>
                  </a:lnTo>
                  <a:lnTo>
                    <a:pt x="385" y="242"/>
                  </a:lnTo>
                  <a:lnTo>
                    <a:pt x="397" y="245"/>
                  </a:lnTo>
                  <a:lnTo>
                    <a:pt x="408" y="246"/>
                  </a:lnTo>
                  <a:lnTo>
                    <a:pt x="418" y="246"/>
                  </a:lnTo>
                  <a:lnTo>
                    <a:pt x="429" y="243"/>
                  </a:lnTo>
                  <a:lnTo>
                    <a:pt x="439" y="239"/>
                  </a:lnTo>
                  <a:lnTo>
                    <a:pt x="447" y="230"/>
                  </a:lnTo>
                  <a:lnTo>
                    <a:pt x="453" y="188"/>
                  </a:lnTo>
                  <a:lnTo>
                    <a:pt x="452" y="146"/>
                  </a:lnTo>
                  <a:lnTo>
                    <a:pt x="450" y="105"/>
                  </a:lnTo>
                  <a:lnTo>
                    <a:pt x="453" y="62"/>
                  </a:lnTo>
                  <a:lnTo>
                    <a:pt x="456" y="53"/>
                  </a:lnTo>
                  <a:lnTo>
                    <a:pt x="461" y="43"/>
                  </a:lnTo>
                  <a:lnTo>
                    <a:pt x="466" y="34"/>
                  </a:lnTo>
                  <a:lnTo>
                    <a:pt x="472" y="26"/>
                  </a:lnTo>
                  <a:lnTo>
                    <a:pt x="479" y="17"/>
                  </a:lnTo>
                  <a:lnTo>
                    <a:pt x="487" y="10"/>
                  </a:lnTo>
                  <a:lnTo>
                    <a:pt x="495" y="4"/>
                  </a:lnTo>
                  <a:lnTo>
                    <a:pt x="505" y="0"/>
                  </a:lnTo>
                  <a:lnTo>
                    <a:pt x="507" y="1"/>
                  </a:lnTo>
                  <a:lnTo>
                    <a:pt x="508" y="4"/>
                  </a:lnTo>
                  <a:lnTo>
                    <a:pt x="510" y="5"/>
                  </a:lnTo>
                  <a:lnTo>
                    <a:pt x="511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0" name="Freeform 30"/>
            <p:cNvSpPr>
              <a:spLocks noChangeArrowheads="1"/>
            </p:cNvSpPr>
            <p:nvPr/>
          </p:nvSpPr>
          <p:spPr bwMode="auto">
            <a:xfrm flipH="1">
              <a:off x="794" y="580"/>
              <a:ext cx="71" cy="33"/>
            </a:xfrm>
            <a:custGeom>
              <a:avLst/>
              <a:gdLst>
                <a:gd name="T0" fmla="*/ 123 w 123"/>
                <a:gd name="T1" fmla="*/ 22 h 60"/>
                <a:gd name="T2" fmla="*/ 115 w 123"/>
                <a:gd name="T3" fmla="*/ 29 h 60"/>
                <a:gd name="T4" fmla="*/ 105 w 123"/>
                <a:gd name="T5" fmla="*/ 31 h 60"/>
                <a:gd name="T6" fmla="*/ 92 w 123"/>
                <a:gd name="T7" fmla="*/ 29 h 60"/>
                <a:gd name="T8" fmla="*/ 81 w 123"/>
                <a:gd name="T9" fmla="*/ 32 h 60"/>
                <a:gd name="T10" fmla="*/ 72 w 123"/>
                <a:gd name="T11" fmla="*/ 35 h 60"/>
                <a:gd name="T12" fmla="*/ 65 w 123"/>
                <a:gd name="T13" fmla="*/ 36 h 60"/>
                <a:gd name="T14" fmla="*/ 56 w 123"/>
                <a:gd name="T15" fmla="*/ 39 h 60"/>
                <a:gd name="T16" fmla="*/ 47 w 123"/>
                <a:gd name="T17" fmla="*/ 44 h 60"/>
                <a:gd name="T18" fmla="*/ 40 w 123"/>
                <a:gd name="T19" fmla="*/ 46 h 60"/>
                <a:gd name="T20" fmla="*/ 31 w 123"/>
                <a:gd name="T21" fmla="*/ 51 h 60"/>
                <a:gd name="T22" fmla="*/ 24 w 123"/>
                <a:gd name="T23" fmla="*/ 55 h 60"/>
                <a:gd name="T24" fmla="*/ 17 w 123"/>
                <a:gd name="T25" fmla="*/ 60 h 60"/>
                <a:gd name="T26" fmla="*/ 11 w 123"/>
                <a:gd name="T27" fmla="*/ 60 h 60"/>
                <a:gd name="T28" fmla="*/ 7 w 123"/>
                <a:gd name="T29" fmla="*/ 58 h 60"/>
                <a:gd name="T30" fmla="*/ 2 w 123"/>
                <a:gd name="T31" fmla="*/ 55 h 60"/>
                <a:gd name="T32" fmla="*/ 0 w 123"/>
                <a:gd name="T33" fmla="*/ 51 h 60"/>
                <a:gd name="T34" fmla="*/ 4 w 123"/>
                <a:gd name="T35" fmla="*/ 44 h 60"/>
                <a:gd name="T36" fmla="*/ 8 w 123"/>
                <a:gd name="T37" fmla="*/ 38 h 60"/>
                <a:gd name="T38" fmla="*/ 14 w 123"/>
                <a:gd name="T39" fmla="*/ 33 h 60"/>
                <a:gd name="T40" fmla="*/ 20 w 123"/>
                <a:gd name="T41" fmla="*/ 29 h 60"/>
                <a:gd name="T42" fmla="*/ 26 w 123"/>
                <a:gd name="T43" fmla="*/ 25 h 60"/>
                <a:gd name="T44" fmla="*/ 33 w 123"/>
                <a:gd name="T45" fmla="*/ 20 h 60"/>
                <a:gd name="T46" fmla="*/ 39 w 123"/>
                <a:gd name="T47" fmla="*/ 18 h 60"/>
                <a:gd name="T48" fmla="*/ 44 w 123"/>
                <a:gd name="T49" fmla="*/ 13 h 60"/>
                <a:gd name="T50" fmla="*/ 52 w 123"/>
                <a:gd name="T51" fmla="*/ 10 h 60"/>
                <a:gd name="T52" fmla="*/ 57 w 123"/>
                <a:gd name="T53" fmla="*/ 7 h 60"/>
                <a:gd name="T54" fmla="*/ 65 w 123"/>
                <a:gd name="T55" fmla="*/ 6 h 60"/>
                <a:gd name="T56" fmla="*/ 72 w 123"/>
                <a:gd name="T57" fmla="*/ 3 h 60"/>
                <a:gd name="T58" fmla="*/ 79 w 123"/>
                <a:gd name="T59" fmla="*/ 2 h 60"/>
                <a:gd name="T60" fmla="*/ 86 w 123"/>
                <a:gd name="T61" fmla="*/ 2 h 60"/>
                <a:gd name="T62" fmla="*/ 94 w 123"/>
                <a:gd name="T63" fmla="*/ 0 h 60"/>
                <a:gd name="T64" fmla="*/ 101 w 123"/>
                <a:gd name="T65" fmla="*/ 0 h 60"/>
                <a:gd name="T66" fmla="*/ 107 w 123"/>
                <a:gd name="T67" fmla="*/ 6 h 60"/>
                <a:gd name="T68" fmla="*/ 114 w 123"/>
                <a:gd name="T69" fmla="*/ 10 h 60"/>
                <a:gd name="T70" fmla="*/ 120 w 123"/>
                <a:gd name="T71" fmla="*/ 16 h 60"/>
                <a:gd name="T72" fmla="*/ 123 w 123"/>
                <a:gd name="T73" fmla="*/ 22 h 6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3"/>
                <a:gd name="T112" fmla="*/ 0 h 60"/>
                <a:gd name="T113" fmla="*/ 123 w 123"/>
                <a:gd name="T114" fmla="*/ 60 h 6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3" h="60">
                  <a:moveTo>
                    <a:pt x="123" y="22"/>
                  </a:moveTo>
                  <a:lnTo>
                    <a:pt x="115" y="29"/>
                  </a:lnTo>
                  <a:lnTo>
                    <a:pt x="105" y="31"/>
                  </a:lnTo>
                  <a:lnTo>
                    <a:pt x="92" y="29"/>
                  </a:lnTo>
                  <a:lnTo>
                    <a:pt x="81" y="32"/>
                  </a:lnTo>
                  <a:lnTo>
                    <a:pt x="72" y="35"/>
                  </a:lnTo>
                  <a:lnTo>
                    <a:pt x="65" y="36"/>
                  </a:lnTo>
                  <a:lnTo>
                    <a:pt x="56" y="39"/>
                  </a:lnTo>
                  <a:lnTo>
                    <a:pt x="47" y="44"/>
                  </a:lnTo>
                  <a:lnTo>
                    <a:pt x="40" y="46"/>
                  </a:lnTo>
                  <a:lnTo>
                    <a:pt x="31" y="51"/>
                  </a:lnTo>
                  <a:lnTo>
                    <a:pt x="24" y="55"/>
                  </a:lnTo>
                  <a:lnTo>
                    <a:pt x="17" y="60"/>
                  </a:lnTo>
                  <a:lnTo>
                    <a:pt x="11" y="60"/>
                  </a:lnTo>
                  <a:lnTo>
                    <a:pt x="7" y="58"/>
                  </a:lnTo>
                  <a:lnTo>
                    <a:pt x="2" y="55"/>
                  </a:lnTo>
                  <a:lnTo>
                    <a:pt x="0" y="51"/>
                  </a:lnTo>
                  <a:lnTo>
                    <a:pt x="4" y="44"/>
                  </a:lnTo>
                  <a:lnTo>
                    <a:pt x="8" y="38"/>
                  </a:lnTo>
                  <a:lnTo>
                    <a:pt x="14" y="33"/>
                  </a:lnTo>
                  <a:lnTo>
                    <a:pt x="20" y="29"/>
                  </a:lnTo>
                  <a:lnTo>
                    <a:pt x="26" y="25"/>
                  </a:lnTo>
                  <a:lnTo>
                    <a:pt x="33" y="20"/>
                  </a:lnTo>
                  <a:lnTo>
                    <a:pt x="39" y="18"/>
                  </a:lnTo>
                  <a:lnTo>
                    <a:pt x="44" y="13"/>
                  </a:lnTo>
                  <a:lnTo>
                    <a:pt x="52" y="10"/>
                  </a:lnTo>
                  <a:lnTo>
                    <a:pt x="57" y="7"/>
                  </a:lnTo>
                  <a:lnTo>
                    <a:pt x="65" y="6"/>
                  </a:lnTo>
                  <a:lnTo>
                    <a:pt x="72" y="3"/>
                  </a:lnTo>
                  <a:lnTo>
                    <a:pt x="79" y="2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7" y="6"/>
                  </a:lnTo>
                  <a:lnTo>
                    <a:pt x="114" y="10"/>
                  </a:lnTo>
                  <a:lnTo>
                    <a:pt x="120" y="16"/>
                  </a:lnTo>
                  <a:lnTo>
                    <a:pt x="123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1" name="Freeform 31"/>
            <p:cNvSpPr>
              <a:spLocks noChangeArrowheads="1"/>
            </p:cNvSpPr>
            <p:nvPr/>
          </p:nvSpPr>
          <p:spPr bwMode="auto">
            <a:xfrm flipH="1">
              <a:off x="1052" y="601"/>
              <a:ext cx="78" cy="223"/>
            </a:xfrm>
            <a:custGeom>
              <a:avLst/>
              <a:gdLst>
                <a:gd name="T0" fmla="*/ 35 w 139"/>
                <a:gd name="T1" fmla="*/ 8 h 401"/>
                <a:gd name="T2" fmla="*/ 32 w 139"/>
                <a:gd name="T3" fmla="*/ 27 h 401"/>
                <a:gd name="T4" fmla="*/ 28 w 139"/>
                <a:gd name="T5" fmla="*/ 48 h 401"/>
                <a:gd name="T6" fmla="*/ 26 w 139"/>
                <a:gd name="T7" fmla="*/ 68 h 401"/>
                <a:gd name="T8" fmla="*/ 29 w 139"/>
                <a:gd name="T9" fmla="*/ 88 h 401"/>
                <a:gd name="T10" fmla="*/ 26 w 139"/>
                <a:gd name="T11" fmla="*/ 113 h 401"/>
                <a:gd name="T12" fmla="*/ 28 w 139"/>
                <a:gd name="T13" fmla="*/ 136 h 401"/>
                <a:gd name="T14" fmla="*/ 31 w 139"/>
                <a:gd name="T15" fmla="*/ 158 h 401"/>
                <a:gd name="T16" fmla="*/ 36 w 139"/>
                <a:gd name="T17" fmla="*/ 179 h 401"/>
                <a:gd name="T18" fmla="*/ 44 w 139"/>
                <a:gd name="T19" fmla="*/ 201 h 401"/>
                <a:gd name="T20" fmla="*/ 51 w 139"/>
                <a:gd name="T21" fmla="*/ 223 h 401"/>
                <a:gd name="T22" fmla="*/ 58 w 139"/>
                <a:gd name="T23" fmla="*/ 243 h 401"/>
                <a:gd name="T24" fmla="*/ 65 w 139"/>
                <a:gd name="T25" fmla="*/ 265 h 401"/>
                <a:gd name="T26" fmla="*/ 90 w 139"/>
                <a:gd name="T27" fmla="*/ 323 h 401"/>
                <a:gd name="T28" fmla="*/ 97 w 139"/>
                <a:gd name="T29" fmla="*/ 323 h 401"/>
                <a:gd name="T30" fmla="*/ 104 w 139"/>
                <a:gd name="T31" fmla="*/ 319 h 401"/>
                <a:gd name="T32" fmla="*/ 112 w 139"/>
                <a:gd name="T33" fmla="*/ 311 h 401"/>
                <a:gd name="T34" fmla="*/ 117 w 139"/>
                <a:gd name="T35" fmla="*/ 304 h 401"/>
                <a:gd name="T36" fmla="*/ 120 w 139"/>
                <a:gd name="T37" fmla="*/ 300 h 401"/>
                <a:gd name="T38" fmla="*/ 125 w 139"/>
                <a:gd name="T39" fmla="*/ 298 h 401"/>
                <a:gd name="T40" fmla="*/ 131 w 139"/>
                <a:gd name="T41" fmla="*/ 298 h 401"/>
                <a:gd name="T42" fmla="*/ 135 w 139"/>
                <a:gd name="T43" fmla="*/ 297 h 401"/>
                <a:gd name="T44" fmla="*/ 139 w 139"/>
                <a:gd name="T45" fmla="*/ 301 h 401"/>
                <a:gd name="T46" fmla="*/ 139 w 139"/>
                <a:gd name="T47" fmla="*/ 307 h 401"/>
                <a:gd name="T48" fmla="*/ 139 w 139"/>
                <a:gd name="T49" fmla="*/ 313 h 401"/>
                <a:gd name="T50" fmla="*/ 138 w 139"/>
                <a:gd name="T51" fmla="*/ 319 h 401"/>
                <a:gd name="T52" fmla="*/ 103 w 139"/>
                <a:gd name="T53" fmla="*/ 388 h 401"/>
                <a:gd name="T54" fmla="*/ 97 w 139"/>
                <a:gd name="T55" fmla="*/ 392 h 401"/>
                <a:gd name="T56" fmla="*/ 93 w 139"/>
                <a:gd name="T57" fmla="*/ 398 h 401"/>
                <a:gd name="T58" fmla="*/ 87 w 139"/>
                <a:gd name="T59" fmla="*/ 401 h 401"/>
                <a:gd name="T60" fmla="*/ 81 w 139"/>
                <a:gd name="T61" fmla="*/ 398 h 401"/>
                <a:gd name="T62" fmla="*/ 61 w 139"/>
                <a:gd name="T63" fmla="*/ 362 h 401"/>
                <a:gd name="T64" fmla="*/ 44 w 139"/>
                <a:gd name="T65" fmla="*/ 324 h 401"/>
                <a:gd name="T66" fmla="*/ 29 w 139"/>
                <a:gd name="T67" fmla="*/ 285 h 401"/>
                <a:gd name="T68" fmla="*/ 19 w 139"/>
                <a:gd name="T69" fmla="*/ 245 h 401"/>
                <a:gd name="T70" fmla="*/ 12 w 139"/>
                <a:gd name="T71" fmla="*/ 204 h 401"/>
                <a:gd name="T72" fmla="*/ 6 w 139"/>
                <a:gd name="T73" fmla="*/ 162 h 401"/>
                <a:gd name="T74" fmla="*/ 2 w 139"/>
                <a:gd name="T75" fmla="*/ 120 h 401"/>
                <a:gd name="T76" fmla="*/ 0 w 139"/>
                <a:gd name="T77" fmla="*/ 77 h 401"/>
                <a:gd name="T78" fmla="*/ 2 w 139"/>
                <a:gd name="T79" fmla="*/ 55 h 401"/>
                <a:gd name="T80" fmla="*/ 3 w 139"/>
                <a:gd name="T81" fmla="*/ 33 h 401"/>
                <a:gd name="T82" fmla="*/ 10 w 139"/>
                <a:gd name="T83" fmla="*/ 14 h 401"/>
                <a:gd name="T84" fmla="*/ 26 w 139"/>
                <a:gd name="T85" fmla="*/ 0 h 401"/>
                <a:gd name="T86" fmla="*/ 29 w 139"/>
                <a:gd name="T87" fmla="*/ 1 h 401"/>
                <a:gd name="T88" fmla="*/ 32 w 139"/>
                <a:gd name="T89" fmla="*/ 3 h 401"/>
                <a:gd name="T90" fmla="*/ 35 w 139"/>
                <a:gd name="T91" fmla="*/ 6 h 401"/>
                <a:gd name="T92" fmla="*/ 35 w 139"/>
                <a:gd name="T93" fmla="*/ 8 h 4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39"/>
                <a:gd name="T142" fmla="*/ 0 h 401"/>
                <a:gd name="T143" fmla="*/ 139 w 139"/>
                <a:gd name="T144" fmla="*/ 401 h 40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39" h="401">
                  <a:moveTo>
                    <a:pt x="35" y="8"/>
                  </a:moveTo>
                  <a:lnTo>
                    <a:pt x="32" y="27"/>
                  </a:lnTo>
                  <a:lnTo>
                    <a:pt x="28" y="48"/>
                  </a:lnTo>
                  <a:lnTo>
                    <a:pt x="26" y="68"/>
                  </a:lnTo>
                  <a:lnTo>
                    <a:pt x="29" y="88"/>
                  </a:lnTo>
                  <a:lnTo>
                    <a:pt x="26" y="113"/>
                  </a:lnTo>
                  <a:lnTo>
                    <a:pt x="28" y="136"/>
                  </a:lnTo>
                  <a:lnTo>
                    <a:pt x="31" y="158"/>
                  </a:lnTo>
                  <a:lnTo>
                    <a:pt x="36" y="179"/>
                  </a:lnTo>
                  <a:lnTo>
                    <a:pt x="44" y="201"/>
                  </a:lnTo>
                  <a:lnTo>
                    <a:pt x="51" y="223"/>
                  </a:lnTo>
                  <a:lnTo>
                    <a:pt x="58" y="243"/>
                  </a:lnTo>
                  <a:lnTo>
                    <a:pt x="65" y="265"/>
                  </a:lnTo>
                  <a:lnTo>
                    <a:pt x="90" y="323"/>
                  </a:lnTo>
                  <a:lnTo>
                    <a:pt x="97" y="323"/>
                  </a:lnTo>
                  <a:lnTo>
                    <a:pt x="104" y="319"/>
                  </a:lnTo>
                  <a:lnTo>
                    <a:pt x="112" y="311"/>
                  </a:lnTo>
                  <a:lnTo>
                    <a:pt x="117" y="304"/>
                  </a:lnTo>
                  <a:lnTo>
                    <a:pt x="120" y="300"/>
                  </a:lnTo>
                  <a:lnTo>
                    <a:pt x="125" y="298"/>
                  </a:lnTo>
                  <a:lnTo>
                    <a:pt x="131" y="298"/>
                  </a:lnTo>
                  <a:lnTo>
                    <a:pt x="135" y="297"/>
                  </a:lnTo>
                  <a:lnTo>
                    <a:pt x="139" y="301"/>
                  </a:lnTo>
                  <a:lnTo>
                    <a:pt x="139" y="307"/>
                  </a:lnTo>
                  <a:lnTo>
                    <a:pt x="139" y="313"/>
                  </a:lnTo>
                  <a:lnTo>
                    <a:pt x="138" y="319"/>
                  </a:lnTo>
                  <a:lnTo>
                    <a:pt x="103" y="388"/>
                  </a:lnTo>
                  <a:lnTo>
                    <a:pt x="97" y="392"/>
                  </a:lnTo>
                  <a:lnTo>
                    <a:pt x="93" y="398"/>
                  </a:lnTo>
                  <a:lnTo>
                    <a:pt x="87" y="401"/>
                  </a:lnTo>
                  <a:lnTo>
                    <a:pt x="81" y="398"/>
                  </a:lnTo>
                  <a:lnTo>
                    <a:pt x="61" y="362"/>
                  </a:lnTo>
                  <a:lnTo>
                    <a:pt x="44" y="324"/>
                  </a:lnTo>
                  <a:lnTo>
                    <a:pt x="29" y="285"/>
                  </a:lnTo>
                  <a:lnTo>
                    <a:pt x="19" y="245"/>
                  </a:lnTo>
                  <a:lnTo>
                    <a:pt x="12" y="204"/>
                  </a:lnTo>
                  <a:lnTo>
                    <a:pt x="6" y="162"/>
                  </a:lnTo>
                  <a:lnTo>
                    <a:pt x="2" y="120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3" y="33"/>
                  </a:lnTo>
                  <a:lnTo>
                    <a:pt x="10" y="14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5" y="6"/>
                  </a:lnTo>
                  <a:lnTo>
                    <a:pt x="3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2" name="Freeform 32"/>
            <p:cNvSpPr>
              <a:spLocks noChangeArrowheads="1"/>
            </p:cNvSpPr>
            <p:nvPr/>
          </p:nvSpPr>
          <p:spPr bwMode="auto">
            <a:xfrm flipH="1">
              <a:off x="1037" y="603"/>
              <a:ext cx="60" cy="153"/>
            </a:xfrm>
            <a:custGeom>
              <a:avLst/>
              <a:gdLst>
                <a:gd name="T0" fmla="*/ 25 w 107"/>
                <a:gd name="T1" fmla="*/ 45 h 275"/>
                <a:gd name="T2" fmla="*/ 29 w 107"/>
                <a:gd name="T3" fmla="*/ 68 h 275"/>
                <a:gd name="T4" fmla="*/ 33 w 107"/>
                <a:gd name="T5" fmla="*/ 90 h 275"/>
                <a:gd name="T6" fmla="*/ 41 w 107"/>
                <a:gd name="T7" fmla="*/ 112 h 275"/>
                <a:gd name="T8" fmla="*/ 48 w 107"/>
                <a:gd name="T9" fmla="*/ 132 h 275"/>
                <a:gd name="T10" fmla="*/ 58 w 107"/>
                <a:gd name="T11" fmla="*/ 154 h 275"/>
                <a:gd name="T12" fmla="*/ 68 w 107"/>
                <a:gd name="T13" fmla="*/ 173 h 275"/>
                <a:gd name="T14" fmla="*/ 80 w 107"/>
                <a:gd name="T15" fmla="*/ 191 h 275"/>
                <a:gd name="T16" fmla="*/ 94 w 107"/>
                <a:gd name="T17" fmla="*/ 210 h 275"/>
                <a:gd name="T18" fmla="*/ 97 w 107"/>
                <a:gd name="T19" fmla="*/ 213 h 275"/>
                <a:gd name="T20" fmla="*/ 102 w 107"/>
                <a:gd name="T21" fmla="*/ 216 h 275"/>
                <a:gd name="T22" fmla="*/ 104 w 107"/>
                <a:gd name="T23" fmla="*/ 217 h 275"/>
                <a:gd name="T24" fmla="*/ 107 w 107"/>
                <a:gd name="T25" fmla="*/ 222 h 275"/>
                <a:gd name="T26" fmla="*/ 103 w 107"/>
                <a:gd name="T27" fmla="*/ 236 h 275"/>
                <a:gd name="T28" fmla="*/ 99 w 107"/>
                <a:gd name="T29" fmla="*/ 249 h 275"/>
                <a:gd name="T30" fmla="*/ 94 w 107"/>
                <a:gd name="T31" fmla="*/ 262 h 275"/>
                <a:gd name="T32" fmla="*/ 91 w 107"/>
                <a:gd name="T33" fmla="*/ 275 h 275"/>
                <a:gd name="T34" fmla="*/ 86 w 107"/>
                <a:gd name="T35" fmla="*/ 275 h 275"/>
                <a:gd name="T36" fmla="*/ 81 w 107"/>
                <a:gd name="T37" fmla="*/ 271 h 275"/>
                <a:gd name="T38" fmla="*/ 77 w 107"/>
                <a:gd name="T39" fmla="*/ 267 h 275"/>
                <a:gd name="T40" fmla="*/ 74 w 107"/>
                <a:gd name="T41" fmla="*/ 262 h 275"/>
                <a:gd name="T42" fmla="*/ 58 w 107"/>
                <a:gd name="T43" fmla="*/ 233 h 275"/>
                <a:gd name="T44" fmla="*/ 42 w 107"/>
                <a:gd name="T45" fmla="*/ 203 h 275"/>
                <a:gd name="T46" fmla="*/ 29 w 107"/>
                <a:gd name="T47" fmla="*/ 174 h 275"/>
                <a:gd name="T48" fmla="*/ 17 w 107"/>
                <a:gd name="T49" fmla="*/ 142 h 275"/>
                <a:gd name="T50" fmla="*/ 9 w 107"/>
                <a:gd name="T51" fmla="*/ 112 h 275"/>
                <a:gd name="T52" fmla="*/ 3 w 107"/>
                <a:gd name="T53" fmla="*/ 78 h 275"/>
                <a:gd name="T54" fmla="*/ 0 w 107"/>
                <a:gd name="T55" fmla="*/ 45 h 275"/>
                <a:gd name="T56" fmla="*/ 3 w 107"/>
                <a:gd name="T57" fmla="*/ 10 h 275"/>
                <a:gd name="T58" fmla="*/ 4 w 107"/>
                <a:gd name="T59" fmla="*/ 7 h 275"/>
                <a:gd name="T60" fmla="*/ 6 w 107"/>
                <a:gd name="T61" fmla="*/ 4 h 275"/>
                <a:gd name="T62" fmla="*/ 9 w 107"/>
                <a:gd name="T63" fmla="*/ 2 h 275"/>
                <a:gd name="T64" fmla="*/ 12 w 107"/>
                <a:gd name="T65" fmla="*/ 0 h 275"/>
                <a:gd name="T66" fmla="*/ 19 w 107"/>
                <a:gd name="T67" fmla="*/ 9 h 275"/>
                <a:gd name="T68" fmla="*/ 22 w 107"/>
                <a:gd name="T69" fmla="*/ 20 h 275"/>
                <a:gd name="T70" fmla="*/ 23 w 107"/>
                <a:gd name="T71" fmla="*/ 33 h 275"/>
                <a:gd name="T72" fmla="*/ 25 w 107"/>
                <a:gd name="T73" fmla="*/ 45 h 27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275"/>
                <a:gd name="T113" fmla="*/ 107 w 107"/>
                <a:gd name="T114" fmla="*/ 275 h 27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275">
                  <a:moveTo>
                    <a:pt x="25" y="45"/>
                  </a:moveTo>
                  <a:lnTo>
                    <a:pt x="29" y="68"/>
                  </a:lnTo>
                  <a:lnTo>
                    <a:pt x="33" y="90"/>
                  </a:lnTo>
                  <a:lnTo>
                    <a:pt x="41" y="112"/>
                  </a:lnTo>
                  <a:lnTo>
                    <a:pt x="48" y="132"/>
                  </a:lnTo>
                  <a:lnTo>
                    <a:pt x="58" y="154"/>
                  </a:lnTo>
                  <a:lnTo>
                    <a:pt x="68" y="173"/>
                  </a:lnTo>
                  <a:lnTo>
                    <a:pt x="80" y="191"/>
                  </a:lnTo>
                  <a:lnTo>
                    <a:pt x="94" y="210"/>
                  </a:lnTo>
                  <a:lnTo>
                    <a:pt x="97" y="213"/>
                  </a:lnTo>
                  <a:lnTo>
                    <a:pt x="102" y="216"/>
                  </a:lnTo>
                  <a:lnTo>
                    <a:pt x="104" y="217"/>
                  </a:lnTo>
                  <a:lnTo>
                    <a:pt x="107" y="222"/>
                  </a:lnTo>
                  <a:lnTo>
                    <a:pt x="103" y="236"/>
                  </a:lnTo>
                  <a:lnTo>
                    <a:pt x="99" y="249"/>
                  </a:lnTo>
                  <a:lnTo>
                    <a:pt x="94" y="262"/>
                  </a:lnTo>
                  <a:lnTo>
                    <a:pt x="91" y="275"/>
                  </a:lnTo>
                  <a:lnTo>
                    <a:pt x="86" y="275"/>
                  </a:lnTo>
                  <a:lnTo>
                    <a:pt x="81" y="271"/>
                  </a:lnTo>
                  <a:lnTo>
                    <a:pt x="77" y="267"/>
                  </a:lnTo>
                  <a:lnTo>
                    <a:pt x="74" y="262"/>
                  </a:lnTo>
                  <a:lnTo>
                    <a:pt x="58" y="233"/>
                  </a:lnTo>
                  <a:lnTo>
                    <a:pt x="42" y="203"/>
                  </a:lnTo>
                  <a:lnTo>
                    <a:pt x="29" y="174"/>
                  </a:lnTo>
                  <a:lnTo>
                    <a:pt x="17" y="142"/>
                  </a:lnTo>
                  <a:lnTo>
                    <a:pt x="9" y="112"/>
                  </a:lnTo>
                  <a:lnTo>
                    <a:pt x="3" y="78"/>
                  </a:lnTo>
                  <a:lnTo>
                    <a:pt x="0" y="45"/>
                  </a:lnTo>
                  <a:lnTo>
                    <a:pt x="3" y="10"/>
                  </a:lnTo>
                  <a:lnTo>
                    <a:pt x="4" y="7"/>
                  </a:lnTo>
                  <a:lnTo>
                    <a:pt x="6" y="4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9" y="9"/>
                  </a:lnTo>
                  <a:lnTo>
                    <a:pt x="22" y="20"/>
                  </a:lnTo>
                  <a:lnTo>
                    <a:pt x="23" y="33"/>
                  </a:lnTo>
                  <a:lnTo>
                    <a:pt x="25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3" name="Freeform 33"/>
            <p:cNvSpPr>
              <a:spLocks noChangeArrowheads="1"/>
            </p:cNvSpPr>
            <p:nvPr/>
          </p:nvSpPr>
          <p:spPr bwMode="auto">
            <a:xfrm flipH="1">
              <a:off x="806" y="620"/>
              <a:ext cx="47" cy="20"/>
            </a:xfrm>
            <a:custGeom>
              <a:avLst/>
              <a:gdLst>
                <a:gd name="T0" fmla="*/ 49 w 82"/>
                <a:gd name="T1" fmla="*/ 6 h 38"/>
                <a:gd name="T2" fmla="*/ 58 w 82"/>
                <a:gd name="T3" fmla="*/ 4 h 38"/>
                <a:gd name="T4" fmla="*/ 68 w 82"/>
                <a:gd name="T5" fmla="*/ 0 h 38"/>
                <a:gd name="T6" fmla="*/ 75 w 82"/>
                <a:gd name="T7" fmla="*/ 0 h 38"/>
                <a:gd name="T8" fmla="*/ 82 w 82"/>
                <a:gd name="T9" fmla="*/ 7 h 38"/>
                <a:gd name="T10" fmla="*/ 81 w 82"/>
                <a:gd name="T11" fmla="*/ 12 h 38"/>
                <a:gd name="T12" fmla="*/ 79 w 82"/>
                <a:gd name="T13" fmla="*/ 15 h 38"/>
                <a:gd name="T14" fmla="*/ 77 w 82"/>
                <a:gd name="T15" fmla="*/ 17 h 38"/>
                <a:gd name="T16" fmla="*/ 74 w 82"/>
                <a:gd name="T17" fmla="*/ 17 h 38"/>
                <a:gd name="T18" fmla="*/ 65 w 82"/>
                <a:gd name="T19" fmla="*/ 25 h 38"/>
                <a:gd name="T20" fmla="*/ 56 w 82"/>
                <a:gd name="T21" fmla="*/ 33 h 38"/>
                <a:gd name="T22" fmla="*/ 46 w 82"/>
                <a:gd name="T23" fmla="*/ 38 h 38"/>
                <a:gd name="T24" fmla="*/ 35 w 82"/>
                <a:gd name="T25" fmla="*/ 35 h 38"/>
                <a:gd name="T26" fmla="*/ 24 w 82"/>
                <a:gd name="T27" fmla="*/ 26 h 38"/>
                <a:gd name="T28" fmla="*/ 13 w 82"/>
                <a:gd name="T29" fmla="*/ 19 h 38"/>
                <a:gd name="T30" fmla="*/ 3 w 82"/>
                <a:gd name="T31" fmla="*/ 12 h 38"/>
                <a:gd name="T32" fmla="*/ 0 w 82"/>
                <a:gd name="T33" fmla="*/ 0 h 38"/>
                <a:gd name="T34" fmla="*/ 6 w 82"/>
                <a:gd name="T35" fmla="*/ 3 h 38"/>
                <a:gd name="T36" fmla="*/ 11 w 82"/>
                <a:gd name="T37" fmla="*/ 4 h 38"/>
                <a:gd name="T38" fmla="*/ 17 w 82"/>
                <a:gd name="T39" fmla="*/ 6 h 38"/>
                <a:gd name="T40" fmla="*/ 23 w 82"/>
                <a:gd name="T41" fmla="*/ 7 h 38"/>
                <a:gd name="T42" fmla="*/ 29 w 82"/>
                <a:gd name="T43" fmla="*/ 9 h 38"/>
                <a:gd name="T44" fmla="*/ 35 w 82"/>
                <a:gd name="T45" fmla="*/ 9 h 38"/>
                <a:gd name="T46" fmla="*/ 42 w 82"/>
                <a:gd name="T47" fmla="*/ 7 h 38"/>
                <a:gd name="T48" fmla="*/ 49 w 82"/>
                <a:gd name="T49" fmla="*/ 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38"/>
                <a:gd name="T77" fmla="*/ 82 w 82"/>
                <a:gd name="T78" fmla="*/ 38 h 3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38">
                  <a:moveTo>
                    <a:pt x="49" y="6"/>
                  </a:moveTo>
                  <a:lnTo>
                    <a:pt x="58" y="4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2" y="7"/>
                  </a:lnTo>
                  <a:lnTo>
                    <a:pt x="81" y="12"/>
                  </a:lnTo>
                  <a:lnTo>
                    <a:pt x="79" y="15"/>
                  </a:lnTo>
                  <a:lnTo>
                    <a:pt x="77" y="17"/>
                  </a:lnTo>
                  <a:lnTo>
                    <a:pt x="74" y="17"/>
                  </a:lnTo>
                  <a:lnTo>
                    <a:pt x="65" y="25"/>
                  </a:lnTo>
                  <a:lnTo>
                    <a:pt x="56" y="33"/>
                  </a:lnTo>
                  <a:lnTo>
                    <a:pt x="46" y="38"/>
                  </a:lnTo>
                  <a:lnTo>
                    <a:pt x="35" y="35"/>
                  </a:lnTo>
                  <a:lnTo>
                    <a:pt x="24" y="26"/>
                  </a:lnTo>
                  <a:lnTo>
                    <a:pt x="13" y="19"/>
                  </a:lnTo>
                  <a:lnTo>
                    <a:pt x="3" y="12"/>
                  </a:lnTo>
                  <a:lnTo>
                    <a:pt x="0" y="0"/>
                  </a:lnTo>
                  <a:lnTo>
                    <a:pt x="6" y="3"/>
                  </a:lnTo>
                  <a:lnTo>
                    <a:pt x="11" y="4"/>
                  </a:lnTo>
                  <a:lnTo>
                    <a:pt x="17" y="6"/>
                  </a:lnTo>
                  <a:lnTo>
                    <a:pt x="23" y="7"/>
                  </a:lnTo>
                  <a:lnTo>
                    <a:pt x="29" y="9"/>
                  </a:lnTo>
                  <a:lnTo>
                    <a:pt x="35" y="9"/>
                  </a:lnTo>
                  <a:lnTo>
                    <a:pt x="42" y="7"/>
                  </a:lnTo>
                  <a:lnTo>
                    <a:pt x="4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4" name="Freeform 34"/>
            <p:cNvSpPr>
              <a:spLocks noChangeArrowheads="1"/>
            </p:cNvSpPr>
            <p:nvPr/>
          </p:nvSpPr>
          <p:spPr bwMode="auto">
            <a:xfrm flipH="1">
              <a:off x="1140" y="604"/>
              <a:ext cx="457" cy="417"/>
            </a:xfrm>
            <a:custGeom>
              <a:avLst/>
              <a:gdLst>
                <a:gd name="T0" fmla="*/ 784 w 806"/>
                <a:gd name="T1" fmla="*/ 24 h 753"/>
                <a:gd name="T2" fmla="*/ 745 w 806"/>
                <a:gd name="T3" fmla="*/ 44 h 753"/>
                <a:gd name="T4" fmla="*/ 704 w 806"/>
                <a:gd name="T5" fmla="*/ 65 h 753"/>
                <a:gd name="T6" fmla="*/ 662 w 806"/>
                <a:gd name="T7" fmla="*/ 84 h 753"/>
                <a:gd name="T8" fmla="*/ 625 w 806"/>
                <a:gd name="T9" fmla="*/ 101 h 753"/>
                <a:gd name="T10" fmla="*/ 590 w 806"/>
                <a:gd name="T11" fmla="*/ 120 h 753"/>
                <a:gd name="T12" fmla="*/ 557 w 806"/>
                <a:gd name="T13" fmla="*/ 140 h 753"/>
                <a:gd name="T14" fmla="*/ 523 w 806"/>
                <a:gd name="T15" fmla="*/ 162 h 753"/>
                <a:gd name="T16" fmla="*/ 491 w 806"/>
                <a:gd name="T17" fmla="*/ 184 h 753"/>
                <a:gd name="T18" fmla="*/ 458 w 806"/>
                <a:gd name="T19" fmla="*/ 207 h 753"/>
                <a:gd name="T20" fmla="*/ 426 w 806"/>
                <a:gd name="T21" fmla="*/ 231 h 753"/>
                <a:gd name="T22" fmla="*/ 393 w 806"/>
                <a:gd name="T23" fmla="*/ 255 h 753"/>
                <a:gd name="T24" fmla="*/ 357 w 806"/>
                <a:gd name="T25" fmla="*/ 282 h 753"/>
                <a:gd name="T26" fmla="*/ 319 w 806"/>
                <a:gd name="T27" fmla="*/ 317 h 753"/>
                <a:gd name="T28" fmla="*/ 281 w 806"/>
                <a:gd name="T29" fmla="*/ 352 h 753"/>
                <a:gd name="T30" fmla="*/ 247 w 806"/>
                <a:gd name="T31" fmla="*/ 389 h 753"/>
                <a:gd name="T32" fmla="*/ 213 w 806"/>
                <a:gd name="T33" fmla="*/ 427 h 753"/>
                <a:gd name="T34" fmla="*/ 181 w 806"/>
                <a:gd name="T35" fmla="*/ 468 h 753"/>
                <a:gd name="T36" fmla="*/ 152 w 806"/>
                <a:gd name="T37" fmla="*/ 508 h 753"/>
                <a:gd name="T38" fmla="*/ 125 w 806"/>
                <a:gd name="T39" fmla="*/ 549 h 753"/>
                <a:gd name="T40" fmla="*/ 102 w 806"/>
                <a:gd name="T41" fmla="*/ 581 h 753"/>
                <a:gd name="T42" fmla="*/ 86 w 806"/>
                <a:gd name="T43" fmla="*/ 607 h 753"/>
                <a:gd name="T44" fmla="*/ 71 w 806"/>
                <a:gd name="T45" fmla="*/ 633 h 753"/>
                <a:gd name="T46" fmla="*/ 60 w 806"/>
                <a:gd name="T47" fmla="*/ 660 h 753"/>
                <a:gd name="T48" fmla="*/ 44 w 806"/>
                <a:gd name="T49" fmla="*/ 686 h 753"/>
                <a:gd name="T50" fmla="*/ 28 w 806"/>
                <a:gd name="T51" fmla="*/ 715 h 753"/>
                <a:gd name="T52" fmla="*/ 16 w 806"/>
                <a:gd name="T53" fmla="*/ 736 h 753"/>
                <a:gd name="T54" fmla="*/ 9 w 806"/>
                <a:gd name="T55" fmla="*/ 749 h 753"/>
                <a:gd name="T56" fmla="*/ 0 w 806"/>
                <a:gd name="T57" fmla="*/ 741 h 753"/>
                <a:gd name="T58" fmla="*/ 8 w 806"/>
                <a:gd name="T59" fmla="*/ 714 h 753"/>
                <a:gd name="T60" fmla="*/ 22 w 806"/>
                <a:gd name="T61" fmla="*/ 676 h 753"/>
                <a:gd name="T62" fmla="*/ 45 w 806"/>
                <a:gd name="T63" fmla="*/ 625 h 753"/>
                <a:gd name="T64" fmla="*/ 70 w 806"/>
                <a:gd name="T65" fmla="*/ 578 h 753"/>
                <a:gd name="T66" fmla="*/ 99 w 806"/>
                <a:gd name="T67" fmla="*/ 530 h 753"/>
                <a:gd name="T68" fmla="*/ 129 w 806"/>
                <a:gd name="T69" fmla="*/ 483 h 753"/>
                <a:gd name="T70" fmla="*/ 161 w 806"/>
                <a:gd name="T71" fmla="*/ 437 h 753"/>
                <a:gd name="T72" fmla="*/ 193 w 806"/>
                <a:gd name="T73" fmla="*/ 392 h 753"/>
                <a:gd name="T74" fmla="*/ 228 w 806"/>
                <a:gd name="T75" fmla="*/ 347 h 753"/>
                <a:gd name="T76" fmla="*/ 264 w 806"/>
                <a:gd name="T77" fmla="*/ 307 h 753"/>
                <a:gd name="T78" fmla="*/ 303 w 806"/>
                <a:gd name="T79" fmla="*/ 272 h 753"/>
                <a:gd name="T80" fmla="*/ 342 w 806"/>
                <a:gd name="T81" fmla="*/ 239 h 753"/>
                <a:gd name="T82" fmla="*/ 384 w 806"/>
                <a:gd name="T83" fmla="*/ 207 h 753"/>
                <a:gd name="T84" fmla="*/ 426 w 806"/>
                <a:gd name="T85" fmla="*/ 176 h 753"/>
                <a:gd name="T86" fmla="*/ 470 w 806"/>
                <a:gd name="T87" fmla="*/ 149 h 753"/>
                <a:gd name="T88" fmla="*/ 513 w 806"/>
                <a:gd name="T89" fmla="*/ 121 h 753"/>
                <a:gd name="T90" fmla="*/ 558 w 806"/>
                <a:gd name="T91" fmla="*/ 95 h 753"/>
                <a:gd name="T92" fmla="*/ 606 w 806"/>
                <a:gd name="T93" fmla="*/ 71 h 753"/>
                <a:gd name="T94" fmla="*/ 659 w 806"/>
                <a:gd name="T95" fmla="*/ 47 h 753"/>
                <a:gd name="T96" fmla="*/ 713 w 806"/>
                <a:gd name="T97" fmla="*/ 26 h 753"/>
                <a:gd name="T98" fmla="*/ 770 w 806"/>
                <a:gd name="T99" fmla="*/ 7 h 753"/>
                <a:gd name="T100" fmla="*/ 803 w 806"/>
                <a:gd name="T101" fmla="*/ 1 h 753"/>
                <a:gd name="T102" fmla="*/ 806 w 806"/>
                <a:gd name="T103" fmla="*/ 8 h 7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06"/>
                <a:gd name="T157" fmla="*/ 0 h 753"/>
                <a:gd name="T158" fmla="*/ 806 w 806"/>
                <a:gd name="T159" fmla="*/ 753 h 75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06" h="753">
                  <a:moveTo>
                    <a:pt x="804" y="14"/>
                  </a:moveTo>
                  <a:lnTo>
                    <a:pt x="784" y="24"/>
                  </a:lnTo>
                  <a:lnTo>
                    <a:pt x="765" y="34"/>
                  </a:lnTo>
                  <a:lnTo>
                    <a:pt x="745" y="44"/>
                  </a:lnTo>
                  <a:lnTo>
                    <a:pt x="725" y="55"/>
                  </a:lnTo>
                  <a:lnTo>
                    <a:pt x="704" y="65"/>
                  </a:lnTo>
                  <a:lnTo>
                    <a:pt x="683" y="73"/>
                  </a:lnTo>
                  <a:lnTo>
                    <a:pt x="662" y="84"/>
                  </a:lnTo>
                  <a:lnTo>
                    <a:pt x="642" y="92"/>
                  </a:lnTo>
                  <a:lnTo>
                    <a:pt x="625" y="101"/>
                  </a:lnTo>
                  <a:lnTo>
                    <a:pt x="607" y="110"/>
                  </a:lnTo>
                  <a:lnTo>
                    <a:pt x="590" y="120"/>
                  </a:lnTo>
                  <a:lnTo>
                    <a:pt x="574" y="130"/>
                  </a:lnTo>
                  <a:lnTo>
                    <a:pt x="557" y="140"/>
                  </a:lnTo>
                  <a:lnTo>
                    <a:pt x="541" y="150"/>
                  </a:lnTo>
                  <a:lnTo>
                    <a:pt x="523" y="162"/>
                  </a:lnTo>
                  <a:lnTo>
                    <a:pt x="507" y="172"/>
                  </a:lnTo>
                  <a:lnTo>
                    <a:pt x="491" y="184"/>
                  </a:lnTo>
                  <a:lnTo>
                    <a:pt x="475" y="195"/>
                  </a:lnTo>
                  <a:lnTo>
                    <a:pt x="458" y="207"/>
                  </a:lnTo>
                  <a:lnTo>
                    <a:pt x="442" y="218"/>
                  </a:lnTo>
                  <a:lnTo>
                    <a:pt x="426" y="231"/>
                  </a:lnTo>
                  <a:lnTo>
                    <a:pt x="410" y="243"/>
                  </a:lnTo>
                  <a:lnTo>
                    <a:pt x="393" y="255"/>
                  </a:lnTo>
                  <a:lnTo>
                    <a:pt x="377" y="266"/>
                  </a:lnTo>
                  <a:lnTo>
                    <a:pt x="357" y="282"/>
                  </a:lnTo>
                  <a:lnTo>
                    <a:pt x="338" y="299"/>
                  </a:lnTo>
                  <a:lnTo>
                    <a:pt x="319" y="317"/>
                  </a:lnTo>
                  <a:lnTo>
                    <a:pt x="300" y="334"/>
                  </a:lnTo>
                  <a:lnTo>
                    <a:pt x="281" y="352"/>
                  </a:lnTo>
                  <a:lnTo>
                    <a:pt x="264" y="370"/>
                  </a:lnTo>
                  <a:lnTo>
                    <a:pt x="247" y="389"/>
                  </a:lnTo>
                  <a:lnTo>
                    <a:pt x="229" y="408"/>
                  </a:lnTo>
                  <a:lnTo>
                    <a:pt x="213" y="427"/>
                  </a:lnTo>
                  <a:lnTo>
                    <a:pt x="197" y="447"/>
                  </a:lnTo>
                  <a:lnTo>
                    <a:pt x="181" y="468"/>
                  </a:lnTo>
                  <a:lnTo>
                    <a:pt x="167" y="488"/>
                  </a:lnTo>
                  <a:lnTo>
                    <a:pt x="152" y="508"/>
                  </a:lnTo>
                  <a:lnTo>
                    <a:pt x="138" y="528"/>
                  </a:lnTo>
                  <a:lnTo>
                    <a:pt x="125" y="549"/>
                  </a:lnTo>
                  <a:lnTo>
                    <a:pt x="112" y="569"/>
                  </a:lnTo>
                  <a:lnTo>
                    <a:pt x="102" y="581"/>
                  </a:lnTo>
                  <a:lnTo>
                    <a:pt x="93" y="594"/>
                  </a:lnTo>
                  <a:lnTo>
                    <a:pt x="86" y="607"/>
                  </a:lnTo>
                  <a:lnTo>
                    <a:pt x="79" y="620"/>
                  </a:lnTo>
                  <a:lnTo>
                    <a:pt x="71" y="633"/>
                  </a:lnTo>
                  <a:lnTo>
                    <a:pt x="65" y="646"/>
                  </a:lnTo>
                  <a:lnTo>
                    <a:pt x="60" y="660"/>
                  </a:lnTo>
                  <a:lnTo>
                    <a:pt x="54" y="673"/>
                  </a:lnTo>
                  <a:lnTo>
                    <a:pt x="44" y="686"/>
                  </a:lnTo>
                  <a:lnTo>
                    <a:pt x="35" y="701"/>
                  </a:lnTo>
                  <a:lnTo>
                    <a:pt x="28" y="715"/>
                  </a:lnTo>
                  <a:lnTo>
                    <a:pt x="19" y="728"/>
                  </a:lnTo>
                  <a:lnTo>
                    <a:pt x="16" y="736"/>
                  </a:lnTo>
                  <a:lnTo>
                    <a:pt x="13" y="743"/>
                  </a:lnTo>
                  <a:lnTo>
                    <a:pt x="9" y="749"/>
                  </a:lnTo>
                  <a:lnTo>
                    <a:pt x="3" y="753"/>
                  </a:lnTo>
                  <a:lnTo>
                    <a:pt x="0" y="741"/>
                  </a:lnTo>
                  <a:lnTo>
                    <a:pt x="3" y="728"/>
                  </a:lnTo>
                  <a:lnTo>
                    <a:pt x="8" y="714"/>
                  </a:lnTo>
                  <a:lnTo>
                    <a:pt x="12" y="701"/>
                  </a:lnTo>
                  <a:lnTo>
                    <a:pt x="22" y="676"/>
                  </a:lnTo>
                  <a:lnTo>
                    <a:pt x="34" y="650"/>
                  </a:lnTo>
                  <a:lnTo>
                    <a:pt x="45" y="625"/>
                  </a:lnTo>
                  <a:lnTo>
                    <a:pt x="57" y="601"/>
                  </a:lnTo>
                  <a:lnTo>
                    <a:pt x="70" y="578"/>
                  </a:lnTo>
                  <a:lnTo>
                    <a:pt x="84" y="553"/>
                  </a:lnTo>
                  <a:lnTo>
                    <a:pt x="99" y="530"/>
                  </a:lnTo>
                  <a:lnTo>
                    <a:pt x="113" y="507"/>
                  </a:lnTo>
                  <a:lnTo>
                    <a:pt x="129" y="483"/>
                  </a:lnTo>
                  <a:lnTo>
                    <a:pt x="144" y="460"/>
                  </a:lnTo>
                  <a:lnTo>
                    <a:pt x="161" y="437"/>
                  </a:lnTo>
                  <a:lnTo>
                    <a:pt x="177" y="415"/>
                  </a:lnTo>
                  <a:lnTo>
                    <a:pt x="193" y="392"/>
                  </a:lnTo>
                  <a:lnTo>
                    <a:pt x="210" y="370"/>
                  </a:lnTo>
                  <a:lnTo>
                    <a:pt x="228" y="347"/>
                  </a:lnTo>
                  <a:lnTo>
                    <a:pt x="245" y="326"/>
                  </a:lnTo>
                  <a:lnTo>
                    <a:pt x="264" y="307"/>
                  </a:lnTo>
                  <a:lnTo>
                    <a:pt x="283" y="289"/>
                  </a:lnTo>
                  <a:lnTo>
                    <a:pt x="303" y="272"/>
                  </a:lnTo>
                  <a:lnTo>
                    <a:pt x="322" y="255"/>
                  </a:lnTo>
                  <a:lnTo>
                    <a:pt x="342" y="239"/>
                  </a:lnTo>
                  <a:lnTo>
                    <a:pt x="364" y="223"/>
                  </a:lnTo>
                  <a:lnTo>
                    <a:pt x="384" y="207"/>
                  </a:lnTo>
                  <a:lnTo>
                    <a:pt x="406" y="191"/>
                  </a:lnTo>
                  <a:lnTo>
                    <a:pt x="426" y="176"/>
                  </a:lnTo>
                  <a:lnTo>
                    <a:pt x="448" y="162"/>
                  </a:lnTo>
                  <a:lnTo>
                    <a:pt x="470" y="149"/>
                  </a:lnTo>
                  <a:lnTo>
                    <a:pt x="491" y="134"/>
                  </a:lnTo>
                  <a:lnTo>
                    <a:pt x="513" y="121"/>
                  </a:lnTo>
                  <a:lnTo>
                    <a:pt x="536" y="108"/>
                  </a:lnTo>
                  <a:lnTo>
                    <a:pt x="558" y="95"/>
                  </a:lnTo>
                  <a:lnTo>
                    <a:pt x="580" y="84"/>
                  </a:lnTo>
                  <a:lnTo>
                    <a:pt x="606" y="71"/>
                  </a:lnTo>
                  <a:lnTo>
                    <a:pt x="633" y="59"/>
                  </a:lnTo>
                  <a:lnTo>
                    <a:pt x="659" y="47"/>
                  </a:lnTo>
                  <a:lnTo>
                    <a:pt x="687" y="36"/>
                  </a:lnTo>
                  <a:lnTo>
                    <a:pt x="713" y="26"/>
                  </a:lnTo>
                  <a:lnTo>
                    <a:pt x="742" y="16"/>
                  </a:lnTo>
                  <a:lnTo>
                    <a:pt x="770" y="7"/>
                  </a:lnTo>
                  <a:lnTo>
                    <a:pt x="799" y="0"/>
                  </a:lnTo>
                  <a:lnTo>
                    <a:pt x="803" y="1"/>
                  </a:lnTo>
                  <a:lnTo>
                    <a:pt x="806" y="4"/>
                  </a:lnTo>
                  <a:lnTo>
                    <a:pt x="806" y="8"/>
                  </a:lnTo>
                  <a:lnTo>
                    <a:pt x="80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5" name="Freeform 35"/>
            <p:cNvSpPr>
              <a:spLocks noChangeArrowheads="1"/>
            </p:cNvSpPr>
            <p:nvPr/>
          </p:nvSpPr>
          <p:spPr bwMode="auto">
            <a:xfrm flipH="1">
              <a:off x="576" y="726"/>
              <a:ext cx="114" cy="27"/>
            </a:xfrm>
            <a:custGeom>
              <a:avLst/>
              <a:gdLst>
                <a:gd name="T0" fmla="*/ 197 w 201"/>
                <a:gd name="T1" fmla="*/ 24 h 48"/>
                <a:gd name="T2" fmla="*/ 198 w 201"/>
                <a:gd name="T3" fmla="*/ 26 h 48"/>
                <a:gd name="T4" fmla="*/ 201 w 201"/>
                <a:gd name="T5" fmla="*/ 29 h 48"/>
                <a:gd name="T6" fmla="*/ 201 w 201"/>
                <a:gd name="T7" fmla="*/ 32 h 48"/>
                <a:gd name="T8" fmla="*/ 201 w 201"/>
                <a:gd name="T9" fmla="*/ 35 h 48"/>
                <a:gd name="T10" fmla="*/ 194 w 201"/>
                <a:gd name="T11" fmla="*/ 37 h 48"/>
                <a:gd name="T12" fmla="*/ 185 w 201"/>
                <a:gd name="T13" fmla="*/ 39 h 48"/>
                <a:gd name="T14" fmla="*/ 176 w 201"/>
                <a:gd name="T15" fmla="*/ 40 h 48"/>
                <a:gd name="T16" fmla="*/ 169 w 201"/>
                <a:gd name="T17" fmla="*/ 45 h 48"/>
                <a:gd name="T18" fmla="*/ 153 w 201"/>
                <a:gd name="T19" fmla="*/ 40 h 48"/>
                <a:gd name="T20" fmla="*/ 136 w 201"/>
                <a:gd name="T21" fmla="*/ 37 h 48"/>
                <a:gd name="T22" fmla="*/ 120 w 201"/>
                <a:gd name="T23" fmla="*/ 37 h 48"/>
                <a:gd name="T24" fmla="*/ 103 w 201"/>
                <a:gd name="T25" fmla="*/ 36 h 48"/>
                <a:gd name="T26" fmla="*/ 87 w 201"/>
                <a:gd name="T27" fmla="*/ 37 h 48"/>
                <a:gd name="T28" fmla="*/ 69 w 201"/>
                <a:gd name="T29" fmla="*/ 37 h 48"/>
                <a:gd name="T30" fmla="*/ 53 w 201"/>
                <a:gd name="T31" fmla="*/ 39 h 48"/>
                <a:gd name="T32" fmla="*/ 36 w 201"/>
                <a:gd name="T33" fmla="*/ 40 h 48"/>
                <a:gd name="T34" fmla="*/ 27 w 201"/>
                <a:gd name="T35" fmla="*/ 43 h 48"/>
                <a:gd name="T36" fmla="*/ 18 w 201"/>
                <a:gd name="T37" fmla="*/ 45 h 48"/>
                <a:gd name="T38" fmla="*/ 8 w 201"/>
                <a:gd name="T39" fmla="*/ 46 h 48"/>
                <a:gd name="T40" fmla="*/ 0 w 201"/>
                <a:gd name="T41" fmla="*/ 48 h 48"/>
                <a:gd name="T42" fmla="*/ 0 w 201"/>
                <a:gd name="T43" fmla="*/ 39 h 48"/>
                <a:gd name="T44" fmla="*/ 5 w 201"/>
                <a:gd name="T45" fmla="*/ 30 h 48"/>
                <a:gd name="T46" fmla="*/ 13 w 201"/>
                <a:gd name="T47" fmla="*/ 23 h 48"/>
                <a:gd name="T48" fmla="*/ 21 w 201"/>
                <a:gd name="T49" fmla="*/ 16 h 48"/>
                <a:gd name="T50" fmla="*/ 42 w 201"/>
                <a:gd name="T51" fmla="*/ 6 h 48"/>
                <a:gd name="T52" fmla="*/ 63 w 201"/>
                <a:gd name="T53" fmla="*/ 0 h 48"/>
                <a:gd name="T54" fmla="*/ 85 w 201"/>
                <a:gd name="T55" fmla="*/ 0 h 48"/>
                <a:gd name="T56" fmla="*/ 108 w 201"/>
                <a:gd name="T57" fmla="*/ 4 h 48"/>
                <a:gd name="T58" fmla="*/ 130 w 201"/>
                <a:gd name="T59" fmla="*/ 8 h 48"/>
                <a:gd name="T60" fmla="*/ 153 w 201"/>
                <a:gd name="T61" fmla="*/ 16 h 48"/>
                <a:gd name="T62" fmla="*/ 175 w 201"/>
                <a:gd name="T63" fmla="*/ 22 h 48"/>
                <a:gd name="T64" fmla="*/ 197 w 201"/>
                <a:gd name="T65" fmla="*/ 24 h 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1"/>
                <a:gd name="T100" fmla="*/ 0 h 48"/>
                <a:gd name="T101" fmla="*/ 201 w 201"/>
                <a:gd name="T102" fmla="*/ 48 h 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1" h="48">
                  <a:moveTo>
                    <a:pt x="197" y="24"/>
                  </a:moveTo>
                  <a:lnTo>
                    <a:pt x="198" y="26"/>
                  </a:lnTo>
                  <a:lnTo>
                    <a:pt x="201" y="29"/>
                  </a:lnTo>
                  <a:lnTo>
                    <a:pt x="201" y="32"/>
                  </a:lnTo>
                  <a:lnTo>
                    <a:pt x="201" y="35"/>
                  </a:lnTo>
                  <a:lnTo>
                    <a:pt x="194" y="37"/>
                  </a:lnTo>
                  <a:lnTo>
                    <a:pt x="185" y="39"/>
                  </a:lnTo>
                  <a:lnTo>
                    <a:pt x="176" y="40"/>
                  </a:lnTo>
                  <a:lnTo>
                    <a:pt x="169" y="45"/>
                  </a:lnTo>
                  <a:lnTo>
                    <a:pt x="153" y="40"/>
                  </a:lnTo>
                  <a:lnTo>
                    <a:pt x="136" y="37"/>
                  </a:lnTo>
                  <a:lnTo>
                    <a:pt x="120" y="37"/>
                  </a:lnTo>
                  <a:lnTo>
                    <a:pt x="103" y="36"/>
                  </a:lnTo>
                  <a:lnTo>
                    <a:pt x="87" y="37"/>
                  </a:lnTo>
                  <a:lnTo>
                    <a:pt x="69" y="37"/>
                  </a:lnTo>
                  <a:lnTo>
                    <a:pt x="53" y="39"/>
                  </a:lnTo>
                  <a:lnTo>
                    <a:pt x="36" y="40"/>
                  </a:lnTo>
                  <a:lnTo>
                    <a:pt x="27" y="43"/>
                  </a:lnTo>
                  <a:lnTo>
                    <a:pt x="18" y="45"/>
                  </a:lnTo>
                  <a:lnTo>
                    <a:pt x="8" y="46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5" y="30"/>
                  </a:lnTo>
                  <a:lnTo>
                    <a:pt x="13" y="23"/>
                  </a:lnTo>
                  <a:lnTo>
                    <a:pt x="21" y="16"/>
                  </a:lnTo>
                  <a:lnTo>
                    <a:pt x="42" y="6"/>
                  </a:lnTo>
                  <a:lnTo>
                    <a:pt x="63" y="0"/>
                  </a:lnTo>
                  <a:lnTo>
                    <a:pt x="85" y="0"/>
                  </a:lnTo>
                  <a:lnTo>
                    <a:pt x="108" y="4"/>
                  </a:lnTo>
                  <a:lnTo>
                    <a:pt x="130" y="8"/>
                  </a:lnTo>
                  <a:lnTo>
                    <a:pt x="153" y="16"/>
                  </a:lnTo>
                  <a:lnTo>
                    <a:pt x="175" y="22"/>
                  </a:lnTo>
                  <a:lnTo>
                    <a:pt x="197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6" name="Freeform 36"/>
            <p:cNvSpPr>
              <a:spLocks noChangeArrowheads="1"/>
            </p:cNvSpPr>
            <p:nvPr/>
          </p:nvSpPr>
          <p:spPr bwMode="auto">
            <a:xfrm flipH="1">
              <a:off x="539" y="738"/>
              <a:ext cx="276" cy="129"/>
            </a:xfrm>
            <a:custGeom>
              <a:avLst/>
              <a:gdLst>
                <a:gd name="T0" fmla="*/ 259 w 485"/>
                <a:gd name="T1" fmla="*/ 63 h 231"/>
                <a:gd name="T2" fmla="*/ 290 w 485"/>
                <a:gd name="T3" fmla="*/ 81 h 231"/>
                <a:gd name="T4" fmla="*/ 319 w 485"/>
                <a:gd name="T5" fmla="*/ 98 h 231"/>
                <a:gd name="T6" fmla="*/ 348 w 485"/>
                <a:gd name="T7" fmla="*/ 117 h 231"/>
                <a:gd name="T8" fmla="*/ 377 w 485"/>
                <a:gd name="T9" fmla="*/ 136 h 231"/>
                <a:gd name="T10" fmla="*/ 404 w 485"/>
                <a:gd name="T11" fmla="*/ 155 h 231"/>
                <a:gd name="T12" fmla="*/ 432 w 485"/>
                <a:gd name="T13" fmla="*/ 176 h 231"/>
                <a:gd name="T14" fmla="*/ 459 w 485"/>
                <a:gd name="T15" fmla="*/ 198 h 231"/>
                <a:gd name="T16" fmla="*/ 485 w 485"/>
                <a:gd name="T17" fmla="*/ 221 h 231"/>
                <a:gd name="T18" fmla="*/ 485 w 485"/>
                <a:gd name="T19" fmla="*/ 224 h 231"/>
                <a:gd name="T20" fmla="*/ 484 w 485"/>
                <a:gd name="T21" fmla="*/ 227 h 231"/>
                <a:gd name="T22" fmla="*/ 482 w 485"/>
                <a:gd name="T23" fmla="*/ 230 h 231"/>
                <a:gd name="T24" fmla="*/ 481 w 485"/>
                <a:gd name="T25" fmla="*/ 231 h 231"/>
                <a:gd name="T26" fmla="*/ 463 w 485"/>
                <a:gd name="T27" fmla="*/ 226 h 231"/>
                <a:gd name="T28" fmla="*/ 437 w 485"/>
                <a:gd name="T29" fmla="*/ 207 h 231"/>
                <a:gd name="T30" fmla="*/ 410 w 485"/>
                <a:gd name="T31" fmla="*/ 189 h 231"/>
                <a:gd name="T32" fmla="*/ 384 w 485"/>
                <a:gd name="T33" fmla="*/ 172 h 231"/>
                <a:gd name="T34" fmla="*/ 356 w 485"/>
                <a:gd name="T35" fmla="*/ 155 h 231"/>
                <a:gd name="T36" fmla="*/ 329 w 485"/>
                <a:gd name="T37" fmla="*/ 139 h 231"/>
                <a:gd name="T38" fmla="*/ 301 w 485"/>
                <a:gd name="T39" fmla="*/ 123 h 231"/>
                <a:gd name="T40" fmla="*/ 274 w 485"/>
                <a:gd name="T41" fmla="*/ 108 h 231"/>
                <a:gd name="T42" fmla="*/ 246 w 485"/>
                <a:gd name="T43" fmla="*/ 94 h 231"/>
                <a:gd name="T44" fmla="*/ 217 w 485"/>
                <a:gd name="T45" fmla="*/ 81 h 231"/>
                <a:gd name="T46" fmla="*/ 188 w 485"/>
                <a:gd name="T47" fmla="*/ 69 h 231"/>
                <a:gd name="T48" fmla="*/ 158 w 485"/>
                <a:gd name="T49" fmla="*/ 57 h 231"/>
                <a:gd name="T50" fmla="*/ 129 w 485"/>
                <a:gd name="T51" fmla="*/ 47 h 231"/>
                <a:gd name="T52" fmla="*/ 98 w 485"/>
                <a:gd name="T53" fmla="*/ 37 h 231"/>
                <a:gd name="T54" fmla="*/ 67 w 485"/>
                <a:gd name="T55" fmla="*/ 30 h 231"/>
                <a:gd name="T56" fmla="*/ 35 w 485"/>
                <a:gd name="T57" fmla="*/ 23 h 231"/>
                <a:gd name="T58" fmla="*/ 3 w 485"/>
                <a:gd name="T59" fmla="*/ 17 h 231"/>
                <a:gd name="T60" fmla="*/ 1 w 485"/>
                <a:gd name="T61" fmla="*/ 15 h 231"/>
                <a:gd name="T62" fmla="*/ 0 w 485"/>
                <a:gd name="T63" fmla="*/ 13 h 231"/>
                <a:gd name="T64" fmla="*/ 0 w 485"/>
                <a:gd name="T65" fmla="*/ 11 h 231"/>
                <a:gd name="T66" fmla="*/ 1 w 485"/>
                <a:gd name="T67" fmla="*/ 8 h 231"/>
                <a:gd name="T68" fmla="*/ 11 w 485"/>
                <a:gd name="T69" fmla="*/ 4 h 231"/>
                <a:gd name="T70" fmla="*/ 23 w 485"/>
                <a:gd name="T71" fmla="*/ 1 h 231"/>
                <a:gd name="T72" fmla="*/ 35 w 485"/>
                <a:gd name="T73" fmla="*/ 0 h 231"/>
                <a:gd name="T74" fmla="*/ 46 w 485"/>
                <a:gd name="T75" fmla="*/ 0 h 231"/>
                <a:gd name="T76" fmla="*/ 59 w 485"/>
                <a:gd name="T77" fmla="*/ 1 h 231"/>
                <a:gd name="T78" fmla="*/ 71 w 485"/>
                <a:gd name="T79" fmla="*/ 2 h 231"/>
                <a:gd name="T80" fmla="*/ 84 w 485"/>
                <a:gd name="T81" fmla="*/ 2 h 231"/>
                <a:gd name="T82" fmla="*/ 96 w 485"/>
                <a:gd name="T83" fmla="*/ 4 h 231"/>
                <a:gd name="T84" fmla="*/ 117 w 485"/>
                <a:gd name="T85" fmla="*/ 10 h 231"/>
                <a:gd name="T86" fmla="*/ 138 w 485"/>
                <a:gd name="T87" fmla="*/ 15 h 231"/>
                <a:gd name="T88" fmla="*/ 159 w 485"/>
                <a:gd name="T89" fmla="*/ 21 h 231"/>
                <a:gd name="T90" fmla="*/ 180 w 485"/>
                <a:gd name="T91" fmla="*/ 28 h 231"/>
                <a:gd name="T92" fmla="*/ 200 w 485"/>
                <a:gd name="T93" fmla="*/ 36 h 231"/>
                <a:gd name="T94" fmla="*/ 220 w 485"/>
                <a:gd name="T95" fmla="*/ 44 h 231"/>
                <a:gd name="T96" fmla="*/ 240 w 485"/>
                <a:gd name="T97" fmla="*/ 53 h 231"/>
                <a:gd name="T98" fmla="*/ 259 w 485"/>
                <a:gd name="T99" fmla="*/ 63 h 2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85"/>
                <a:gd name="T151" fmla="*/ 0 h 231"/>
                <a:gd name="T152" fmla="*/ 485 w 485"/>
                <a:gd name="T153" fmla="*/ 231 h 2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85" h="231">
                  <a:moveTo>
                    <a:pt x="259" y="63"/>
                  </a:moveTo>
                  <a:lnTo>
                    <a:pt x="290" y="81"/>
                  </a:lnTo>
                  <a:lnTo>
                    <a:pt x="319" y="98"/>
                  </a:lnTo>
                  <a:lnTo>
                    <a:pt x="348" y="117"/>
                  </a:lnTo>
                  <a:lnTo>
                    <a:pt x="377" y="136"/>
                  </a:lnTo>
                  <a:lnTo>
                    <a:pt x="404" y="155"/>
                  </a:lnTo>
                  <a:lnTo>
                    <a:pt x="432" y="176"/>
                  </a:lnTo>
                  <a:lnTo>
                    <a:pt x="459" y="198"/>
                  </a:lnTo>
                  <a:lnTo>
                    <a:pt x="485" y="221"/>
                  </a:lnTo>
                  <a:lnTo>
                    <a:pt x="485" y="224"/>
                  </a:lnTo>
                  <a:lnTo>
                    <a:pt x="484" y="227"/>
                  </a:lnTo>
                  <a:lnTo>
                    <a:pt x="482" y="230"/>
                  </a:lnTo>
                  <a:lnTo>
                    <a:pt x="481" y="231"/>
                  </a:lnTo>
                  <a:lnTo>
                    <a:pt x="463" y="226"/>
                  </a:lnTo>
                  <a:lnTo>
                    <a:pt x="437" y="207"/>
                  </a:lnTo>
                  <a:lnTo>
                    <a:pt x="410" y="189"/>
                  </a:lnTo>
                  <a:lnTo>
                    <a:pt x="384" y="172"/>
                  </a:lnTo>
                  <a:lnTo>
                    <a:pt x="356" y="155"/>
                  </a:lnTo>
                  <a:lnTo>
                    <a:pt x="329" y="139"/>
                  </a:lnTo>
                  <a:lnTo>
                    <a:pt x="301" y="123"/>
                  </a:lnTo>
                  <a:lnTo>
                    <a:pt x="274" y="108"/>
                  </a:lnTo>
                  <a:lnTo>
                    <a:pt x="246" y="94"/>
                  </a:lnTo>
                  <a:lnTo>
                    <a:pt x="217" y="81"/>
                  </a:lnTo>
                  <a:lnTo>
                    <a:pt x="188" y="69"/>
                  </a:lnTo>
                  <a:lnTo>
                    <a:pt x="158" y="57"/>
                  </a:lnTo>
                  <a:lnTo>
                    <a:pt x="129" y="47"/>
                  </a:lnTo>
                  <a:lnTo>
                    <a:pt x="98" y="37"/>
                  </a:lnTo>
                  <a:lnTo>
                    <a:pt x="67" y="30"/>
                  </a:lnTo>
                  <a:lnTo>
                    <a:pt x="35" y="23"/>
                  </a:lnTo>
                  <a:lnTo>
                    <a:pt x="3" y="17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11" y="4"/>
                  </a:lnTo>
                  <a:lnTo>
                    <a:pt x="23" y="1"/>
                  </a:lnTo>
                  <a:lnTo>
                    <a:pt x="35" y="0"/>
                  </a:lnTo>
                  <a:lnTo>
                    <a:pt x="46" y="0"/>
                  </a:lnTo>
                  <a:lnTo>
                    <a:pt x="59" y="1"/>
                  </a:lnTo>
                  <a:lnTo>
                    <a:pt x="71" y="2"/>
                  </a:lnTo>
                  <a:lnTo>
                    <a:pt x="84" y="2"/>
                  </a:lnTo>
                  <a:lnTo>
                    <a:pt x="96" y="4"/>
                  </a:lnTo>
                  <a:lnTo>
                    <a:pt x="117" y="10"/>
                  </a:lnTo>
                  <a:lnTo>
                    <a:pt x="138" y="15"/>
                  </a:lnTo>
                  <a:lnTo>
                    <a:pt x="159" y="21"/>
                  </a:lnTo>
                  <a:lnTo>
                    <a:pt x="180" y="28"/>
                  </a:lnTo>
                  <a:lnTo>
                    <a:pt x="200" y="36"/>
                  </a:lnTo>
                  <a:lnTo>
                    <a:pt x="220" y="44"/>
                  </a:lnTo>
                  <a:lnTo>
                    <a:pt x="240" y="53"/>
                  </a:lnTo>
                  <a:lnTo>
                    <a:pt x="25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7" name="Freeform 37"/>
            <p:cNvSpPr>
              <a:spLocks noChangeArrowheads="1"/>
            </p:cNvSpPr>
            <p:nvPr/>
          </p:nvSpPr>
          <p:spPr bwMode="auto">
            <a:xfrm flipH="1">
              <a:off x="918" y="735"/>
              <a:ext cx="281" cy="244"/>
            </a:xfrm>
            <a:custGeom>
              <a:avLst/>
              <a:gdLst>
                <a:gd name="T0" fmla="*/ 56 w 497"/>
                <a:gd name="T1" fmla="*/ 66 h 440"/>
                <a:gd name="T2" fmla="*/ 87 w 497"/>
                <a:gd name="T3" fmla="*/ 127 h 440"/>
                <a:gd name="T4" fmla="*/ 113 w 497"/>
                <a:gd name="T5" fmla="*/ 190 h 440"/>
                <a:gd name="T6" fmla="*/ 131 w 497"/>
                <a:gd name="T7" fmla="*/ 255 h 440"/>
                <a:gd name="T8" fmla="*/ 138 w 497"/>
                <a:gd name="T9" fmla="*/ 301 h 440"/>
                <a:gd name="T10" fmla="*/ 147 w 497"/>
                <a:gd name="T11" fmla="*/ 324 h 440"/>
                <a:gd name="T12" fmla="*/ 157 w 497"/>
                <a:gd name="T13" fmla="*/ 347 h 440"/>
                <a:gd name="T14" fmla="*/ 171 w 497"/>
                <a:gd name="T15" fmla="*/ 368 h 440"/>
                <a:gd name="T16" fmla="*/ 197 w 497"/>
                <a:gd name="T17" fmla="*/ 373 h 440"/>
                <a:gd name="T18" fmla="*/ 231 w 497"/>
                <a:gd name="T19" fmla="*/ 358 h 440"/>
                <a:gd name="T20" fmla="*/ 261 w 497"/>
                <a:gd name="T21" fmla="*/ 334 h 440"/>
                <a:gd name="T22" fmla="*/ 287 w 497"/>
                <a:gd name="T23" fmla="*/ 307 h 440"/>
                <a:gd name="T24" fmla="*/ 310 w 497"/>
                <a:gd name="T25" fmla="*/ 278 h 440"/>
                <a:gd name="T26" fmla="*/ 334 w 497"/>
                <a:gd name="T27" fmla="*/ 246 h 440"/>
                <a:gd name="T28" fmla="*/ 345 w 497"/>
                <a:gd name="T29" fmla="*/ 223 h 440"/>
                <a:gd name="T30" fmla="*/ 355 w 497"/>
                <a:gd name="T31" fmla="*/ 211 h 440"/>
                <a:gd name="T32" fmla="*/ 366 w 497"/>
                <a:gd name="T33" fmla="*/ 203 h 440"/>
                <a:gd name="T34" fmla="*/ 379 w 497"/>
                <a:gd name="T35" fmla="*/ 198 h 440"/>
                <a:gd name="T36" fmla="*/ 405 w 497"/>
                <a:gd name="T37" fmla="*/ 197 h 440"/>
                <a:gd name="T38" fmla="*/ 438 w 497"/>
                <a:gd name="T39" fmla="*/ 208 h 440"/>
                <a:gd name="T40" fmla="*/ 465 w 497"/>
                <a:gd name="T41" fmla="*/ 229 h 440"/>
                <a:gd name="T42" fmla="*/ 487 w 497"/>
                <a:gd name="T43" fmla="*/ 256 h 440"/>
                <a:gd name="T44" fmla="*/ 494 w 497"/>
                <a:gd name="T45" fmla="*/ 278 h 440"/>
                <a:gd name="T46" fmla="*/ 497 w 497"/>
                <a:gd name="T47" fmla="*/ 289 h 440"/>
                <a:gd name="T48" fmla="*/ 484 w 497"/>
                <a:gd name="T49" fmla="*/ 298 h 440"/>
                <a:gd name="T50" fmla="*/ 468 w 497"/>
                <a:gd name="T51" fmla="*/ 279 h 440"/>
                <a:gd name="T52" fmla="*/ 447 w 497"/>
                <a:gd name="T53" fmla="*/ 265 h 440"/>
                <a:gd name="T54" fmla="*/ 425 w 497"/>
                <a:gd name="T55" fmla="*/ 253 h 440"/>
                <a:gd name="T56" fmla="*/ 402 w 497"/>
                <a:gd name="T57" fmla="*/ 245 h 440"/>
                <a:gd name="T58" fmla="*/ 379 w 497"/>
                <a:gd name="T59" fmla="*/ 246 h 440"/>
                <a:gd name="T60" fmla="*/ 358 w 497"/>
                <a:gd name="T61" fmla="*/ 263 h 440"/>
                <a:gd name="T62" fmla="*/ 344 w 497"/>
                <a:gd name="T63" fmla="*/ 285 h 440"/>
                <a:gd name="T64" fmla="*/ 329 w 497"/>
                <a:gd name="T65" fmla="*/ 308 h 440"/>
                <a:gd name="T66" fmla="*/ 312 w 497"/>
                <a:gd name="T67" fmla="*/ 329 h 440"/>
                <a:gd name="T68" fmla="*/ 289 w 497"/>
                <a:gd name="T69" fmla="*/ 353 h 440"/>
                <a:gd name="T70" fmla="*/ 263 w 497"/>
                <a:gd name="T71" fmla="*/ 382 h 440"/>
                <a:gd name="T72" fmla="*/ 235 w 497"/>
                <a:gd name="T73" fmla="*/ 410 h 440"/>
                <a:gd name="T74" fmla="*/ 203 w 497"/>
                <a:gd name="T75" fmla="*/ 430 h 440"/>
                <a:gd name="T76" fmla="*/ 177 w 497"/>
                <a:gd name="T77" fmla="*/ 440 h 440"/>
                <a:gd name="T78" fmla="*/ 166 w 497"/>
                <a:gd name="T79" fmla="*/ 439 h 440"/>
                <a:gd name="T80" fmla="*/ 155 w 497"/>
                <a:gd name="T81" fmla="*/ 431 h 440"/>
                <a:gd name="T82" fmla="*/ 145 w 497"/>
                <a:gd name="T83" fmla="*/ 423 h 440"/>
                <a:gd name="T84" fmla="*/ 121 w 497"/>
                <a:gd name="T85" fmla="*/ 388 h 440"/>
                <a:gd name="T86" fmla="*/ 93 w 497"/>
                <a:gd name="T87" fmla="*/ 321 h 440"/>
                <a:gd name="T88" fmla="*/ 74 w 497"/>
                <a:gd name="T89" fmla="*/ 250 h 440"/>
                <a:gd name="T90" fmla="*/ 56 w 497"/>
                <a:gd name="T91" fmla="*/ 181 h 440"/>
                <a:gd name="T92" fmla="*/ 37 w 497"/>
                <a:gd name="T93" fmla="*/ 114 h 440"/>
                <a:gd name="T94" fmla="*/ 19 w 497"/>
                <a:gd name="T95" fmla="*/ 50 h 440"/>
                <a:gd name="T96" fmla="*/ 0 w 497"/>
                <a:gd name="T97" fmla="*/ 14 h 440"/>
                <a:gd name="T98" fmla="*/ 0 w 497"/>
                <a:gd name="T99" fmla="*/ 4 h 440"/>
                <a:gd name="T100" fmla="*/ 13 w 497"/>
                <a:gd name="T101" fmla="*/ 6 h 440"/>
                <a:gd name="T102" fmla="*/ 29 w 497"/>
                <a:gd name="T103" fmla="*/ 27 h 44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97"/>
                <a:gd name="T157" fmla="*/ 0 h 440"/>
                <a:gd name="T158" fmla="*/ 497 w 497"/>
                <a:gd name="T159" fmla="*/ 440 h 44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97" h="440">
                  <a:moveTo>
                    <a:pt x="37" y="37"/>
                  </a:moveTo>
                  <a:lnTo>
                    <a:pt x="56" y="66"/>
                  </a:lnTo>
                  <a:lnTo>
                    <a:pt x="73" y="97"/>
                  </a:lnTo>
                  <a:lnTo>
                    <a:pt x="87" y="127"/>
                  </a:lnTo>
                  <a:lnTo>
                    <a:pt x="102" y="158"/>
                  </a:lnTo>
                  <a:lnTo>
                    <a:pt x="113" y="190"/>
                  </a:lnTo>
                  <a:lnTo>
                    <a:pt x="124" y="221"/>
                  </a:lnTo>
                  <a:lnTo>
                    <a:pt x="131" y="255"/>
                  </a:lnTo>
                  <a:lnTo>
                    <a:pt x="135" y="289"/>
                  </a:lnTo>
                  <a:lnTo>
                    <a:pt x="138" y="301"/>
                  </a:lnTo>
                  <a:lnTo>
                    <a:pt x="142" y="313"/>
                  </a:lnTo>
                  <a:lnTo>
                    <a:pt x="147" y="324"/>
                  </a:lnTo>
                  <a:lnTo>
                    <a:pt x="151" y="336"/>
                  </a:lnTo>
                  <a:lnTo>
                    <a:pt x="157" y="347"/>
                  </a:lnTo>
                  <a:lnTo>
                    <a:pt x="163" y="358"/>
                  </a:lnTo>
                  <a:lnTo>
                    <a:pt x="171" y="368"/>
                  </a:lnTo>
                  <a:lnTo>
                    <a:pt x="180" y="376"/>
                  </a:lnTo>
                  <a:lnTo>
                    <a:pt x="197" y="373"/>
                  </a:lnTo>
                  <a:lnTo>
                    <a:pt x="215" y="366"/>
                  </a:lnTo>
                  <a:lnTo>
                    <a:pt x="231" y="358"/>
                  </a:lnTo>
                  <a:lnTo>
                    <a:pt x="247" y="346"/>
                  </a:lnTo>
                  <a:lnTo>
                    <a:pt x="261" y="334"/>
                  </a:lnTo>
                  <a:lnTo>
                    <a:pt x="274" y="321"/>
                  </a:lnTo>
                  <a:lnTo>
                    <a:pt x="287" y="307"/>
                  </a:lnTo>
                  <a:lnTo>
                    <a:pt x="300" y="294"/>
                  </a:lnTo>
                  <a:lnTo>
                    <a:pt x="310" y="278"/>
                  </a:lnTo>
                  <a:lnTo>
                    <a:pt x="324" y="262"/>
                  </a:lnTo>
                  <a:lnTo>
                    <a:pt x="334" y="246"/>
                  </a:lnTo>
                  <a:lnTo>
                    <a:pt x="341" y="229"/>
                  </a:lnTo>
                  <a:lnTo>
                    <a:pt x="345" y="223"/>
                  </a:lnTo>
                  <a:lnTo>
                    <a:pt x="350" y="217"/>
                  </a:lnTo>
                  <a:lnTo>
                    <a:pt x="355" y="211"/>
                  </a:lnTo>
                  <a:lnTo>
                    <a:pt x="360" y="207"/>
                  </a:lnTo>
                  <a:lnTo>
                    <a:pt x="366" y="203"/>
                  </a:lnTo>
                  <a:lnTo>
                    <a:pt x="371" y="200"/>
                  </a:lnTo>
                  <a:lnTo>
                    <a:pt x="379" y="198"/>
                  </a:lnTo>
                  <a:lnTo>
                    <a:pt x="386" y="197"/>
                  </a:lnTo>
                  <a:lnTo>
                    <a:pt x="405" y="197"/>
                  </a:lnTo>
                  <a:lnTo>
                    <a:pt x="422" y="201"/>
                  </a:lnTo>
                  <a:lnTo>
                    <a:pt x="438" y="208"/>
                  </a:lnTo>
                  <a:lnTo>
                    <a:pt x="452" y="217"/>
                  </a:lnTo>
                  <a:lnTo>
                    <a:pt x="465" y="229"/>
                  </a:lnTo>
                  <a:lnTo>
                    <a:pt x="477" y="242"/>
                  </a:lnTo>
                  <a:lnTo>
                    <a:pt x="487" y="256"/>
                  </a:lnTo>
                  <a:lnTo>
                    <a:pt x="494" y="272"/>
                  </a:lnTo>
                  <a:lnTo>
                    <a:pt x="494" y="278"/>
                  </a:lnTo>
                  <a:lnTo>
                    <a:pt x="496" y="284"/>
                  </a:lnTo>
                  <a:lnTo>
                    <a:pt x="497" y="289"/>
                  </a:lnTo>
                  <a:lnTo>
                    <a:pt x="496" y="295"/>
                  </a:lnTo>
                  <a:lnTo>
                    <a:pt x="484" y="298"/>
                  </a:lnTo>
                  <a:lnTo>
                    <a:pt x="477" y="289"/>
                  </a:lnTo>
                  <a:lnTo>
                    <a:pt x="468" y="279"/>
                  </a:lnTo>
                  <a:lnTo>
                    <a:pt x="458" y="271"/>
                  </a:lnTo>
                  <a:lnTo>
                    <a:pt x="447" y="265"/>
                  </a:lnTo>
                  <a:lnTo>
                    <a:pt x="437" y="259"/>
                  </a:lnTo>
                  <a:lnTo>
                    <a:pt x="425" y="253"/>
                  </a:lnTo>
                  <a:lnTo>
                    <a:pt x="413" y="247"/>
                  </a:lnTo>
                  <a:lnTo>
                    <a:pt x="402" y="245"/>
                  </a:lnTo>
                  <a:lnTo>
                    <a:pt x="390" y="243"/>
                  </a:lnTo>
                  <a:lnTo>
                    <a:pt x="379" y="246"/>
                  </a:lnTo>
                  <a:lnTo>
                    <a:pt x="366" y="252"/>
                  </a:lnTo>
                  <a:lnTo>
                    <a:pt x="358" y="263"/>
                  </a:lnTo>
                  <a:lnTo>
                    <a:pt x="351" y="274"/>
                  </a:lnTo>
                  <a:lnTo>
                    <a:pt x="344" y="285"/>
                  </a:lnTo>
                  <a:lnTo>
                    <a:pt x="337" y="297"/>
                  </a:lnTo>
                  <a:lnTo>
                    <a:pt x="329" y="308"/>
                  </a:lnTo>
                  <a:lnTo>
                    <a:pt x="322" y="318"/>
                  </a:lnTo>
                  <a:lnTo>
                    <a:pt x="312" y="329"/>
                  </a:lnTo>
                  <a:lnTo>
                    <a:pt x="302" y="339"/>
                  </a:lnTo>
                  <a:lnTo>
                    <a:pt x="289" y="353"/>
                  </a:lnTo>
                  <a:lnTo>
                    <a:pt x="276" y="368"/>
                  </a:lnTo>
                  <a:lnTo>
                    <a:pt x="263" y="382"/>
                  </a:lnTo>
                  <a:lnTo>
                    <a:pt x="250" y="397"/>
                  </a:lnTo>
                  <a:lnTo>
                    <a:pt x="235" y="410"/>
                  </a:lnTo>
                  <a:lnTo>
                    <a:pt x="219" y="421"/>
                  </a:lnTo>
                  <a:lnTo>
                    <a:pt x="203" y="430"/>
                  </a:lnTo>
                  <a:lnTo>
                    <a:pt x="184" y="436"/>
                  </a:lnTo>
                  <a:lnTo>
                    <a:pt x="177" y="440"/>
                  </a:lnTo>
                  <a:lnTo>
                    <a:pt x="171" y="440"/>
                  </a:lnTo>
                  <a:lnTo>
                    <a:pt x="166" y="439"/>
                  </a:lnTo>
                  <a:lnTo>
                    <a:pt x="161" y="436"/>
                  </a:lnTo>
                  <a:lnTo>
                    <a:pt x="155" y="431"/>
                  </a:lnTo>
                  <a:lnTo>
                    <a:pt x="151" y="427"/>
                  </a:lnTo>
                  <a:lnTo>
                    <a:pt x="145" y="423"/>
                  </a:lnTo>
                  <a:lnTo>
                    <a:pt x="141" y="418"/>
                  </a:lnTo>
                  <a:lnTo>
                    <a:pt x="121" y="388"/>
                  </a:lnTo>
                  <a:lnTo>
                    <a:pt x="105" y="355"/>
                  </a:lnTo>
                  <a:lnTo>
                    <a:pt x="93" y="321"/>
                  </a:lnTo>
                  <a:lnTo>
                    <a:pt x="83" y="287"/>
                  </a:lnTo>
                  <a:lnTo>
                    <a:pt x="74" y="250"/>
                  </a:lnTo>
                  <a:lnTo>
                    <a:pt x="66" y="216"/>
                  </a:lnTo>
                  <a:lnTo>
                    <a:pt x="56" y="181"/>
                  </a:lnTo>
                  <a:lnTo>
                    <a:pt x="44" y="147"/>
                  </a:lnTo>
                  <a:lnTo>
                    <a:pt x="37" y="114"/>
                  </a:lnTo>
                  <a:lnTo>
                    <a:pt x="29" y="81"/>
                  </a:lnTo>
                  <a:lnTo>
                    <a:pt x="19" y="50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13" y="6"/>
                  </a:lnTo>
                  <a:lnTo>
                    <a:pt x="22" y="16"/>
                  </a:lnTo>
                  <a:lnTo>
                    <a:pt x="29" y="2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8" name="Freeform 38"/>
            <p:cNvSpPr>
              <a:spLocks noChangeArrowheads="1"/>
            </p:cNvSpPr>
            <p:nvPr/>
          </p:nvSpPr>
          <p:spPr bwMode="auto">
            <a:xfrm flipH="1">
              <a:off x="1022" y="814"/>
              <a:ext cx="82" cy="116"/>
            </a:xfrm>
            <a:custGeom>
              <a:avLst/>
              <a:gdLst>
                <a:gd name="T0" fmla="*/ 144 w 144"/>
                <a:gd name="T1" fmla="*/ 16 h 210"/>
                <a:gd name="T2" fmla="*/ 139 w 144"/>
                <a:gd name="T3" fmla="*/ 50 h 210"/>
                <a:gd name="T4" fmla="*/ 133 w 144"/>
                <a:gd name="T5" fmla="*/ 84 h 210"/>
                <a:gd name="T6" fmla="*/ 126 w 144"/>
                <a:gd name="T7" fmla="*/ 118 h 210"/>
                <a:gd name="T8" fmla="*/ 117 w 144"/>
                <a:gd name="T9" fmla="*/ 150 h 210"/>
                <a:gd name="T10" fmla="*/ 114 w 144"/>
                <a:gd name="T11" fmla="*/ 153 h 210"/>
                <a:gd name="T12" fmla="*/ 110 w 144"/>
                <a:gd name="T13" fmla="*/ 155 h 210"/>
                <a:gd name="T14" fmla="*/ 107 w 144"/>
                <a:gd name="T15" fmla="*/ 155 h 210"/>
                <a:gd name="T16" fmla="*/ 102 w 144"/>
                <a:gd name="T17" fmla="*/ 153 h 210"/>
                <a:gd name="T18" fmla="*/ 99 w 144"/>
                <a:gd name="T19" fmla="*/ 139 h 210"/>
                <a:gd name="T20" fmla="*/ 101 w 144"/>
                <a:gd name="T21" fmla="*/ 123 h 210"/>
                <a:gd name="T22" fmla="*/ 102 w 144"/>
                <a:gd name="T23" fmla="*/ 107 h 210"/>
                <a:gd name="T24" fmla="*/ 98 w 144"/>
                <a:gd name="T25" fmla="*/ 92 h 210"/>
                <a:gd name="T26" fmla="*/ 89 w 144"/>
                <a:gd name="T27" fmla="*/ 95 h 210"/>
                <a:gd name="T28" fmla="*/ 82 w 144"/>
                <a:gd name="T29" fmla="*/ 101 h 210"/>
                <a:gd name="T30" fmla="*/ 75 w 144"/>
                <a:gd name="T31" fmla="*/ 108 h 210"/>
                <a:gd name="T32" fmla="*/ 69 w 144"/>
                <a:gd name="T33" fmla="*/ 116 h 210"/>
                <a:gd name="T34" fmla="*/ 62 w 144"/>
                <a:gd name="T35" fmla="*/ 127 h 210"/>
                <a:gd name="T36" fmla="*/ 55 w 144"/>
                <a:gd name="T37" fmla="*/ 140 h 210"/>
                <a:gd name="T38" fmla="*/ 49 w 144"/>
                <a:gd name="T39" fmla="*/ 152 h 210"/>
                <a:gd name="T40" fmla="*/ 42 w 144"/>
                <a:gd name="T41" fmla="*/ 163 h 210"/>
                <a:gd name="T42" fmla="*/ 34 w 144"/>
                <a:gd name="T43" fmla="*/ 175 h 210"/>
                <a:gd name="T44" fmla="*/ 27 w 144"/>
                <a:gd name="T45" fmla="*/ 187 h 210"/>
                <a:gd name="T46" fmla="*/ 20 w 144"/>
                <a:gd name="T47" fmla="*/ 198 h 210"/>
                <a:gd name="T48" fmla="*/ 13 w 144"/>
                <a:gd name="T49" fmla="*/ 210 h 210"/>
                <a:gd name="T50" fmla="*/ 11 w 144"/>
                <a:gd name="T51" fmla="*/ 210 h 210"/>
                <a:gd name="T52" fmla="*/ 10 w 144"/>
                <a:gd name="T53" fmla="*/ 210 h 210"/>
                <a:gd name="T54" fmla="*/ 7 w 144"/>
                <a:gd name="T55" fmla="*/ 210 h 210"/>
                <a:gd name="T56" fmla="*/ 5 w 144"/>
                <a:gd name="T57" fmla="*/ 210 h 210"/>
                <a:gd name="T58" fmla="*/ 0 w 144"/>
                <a:gd name="T59" fmla="*/ 192 h 210"/>
                <a:gd name="T60" fmla="*/ 4 w 144"/>
                <a:gd name="T61" fmla="*/ 176 h 210"/>
                <a:gd name="T62" fmla="*/ 13 w 144"/>
                <a:gd name="T63" fmla="*/ 161 h 210"/>
                <a:gd name="T64" fmla="*/ 17 w 144"/>
                <a:gd name="T65" fmla="*/ 143 h 210"/>
                <a:gd name="T66" fmla="*/ 26 w 144"/>
                <a:gd name="T67" fmla="*/ 123 h 210"/>
                <a:gd name="T68" fmla="*/ 34 w 144"/>
                <a:gd name="T69" fmla="*/ 103 h 210"/>
                <a:gd name="T70" fmla="*/ 42 w 144"/>
                <a:gd name="T71" fmla="*/ 82 h 210"/>
                <a:gd name="T72" fmla="*/ 53 w 144"/>
                <a:gd name="T73" fmla="*/ 63 h 210"/>
                <a:gd name="T74" fmla="*/ 53 w 144"/>
                <a:gd name="T75" fmla="*/ 52 h 210"/>
                <a:gd name="T76" fmla="*/ 52 w 144"/>
                <a:gd name="T77" fmla="*/ 39 h 210"/>
                <a:gd name="T78" fmla="*/ 53 w 144"/>
                <a:gd name="T79" fmla="*/ 29 h 210"/>
                <a:gd name="T80" fmla="*/ 63 w 144"/>
                <a:gd name="T81" fmla="*/ 26 h 210"/>
                <a:gd name="T82" fmla="*/ 69 w 144"/>
                <a:gd name="T83" fmla="*/ 34 h 210"/>
                <a:gd name="T84" fmla="*/ 76 w 144"/>
                <a:gd name="T85" fmla="*/ 45 h 210"/>
                <a:gd name="T86" fmla="*/ 84 w 144"/>
                <a:gd name="T87" fmla="*/ 53 h 210"/>
                <a:gd name="T88" fmla="*/ 92 w 144"/>
                <a:gd name="T89" fmla="*/ 59 h 210"/>
                <a:gd name="T90" fmla="*/ 94 w 144"/>
                <a:gd name="T91" fmla="*/ 61 h 210"/>
                <a:gd name="T92" fmla="*/ 95 w 144"/>
                <a:gd name="T93" fmla="*/ 61 h 210"/>
                <a:gd name="T94" fmla="*/ 98 w 144"/>
                <a:gd name="T95" fmla="*/ 61 h 210"/>
                <a:gd name="T96" fmla="*/ 99 w 144"/>
                <a:gd name="T97" fmla="*/ 61 h 210"/>
                <a:gd name="T98" fmla="*/ 113 w 144"/>
                <a:gd name="T99" fmla="*/ 48 h 210"/>
                <a:gd name="T100" fmla="*/ 120 w 144"/>
                <a:gd name="T101" fmla="*/ 32 h 210"/>
                <a:gd name="T102" fmla="*/ 124 w 144"/>
                <a:gd name="T103" fmla="*/ 16 h 210"/>
                <a:gd name="T104" fmla="*/ 130 w 144"/>
                <a:gd name="T105" fmla="*/ 0 h 210"/>
                <a:gd name="T106" fmla="*/ 137 w 144"/>
                <a:gd name="T107" fmla="*/ 1 h 210"/>
                <a:gd name="T108" fmla="*/ 140 w 144"/>
                <a:gd name="T109" fmla="*/ 5 h 210"/>
                <a:gd name="T110" fmla="*/ 141 w 144"/>
                <a:gd name="T111" fmla="*/ 11 h 210"/>
                <a:gd name="T112" fmla="*/ 144 w 144"/>
                <a:gd name="T113" fmla="*/ 16 h 2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4"/>
                <a:gd name="T172" fmla="*/ 0 h 210"/>
                <a:gd name="T173" fmla="*/ 144 w 144"/>
                <a:gd name="T174" fmla="*/ 210 h 2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4" h="210">
                  <a:moveTo>
                    <a:pt x="144" y="16"/>
                  </a:moveTo>
                  <a:lnTo>
                    <a:pt x="139" y="50"/>
                  </a:lnTo>
                  <a:lnTo>
                    <a:pt x="133" y="84"/>
                  </a:lnTo>
                  <a:lnTo>
                    <a:pt x="126" y="118"/>
                  </a:lnTo>
                  <a:lnTo>
                    <a:pt x="117" y="150"/>
                  </a:lnTo>
                  <a:lnTo>
                    <a:pt x="114" y="153"/>
                  </a:lnTo>
                  <a:lnTo>
                    <a:pt x="110" y="155"/>
                  </a:lnTo>
                  <a:lnTo>
                    <a:pt x="107" y="155"/>
                  </a:lnTo>
                  <a:lnTo>
                    <a:pt x="102" y="153"/>
                  </a:lnTo>
                  <a:lnTo>
                    <a:pt x="99" y="139"/>
                  </a:lnTo>
                  <a:lnTo>
                    <a:pt x="101" y="123"/>
                  </a:lnTo>
                  <a:lnTo>
                    <a:pt x="102" y="107"/>
                  </a:lnTo>
                  <a:lnTo>
                    <a:pt x="98" y="92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5" y="108"/>
                  </a:lnTo>
                  <a:lnTo>
                    <a:pt x="69" y="116"/>
                  </a:lnTo>
                  <a:lnTo>
                    <a:pt x="62" y="127"/>
                  </a:lnTo>
                  <a:lnTo>
                    <a:pt x="55" y="140"/>
                  </a:lnTo>
                  <a:lnTo>
                    <a:pt x="49" y="152"/>
                  </a:lnTo>
                  <a:lnTo>
                    <a:pt x="42" y="163"/>
                  </a:lnTo>
                  <a:lnTo>
                    <a:pt x="34" y="175"/>
                  </a:lnTo>
                  <a:lnTo>
                    <a:pt x="27" y="187"/>
                  </a:lnTo>
                  <a:lnTo>
                    <a:pt x="20" y="198"/>
                  </a:lnTo>
                  <a:lnTo>
                    <a:pt x="13" y="210"/>
                  </a:lnTo>
                  <a:lnTo>
                    <a:pt x="11" y="210"/>
                  </a:lnTo>
                  <a:lnTo>
                    <a:pt x="10" y="210"/>
                  </a:lnTo>
                  <a:lnTo>
                    <a:pt x="7" y="210"/>
                  </a:lnTo>
                  <a:lnTo>
                    <a:pt x="5" y="210"/>
                  </a:lnTo>
                  <a:lnTo>
                    <a:pt x="0" y="192"/>
                  </a:lnTo>
                  <a:lnTo>
                    <a:pt x="4" y="176"/>
                  </a:lnTo>
                  <a:lnTo>
                    <a:pt x="13" y="161"/>
                  </a:lnTo>
                  <a:lnTo>
                    <a:pt x="17" y="143"/>
                  </a:lnTo>
                  <a:lnTo>
                    <a:pt x="26" y="123"/>
                  </a:lnTo>
                  <a:lnTo>
                    <a:pt x="34" y="103"/>
                  </a:lnTo>
                  <a:lnTo>
                    <a:pt x="42" y="82"/>
                  </a:lnTo>
                  <a:lnTo>
                    <a:pt x="53" y="63"/>
                  </a:lnTo>
                  <a:lnTo>
                    <a:pt x="53" y="52"/>
                  </a:lnTo>
                  <a:lnTo>
                    <a:pt x="52" y="39"/>
                  </a:lnTo>
                  <a:lnTo>
                    <a:pt x="53" y="29"/>
                  </a:lnTo>
                  <a:lnTo>
                    <a:pt x="63" y="26"/>
                  </a:lnTo>
                  <a:lnTo>
                    <a:pt x="69" y="34"/>
                  </a:lnTo>
                  <a:lnTo>
                    <a:pt x="76" y="45"/>
                  </a:lnTo>
                  <a:lnTo>
                    <a:pt x="84" y="53"/>
                  </a:lnTo>
                  <a:lnTo>
                    <a:pt x="92" y="59"/>
                  </a:lnTo>
                  <a:lnTo>
                    <a:pt x="94" y="61"/>
                  </a:lnTo>
                  <a:lnTo>
                    <a:pt x="95" y="61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13" y="48"/>
                  </a:lnTo>
                  <a:lnTo>
                    <a:pt x="120" y="32"/>
                  </a:lnTo>
                  <a:lnTo>
                    <a:pt x="124" y="16"/>
                  </a:lnTo>
                  <a:lnTo>
                    <a:pt x="130" y="0"/>
                  </a:lnTo>
                  <a:lnTo>
                    <a:pt x="137" y="1"/>
                  </a:lnTo>
                  <a:lnTo>
                    <a:pt x="140" y="5"/>
                  </a:lnTo>
                  <a:lnTo>
                    <a:pt x="141" y="11"/>
                  </a:lnTo>
                  <a:lnTo>
                    <a:pt x="14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29" name="Freeform 39"/>
            <p:cNvSpPr>
              <a:spLocks noChangeArrowheads="1"/>
            </p:cNvSpPr>
            <p:nvPr/>
          </p:nvSpPr>
          <p:spPr bwMode="auto">
            <a:xfrm flipH="1">
              <a:off x="926" y="798"/>
              <a:ext cx="439" cy="326"/>
            </a:xfrm>
            <a:custGeom>
              <a:avLst/>
              <a:gdLst>
                <a:gd name="T0" fmla="*/ 26 w 774"/>
                <a:gd name="T1" fmla="*/ 55 h 588"/>
                <a:gd name="T2" fmla="*/ 51 w 774"/>
                <a:gd name="T3" fmla="*/ 136 h 588"/>
                <a:gd name="T4" fmla="*/ 89 w 774"/>
                <a:gd name="T5" fmla="*/ 213 h 588"/>
                <a:gd name="T6" fmla="*/ 136 w 774"/>
                <a:gd name="T7" fmla="*/ 287 h 588"/>
                <a:gd name="T8" fmla="*/ 194 w 774"/>
                <a:gd name="T9" fmla="*/ 354 h 588"/>
                <a:gd name="T10" fmla="*/ 260 w 774"/>
                <a:gd name="T11" fmla="*/ 416 h 588"/>
                <a:gd name="T12" fmla="*/ 329 w 774"/>
                <a:gd name="T13" fmla="*/ 470 h 588"/>
                <a:gd name="T14" fmla="*/ 402 w 774"/>
                <a:gd name="T15" fmla="*/ 516 h 588"/>
                <a:gd name="T16" fmla="*/ 452 w 774"/>
                <a:gd name="T17" fmla="*/ 539 h 588"/>
                <a:gd name="T18" fmla="*/ 481 w 774"/>
                <a:gd name="T19" fmla="*/ 545 h 588"/>
                <a:gd name="T20" fmla="*/ 510 w 774"/>
                <a:gd name="T21" fmla="*/ 545 h 588"/>
                <a:gd name="T22" fmla="*/ 539 w 774"/>
                <a:gd name="T23" fmla="*/ 538 h 588"/>
                <a:gd name="T24" fmla="*/ 590 w 774"/>
                <a:gd name="T25" fmla="*/ 499 h 588"/>
                <a:gd name="T26" fmla="*/ 652 w 774"/>
                <a:gd name="T27" fmla="*/ 429 h 588"/>
                <a:gd name="T28" fmla="*/ 703 w 774"/>
                <a:gd name="T29" fmla="*/ 352 h 588"/>
                <a:gd name="T30" fmla="*/ 745 w 774"/>
                <a:gd name="T31" fmla="*/ 270 h 588"/>
                <a:gd name="T32" fmla="*/ 764 w 774"/>
                <a:gd name="T33" fmla="*/ 226 h 588"/>
                <a:gd name="T34" fmla="*/ 768 w 774"/>
                <a:gd name="T35" fmla="*/ 225 h 588"/>
                <a:gd name="T36" fmla="*/ 774 w 774"/>
                <a:gd name="T37" fmla="*/ 238 h 588"/>
                <a:gd name="T38" fmla="*/ 767 w 774"/>
                <a:gd name="T39" fmla="*/ 262 h 588"/>
                <a:gd name="T40" fmla="*/ 756 w 774"/>
                <a:gd name="T41" fmla="*/ 296 h 588"/>
                <a:gd name="T42" fmla="*/ 739 w 774"/>
                <a:gd name="T43" fmla="*/ 336 h 588"/>
                <a:gd name="T44" fmla="*/ 717 w 774"/>
                <a:gd name="T45" fmla="*/ 377 h 588"/>
                <a:gd name="T46" fmla="*/ 696 w 774"/>
                <a:gd name="T47" fmla="*/ 416 h 588"/>
                <a:gd name="T48" fmla="*/ 671 w 774"/>
                <a:gd name="T49" fmla="*/ 454 h 588"/>
                <a:gd name="T50" fmla="*/ 642 w 774"/>
                <a:gd name="T51" fmla="*/ 493 h 588"/>
                <a:gd name="T52" fmla="*/ 610 w 774"/>
                <a:gd name="T53" fmla="*/ 530 h 588"/>
                <a:gd name="T54" fmla="*/ 574 w 774"/>
                <a:gd name="T55" fmla="*/ 564 h 588"/>
                <a:gd name="T56" fmla="*/ 548 w 774"/>
                <a:gd name="T57" fmla="*/ 578 h 588"/>
                <a:gd name="T58" fmla="*/ 536 w 774"/>
                <a:gd name="T59" fmla="*/ 584 h 588"/>
                <a:gd name="T60" fmla="*/ 513 w 774"/>
                <a:gd name="T61" fmla="*/ 588 h 588"/>
                <a:gd name="T62" fmla="*/ 478 w 774"/>
                <a:gd name="T63" fmla="*/ 584 h 588"/>
                <a:gd name="T64" fmla="*/ 445 w 774"/>
                <a:gd name="T65" fmla="*/ 574 h 588"/>
                <a:gd name="T66" fmla="*/ 413 w 774"/>
                <a:gd name="T67" fmla="*/ 561 h 588"/>
                <a:gd name="T68" fmla="*/ 383 w 774"/>
                <a:gd name="T69" fmla="*/ 543 h 588"/>
                <a:gd name="T70" fmla="*/ 349 w 774"/>
                <a:gd name="T71" fmla="*/ 525 h 588"/>
                <a:gd name="T72" fmla="*/ 318 w 774"/>
                <a:gd name="T73" fmla="*/ 506 h 588"/>
                <a:gd name="T74" fmla="*/ 286 w 774"/>
                <a:gd name="T75" fmla="*/ 485 h 588"/>
                <a:gd name="T76" fmla="*/ 254 w 774"/>
                <a:gd name="T77" fmla="*/ 464 h 588"/>
                <a:gd name="T78" fmla="*/ 225 w 774"/>
                <a:gd name="T79" fmla="*/ 439 h 588"/>
                <a:gd name="T80" fmla="*/ 196 w 774"/>
                <a:gd name="T81" fmla="*/ 413 h 588"/>
                <a:gd name="T82" fmla="*/ 168 w 774"/>
                <a:gd name="T83" fmla="*/ 386 h 588"/>
                <a:gd name="T84" fmla="*/ 125 w 774"/>
                <a:gd name="T85" fmla="*/ 335 h 588"/>
                <a:gd name="T86" fmla="*/ 74 w 774"/>
                <a:gd name="T87" fmla="*/ 259 h 588"/>
                <a:gd name="T88" fmla="*/ 39 w 774"/>
                <a:gd name="T89" fmla="*/ 177 h 588"/>
                <a:gd name="T90" fmla="*/ 13 w 774"/>
                <a:gd name="T91" fmla="*/ 91 h 588"/>
                <a:gd name="T92" fmla="*/ 2 w 774"/>
                <a:gd name="T93" fmla="*/ 35 h 588"/>
                <a:gd name="T94" fmla="*/ 2 w 774"/>
                <a:gd name="T95" fmla="*/ 10 h 588"/>
                <a:gd name="T96" fmla="*/ 12 w 774"/>
                <a:gd name="T97" fmla="*/ 2 h 588"/>
                <a:gd name="T98" fmla="*/ 18 w 774"/>
                <a:gd name="T99" fmla="*/ 9 h 58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74"/>
                <a:gd name="T151" fmla="*/ 0 h 588"/>
                <a:gd name="T152" fmla="*/ 774 w 774"/>
                <a:gd name="T153" fmla="*/ 588 h 58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74" h="588">
                  <a:moveTo>
                    <a:pt x="19" y="13"/>
                  </a:moveTo>
                  <a:lnTo>
                    <a:pt x="26" y="55"/>
                  </a:lnTo>
                  <a:lnTo>
                    <a:pt x="36" y="96"/>
                  </a:lnTo>
                  <a:lnTo>
                    <a:pt x="51" y="136"/>
                  </a:lnTo>
                  <a:lnTo>
                    <a:pt x="68" y="175"/>
                  </a:lnTo>
                  <a:lnTo>
                    <a:pt x="89" y="213"/>
                  </a:lnTo>
                  <a:lnTo>
                    <a:pt x="112" y="251"/>
                  </a:lnTo>
                  <a:lnTo>
                    <a:pt x="136" y="287"/>
                  </a:lnTo>
                  <a:lnTo>
                    <a:pt x="165" y="322"/>
                  </a:lnTo>
                  <a:lnTo>
                    <a:pt x="194" y="354"/>
                  </a:lnTo>
                  <a:lnTo>
                    <a:pt x="226" y="386"/>
                  </a:lnTo>
                  <a:lnTo>
                    <a:pt x="260" y="416"/>
                  </a:lnTo>
                  <a:lnTo>
                    <a:pt x="293" y="443"/>
                  </a:lnTo>
                  <a:lnTo>
                    <a:pt x="329" y="470"/>
                  </a:lnTo>
                  <a:lnTo>
                    <a:pt x="365" y="494"/>
                  </a:lnTo>
                  <a:lnTo>
                    <a:pt x="402" y="516"/>
                  </a:lnTo>
                  <a:lnTo>
                    <a:pt x="438" y="535"/>
                  </a:lnTo>
                  <a:lnTo>
                    <a:pt x="452" y="539"/>
                  </a:lnTo>
                  <a:lnTo>
                    <a:pt x="467" y="542"/>
                  </a:lnTo>
                  <a:lnTo>
                    <a:pt x="481" y="545"/>
                  </a:lnTo>
                  <a:lnTo>
                    <a:pt x="496" y="545"/>
                  </a:lnTo>
                  <a:lnTo>
                    <a:pt x="510" y="545"/>
                  </a:lnTo>
                  <a:lnTo>
                    <a:pt x="525" y="542"/>
                  </a:lnTo>
                  <a:lnTo>
                    <a:pt x="539" y="538"/>
                  </a:lnTo>
                  <a:lnTo>
                    <a:pt x="552" y="529"/>
                  </a:lnTo>
                  <a:lnTo>
                    <a:pt x="590" y="499"/>
                  </a:lnTo>
                  <a:lnTo>
                    <a:pt x="623" y="465"/>
                  </a:lnTo>
                  <a:lnTo>
                    <a:pt x="652" y="429"/>
                  </a:lnTo>
                  <a:lnTo>
                    <a:pt x="680" y="391"/>
                  </a:lnTo>
                  <a:lnTo>
                    <a:pt x="703" y="352"/>
                  </a:lnTo>
                  <a:lnTo>
                    <a:pt x="725" y="312"/>
                  </a:lnTo>
                  <a:lnTo>
                    <a:pt x="745" y="270"/>
                  </a:lnTo>
                  <a:lnTo>
                    <a:pt x="762" y="228"/>
                  </a:lnTo>
                  <a:lnTo>
                    <a:pt x="764" y="226"/>
                  </a:lnTo>
                  <a:lnTo>
                    <a:pt x="767" y="225"/>
                  </a:lnTo>
                  <a:lnTo>
                    <a:pt x="768" y="225"/>
                  </a:lnTo>
                  <a:lnTo>
                    <a:pt x="771" y="225"/>
                  </a:lnTo>
                  <a:lnTo>
                    <a:pt x="774" y="238"/>
                  </a:lnTo>
                  <a:lnTo>
                    <a:pt x="771" y="249"/>
                  </a:lnTo>
                  <a:lnTo>
                    <a:pt x="767" y="262"/>
                  </a:lnTo>
                  <a:lnTo>
                    <a:pt x="764" y="275"/>
                  </a:lnTo>
                  <a:lnTo>
                    <a:pt x="756" y="296"/>
                  </a:lnTo>
                  <a:lnTo>
                    <a:pt x="748" y="317"/>
                  </a:lnTo>
                  <a:lnTo>
                    <a:pt x="739" y="336"/>
                  </a:lnTo>
                  <a:lnTo>
                    <a:pt x="729" y="357"/>
                  </a:lnTo>
                  <a:lnTo>
                    <a:pt x="717" y="377"/>
                  </a:lnTo>
                  <a:lnTo>
                    <a:pt x="706" y="396"/>
                  </a:lnTo>
                  <a:lnTo>
                    <a:pt x="696" y="416"/>
                  </a:lnTo>
                  <a:lnTo>
                    <a:pt x="684" y="435"/>
                  </a:lnTo>
                  <a:lnTo>
                    <a:pt x="671" y="454"/>
                  </a:lnTo>
                  <a:lnTo>
                    <a:pt x="657" y="472"/>
                  </a:lnTo>
                  <a:lnTo>
                    <a:pt x="642" y="493"/>
                  </a:lnTo>
                  <a:lnTo>
                    <a:pt x="626" y="512"/>
                  </a:lnTo>
                  <a:lnTo>
                    <a:pt x="610" y="530"/>
                  </a:lnTo>
                  <a:lnTo>
                    <a:pt x="593" y="548"/>
                  </a:lnTo>
                  <a:lnTo>
                    <a:pt x="574" y="564"/>
                  </a:lnTo>
                  <a:lnTo>
                    <a:pt x="554" y="577"/>
                  </a:lnTo>
                  <a:lnTo>
                    <a:pt x="548" y="578"/>
                  </a:lnTo>
                  <a:lnTo>
                    <a:pt x="542" y="580"/>
                  </a:lnTo>
                  <a:lnTo>
                    <a:pt x="536" y="584"/>
                  </a:lnTo>
                  <a:lnTo>
                    <a:pt x="530" y="587"/>
                  </a:lnTo>
                  <a:lnTo>
                    <a:pt x="513" y="588"/>
                  </a:lnTo>
                  <a:lnTo>
                    <a:pt x="496" y="587"/>
                  </a:lnTo>
                  <a:lnTo>
                    <a:pt x="478" y="584"/>
                  </a:lnTo>
                  <a:lnTo>
                    <a:pt x="461" y="580"/>
                  </a:lnTo>
                  <a:lnTo>
                    <a:pt x="445" y="574"/>
                  </a:lnTo>
                  <a:lnTo>
                    <a:pt x="429" y="568"/>
                  </a:lnTo>
                  <a:lnTo>
                    <a:pt x="413" y="561"/>
                  </a:lnTo>
                  <a:lnTo>
                    <a:pt x="399" y="552"/>
                  </a:lnTo>
                  <a:lnTo>
                    <a:pt x="383" y="543"/>
                  </a:lnTo>
                  <a:lnTo>
                    <a:pt x="365" y="533"/>
                  </a:lnTo>
                  <a:lnTo>
                    <a:pt x="349" y="525"/>
                  </a:lnTo>
                  <a:lnTo>
                    <a:pt x="333" y="516"/>
                  </a:lnTo>
                  <a:lnTo>
                    <a:pt x="318" y="506"/>
                  </a:lnTo>
                  <a:lnTo>
                    <a:pt x="302" y="496"/>
                  </a:lnTo>
                  <a:lnTo>
                    <a:pt x="286" y="485"/>
                  </a:lnTo>
                  <a:lnTo>
                    <a:pt x="270" y="474"/>
                  </a:lnTo>
                  <a:lnTo>
                    <a:pt x="254" y="464"/>
                  </a:lnTo>
                  <a:lnTo>
                    <a:pt x="239" y="452"/>
                  </a:lnTo>
                  <a:lnTo>
                    <a:pt x="225" y="439"/>
                  </a:lnTo>
                  <a:lnTo>
                    <a:pt x="210" y="428"/>
                  </a:lnTo>
                  <a:lnTo>
                    <a:pt x="196" y="413"/>
                  </a:lnTo>
                  <a:lnTo>
                    <a:pt x="181" y="400"/>
                  </a:lnTo>
                  <a:lnTo>
                    <a:pt x="168" y="386"/>
                  </a:lnTo>
                  <a:lnTo>
                    <a:pt x="155" y="370"/>
                  </a:lnTo>
                  <a:lnTo>
                    <a:pt x="125" y="335"/>
                  </a:lnTo>
                  <a:lnTo>
                    <a:pt x="97" y="299"/>
                  </a:lnTo>
                  <a:lnTo>
                    <a:pt x="74" y="259"/>
                  </a:lnTo>
                  <a:lnTo>
                    <a:pt x="55" y="219"/>
                  </a:lnTo>
                  <a:lnTo>
                    <a:pt x="39" y="177"/>
                  </a:lnTo>
                  <a:lnTo>
                    <a:pt x="25" y="135"/>
                  </a:lnTo>
                  <a:lnTo>
                    <a:pt x="13" y="91"/>
                  </a:lnTo>
                  <a:lnTo>
                    <a:pt x="3" y="48"/>
                  </a:lnTo>
                  <a:lnTo>
                    <a:pt x="2" y="35"/>
                  </a:lnTo>
                  <a:lnTo>
                    <a:pt x="0" y="23"/>
                  </a:lnTo>
                  <a:lnTo>
                    <a:pt x="2" y="1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8" y="9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0" name="Freeform 40"/>
            <p:cNvSpPr>
              <a:spLocks noChangeArrowheads="1"/>
            </p:cNvSpPr>
            <p:nvPr/>
          </p:nvSpPr>
          <p:spPr bwMode="auto">
            <a:xfrm flipH="1">
              <a:off x="457" y="846"/>
              <a:ext cx="90" cy="114"/>
            </a:xfrm>
            <a:custGeom>
              <a:avLst/>
              <a:gdLst>
                <a:gd name="T0" fmla="*/ 161 w 161"/>
                <a:gd name="T1" fmla="*/ 16 h 205"/>
                <a:gd name="T2" fmla="*/ 161 w 161"/>
                <a:gd name="T3" fmla="*/ 18 h 205"/>
                <a:gd name="T4" fmla="*/ 159 w 161"/>
                <a:gd name="T5" fmla="*/ 23 h 205"/>
                <a:gd name="T6" fmla="*/ 156 w 161"/>
                <a:gd name="T7" fmla="*/ 26 h 205"/>
                <a:gd name="T8" fmla="*/ 153 w 161"/>
                <a:gd name="T9" fmla="*/ 27 h 205"/>
                <a:gd name="T10" fmla="*/ 149 w 161"/>
                <a:gd name="T11" fmla="*/ 24 h 205"/>
                <a:gd name="T12" fmla="*/ 143 w 161"/>
                <a:gd name="T13" fmla="*/ 24 h 205"/>
                <a:gd name="T14" fmla="*/ 137 w 161"/>
                <a:gd name="T15" fmla="*/ 26 h 205"/>
                <a:gd name="T16" fmla="*/ 134 w 161"/>
                <a:gd name="T17" fmla="*/ 32 h 205"/>
                <a:gd name="T18" fmla="*/ 126 w 161"/>
                <a:gd name="T19" fmla="*/ 43 h 205"/>
                <a:gd name="T20" fmla="*/ 119 w 161"/>
                <a:gd name="T21" fmla="*/ 53 h 205"/>
                <a:gd name="T22" fmla="*/ 110 w 161"/>
                <a:gd name="T23" fmla="*/ 65 h 205"/>
                <a:gd name="T24" fmla="*/ 103 w 161"/>
                <a:gd name="T25" fmla="*/ 76 h 205"/>
                <a:gd name="T26" fmla="*/ 94 w 161"/>
                <a:gd name="T27" fmla="*/ 89 h 205"/>
                <a:gd name="T28" fmla="*/ 85 w 161"/>
                <a:gd name="T29" fmla="*/ 101 h 205"/>
                <a:gd name="T30" fmla="*/ 77 w 161"/>
                <a:gd name="T31" fmla="*/ 111 h 205"/>
                <a:gd name="T32" fmla="*/ 68 w 161"/>
                <a:gd name="T33" fmla="*/ 123 h 205"/>
                <a:gd name="T34" fmla="*/ 66 w 161"/>
                <a:gd name="T35" fmla="*/ 126 h 205"/>
                <a:gd name="T36" fmla="*/ 63 w 161"/>
                <a:gd name="T37" fmla="*/ 129 h 205"/>
                <a:gd name="T38" fmla="*/ 62 w 161"/>
                <a:gd name="T39" fmla="*/ 133 h 205"/>
                <a:gd name="T40" fmla="*/ 63 w 161"/>
                <a:gd name="T41" fmla="*/ 136 h 205"/>
                <a:gd name="T42" fmla="*/ 69 w 161"/>
                <a:gd name="T43" fmla="*/ 133 h 205"/>
                <a:gd name="T44" fmla="*/ 75 w 161"/>
                <a:gd name="T45" fmla="*/ 127 h 205"/>
                <a:gd name="T46" fmla="*/ 81 w 161"/>
                <a:gd name="T47" fmla="*/ 123 h 205"/>
                <a:gd name="T48" fmla="*/ 88 w 161"/>
                <a:gd name="T49" fmla="*/ 124 h 205"/>
                <a:gd name="T50" fmla="*/ 87 w 161"/>
                <a:gd name="T51" fmla="*/ 139 h 205"/>
                <a:gd name="T52" fmla="*/ 78 w 161"/>
                <a:gd name="T53" fmla="*/ 150 h 205"/>
                <a:gd name="T54" fmla="*/ 68 w 161"/>
                <a:gd name="T55" fmla="*/ 160 h 205"/>
                <a:gd name="T56" fmla="*/ 58 w 161"/>
                <a:gd name="T57" fmla="*/ 172 h 205"/>
                <a:gd name="T58" fmla="*/ 52 w 161"/>
                <a:gd name="T59" fmla="*/ 178 h 205"/>
                <a:gd name="T60" fmla="*/ 46 w 161"/>
                <a:gd name="T61" fmla="*/ 184 h 205"/>
                <a:gd name="T62" fmla="*/ 40 w 161"/>
                <a:gd name="T63" fmla="*/ 189 h 205"/>
                <a:gd name="T64" fmla="*/ 33 w 161"/>
                <a:gd name="T65" fmla="*/ 197 h 205"/>
                <a:gd name="T66" fmla="*/ 27 w 161"/>
                <a:gd name="T67" fmla="*/ 201 h 205"/>
                <a:gd name="T68" fmla="*/ 20 w 161"/>
                <a:gd name="T69" fmla="*/ 205 h 205"/>
                <a:gd name="T70" fmla="*/ 13 w 161"/>
                <a:gd name="T71" fmla="*/ 205 h 205"/>
                <a:gd name="T72" fmla="*/ 4 w 161"/>
                <a:gd name="T73" fmla="*/ 204 h 205"/>
                <a:gd name="T74" fmla="*/ 0 w 161"/>
                <a:gd name="T75" fmla="*/ 198 h 205"/>
                <a:gd name="T76" fmla="*/ 0 w 161"/>
                <a:gd name="T77" fmla="*/ 191 h 205"/>
                <a:gd name="T78" fmla="*/ 1 w 161"/>
                <a:gd name="T79" fmla="*/ 184 h 205"/>
                <a:gd name="T80" fmla="*/ 4 w 161"/>
                <a:gd name="T81" fmla="*/ 178 h 205"/>
                <a:gd name="T82" fmla="*/ 16 w 161"/>
                <a:gd name="T83" fmla="*/ 159 h 205"/>
                <a:gd name="T84" fmla="*/ 27 w 161"/>
                <a:gd name="T85" fmla="*/ 140 h 205"/>
                <a:gd name="T86" fmla="*/ 39 w 161"/>
                <a:gd name="T87" fmla="*/ 121 h 205"/>
                <a:gd name="T88" fmla="*/ 50 w 161"/>
                <a:gd name="T89" fmla="*/ 103 h 205"/>
                <a:gd name="T90" fmla="*/ 63 w 161"/>
                <a:gd name="T91" fmla="*/ 84 h 205"/>
                <a:gd name="T92" fmla="*/ 75 w 161"/>
                <a:gd name="T93" fmla="*/ 66 h 205"/>
                <a:gd name="T94" fmla="*/ 88 w 161"/>
                <a:gd name="T95" fmla="*/ 47 h 205"/>
                <a:gd name="T96" fmla="*/ 101 w 161"/>
                <a:gd name="T97" fmla="*/ 29 h 205"/>
                <a:gd name="T98" fmla="*/ 107 w 161"/>
                <a:gd name="T99" fmla="*/ 20 h 205"/>
                <a:gd name="T100" fmla="*/ 114 w 161"/>
                <a:gd name="T101" fmla="*/ 11 h 205"/>
                <a:gd name="T102" fmla="*/ 121 w 161"/>
                <a:gd name="T103" fmla="*/ 4 h 205"/>
                <a:gd name="T104" fmla="*/ 130 w 161"/>
                <a:gd name="T105" fmla="*/ 0 h 205"/>
                <a:gd name="T106" fmla="*/ 139 w 161"/>
                <a:gd name="T107" fmla="*/ 1 h 205"/>
                <a:gd name="T108" fmla="*/ 147 w 161"/>
                <a:gd name="T109" fmla="*/ 4 h 205"/>
                <a:gd name="T110" fmla="*/ 156 w 161"/>
                <a:gd name="T111" fmla="*/ 8 h 205"/>
                <a:gd name="T112" fmla="*/ 161 w 161"/>
                <a:gd name="T113" fmla="*/ 16 h 20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1"/>
                <a:gd name="T172" fmla="*/ 0 h 205"/>
                <a:gd name="T173" fmla="*/ 161 w 161"/>
                <a:gd name="T174" fmla="*/ 205 h 20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1" h="205">
                  <a:moveTo>
                    <a:pt x="161" y="16"/>
                  </a:moveTo>
                  <a:lnTo>
                    <a:pt x="161" y="18"/>
                  </a:lnTo>
                  <a:lnTo>
                    <a:pt x="159" y="23"/>
                  </a:lnTo>
                  <a:lnTo>
                    <a:pt x="156" y="26"/>
                  </a:lnTo>
                  <a:lnTo>
                    <a:pt x="153" y="27"/>
                  </a:lnTo>
                  <a:lnTo>
                    <a:pt x="149" y="24"/>
                  </a:lnTo>
                  <a:lnTo>
                    <a:pt x="143" y="24"/>
                  </a:lnTo>
                  <a:lnTo>
                    <a:pt x="137" y="26"/>
                  </a:lnTo>
                  <a:lnTo>
                    <a:pt x="134" y="32"/>
                  </a:lnTo>
                  <a:lnTo>
                    <a:pt x="126" y="43"/>
                  </a:lnTo>
                  <a:lnTo>
                    <a:pt x="119" y="53"/>
                  </a:lnTo>
                  <a:lnTo>
                    <a:pt x="110" y="65"/>
                  </a:lnTo>
                  <a:lnTo>
                    <a:pt x="103" y="76"/>
                  </a:lnTo>
                  <a:lnTo>
                    <a:pt x="94" y="89"/>
                  </a:lnTo>
                  <a:lnTo>
                    <a:pt x="85" y="101"/>
                  </a:lnTo>
                  <a:lnTo>
                    <a:pt x="77" y="111"/>
                  </a:lnTo>
                  <a:lnTo>
                    <a:pt x="68" y="123"/>
                  </a:lnTo>
                  <a:lnTo>
                    <a:pt x="66" y="126"/>
                  </a:lnTo>
                  <a:lnTo>
                    <a:pt x="63" y="129"/>
                  </a:lnTo>
                  <a:lnTo>
                    <a:pt x="62" y="133"/>
                  </a:lnTo>
                  <a:lnTo>
                    <a:pt x="63" y="136"/>
                  </a:lnTo>
                  <a:lnTo>
                    <a:pt x="69" y="133"/>
                  </a:lnTo>
                  <a:lnTo>
                    <a:pt x="75" y="127"/>
                  </a:lnTo>
                  <a:lnTo>
                    <a:pt x="81" y="123"/>
                  </a:lnTo>
                  <a:lnTo>
                    <a:pt x="88" y="124"/>
                  </a:lnTo>
                  <a:lnTo>
                    <a:pt x="87" y="139"/>
                  </a:lnTo>
                  <a:lnTo>
                    <a:pt x="78" y="150"/>
                  </a:lnTo>
                  <a:lnTo>
                    <a:pt x="68" y="160"/>
                  </a:lnTo>
                  <a:lnTo>
                    <a:pt x="58" y="172"/>
                  </a:lnTo>
                  <a:lnTo>
                    <a:pt x="52" y="178"/>
                  </a:lnTo>
                  <a:lnTo>
                    <a:pt x="46" y="184"/>
                  </a:lnTo>
                  <a:lnTo>
                    <a:pt x="40" y="189"/>
                  </a:lnTo>
                  <a:lnTo>
                    <a:pt x="33" y="197"/>
                  </a:lnTo>
                  <a:lnTo>
                    <a:pt x="27" y="201"/>
                  </a:lnTo>
                  <a:lnTo>
                    <a:pt x="20" y="205"/>
                  </a:lnTo>
                  <a:lnTo>
                    <a:pt x="13" y="205"/>
                  </a:lnTo>
                  <a:lnTo>
                    <a:pt x="4" y="204"/>
                  </a:lnTo>
                  <a:lnTo>
                    <a:pt x="0" y="198"/>
                  </a:lnTo>
                  <a:lnTo>
                    <a:pt x="0" y="191"/>
                  </a:lnTo>
                  <a:lnTo>
                    <a:pt x="1" y="184"/>
                  </a:lnTo>
                  <a:lnTo>
                    <a:pt x="4" y="178"/>
                  </a:lnTo>
                  <a:lnTo>
                    <a:pt x="16" y="159"/>
                  </a:lnTo>
                  <a:lnTo>
                    <a:pt x="27" y="140"/>
                  </a:lnTo>
                  <a:lnTo>
                    <a:pt x="39" y="121"/>
                  </a:lnTo>
                  <a:lnTo>
                    <a:pt x="50" y="103"/>
                  </a:lnTo>
                  <a:lnTo>
                    <a:pt x="63" y="84"/>
                  </a:lnTo>
                  <a:lnTo>
                    <a:pt x="75" y="66"/>
                  </a:lnTo>
                  <a:lnTo>
                    <a:pt x="88" y="47"/>
                  </a:lnTo>
                  <a:lnTo>
                    <a:pt x="101" y="29"/>
                  </a:lnTo>
                  <a:lnTo>
                    <a:pt x="107" y="20"/>
                  </a:lnTo>
                  <a:lnTo>
                    <a:pt x="114" y="11"/>
                  </a:lnTo>
                  <a:lnTo>
                    <a:pt x="121" y="4"/>
                  </a:lnTo>
                  <a:lnTo>
                    <a:pt x="130" y="0"/>
                  </a:lnTo>
                  <a:lnTo>
                    <a:pt x="139" y="1"/>
                  </a:lnTo>
                  <a:lnTo>
                    <a:pt x="147" y="4"/>
                  </a:lnTo>
                  <a:lnTo>
                    <a:pt x="156" y="8"/>
                  </a:lnTo>
                  <a:lnTo>
                    <a:pt x="16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1" name="Freeform 41"/>
            <p:cNvSpPr>
              <a:spLocks noChangeArrowheads="1"/>
            </p:cNvSpPr>
            <p:nvPr/>
          </p:nvSpPr>
          <p:spPr bwMode="auto">
            <a:xfrm flipH="1">
              <a:off x="636" y="856"/>
              <a:ext cx="253" cy="65"/>
            </a:xfrm>
            <a:custGeom>
              <a:avLst/>
              <a:gdLst>
                <a:gd name="T0" fmla="*/ 398 w 448"/>
                <a:gd name="T1" fmla="*/ 70 h 119"/>
                <a:gd name="T2" fmla="*/ 413 w 448"/>
                <a:gd name="T3" fmla="*/ 80 h 119"/>
                <a:gd name="T4" fmla="*/ 427 w 448"/>
                <a:gd name="T5" fmla="*/ 91 h 119"/>
                <a:gd name="T6" fmla="*/ 442 w 448"/>
                <a:gd name="T7" fmla="*/ 103 h 119"/>
                <a:gd name="T8" fmla="*/ 448 w 448"/>
                <a:gd name="T9" fmla="*/ 114 h 119"/>
                <a:gd name="T10" fmla="*/ 440 w 448"/>
                <a:gd name="T11" fmla="*/ 117 h 119"/>
                <a:gd name="T12" fmla="*/ 429 w 448"/>
                <a:gd name="T13" fmla="*/ 117 h 119"/>
                <a:gd name="T14" fmla="*/ 413 w 448"/>
                <a:gd name="T15" fmla="*/ 110 h 119"/>
                <a:gd name="T16" fmla="*/ 397 w 448"/>
                <a:gd name="T17" fmla="*/ 103 h 119"/>
                <a:gd name="T18" fmla="*/ 383 w 448"/>
                <a:gd name="T19" fmla="*/ 96 h 119"/>
                <a:gd name="T20" fmla="*/ 371 w 448"/>
                <a:gd name="T21" fmla="*/ 91 h 119"/>
                <a:gd name="T22" fmla="*/ 338 w 448"/>
                <a:gd name="T23" fmla="*/ 78 h 119"/>
                <a:gd name="T24" fmla="*/ 304 w 448"/>
                <a:gd name="T25" fmla="*/ 67 h 119"/>
                <a:gd name="T26" fmla="*/ 271 w 448"/>
                <a:gd name="T27" fmla="*/ 57 h 119"/>
                <a:gd name="T28" fmla="*/ 236 w 448"/>
                <a:gd name="T29" fmla="*/ 46 h 119"/>
                <a:gd name="T30" fmla="*/ 201 w 448"/>
                <a:gd name="T31" fmla="*/ 39 h 119"/>
                <a:gd name="T32" fmla="*/ 167 w 448"/>
                <a:gd name="T33" fmla="*/ 33 h 119"/>
                <a:gd name="T34" fmla="*/ 130 w 448"/>
                <a:gd name="T35" fmla="*/ 28 h 119"/>
                <a:gd name="T36" fmla="*/ 94 w 448"/>
                <a:gd name="T37" fmla="*/ 25 h 119"/>
                <a:gd name="T38" fmla="*/ 70 w 448"/>
                <a:gd name="T39" fmla="*/ 25 h 119"/>
                <a:gd name="T40" fmla="*/ 46 w 448"/>
                <a:gd name="T41" fmla="*/ 26 h 119"/>
                <a:gd name="T42" fmla="*/ 25 w 448"/>
                <a:gd name="T43" fmla="*/ 29 h 119"/>
                <a:gd name="T44" fmla="*/ 2 w 448"/>
                <a:gd name="T45" fmla="*/ 28 h 119"/>
                <a:gd name="T46" fmla="*/ 0 w 448"/>
                <a:gd name="T47" fmla="*/ 25 h 119"/>
                <a:gd name="T48" fmla="*/ 0 w 448"/>
                <a:gd name="T49" fmla="*/ 20 h 119"/>
                <a:gd name="T50" fmla="*/ 41 w 448"/>
                <a:gd name="T51" fmla="*/ 10 h 119"/>
                <a:gd name="T52" fmla="*/ 84 w 448"/>
                <a:gd name="T53" fmla="*/ 3 h 119"/>
                <a:gd name="T54" fmla="*/ 128 w 448"/>
                <a:gd name="T55" fmla="*/ 0 h 119"/>
                <a:gd name="T56" fmla="*/ 172 w 448"/>
                <a:gd name="T57" fmla="*/ 0 h 119"/>
                <a:gd name="T58" fmla="*/ 230 w 448"/>
                <a:gd name="T59" fmla="*/ 4 h 119"/>
                <a:gd name="T60" fmla="*/ 288 w 448"/>
                <a:gd name="T61" fmla="*/ 16 h 119"/>
                <a:gd name="T62" fmla="*/ 342 w 448"/>
                <a:gd name="T63" fmla="*/ 35 h 119"/>
                <a:gd name="T64" fmla="*/ 391 w 448"/>
                <a:gd name="T65" fmla="*/ 65 h 1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48"/>
                <a:gd name="T100" fmla="*/ 0 h 119"/>
                <a:gd name="T101" fmla="*/ 448 w 448"/>
                <a:gd name="T102" fmla="*/ 119 h 1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48" h="119">
                  <a:moveTo>
                    <a:pt x="391" y="65"/>
                  </a:moveTo>
                  <a:lnTo>
                    <a:pt x="398" y="70"/>
                  </a:lnTo>
                  <a:lnTo>
                    <a:pt x="406" y="74"/>
                  </a:lnTo>
                  <a:lnTo>
                    <a:pt x="413" y="80"/>
                  </a:lnTo>
                  <a:lnTo>
                    <a:pt x="420" y="86"/>
                  </a:lnTo>
                  <a:lnTo>
                    <a:pt x="427" y="91"/>
                  </a:lnTo>
                  <a:lnTo>
                    <a:pt x="435" y="97"/>
                  </a:lnTo>
                  <a:lnTo>
                    <a:pt x="442" y="103"/>
                  </a:lnTo>
                  <a:lnTo>
                    <a:pt x="448" y="110"/>
                  </a:lnTo>
                  <a:lnTo>
                    <a:pt x="448" y="114"/>
                  </a:lnTo>
                  <a:lnTo>
                    <a:pt x="445" y="116"/>
                  </a:lnTo>
                  <a:lnTo>
                    <a:pt x="440" y="117"/>
                  </a:lnTo>
                  <a:lnTo>
                    <a:pt x="438" y="119"/>
                  </a:lnTo>
                  <a:lnTo>
                    <a:pt x="429" y="117"/>
                  </a:lnTo>
                  <a:lnTo>
                    <a:pt x="420" y="114"/>
                  </a:lnTo>
                  <a:lnTo>
                    <a:pt x="413" y="110"/>
                  </a:lnTo>
                  <a:lnTo>
                    <a:pt x="406" y="106"/>
                  </a:lnTo>
                  <a:lnTo>
                    <a:pt x="397" y="103"/>
                  </a:lnTo>
                  <a:lnTo>
                    <a:pt x="390" y="99"/>
                  </a:lnTo>
                  <a:lnTo>
                    <a:pt x="383" y="96"/>
                  </a:lnTo>
                  <a:lnTo>
                    <a:pt x="374" y="94"/>
                  </a:lnTo>
                  <a:lnTo>
                    <a:pt x="371" y="91"/>
                  </a:lnTo>
                  <a:lnTo>
                    <a:pt x="355" y="84"/>
                  </a:lnTo>
                  <a:lnTo>
                    <a:pt x="338" y="78"/>
                  </a:lnTo>
                  <a:lnTo>
                    <a:pt x="322" y="72"/>
                  </a:lnTo>
                  <a:lnTo>
                    <a:pt x="304" y="67"/>
                  </a:lnTo>
                  <a:lnTo>
                    <a:pt x="288" y="61"/>
                  </a:lnTo>
                  <a:lnTo>
                    <a:pt x="271" y="57"/>
                  </a:lnTo>
                  <a:lnTo>
                    <a:pt x="254" y="52"/>
                  </a:lnTo>
                  <a:lnTo>
                    <a:pt x="236" y="46"/>
                  </a:lnTo>
                  <a:lnTo>
                    <a:pt x="219" y="43"/>
                  </a:lnTo>
                  <a:lnTo>
                    <a:pt x="201" y="39"/>
                  </a:lnTo>
                  <a:lnTo>
                    <a:pt x="184" y="36"/>
                  </a:lnTo>
                  <a:lnTo>
                    <a:pt x="167" y="33"/>
                  </a:lnTo>
                  <a:lnTo>
                    <a:pt x="148" y="30"/>
                  </a:lnTo>
                  <a:lnTo>
                    <a:pt x="130" y="28"/>
                  </a:lnTo>
                  <a:lnTo>
                    <a:pt x="113" y="26"/>
                  </a:lnTo>
                  <a:lnTo>
                    <a:pt x="94" y="25"/>
                  </a:lnTo>
                  <a:lnTo>
                    <a:pt x="83" y="25"/>
                  </a:lnTo>
                  <a:lnTo>
                    <a:pt x="70" y="25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35" y="28"/>
                  </a:lnTo>
                  <a:lnTo>
                    <a:pt x="25" y="29"/>
                  </a:lnTo>
                  <a:lnTo>
                    <a:pt x="13" y="29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20" y="15"/>
                  </a:lnTo>
                  <a:lnTo>
                    <a:pt x="41" y="10"/>
                  </a:lnTo>
                  <a:lnTo>
                    <a:pt x="62" y="6"/>
                  </a:lnTo>
                  <a:lnTo>
                    <a:pt x="84" y="3"/>
                  </a:lnTo>
                  <a:lnTo>
                    <a:pt x="106" y="1"/>
                  </a:lnTo>
                  <a:lnTo>
                    <a:pt x="128" y="0"/>
                  </a:lnTo>
                  <a:lnTo>
                    <a:pt x="149" y="0"/>
                  </a:lnTo>
                  <a:lnTo>
                    <a:pt x="172" y="0"/>
                  </a:lnTo>
                  <a:lnTo>
                    <a:pt x="201" y="1"/>
                  </a:lnTo>
                  <a:lnTo>
                    <a:pt x="230" y="4"/>
                  </a:lnTo>
                  <a:lnTo>
                    <a:pt x="259" y="9"/>
                  </a:lnTo>
                  <a:lnTo>
                    <a:pt x="288" y="16"/>
                  </a:lnTo>
                  <a:lnTo>
                    <a:pt x="316" y="25"/>
                  </a:lnTo>
                  <a:lnTo>
                    <a:pt x="342" y="35"/>
                  </a:lnTo>
                  <a:lnTo>
                    <a:pt x="367" y="49"/>
                  </a:lnTo>
                  <a:lnTo>
                    <a:pt x="391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2" name="Freeform 42"/>
            <p:cNvSpPr>
              <a:spLocks noChangeArrowheads="1"/>
            </p:cNvSpPr>
            <p:nvPr/>
          </p:nvSpPr>
          <p:spPr bwMode="auto">
            <a:xfrm flipH="1">
              <a:off x="559" y="870"/>
              <a:ext cx="70" cy="61"/>
            </a:xfrm>
            <a:custGeom>
              <a:avLst/>
              <a:gdLst>
                <a:gd name="T0" fmla="*/ 123 w 123"/>
                <a:gd name="T1" fmla="*/ 6 h 112"/>
                <a:gd name="T2" fmla="*/ 123 w 123"/>
                <a:gd name="T3" fmla="*/ 7 h 112"/>
                <a:gd name="T4" fmla="*/ 122 w 123"/>
                <a:gd name="T5" fmla="*/ 10 h 112"/>
                <a:gd name="T6" fmla="*/ 119 w 123"/>
                <a:gd name="T7" fmla="*/ 12 h 112"/>
                <a:gd name="T8" fmla="*/ 118 w 123"/>
                <a:gd name="T9" fmla="*/ 15 h 112"/>
                <a:gd name="T10" fmla="*/ 108 w 123"/>
                <a:gd name="T11" fmla="*/ 19 h 112"/>
                <a:gd name="T12" fmla="*/ 96 w 123"/>
                <a:gd name="T13" fmla="*/ 25 h 112"/>
                <a:gd name="T14" fmla="*/ 84 w 123"/>
                <a:gd name="T15" fmla="*/ 32 h 112"/>
                <a:gd name="T16" fmla="*/ 74 w 123"/>
                <a:gd name="T17" fmla="*/ 38 h 112"/>
                <a:gd name="T18" fmla="*/ 64 w 123"/>
                <a:gd name="T19" fmla="*/ 46 h 112"/>
                <a:gd name="T20" fmla="*/ 57 w 123"/>
                <a:gd name="T21" fmla="*/ 57 h 112"/>
                <a:gd name="T22" fmla="*/ 52 w 123"/>
                <a:gd name="T23" fmla="*/ 67 h 112"/>
                <a:gd name="T24" fmla="*/ 50 w 123"/>
                <a:gd name="T25" fmla="*/ 80 h 112"/>
                <a:gd name="T26" fmla="*/ 52 w 123"/>
                <a:gd name="T27" fmla="*/ 86 h 112"/>
                <a:gd name="T28" fmla="*/ 55 w 123"/>
                <a:gd name="T29" fmla="*/ 91 h 112"/>
                <a:gd name="T30" fmla="*/ 55 w 123"/>
                <a:gd name="T31" fmla="*/ 99 h 112"/>
                <a:gd name="T32" fmla="*/ 54 w 123"/>
                <a:gd name="T33" fmla="*/ 104 h 112"/>
                <a:gd name="T34" fmla="*/ 48 w 123"/>
                <a:gd name="T35" fmla="*/ 110 h 112"/>
                <a:gd name="T36" fmla="*/ 42 w 123"/>
                <a:gd name="T37" fmla="*/ 112 h 112"/>
                <a:gd name="T38" fmla="*/ 35 w 123"/>
                <a:gd name="T39" fmla="*/ 110 h 112"/>
                <a:gd name="T40" fmla="*/ 28 w 123"/>
                <a:gd name="T41" fmla="*/ 109 h 112"/>
                <a:gd name="T42" fmla="*/ 18 w 123"/>
                <a:gd name="T43" fmla="*/ 104 h 112"/>
                <a:gd name="T44" fmla="*/ 10 w 123"/>
                <a:gd name="T45" fmla="*/ 97 h 112"/>
                <a:gd name="T46" fmla="*/ 3 w 123"/>
                <a:gd name="T47" fmla="*/ 87 h 112"/>
                <a:gd name="T48" fmla="*/ 0 w 123"/>
                <a:gd name="T49" fmla="*/ 77 h 112"/>
                <a:gd name="T50" fmla="*/ 2 w 123"/>
                <a:gd name="T51" fmla="*/ 62 h 112"/>
                <a:gd name="T52" fmla="*/ 8 w 123"/>
                <a:gd name="T53" fmla="*/ 51 h 112"/>
                <a:gd name="T54" fmla="*/ 15 w 123"/>
                <a:gd name="T55" fmla="*/ 39 h 112"/>
                <a:gd name="T56" fmla="*/ 26 w 123"/>
                <a:gd name="T57" fmla="*/ 31 h 112"/>
                <a:gd name="T58" fmla="*/ 38 w 123"/>
                <a:gd name="T59" fmla="*/ 23 h 112"/>
                <a:gd name="T60" fmla="*/ 50 w 123"/>
                <a:gd name="T61" fmla="*/ 16 h 112"/>
                <a:gd name="T62" fmla="*/ 61 w 123"/>
                <a:gd name="T63" fmla="*/ 9 h 112"/>
                <a:gd name="T64" fmla="*/ 73 w 123"/>
                <a:gd name="T65" fmla="*/ 2 h 112"/>
                <a:gd name="T66" fmla="*/ 79 w 123"/>
                <a:gd name="T67" fmla="*/ 3 h 112"/>
                <a:gd name="T68" fmla="*/ 86 w 123"/>
                <a:gd name="T69" fmla="*/ 3 h 112"/>
                <a:gd name="T70" fmla="*/ 92 w 123"/>
                <a:gd name="T71" fmla="*/ 3 h 112"/>
                <a:gd name="T72" fmla="*/ 97 w 123"/>
                <a:gd name="T73" fmla="*/ 2 h 112"/>
                <a:gd name="T74" fmla="*/ 103 w 123"/>
                <a:gd name="T75" fmla="*/ 2 h 112"/>
                <a:gd name="T76" fmla="*/ 109 w 123"/>
                <a:gd name="T77" fmla="*/ 0 h 112"/>
                <a:gd name="T78" fmla="*/ 116 w 123"/>
                <a:gd name="T79" fmla="*/ 0 h 112"/>
                <a:gd name="T80" fmla="*/ 122 w 123"/>
                <a:gd name="T81" fmla="*/ 2 h 112"/>
                <a:gd name="T82" fmla="*/ 123 w 123"/>
                <a:gd name="T83" fmla="*/ 6 h 1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3"/>
                <a:gd name="T127" fmla="*/ 0 h 112"/>
                <a:gd name="T128" fmla="*/ 123 w 123"/>
                <a:gd name="T129" fmla="*/ 112 h 1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3" h="112">
                  <a:moveTo>
                    <a:pt x="123" y="6"/>
                  </a:moveTo>
                  <a:lnTo>
                    <a:pt x="123" y="7"/>
                  </a:lnTo>
                  <a:lnTo>
                    <a:pt x="122" y="10"/>
                  </a:lnTo>
                  <a:lnTo>
                    <a:pt x="119" y="12"/>
                  </a:lnTo>
                  <a:lnTo>
                    <a:pt x="118" y="15"/>
                  </a:lnTo>
                  <a:lnTo>
                    <a:pt x="108" y="19"/>
                  </a:lnTo>
                  <a:lnTo>
                    <a:pt x="96" y="25"/>
                  </a:lnTo>
                  <a:lnTo>
                    <a:pt x="84" y="32"/>
                  </a:lnTo>
                  <a:lnTo>
                    <a:pt x="74" y="38"/>
                  </a:lnTo>
                  <a:lnTo>
                    <a:pt x="64" y="46"/>
                  </a:lnTo>
                  <a:lnTo>
                    <a:pt x="57" y="57"/>
                  </a:lnTo>
                  <a:lnTo>
                    <a:pt x="52" y="67"/>
                  </a:lnTo>
                  <a:lnTo>
                    <a:pt x="50" y="80"/>
                  </a:lnTo>
                  <a:lnTo>
                    <a:pt x="52" y="86"/>
                  </a:lnTo>
                  <a:lnTo>
                    <a:pt x="55" y="91"/>
                  </a:lnTo>
                  <a:lnTo>
                    <a:pt x="55" y="99"/>
                  </a:lnTo>
                  <a:lnTo>
                    <a:pt x="54" y="104"/>
                  </a:lnTo>
                  <a:lnTo>
                    <a:pt x="48" y="110"/>
                  </a:lnTo>
                  <a:lnTo>
                    <a:pt x="42" y="112"/>
                  </a:lnTo>
                  <a:lnTo>
                    <a:pt x="35" y="110"/>
                  </a:lnTo>
                  <a:lnTo>
                    <a:pt x="28" y="109"/>
                  </a:lnTo>
                  <a:lnTo>
                    <a:pt x="18" y="104"/>
                  </a:lnTo>
                  <a:lnTo>
                    <a:pt x="10" y="97"/>
                  </a:lnTo>
                  <a:lnTo>
                    <a:pt x="3" y="87"/>
                  </a:lnTo>
                  <a:lnTo>
                    <a:pt x="0" y="77"/>
                  </a:lnTo>
                  <a:lnTo>
                    <a:pt x="2" y="62"/>
                  </a:lnTo>
                  <a:lnTo>
                    <a:pt x="8" y="51"/>
                  </a:lnTo>
                  <a:lnTo>
                    <a:pt x="15" y="39"/>
                  </a:lnTo>
                  <a:lnTo>
                    <a:pt x="26" y="31"/>
                  </a:lnTo>
                  <a:lnTo>
                    <a:pt x="38" y="23"/>
                  </a:lnTo>
                  <a:lnTo>
                    <a:pt x="50" y="16"/>
                  </a:lnTo>
                  <a:lnTo>
                    <a:pt x="61" y="9"/>
                  </a:lnTo>
                  <a:lnTo>
                    <a:pt x="73" y="2"/>
                  </a:lnTo>
                  <a:lnTo>
                    <a:pt x="79" y="3"/>
                  </a:lnTo>
                  <a:lnTo>
                    <a:pt x="86" y="3"/>
                  </a:lnTo>
                  <a:lnTo>
                    <a:pt x="92" y="3"/>
                  </a:lnTo>
                  <a:lnTo>
                    <a:pt x="97" y="2"/>
                  </a:lnTo>
                  <a:lnTo>
                    <a:pt x="103" y="2"/>
                  </a:lnTo>
                  <a:lnTo>
                    <a:pt x="109" y="0"/>
                  </a:lnTo>
                  <a:lnTo>
                    <a:pt x="116" y="0"/>
                  </a:lnTo>
                  <a:lnTo>
                    <a:pt x="122" y="2"/>
                  </a:lnTo>
                  <a:lnTo>
                    <a:pt x="12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3" name="Freeform 43"/>
            <p:cNvSpPr>
              <a:spLocks noChangeArrowheads="1"/>
            </p:cNvSpPr>
            <p:nvPr/>
          </p:nvSpPr>
          <p:spPr bwMode="auto">
            <a:xfrm flipH="1">
              <a:off x="447" y="895"/>
              <a:ext cx="153" cy="142"/>
            </a:xfrm>
            <a:custGeom>
              <a:avLst/>
              <a:gdLst>
                <a:gd name="T0" fmla="*/ 99 w 270"/>
                <a:gd name="T1" fmla="*/ 22 h 258"/>
                <a:gd name="T2" fmla="*/ 57 w 270"/>
                <a:gd name="T3" fmla="*/ 57 h 258"/>
                <a:gd name="T4" fmla="*/ 35 w 270"/>
                <a:gd name="T5" fmla="*/ 155 h 258"/>
                <a:gd name="T6" fmla="*/ 38 w 270"/>
                <a:gd name="T7" fmla="*/ 172 h 258"/>
                <a:gd name="T8" fmla="*/ 58 w 270"/>
                <a:gd name="T9" fmla="*/ 159 h 258"/>
                <a:gd name="T10" fmla="*/ 76 w 270"/>
                <a:gd name="T11" fmla="*/ 141 h 258"/>
                <a:gd name="T12" fmla="*/ 80 w 270"/>
                <a:gd name="T13" fmla="*/ 152 h 258"/>
                <a:gd name="T14" fmla="*/ 86 w 270"/>
                <a:gd name="T15" fmla="*/ 162 h 258"/>
                <a:gd name="T16" fmla="*/ 108 w 270"/>
                <a:gd name="T17" fmla="*/ 154 h 258"/>
                <a:gd name="T18" fmla="*/ 140 w 270"/>
                <a:gd name="T19" fmla="*/ 141 h 258"/>
                <a:gd name="T20" fmla="*/ 171 w 270"/>
                <a:gd name="T21" fmla="*/ 126 h 258"/>
                <a:gd name="T22" fmla="*/ 192 w 270"/>
                <a:gd name="T23" fmla="*/ 123 h 258"/>
                <a:gd name="T24" fmla="*/ 186 w 270"/>
                <a:gd name="T25" fmla="*/ 139 h 258"/>
                <a:gd name="T26" fmla="*/ 158 w 270"/>
                <a:gd name="T27" fmla="*/ 154 h 258"/>
                <a:gd name="T28" fmla="*/ 134 w 270"/>
                <a:gd name="T29" fmla="*/ 171 h 258"/>
                <a:gd name="T30" fmla="*/ 144 w 270"/>
                <a:gd name="T31" fmla="*/ 180 h 258"/>
                <a:gd name="T32" fmla="*/ 169 w 270"/>
                <a:gd name="T33" fmla="*/ 172 h 258"/>
                <a:gd name="T34" fmla="*/ 193 w 270"/>
                <a:gd name="T35" fmla="*/ 167 h 258"/>
                <a:gd name="T36" fmla="*/ 196 w 270"/>
                <a:gd name="T37" fmla="*/ 175 h 258"/>
                <a:gd name="T38" fmla="*/ 176 w 270"/>
                <a:gd name="T39" fmla="*/ 188 h 258"/>
                <a:gd name="T40" fmla="*/ 164 w 270"/>
                <a:gd name="T41" fmla="*/ 204 h 258"/>
                <a:gd name="T42" fmla="*/ 187 w 270"/>
                <a:gd name="T43" fmla="*/ 206 h 258"/>
                <a:gd name="T44" fmla="*/ 211 w 270"/>
                <a:gd name="T45" fmla="*/ 198 h 258"/>
                <a:gd name="T46" fmla="*/ 231 w 270"/>
                <a:gd name="T47" fmla="*/ 172 h 258"/>
                <a:gd name="T48" fmla="*/ 244 w 270"/>
                <a:gd name="T49" fmla="*/ 145 h 258"/>
                <a:gd name="T50" fmla="*/ 248 w 270"/>
                <a:gd name="T51" fmla="*/ 129 h 258"/>
                <a:gd name="T52" fmla="*/ 231 w 270"/>
                <a:gd name="T53" fmla="*/ 87 h 258"/>
                <a:gd name="T54" fmla="*/ 209 w 270"/>
                <a:gd name="T55" fmla="*/ 49 h 258"/>
                <a:gd name="T56" fmla="*/ 200 w 270"/>
                <a:gd name="T57" fmla="*/ 17 h 258"/>
                <a:gd name="T58" fmla="*/ 213 w 270"/>
                <a:gd name="T59" fmla="*/ 19 h 258"/>
                <a:gd name="T60" fmla="*/ 229 w 270"/>
                <a:gd name="T61" fmla="*/ 41 h 258"/>
                <a:gd name="T62" fmla="*/ 253 w 270"/>
                <a:gd name="T63" fmla="*/ 55 h 258"/>
                <a:gd name="T64" fmla="*/ 260 w 270"/>
                <a:gd name="T65" fmla="*/ 84 h 258"/>
                <a:gd name="T66" fmla="*/ 270 w 270"/>
                <a:gd name="T67" fmla="*/ 117 h 258"/>
                <a:gd name="T68" fmla="*/ 263 w 270"/>
                <a:gd name="T69" fmla="*/ 164 h 258"/>
                <a:gd name="T70" fmla="*/ 248 w 270"/>
                <a:gd name="T71" fmla="*/ 191 h 258"/>
                <a:gd name="T72" fmla="*/ 234 w 270"/>
                <a:gd name="T73" fmla="*/ 213 h 258"/>
                <a:gd name="T74" fmla="*/ 213 w 270"/>
                <a:gd name="T75" fmla="*/ 227 h 258"/>
                <a:gd name="T76" fmla="*/ 186 w 270"/>
                <a:gd name="T77" fmla="*/ 236 h 258"/>
                <a:gd name="T78" fmla="*/ 157 w 270"/>
                <a:gd name="T79" fmla="*/ 239 h 258"/>
                <a:gd name="T80" fmla="*/ 137 w 270"/>
                <a:gd name="T81" fmla="*/ 223 h 258"/>
                <a:gd name="T82" fmla="*/ 128 w 270"/>
                <a:gd name="T83" fmla="*/ 206 h 258"/>
                <a:gd name="T84" fmla="*/ 100 w 270"/>
                <a:gd name="T85" fmla="*/ 203 h 258"/>
                <a:gd name="T86" fmla="*/ 84 w 270"/>
                <a:gd name="T87" fmla="*/ 188 h 258"/>
                <a:gd name="T88" fmla="*/ 67 w 270"/>
                <a:gd name="T89" fmla="*/ 193 h 258"/>
                <a:gd name="T90" fmla="*/ 54 w 270"/>
                <a:gd name="T91" fmla="*/ 220 h 258"/>
                <a:gd name="T92" fmla="*/ 37 w 270"/>
                <a:gd name="T93" fmla="*/ 241 h 258"/>
                <a:gd name="T94" fmla="*/ 16 w 270"/>
                <a:gd name="T95" fmla="*/ 256 h 258"/>
                <a:gd name="T96" fmla="*/ 0 w 270"/>
                <a:gd name="T97" fmla="*/ 242 h 258"/>
                <a:gd name="T98" fmla="*/ 21 w 270"/>
                <a:gd name="T99" fmla="*/ 203 h 258"/>
                <a:gd name="T100" fmla="*/ 12 w 270"/>
                <a:gd name="T101" fmla="*/ 104 h 258"/>
                <a:gd name="T102" fmla="*/ 24 w 270"/>
                <a:gd name="T103" fmla="*/ 46 h 258"/>
                <a:gd name="T104" fmla="*/ 48 w 270"/>
                <a:gd name="T105" fmla="*/ 16 h 258"/>
                <a:gd name="T106" fmla="*/ 83 w 270"/>
                <a:gd name="T107" fmla="*/ 0 h 258"/>
                <a:gd name="T108" fmla="*/ 108 w 270"/>
                <a:gd name="T109" fmla="*/ 3 h 25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70"/>
                <a:gd name="T166" fmla="*/ 0 h 258"/>
                <a:gd name="T167" fmla="*/ 270 w 270"/>
                <a:gd name="T168" fmla="*/ 258 h 25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70" h="258">
                  <a:moveTo>
                    <a:pt x="113" y="7"/>
                  </a:moveTo>
                  <a:lnTo>
                    <a:pt x="109" y="17"/>
                  </a:lnTo>
                  <a:lnTo>
                    <a:pt x="99" y="22"/>
                  </a:lnTo>
                  <a:lnTo>
                    <a:pt x="86" y="25"/>
                  </a:lnTo>
                  <a:lnTo>
                    <a:pt x="76" y="29"/>
                  </a:lnTo>
                  <a:lnTo>
                    <a:pt x="57" y="57"/>
                  </a:lnTo>
                  <a:lnTo>
                    <a:pt x="48" y="88"/>
                  </a:lnTo>
                  <a:lnTo>
                    <a:pt x="44" y="123"/>
                  </a:lnTo>
                  <a:lnTo>
                    <a:pt x="35" y="155"/>
                  </a:lnTo>
                  <a:lnTo>
                    <a:pt x="35" y="161"/>
                  </a:lnTo>
                  <a:lnTo>
                    <a:pt x="37" y="167"/>
                  </a:lnTo>
                  <a:lnTo>
                    <a:pt x="38" y="172"/>
                  </a:lnTo>
                  <a:lnTo>
                    <a:pt x="40" y="178"/>
                  </a:lnTo>
                  <a:lnTo>
                    <a:pt x="51" y="170"/>
                  </a:lnTo>
                  <a:lnTo>
                    <a:pt x="58" y="159"/>
                  </a:lnTo>
                  <a:lnTo>
                    <a:pt x="64" y="149"/>
                  </a:lnTo>
                  <a:lnTo>
                    <a:pt x="71" y="139"/>
                  </a:lnTo>
                  <a:lnTo>
                    <a:pt x="76" y="141"/>
                  </a:lnTo>
                  <a:lnTo>
                    <a:pt x="80" y="143"/>
                  </a:lnTo>
                  <a:lnTo>
                    <a:pt x="82" y="146"/>
                  </a:lnTo>
                  <a:lnTo>
                    <a:pt x="80" y="152"/>
                  </a:lnTo>
                  <a:lnTo>
                    <a:pt x="82" y="156"/>
                  </a:lnTo>
                  <a:lnTo>
                    <a:pt x="83" y="159"/>
                  </a:lnTo>
                  <a:lnTo>
                    <a:pt x="86" y="162"/>
                  </a:lnTo>
                  <a:lnTo>
                    <a:pt x="87" y="164"/>
                  </a:lnTo>
                  <a:lnTo>
                    <a:pt x="98" y="158"/>
                  </a:lnTo>
                  <a:lnTo>
                    <a:pt x="108" y="154"/>
                  </a:lnTo>
                  <a:lnTo>
                    <a:pt x="119" y="149"/>
                  </a:lnTo>
                  <a:lnTo>
                    <a:pt x="129" y="145"/>
                  </a:lnTo>
                  <a:lnTo>
                    <a:pt x="140" y="141"/>
                  </a:lnTo>
                  <a:lnTo>
                    <a:pt x="151" y="136"/>
                  </a:lnTo>
                  <a:lnTo>
                    <a:pt x="161" y="132"/>
                  </a:lnTo>
                  <a:lnTo>
                    <a:pt x="171" y="126"/>
                  </a:lnTo>
                  <a:lnTo>
                    <a:pt x="179" y="128"/>
                  </a:lnTo>
                  <a:lnTo>
                    <a:pt x="184" y="125"/>
                  </a:lnTo>
                  <a:lnTo>
                    <a:pt x="192" y="123"/>
                  </a:lnTo>
                  <a:lnTo>
                    <a:pt x="196" y="128"/>
                  </a:lnTo>
                  <a:lnTo>
                    <a:pt x="195" y="133"/>
                  </a:lnTo>
                  <a:lnTo>
                    <a:pt x="186" y="139"/>
                  </a:lnTo>
                  <a:lnTo>
                    <a:pt x="177" y="143"/>
                  </a:lnTo>
                  <a:lnTo>
                    <a:pt x="169" y="148"/>
                  </a:lnTo>
                  <a:lnTo>
                    <a:pt x="158" y="154"/>
                  </a:lnTo>
                  <a:lnTo>
                    <a:pt x="150" y="158"/>
                  </a:lnTo>
                  <a:lnTo>
                    <a:pt x="142" y="164"/>
                  </a:lnTo>
                  <a:lnTo>
                    <a:pt x="134" y="171"/>
                  </a:lnTo>
                  <a:lnTo>
                    <a:pt x="126" y="180"/>
                  </a:lnTo>
                  <a:lnTo>
                    <a:pt x="135" y="180"/>
                  </a:lnTo>
                  <a:lnTo>
                    <a:pt x="144" y="180"/>
                  </a:lnTo>
                  <a:lnTo>
                    <a:pt x="151" y="178"/>
                  </a:lnTo>
                  <a:lnTo>
                    <a:pt x="160" y="175"/>
                  </a:lnTo>
                  <a:lnTo>
                    <a:pt x="169" y="172"/>
                  </a:lnTo>
                  <a:lnTo>
                    <a:pt x="176" y="171"/>
                  </a:lnTo>
                  <a:lnTo>
                    <a:pt x="184" y="168"/>
                  </a:lnTo>
                  <a:lnTo>
                    <a:pt x="193" y="167"/>
                  </a:lnTo>
                  <a:lnTo>
                    <a:pt x="195" y="170"/>
                  </a:lnTo>
                  <a:lnTo>
                    <a:pt x="196" y="172"/>
                  </a:lnTo>
                  <a:lnTo>
                    <a:pt x="196" y="175"/>
                  </a:lnTo>
                  <a:lnTo>
                    <a:pt x="196" y="178"/>
                  </a:lnTo>
                  <a:lnTo>
                    <a:pt x="186" y="184"/>
                  </a:lnTo>
                  <a:lnTo>
                    <a:pt x="176" y="188"/>
                  </a:lnTo>
                  <a:lnTo>
                    <a:pt x="166" y="194"/>
                  </a:lnTo>
                  <a:lnTo>
                    <a:pt x="157" y="200"/>
                  </a:lnTo>
                  <a:lnTo>
                    <a:pt x="164" y="204"/>
                  </a:lnTo>
                  <a:lnTo>
                    <a:pt x="171" y="206"/>
                  </a:lnTo>
                  <a:lnTo>
                    <a:pt x="180" y="207"/>
                  </a:lnTo>
                  <a:lnTo>
                    <a:pt x="187" y="206"/>
                  </a:lnTo>
                  <a:lnTo>
                    <a:pt x="196" y="204"/>
                  </a:lnTo>
                  <a:lnTo>
                    <a:pt x="203" y="201"/>
                  </a:lnTo>
                  <a:lnTo>
                    <a:pt x="211" y="198"/>
                  </a:lnTo>
                  <a:lnTo>
                    <a:pt x="216" y="194"/>
                  </a:lnTo>
                  <a:lnTo>
                    <a:pt x="228" y="185"/>
                  </a:lnTo>
                  <a:lnTo>
                    <a:pt x="231" y="172"/>
                  </a:lnTo>
                  <a:lnTo>
                    <a:pt x="231" y="159"/>
                  </a:lnTo>
                  <a:lnTo>
                    <a:pt x="239" y="149"/>
                  </a:lnTo>
                  <a:lnTo>
                    <a:pt x="244" y="145"/>
                  </a:lnTo>
                  <a:lnTo>
                    <a:pt x="248" y="141"/>
                  </a:lnTo>
                  <a:lnTo>
                    <a:pt x="250" y="135"/>
                  </a:lnTo>
                  <a:lnTo>
                    <a:pt x="248" y="129"/>
                  </a:lnTo>
                  <a:lnTo>
                    <a:pt x="239" y="116"/>
                  </a:lnTo>
                  <a:lnTo>
                    <a:pt x="234" y="101"/>
                  </a:lnTo>
                  <a:lnTo>
                    <a:pt x="231" y="87"/>
                  </a:lnTo>
                  <a:lnTo>
                    <a:pt x="234" y="71"/>
                  </a:lnTo>
                  <a:lnTo>
                    <a:pt x="221" y="62"/>
                  </a:lnTo>
                  <a:lnTo>
                    <a:pt x="209" y="49"/>
                  </a:lnTo>
                  <a:lnTo>
                    <a:pt x="202" y="36"/>
                  </a:lnTo>
                  <a:lnTo>
                    <a:pt x="197" y="20"/>
                  </a:lnTo>
                  <a:lnTo>
                    <a:pt x="200" y="17"/>
                  </a:lnTo>
                  <a:lnTo>
                    <a:pt x="205" y="16"/>
                  </a:lnTo>
                  <a:lnTo>
                    <a:pt x="209" y="17"/>
                  </a:lnTo>
                  <a:lnTo>
                    <a:pt x="213" y="19"/>
                  </a:lnTo>
                  <a:lnTo>
                    <a:pt x="216" y="29"/>
                  </a:lnTo>
                  <a:lnTo>
                    <a:pt x="222" y="35"/>
                  </a:lnTo>
                  <a:lnTo>
                    <a:pt x="229" y="41"/>
                  </a:lnTo>
                  <a:lnTo>
                    <a:pt x="238" y="45"/>
                  </a:lnTo>
                  <a:lnTo>
                    <a:pt x="245" y="51"/>
                  </a:lnTo>
                  <a:lnTo>
                    <a:pt x="253" y="55"/>
                  </a:lnTo>
                  <a:lnTo>
                    <a:pt x="258" y="62"/>
                  </a:lnTo>
                  <a:lnTo>
                    <a:pt x="261" y="71"/>
                  </a:lnTo>
                  <a:lnTo>
                    <a:pt x="260" y="84"/>
                  </a:lnTo>
                  <a:lnTo>
                    <a:pt x="258" y="96"/>
                  </a:lnTo>
                  <a:lnTo>
                    <a:pt x="260" y="107"/>
                  </a:lnTo>
                  <a:lnTo>
                    <a:pt x="270" y="117"/>
                  </a:lnTo>
                  <a:lnTo>
                    <a:pt x="267" y="132"/>
                  </a:lnTo>
                  <a:lnTo>
                    <a:pt x="264" y="148"/>
                  </a:lnTo>
                  <a:lnTo>
                    <a:pt x="263" y="164"/>
                  </a:lnTo>
                  <a:lnTo>
                    <a:pt x="261" y="178"/>
                  </a:lnTo>
                  <a:lnTo>
                    <a:pt x="254" y="184"/>
                  </a:lnTo>
                  <a:lnTo>
                    <a:pt x="248" y="191"/>
                  </a:lnTo>
                  <a:lnTo>
                    <a:pt x="244" y="198"/>
                  </a:lnTo>
                  <a:lnTo>
                    <a:pt x="238" y="206"/>
                  </a:lnTo>
                  <a:lnTo>
                    <a:pt x="234" y="213"/>
                  </a:lnTo>
                  <a:lnTo>
                    <a:pt x="228" y="219"/>
                  </a:lnTo>
                  <a:lnTo>
                    <a:pt x="221" y="225"/>
                  </a:lnTo>
                  <a:lnTo>
                    <a:pt x="213" y="227"/>
                  </a:lnTo>
                  <a:lnTo>
                    <a:pt x="205" y="230"/>
                  </a:lnTo>
                  <a:lnTo>
                    <a:pt x="195" y="233"/>
                  </a:lnTo>
                  <a:lnTo>
                    <a:pt x="186" y="236"/>
                  </a:lnTo>
                  <a:lnTo>
                    <a:pt x="176" y="239"/>
                  </a:lnTo>
                  <a:lnTo>
                    <a:pt x="167" y="241"/>
                  </a:lnTo>
                  <a:lnTo>
                    <a:pt x="157" y="239"/>
                  </a:lnTo>
                  <a:lnTo>
                    <a:pt x="150" y="236"/>
                  </a:lnTo>
                  <a:lnTo>
                    <a:pt x="141" y="229"/>
                  </a:lnTo>
                  <a:lnTo>
                    <a:pt x="137" y="223"/>
                  </a:lnTo>
                  <a:lnTo>
                    <a:pt x="132" y="217"/>
                  </a:lnTo>
                  <a:lnTo>
                    <a:pt x="129" y="212"/>
                  </a:lnTo>
                  <a:lnTo>
                    <a:pt x="128" y="206"/>
                  </a:lnTo>
                  <a:lnTo>
                    <a:pt x="118" y="206"/>
                  </a:lnTo>
                  <a:lnTo>
                    <a:pt x="109" y="206"/>
                  </a:lnTo>
                  <a:lnTo>
                    <a:pt x="100" y="203"/>
                  </a:lnTo>
                  <a:lnTo>
                    <a:pt x="92" y="198"/>
                  </a:lnTo>
                  <a:lnTo>
                    <a:pt x="89" y="194"/>
                  </a:lnTo>
                  <a:lnTo>
                    <a:pt x="84" y="188"/>
                  </a:lnTo>
                  <a:lnTo>
                    <a:pt x="79" y="184"/>
                  </a:lnTo>
                  <a:lnTo>
                    <a:pt x="73" y="184"/>
                  </a:lnTo>
                  <a:lnTo>
                    <a:pt x="67" y="193"/>
                  </a:lnTo>
                  <a:lnTo>
                    <a:pt x="61" y="200"/>
                  </a:lnTo>
                  <a:lnTo>
                    <a:pt x="56" y="210"/>
                  </a:lnTo>
                  <a:lnTo>
                    <a:pt x="54" y="220"/>
                  </a:lnTo>
                  <a:lnTo>
                    <a:pt x="48" y="226"/>
                  </a:lnTo>
                  <a:lnTo>
                    <a:pt x="42" y="233"/>
                  </a:lnTo>
                  <a:lnTo>
                    <a:pt x="37" y="241"/>
                  </a:lnTo>
                  <a:lnTo>
                    <a:pt x="31" y="246"/>
                  </a:lnTo>
                  <a:lnTo>
                    <a:pt x="24" y="252"/>
                  </a:lnTo>
                  <a:lnTo>
                    <a:pt x="16" y="256"/>
                  </a:lnTo>
                  <a:lnTo>
                    <a:pt x="9" y="258"/>
                  </a:lnTo>
                  <a:lnTo>
                    <a:pt x="0" y="256"/>
                  </a:lnTo>
                  <a:lnTo>
                    <a:pt x="0" y="242"/>
                  </a:lnTo>
                  <a:lnTo>
                    <a:pt x="6" y="229"/>
                  </a:lnTo>
                  <a:lnTo>
                    <a:pt x="15" y="216"/>
                  </a:lnTo>
                  <a:lnTo>
                    <a:pt x="21" y="203"/>
                  </a:lnTo>
                  <a:lnTo>
                    <a:pt x="13" y="171"/>
                  </a:lnTo>
                  <a:lnTo>
                    <a:pt x="12" y="138"/>
                  </a:lnTo>
                  <a:lnTo>
                    <a:pt x="12" y="104"/>
                  </a:lnTo>
                  <a:lnTo>
                    <a:pt x="12" y="70"/>
                  </a:lnTo>
                  <a:lnTo>
                    <a:pt x="16" y="58"/>
                  </a:lnTo>
                  <a:lnTo>
                    <a:pt x="24" y="46"/>
                  </a:lnTo>
                  <a:lnTo>
                    <a:pt x="31" y="36"/>
                  </a:lnTo>
                  <a:lnTo>
                    <a:pt x="40" y="26"/>
                  </a:lnTo>
                  <a:lnTo>
                    <a:pt x="48" y="16"/>
                  </a:lnTo>
                  <a:lnTo>
                    <a:pt x="58" y="9"/>
                  </a:lnTo>
                  <a:lnTo>
                    <a:pt x="70" y="3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100" y="1"/>
                  </a:lnTo>
                  <a:lnTo>
                    <a:pt x="108" y="3"/>
                  </a:lnTo>
                  <a:lnTo>
                    <a:pt x="113" y="7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4" name="Freeform 44"/>
            <p:cNvSpPr>
              <a:spLocks noChangeArrowheads="1"/>
            </p:cNvSpPr>
            <p:nvPr/>
          </p:nvSpPr>
          <p:spPr bwMode="auto">
            <a:xfrm flipH="1">
              <a:off x="317" y="922"/>
              <a:ext cx="640" cy="197"/>
            </a:xfrm>
            <a:custGeom>
              <a:avLst/>
              <a:gdLst>
                <a:gd name="T0" fmla="*/ 1110 w 1127"/>
                <a:gd name="T1" fmla="*/ 27 h 355"/>
                <a:gd name="T2" fmla="*/ 1127 w 1127"/>
                <a:gd name="T3" fmla="*/ 45 h 355"/>
                <a:gd name="T4" fmla="*/ 1114 w 1127"/>
                <a:gd name="T5" fmla="*/ 74 h 355"/>
                <a:gd name="T6" fmla="*/ 1082 w 1127"/>
                <a:gd name="T7" fmla="*/ 97 h 355"/>
                <a:gd name="T8" fmla="*/ 814 w 1127"/>
                <a:gd name="T9" fmla="*/ 339 h 355"/>
                <a:gd name="T10" fmla="*/ 771 w 1127"/>
                <a:gd name="T11" fmla="*/ 352 h 355"/>
                <a:gd name="T12" fmla="*/ 726 w 1127"/>
                <a:gd name="T13" fmla="*/ 355 h 355"/>
                <a:gd name="T14" fmla="*/ 680 w 1127"/>
                <a:gd name="T15" fmla="*/ 350 h 355"/>
                <a:gd name="T16" fmla="*/ 632 w 1127"/>
                <a:gd name="T17" fmla="*/ 345 h 355"/>
                <a:gd name="T18" fmla="*/ 587 w 1127"/>
                <a:gd name="T19" fmla="*/ 340 h 355"/>
                <a:gd name="T20" fmla="*/ 496 w 1127"/>
                <a:gd name="T21" fmla="*/ 327 h 355"/>
                <a:gd name="T22" fmla="*/ 404 w 1127"/>
                <a:gd name="T23" fmla="*/ 314 h 355"/>
                <a:gd name="T24" fmla="*/ 313 w 1127"/>
                <a:gd name="T25" fmla="*/ 303 h 355"/>
                <a:gd name="T26" fmla="*/ 220 w 1127"/>
                <a:gd name="T27" fmla="*/ 292 h 355"/>
                <a:gd name="T28" fmla="*/ 129 w 1127"/>
                <a:gd name="T29" fmla="*/ 284 h 355"/>
                <a:gd name="T30" fmla="*/ 71 w 1127"/>
                <a:gd name="T31" fmla="*/ 282 h 355"/>
                <a:gd name="T32" fmla="*/ 31 w 1127"/>
                <a:gd name="T33" fmla="*/ 278 h 355"/>
                <a:gd name="T34" fmla="*/ 0 w 1127"/>
                <a:gd name="T35" fmla="*/ 255 h 355"/>
                <a:gd name="T36" fmla="*/ 10 w 1127"/>
                <a:gd name="T37" fmla="*/ 218 h 355"/>
                <a:gd name="T38" fmla="*/ 41 w 1127"/>
                <a:gd name="T39" fmla="*/ 191 h 355"/>
                <a:gd name="T40" fmla="*/ 80 w 1127"/>
                <a:gd name="T41" fmla="*/ 165 h 355"/>
                <a:gd name="T42" fmla="*/ 134 w 1127"/>
                <a:gd name="T43" fmla="*/ 134 h 355"/>
                <a:gd name="T44" fmla="*/ 187 w 1127"/>
                <a:gd name="T45" fmla="*/ 104 h 355"/>
                <a:gd name="T46" fmla="*/ 241 w 1127"/>
                <a:gd name="T47" fmla="*/ 74 h 355"/>
                <a:gd name="T48" fmla="*/ 296 w 1127"/>
                <a:gd name="T49" fmla="*/ 45 h 355"/>
                <a:gd name="T50" fmla="*/ 349 w 1127"/>
                <a:gd name="T51" fmla="*/ 17 h 355"/>
                <a:gd name="T52" fmla="*/ 381 w 1127"/>
                <a:gd name="T53" fmla="*/ 0 h 355"/>
                <a:gd name="T54" fmla="*/ 394 w 1127"/>
                <a:gd name="T55" fmla="*/ 3 h 355"/>
                <a:gd name="T56" fmla="*/ 377 w 1127"/>
                <a:gd name="T57" fmla="*/ 21 h 355"/>
                <a:gd name="T58" fmla="*/ 323 w 1127"/>
                <a:gd name="T59" fmla="*/ 52 h 355"/>
                <a:gd name="T60" fmla="*/ 268 w 1127"/>
                <a:gd name="T61" fmla="*/ 85 h 355"/>
                <a:gd name="T62" fmla="*/ 216 w 1127"/>
                <a:gd name="T63" fmla="*/ 120 h 355"/>
                <a:gd name="T64" fmla="*/ 164 w 1127"/>
                <a:gd name="T65" fmla="*/ 156 h 355"/>
                <a:gd name="T66" fmla="*/ 112 w 1127"/>
                <a:gd name="T67" fmla="*/ 192 h 355"/>
                <a:gd name="T68" fmla="*/ 76 w 1127"/>
                <a:gd name="T69" fmla="*/ 221 h 355"/>
                <a:gd name="T70" fmla="*/ 77 w 1127"/>
                <a:gd name="T71" fmla="*/ 252 h 355"/>
                <a:gd name="T72" fmla="*/ 151 w 1127"/>
                <a:gd name="T73" fmla="*/ 259 h 355"/>
                <a:gd name="T74" fmla="*/ 225 w 1127"/>
                <a:gd name="T75" fmla="*/ 268 h 355"/>
                <a:gd name="T76" fmla="*/ 300 w 1127"/>
                <a:gd name="T77" fmla="*/ 275 h 355"/>
                <a:gd name="T78" fmla="*/ 374 w 1127"/>
                <a:gd name="T79" fmla="*/ 282 h 355"/>
                <a:gd name="T80" fmla="*/ 448 w 1127"/>
                <a:gd name="T81" fmla="*/ 288 h 355"/>
                <a:gd name="T82" fmla="*/ 510 w 1127"/>
                <a:gd name="T83" fmla="*/ 292 h 355"/>
                <a:gd name="T84" fmla="*/ 568 w 1127"/>
                <a:gd name="T85" fmla="*/ 298 h 355"/>
                <a:gd name="T86" fmla="*/ 625 w 1127"/>
                <a:gd name="T87" fmla="*/ 304 h 355"/>
                <a:gd name="T88" fmla="*/ 681 w 1127"/>
                <a:gd name="T89" fmla="*/ 308 h 355"/>
                <a:gd name="T90" fmla="*/ 739 w 1127"/>
                <a:gd name="T91" fmla="*/ 308 h 355"/>
                <a:gd name="T92" fmla="*/ 790 w 1127"/>
                <a:gd name="T93" fmla="*/ 303 h 355"/>
                <a:gd name="T94" fmla="*/ 819 w 1127"/>
                <a:gd name="T95" fmla="*/ 285 h 355"/>
                <a:gd name="T96" fmla="*/ 846 w 1127"/>
                <a:gd name="T97" fmla="*/ 262 h 355"/>
                <a:gd name="T98" fmla="*/ 906 w 1127"/>
                <a:gd name="T99" fmla="*/ 205 h 355"/>
                <a:gd name="T100" fmla="*/ 984 w 1127"/>
                <a:gd name="T101" fmla="*/ 137 h 355"/>
                <a:gd name="T102" fmla="*/ 1064 w 1127"/>
                <a:gd name="T103" fmla="*/ 69 h 355"/>
                <a:gd name="T104" fmla="*/ 1056 w 1127"/>
                <a:gd name="T105" fmla="*/ 59 h 355"/>
                <a:gd name="T106" fmla="*/ 1017 w 1127"/>
                <a:gd name="T107" fmla="*/ 49 h 355"/>
                <a:gd name="T108" fmla="*/ 964 w 1127"/>
                <a:gd name="T109" fmla="*/ 39 h 355"/>
                <a:gd name="T110" fmla="*/ 910 w 1127"/>
                <a:gd name="T111" fmla="*/ 32 h 355"/>
                <a:gd name="T112" fmla="*/ 906 w 1127"/>
                <a:gd name="T113" fmla="*/ 24 h 355"/>
                <a:gd name="T114" fmla="*/ 926 w 1127"/>
                <a:gd name="T115" fmla="*/ 19 h 355"/>
                <a:gd name="T116" fmla="*/ 962 w 1127"/>
                <a:gd name="T117" fmla="*/ 14 h 355"/>
                <a:gd name="T118" fmla="*/ 1022 w 1127"/>
                <a:gd name="T119" fmla="*/ 16 h 355"/>
                <a:gd name="T120" fmla="*/ 1080 w 1127"/>
                <a:gd name="T121" fmla="*/ 20 h 35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27"/>
                <a:gd name="T184" fmla="*/ 0 h 355"/>
                <a:gd name="T185" fmla="*/ 1127 w 1127"/>
                <a:gd name="T186" fmla="*/ 355 h 35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27" h="355">
                  <a:moveTo>
                    <a:pt x="1100" y="21"/>
                  </a:moveTo>
                  <a:lnTo>
                    <a:pt x="1104" y="24"/>
                  </a:lnTo>
                  <a:lnTo>
                    <a:pt x="1110" y="27"/>
                  </a:lnTo>
                  <a:lnTo>
                    <a:pt x="1117" y="29"/>
                  </a:lnTo>
                  <a:lnTo>
                    <a:pt x="1123" y="32"/>
                  </a:lnTo>
                  <a:lnTo>
                    <a:pt x="1127" y="45"/>
                  </a:lnTo>
                  <a:lnTo>
                    <a:pt x="1127" y="56"/>
                  </a:lnTo>
                  <a:lnTo>
                    <a:pt x="1122" y="65"/>
                  </a:lnTo>
                  <a:lnTo>
                    <a:pt x="1114" y="74"/>
                  </a:lnTo>
                  <a:lnTo>
                    <a:pt x="1104" y="82"/>
                  </a:lnTo>
                  <a:lnTo>
                    <a:pt x="1093" y="90"/>
                  </a:lnTo>
                  <a:lnTo>
                    <a:pt x="1082" y="97"/>
                  </a:lnTo>
                  <a:lnTo>
                    <a:pt x="1075" y="105"/>
                  </a:lnTo>
                  <a:lnTo>
                    <a:pt x="827" y="331"/>
                  </a:lnTo>
                  <a:lnTo>
                    <a:pt x="814" y="339"/>
                  </a:lnTo>
                  <a:lnTo>
                    <a:pt x="800" y="345"/>
                  </a:lnTo>
                  <a:lnTo>
                    <a:pt x="785" y="349"/>
                  </a:lnTo>
                  <a:lnTo>
                    <a:pt x="771" y="352"/>
                  </a:lnTo>
                  <a:lnTo>
                    <a:pt x="756" y="355"/>
                  </a:lnTo>
                  <a:lnTo>
                    <a:pt x="742" y="355"/>
                  </a:lnTo>
                  <a:lnTo>
                    <a:pt x="726" y="355"/>
                  </a:lnTo>
                  <a:lnTo>
                    <a:pt x="710" y="353"/>
                  </a:lnTo>
                  <a:lnTo>
                    <a:pt x="694" y="352"/>
                  </a:lnTo>
                  <a:lnTo>
                    <a:pt x="680" y="350"/>
                  </a:lnTo>
                  <a:lnTo>
                    <a:pt x="664" y="349"/>
                  </a:lnTo>
                  <a:lnTo>
                    <a:pt x="648" y="346"/>
                  </a:lnTo>
                  <a:lnTo>
                    <a:pt x="632" y="345"/>
                  </a:lnTo>
                  <a:lnTo>
                    <a:pt x="617" y="343"/>
                  </a:lnTo>
                  <a:lnTo>
                    <a:pt x="601" y="342"/>
                  </a:lnTo>
                  <a:lnTo>
                    <a:pt x="587" y="340"/>
                  </a:lnTo>
                  <a:lnTo>
                    <a:pt x="557" y="336"/>
                  </a:lnTo>
                  <a:lnTo>
                    <a:pt x="526" y="331"/>
                  </a:lnTo>
                  <a:lnTo>
                    <a:pt x="496" y="327"/>
                  </a:lnTo>
                  <a:lnTo>
                    <a:pt x="465" y="323"/>
                  </a:lnTo>
                  <a:lnTo>
                    <a:pt x="435" y="318"/>
                  </a:lnTo>
                  <a:lnTo>
                    <a:pt x="404" y="314"/>
                  </a:lnTo>
                  <a:lnTo>
                    <a:pt x="374" y="310"/>
                  </a:lnTo>
                  <a:lnTo>
                    <a:pt x="344" y="307"/>
                  </a:lnTo>
                  <a:lnTo>
                    <a:pt x="313" y="303"/>
                  </a:lnTo>
                  <a:lnTo>
                    <a:pt x="283" y="300"/>
                  </a:lnTo>
                  <a:lnTo>
                    <a:pt x="252" y="295"/>
                  </a:lnTo>
                  <a:lnTo>
                    <a:pt x="220" y="292"/>
                  </a:lnTo>
                  <a:lnTo>
                    <a:pt x="190" y="289"/>
                  </a:lnTo>
                  <a:lnTo>
                    <a:pt x="160" y="287"/>
                  </a:lnTo>
                  <a:lnTo>
                    <a:pt x="129" y="284"/>
                  </a:lnTo>
                  <a:lnTo>
                    <a:pt x="97" y="282"/>
                  </a:lnTo>
                  <a:lnTo>
                    <a:pt x="84" y="282"/>
                  </a:lnTo>
                  <a:lnTo>
                    <a:pt x="71" y="282"/>
                  </a:lnTo>
                  <a:lnTo>
                    <a:pt x="57" y="282"/>
                  </a:lnTo>
                  <a:lnTo>
                    <a:pt x="44" y="281"/>
                  </a:lnTo>
                  <a:lnTo>
                    <a:pt x="31" y="278"/>
                  </a:lnTo>
                  <a:lnTo>
                    <a:pt x="18" y="274"/>
                  </a:lnTo>
                  <a:lnTo>
                    <a:pt x="8" y="265"/>
                  </a:lnTo>
                  <a:lnTo>
                    <a:pt x="0" y="255"/>
                  </a:lnTo>
                  <a:lnTo>
                    <a:pt x="0" y="240"/>
                  </a:lnTo>
                  <a:lnTo>
                    <a:pt x="3" y="229"/>
                  </a:lnTo>
                  <a:lnTo>
                    <a:pt x="10" y="218"/>
                  </a:lnTo>
                  <a:lnTo>
                    <a:pt x="19" y="208"/>
                  </a:lnTo>
                  <a:lnTo>
                    <a:pt x="31" y="200"/>
                  </a:lnTo>
                  <a:lnTo>
                    <a:pt x="41" y="191"/>
                  </a:lnTo>
                  <a:lnTo>
                    <a:pt x="52" y="184"/>
                  </a:lnTo>
                  <a:lnTo>
                    <a:pt x="63" y="175"/>
                  </a:lnTo>
                  <a:lnTo>
                    <a:pt x="80" y="165"/>
                  </a:lnTo>
                  <a:lnTo>
                    <a:pt x="99" y="155"/>
                  </a:lnTo>
                  <a:lnTo>
                    <a:pt x="116" y="145"/>
                  </a:lnTo>
                  <a:lnTo>
                    <a:pt x="134" y="134"/>
                  </a:lnTo>
                  <a:lnTo>
                    <a:pt x="152" y="124"/>
                  </a:lnTo>
                  <a:lnTo>
                    <a:pt x="170" y="114"/>
                  </a:lnTo>
                  <a:lnTo>
                    <a:pt x="187" y="104"/>
                  </a:lnTo>
                  <a:lnTo>
                    <a:pt x="206" y="94"/>
                  </a:lnTo>
                  <a:lnTo>
                    <a:pt x="223" y="84"/>
                  </a:lnTo>
                  <a:lnTo>
                    <a:pt x="241" y="74"/>
                  </a:lnTo>
                  <a:lnTo>
                    <a:pt x="260" y="65"/>
                  </a:lnTo>
                  <a:lnTo>
                    <a:pt x="277" y="55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31" y="26"/>
                  </a:lnTo>
                  <a:lnTo>
                    <a:pt x="349" y="17"/>
                  </a:lnTo>
                  <a:lnTo>
                    <a:pt x="360" y="11"/>
                  </a:lnTo>
                  <a:lnTo>
                    <a:pt x="370" y="4"/>
                  </a:lnTo>
                  <a:lnTo>
                    <a:pt x="381" y="0"/>
                  </a:lnTo>
                  <a:lnTo>
                    <a:pt x="391" y="0"/>
                  </a:lnTo>
                  <a:lnTo>
                    <a:pt x="393" y="1"/>
                  </a:lnTo>
                  <a:lnTo>
                    <a:pt x="394" y="3"/>
                  </a:lnTo>
                  <a:lnTo>
                    <a:pt x="394" y="6"/>
                  </a:lnTo>
                  <a:lnTo>
                    <a:pt x="394" y="7"/>
                  </a:lnTo>
                  <a:lnTo>
                    <a:pt x="377" y="21"/>
                  </a:lnTo>
                  <a:lnTo>
                    <a:pt x="358" y="32"/>
                  </a:lnTo>
                  <a:lnTo>
                    <a:pt x="341" y="42"/>
                  </a:lnTo>
                  <a:lnTo>
                    <a:pt x="323" y="52"/>
                  </a:lnTo>
                  <a:lnTo>
                    <a:pt x="304" y="63"/>
                  </a:lnTo>
                  <a:lnTo>
                    <a:pt x="287" y="74"/>
                  </a:lnTo>
                  <a:lnTo>
                    <a:pt x="268" y="85"/>
                  </a:lnTo>
                  <a:lnTo>
                    <a:pt x="251" y="97"/>
                  </a:lnTo>
                  <a:lnTo>
                    <a:pt x="234" y="108"/>
                  </a:lnTo>
                  <a:lnTo>
                    <a:pt x="216" y="120"/>
                  </a:lnTo>
                  <a:lnTo>
                    <a:pt x="199" y="132"/>
                  </a:lnTo>
                  <a:lnTo>
                    <a:pt x="181" y="145"/>
                  </a:lnTo>
                  <a:lnTo>
                    <a:pt x="164" y="156"/>
                  </a:lnTo>
                  <a:lnTo>
                    <a:pt x="147" y="168"/>
                  </a:lnTo>
                  <a:lnTo>
                    <a:pt x="129" y="179"/>
                  </a:lnTo>
                  <a:lnTo>
                    <a:pt x="112" y="192"/>
                  </a:lnTo>
                  <a:lnTo>
                    <a:pt x="94" y="204"/>
                  </a:lnTo>
                  <a:lnTo>
                    <a:pt x="84" y="213"/>
                  </a:lnTo>
                  <a:lnTo>
                    <a:pt x="76" y="221"/>
                  </a:lnTo>
                  <a:lnTo>
                    <a:pt x="67" y="233"/>
                  </a:lnTo>
                  <a:lnTo>
                    <a:pt x="64" y="245"/>
                  </a:lnTo>
                  <a:lnTo>
                    <a:pt x="77" y="252"/>
                  </a:lnTo>
                  <a:lnTo>
                    <a:pt x="102" y="255"/>
                  </a:lnTo>
                  <a:lnTo>
                    <a:pt x="126" y="256"/>
                  </a:lnTo>
                  <a:lnTo>
                    <a:pt x="151" y="259"/>
                  </a:lnTo>
                  <a:lnTo>
                    <a:pt x="176" y="262"/>
                  </a:lnTo>
                  <a:lnTo>
                    <a:pt x="200" y="265"/>
                  </a:lnTo>
                  <a:lnTo>
                    <a:pt x="225" y="268"/>
                  </a:lnTo>
                  <a:lnTo>
                    <a:pt x="249" y="271"/>
                  </a:lnTo>
                  <a:lnTo>
                    <a:pt x="276" y="272"/>
                  </a:lnTo>
                  <a:lnTo>
                    <a:pt x="300" y="275"/>
                  </a:lnTo>
                  <a:lnTo>
                    <a:pt x="325" y="278"/>
                  </a:lnTo>
                  <a:lnTo>
                    <a:pt x="349" y="281"/>
                  </a:lnTo>
                  <a:lnTo>
                    <a:pt x="374" y="282"/>
                  </a:lnTo>
                  <a:lnTo>
                    <a:pt x="399" y="285"/>
                  </a:lnTo>
                  <a:lnTo>
                    <a:pt x="423" y="287"/>
                  </a:lnTo>
                  <a:lnTo>
                    <a:pt x="448" y="288"/>
                  </a:lnTo>
                  <a:lnTo>
                    <a:pt x="473" y="289"/>
                  </a:lnTo>
                  <a:lnTo>
                    <a:pt x="491" y="291"/>
                  </a:lnTo>
                  <a:lnTo>
                    <a:pt x="510" y="292"/>
                  </a:lnTo>
                  <a:lnTo>
                    <a:pt x="530" y="295"/>
                  </a:lnTo>
                  <a:lnTo>
                    <a:pt x="549" y="297"/>
                  </a:lnTo>
                  <a:lnTo>
                    <a:pt x="568" y="298"/>
                  </a:lnTo>
                  <a:lnTo>
                    <a:pt x="587" y="301"/>
                  </a:lnTo>
                  <a:lnTo>
                    <a:pt x="606" y="303"/>
                  </a:lnTo>
                  <a:lnTo>
                    <a:pt x="625" y="304"/>
                  </a:lnTo>
                  <a:lnTo>
                    <a:pt x="643" y="305"/>
                  </a:lnTo>
                  <a:lnTo>
                    <a:pt x="662" y="307"/>
                  </a:lnTo>
                  <a:lnTo>
                    <a:pt x="681" y="308"/>
                  </a:lnTo>
                  <a:lnTo>
                    <a:pt x="701" y="308"/>
                  </a:lnTo>
                  <a:lnTo>
                    <a:pt x="720" y="308"/>
                  </a:lnTo>
                  <a:lnTo>
                    <a:pt x="739" y="308"/>
                  </a:lnTo>
                  <a:lnTo>
                    <a:pt x="759" y="307"/>
                  </a:lnTo>
                  <a:lnTo>
                    <a:pt x="778" y="305"/>
                  </a:lnTo>
                  <a:lnTo>
                    <a:pt x="790" y="303"/>
                  </a:lnTo>
                  <a:lnTo>
                    <a:pt x="800" y="298"/>
                  </a:lnTo>
                  <a:lnTo>
                    <a:pt x="810" y="292"/>
                  </a:lnTo>
                  <a:lnTo>
                    <a:pt x="819" y="285"/>
                  </a:lnTo>
                  <a:lnTo>
                    <a:pt x="827" y="278"/>
                  </a:lnTo>
                  <a:lnTo>
                    <a:pt x="838" y="269"/>
                  </a:lnTo>
                  <a:lnTo>
                    <a:pt x="846" y="262"/>
                  </a:lnTo>
                  <a:lnTo>
                    <a:pt x="855" y="255"/>
                  </a:lnTo>
                  <a:lnTo>
                    <a:pt x="880" y="230"/>
                  </a:lnTo>
                  <a:lnTo>
                    <a:pt x="906" y="205"/>
                  </a:lnTo>
                  <a:lnTo>
                    <a:pt x="930" y="182"/>
                  </a:lnTo>
                  <a:lnTo>
                    <a:pt x="958" y="159"/>
                  </a:lnTo>
                  <a:lnTo>
                    <a:pt x="984" y="137"/>
                  </a:lnTo>
                  <a:lnTo>
                    <a:pt x="1010" y="114"/>
                  </a:lnTo>
                  <a:lnTo>
                    <a:pt x="1038" y="92"/>
                  </a:lnTo>
                  <a:lnTo>
                    <a:pt x="1064" y="69"/>
                  </a:lnTo>
                  <a:lnTo>
                    <a:pt x="1064" y="65"/>
                  </a:lnTo>
                  <a:lnTo>
                    <a:pt x="1061" y="61"/>
                  </a:lnTo>
                  <a:lnTo>
                    <a:pt x="1056" y="59"/>
                  </a:lnTo>
                  <a:lnTo>
                    <a:pt x="1052" y="56"/>
                  </a:lnTo>
                  <a:lnTo>
                    <a:pt x="1035" y="52"/>
                  </a:lnTo>
                  <a:lnTo>
                    <a:pt x="1017" y="49"/>
                  </a:lnTo>
                  <a:lnTo>
                    <a:pt x="1000" y="46"/>
                  </a:lnTo>
                  <a:lnTo>
                    <a:pt x="981" y="42"/>
                  </a:lnTo>
                  <a:lnTo>
                    <a:pt x="964" y="39"/>
                  </a:lnTo>
                  <a:lnTo>
                    <a:pt x="946" y="36"/>
                  </a:lnTo>
                  <a:lnTo>
                    <a:pt x="927" y="34"/>
                  </a:lnTo>
                  <a:lnTo>
                    <a:pt x="910" y="32"/>
                  </a:lnTo>
                  <a:lnTo>
                    <a:pt x="909" y="30"/>
                  </a:lnTo>
                  <a:lnTo>
                    <a:pt x="907" y="27"/>
                  </a:lnTo>
                  <a:lnTo>
                    <a:pt x="906" y="24"/>
                  </a:lnTo>
                  <a:lnTo>
                    <a:pt x="907" y="21"/>
                  </a:lnTo>
                  <a:lnTo>
                    <a:pt x="916" y="19"/>
                  </a:lnTo>
                  <a:lnTo>
                    <a:pt x="926" y="19"/>
                  </a:lnTo>
                  <a:lnTo>
                    <a:pt x="935" y="17"/>
                  </a:lnTo>
                  <a:lnTo>
                    <a:pt x="942" y="14"/>
                  </a:lnTo>
                  <a:lnTo>
                    <a:pt x="962" y="14"/>
                  </a:lnTo>
                  <a:lnTo>
                    <a:pt x="981" y="14"/>
                  </a:lnTo>
                  <a:lnTo>
                    <a:pt x="1001" y="16"/>
                  </a:lnTo>
                  <a:lnTo>
                    <a:pt x="1022" y="16"/>
                  </a:lnTo>
                  <a:lnTo>
                    <a:pt x="1040" y="17"/>
                  </a:lnTo>
                  <a:lnTo>
                    <a:pt x="1061" y="19"/>
                  </a:lnTo>
                  <a:lnTo>
                    <a:pt x="1080" y="20"/>
                  </a:lnTo>
                  <a:lnTo>
                    <a:pt x="110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5" name="Freeform 45"/>
            <p:cNvSpPr>
              <a:spLocks noChangeArrowheads="1"/>
            </p:cNvSpPr>
            <p:nvPr/>
          </p:nvSpPr>
          <p:spPr bwMode="auto">
            <a:xfrm flipH="1">
              <a:off x="1240" y="1056"/>
              <a:ext cx="306" cy="175"/>
            </a:xfrm>
            <a:custGeom>
              <a:avLst/>
              <a:gdLst>
                <a:gd name="T0" fmla="*/ 539 w 539"/>
                <a:gd name="T1" fmla="*/ 7 h 315"/>
                <a:gd name="T2" fmla="*/ 538 w 539"/>
                <a:gd name="T3" fmla="*/ 18 h 315"/>
                <a:gd name="T4" fmla="*/ 533 w 539"/>
                <a:gd name="T5" fmla="*/ 27 h 315"/>
                <a:gd name="T6" fmla="*/ 527 w 539"/>
                <a:gd name="T7" fmla="*/ 36 h 315"/>
                <a:gd name="T8" fmla="*/ 519 w 539"/>
                <a:gd name="T9" fmla="*/ 45 h 315"/>
                <a:gd name="T10" fmla="*/ 510 w 539"/>
                <a:gd name="T11" fmla="*/ 52 h 315"/>
                <a:gd name="T12" fmla="*/ 500 w 539"/>
                <a:gd name="T13" fmla="*/ 58 h 315"/>
                <a:gd name="T14" fmla="*/ 490 w 539"/>
                <a:gd name="T15" fmla="*/ 65 h 315"/>
                <a:gd name="T16" fmla="*/ 481 w 539"/>
                <a:gd name="T17" fmla="*/ 71 h 315"/>
                <a:gd name="T18" fmla="*/ 459 w 539"/>
                <a:gd name="T19" fmla="*/ 82 h 315"/>
                <a:gd name="T20" fmla="*/ 439 w 539"/>
                <a:gd name="T21" fmla="*/ 92 h 315"/>
                <a:gd name="T22" fmla="*/ 417 w 539"/>
                <a:gd name="T23" fmla="*/ 104 h 315"/>
                <a:gd name="T24" fmla="*/ 396 w 539"/>
                <a:gd name="T25" fmla="*/ 114 h 315"/>
                <a:gd name="T26" fmla="*/ 375 w 539"/>
                <a:gd name="T27" fmla="*/ 126 h 315"/>
                <a:gd name="T28" fmla="*/ 354 w 539"/>
                <a:gd name="T29" fmla="*/ 137 h 315"/>
                <a:gd name="T30" fmla="*/ 333 w 539"/>
                <a:gd name="T31" fmla="*/ 149 h 315"/>
                <a:gd name="T32" fmla="*/ 312 w 539"/>
                <a:gd name="T33" fmla="*/ 159 h 315"/>
                <a:gd name="T34" fmla="*/ 291 w 539"/>
                <a:gd name="T35" fmla="*/ 171 h 315"/>
                <a:gd name="T36" fmla="*/ 270 w 539"/>
                <a:gd name="T37" fmla="*/ 182 h 315"/>
                <a:gd name="T38" fmla="*/ 249 w 539"/>
                <a:gd name="T39" fmla="*/ 194 h 315"/>
                <a:gd name="T40" fmla="*/ 229 w 539"/>
                <a:gd name="T41" fmla="*/ 205 h 315"/>
                <a:gd name="T42" fmla="*/ 207 w 539"/>
                <a:gd name="T43" fmla="*/ 217 h 315"/>
                <a:gd name="T44" fmla="*/ 187 w 539"/>
                <a:gd name="T45" fmla="*/ 230 h 315"/>
                <a:gd name="T46" fmla="*/ 165 w 539"/>
                <a:gd name="T47" fmla="*/ 242 h 315"/>
                <a:gd name="T48" fmla="*/ 145 w 539"/>
                <a:gd name="T49" fmla="*/ 253 h 315"/>
                <a:gd name="T50" fmla="*/ 132 w 539"/>
                <a:gd name="T51" fmla="*/ 258 h 315"/>
                <a:gd name="T52" fmla="*/ 117 w 539"/>
                <a:gd name="T53" fmla="*/ 263 h 315"/>
                <a:gd name="T54" fmla="*/ 104 w 539"/>
                <a:gd name="T55" fmla="*/ 269 h 315"/>
                <a:gd name="T56" fmla="*/ 91 w 539"/>
                <a:gd name="T57" fmla="*/ 275 h 315"/>
                <a:gd name="T58" fmla="*/ 78 w 539"/>
                <a:gd name="T59" fmla="*/ 282 h 315"/>
                <a:gd name="T60" fmla="*/ 65 w 539"/>
                <a:gd name="T61" fmla="*/ 288 h 315"/>
                <a:gd name="T62" fmla="*/ 52 w 539"/>
                <a:gd name="T63" fmla="*/ 297 h 315"/>
                <a:gd name="T64" fmla="*/ 39 w 539"/>
                <a:gd name="T65" fmla="*/ 305 h 315"/>
                <a:gd name="T66" fmla="*/ 29 w 539"/>
                <a:gd name="T67" fmla="*/ 308 h 315"/>
                <a:gd name="T68" fmla="*/ 19 w 539"/>
                <a:gd name="T69" fmla="*/ 314 h 315"/>
                <a:gd name="T70" fmla="*/ 9 w 539"/>
                <a:gd name="T71" fmla="*/ 315 h 315"/>
                <a:gd name="T72" fmla="*/ 0 w 539"/>
                <a:gd name="T73" fmla="*/ 311 h 315"/>
                <a:gd name="T74" fmla="*/ 3 w 539"/>
                <a:gd name="T75" fmla="*/ 304 h 315"/>
                <a:gd name="T76" fmla="*/ 36 w 539"/>
                <a:gd name="T77" fmla="*/ 285 h 315"/>
                <a:gd name="T78" fmla="*/ 68 w 539"/>
                <a:gd name="T79" fmla="*/ 266 h 315"/>
                <a:gd name="T80" fmla="*/ 100 w 539"/>
                <a:gd name="T81" fmla="*/ 247 h 315"/>
                <a:gd name="T82" fmla="*/ 133 w 539"/>
                <a:gd name="T83" fmla="*/ 229 h 315"/>
                <a:gd name="T84" fmla="*/ 165 w 539"/>
                <a:gd name="T85" fmla="*/ 208 h 315"/>
                <a:gd name="T86" fmla="*/ 197 w 539"/>
                <a:gd name="T87" fmla="*/ 189 h 315"/>
                <a:gd name="T88" fmla="*/ 229 w 539"/>
                <a:gd name="T89" fmla="*/ 169 h 315"/>
                <a:gd name="T90" fmla="*/ 261 w 539"/>
                <a:gd name="T91" fmla="*/ 149 h 315"/>
                <a:gd name="T92" fmla="*/ 293 w 539"/>
                <a:gd name="T93" fmla="*/ 130 h 315"/>
                <a:gd name="T94" fmla="*/ 326 w 539"/>
                <a:gd name="T95" fmla="*/ 110 h 315"/>
                <a:gd name="T96" fmla="*/ 358 w 539"/>
                <a:gd name="T97" fmla="*/ 91 h 315"/>
                <a:gd name="T98" fmla="*/ 390 w 539"/>
                <a:gd name="T99" fmla="*/ 72 h 315"/>
                <a:gd name="T100" fmla="*/ 423 w 539"/>
                <a:gd name="T101" fmla="*/ 53 h 315"/>
                <a:gd name="T102" fmla="*/ 455 w 539"/>
                <a:gd name="T103" fmla="*/ 34 h 315"/>
                <a:gd name="T104" fmla="*/ 488 w 539"/>
                <a:gd name="T105" fmla="*/ 17 h 315"/>
                <a:gd name="T106" fmla="*/ 522 w 539"/>
                <a:gd name="T107" fmla="*/ 0 h 315"/>
                <a:gd name="T108" fmla="*/ 527 w 539"/>
                <a:gd name="T109" fmla="*/ 0 h 315"/>
                <a:gd name="T110" fmla="*/ 532 w 539"/>
                <a:gd name="T111" fmla="*/ 3 h 315"/>
                <a:gd name="T112" fmla="*/ 536 w 539"/>
                <a:gd name="T113" fmla="*/ 5 h 315"/>
                <a:gd name="T114" fmla="*/ 539 w 539"/>
                <a:gd name="T115" fmla="*/ 7 h 3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39"/>
                <a:gd name="T175" fmla="*/ 0 h 315"/>
                <a:gd name="T176" fmla="*/ 539 w 539"/>
                <a:gd name="T177" fmla="*/ 315 h 3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39" h="315">
                  <a:moveTo>
                    <a:pt x="539" y="7"/>
                  </a:moveTo>
                  <a:lnTo>
                    <a:pt x="538" y="18"/>
                  </a:lnTo>
                  <a:lnTo>
                    <a:pt x="533" y="27"/>
                  </a:lnTo>
                  <a:lnTo>
                    <a:pt x="527" y="36"/>
                  </a:lnTo>
                  <a:lnTo>
                    <a:pt x="519" y="45"/>
                  </a:lnTo>
                  <a:lnTo>
                    <a:pt x="510" y="52"/>
                  </a:lnTo>
                  <a:lnTo>
                    <a:pt x="500" y="58"/>
                  </a:lnTo>
                  <a:lnTo>
                    <a:pt x="490" y="65"/>
                  </a:lnTo>
                  <a:lnTo>
                    <a:pt x="481" y="71"/>
                  </a:lnTo>
                  <a:lnTo>
                    <a:pt x="459" y="82"/>
                  </a:lnTo>
                  <a:lnTo>
                    <a:pt x="439" y="92"/>
                  </a:lnTo>
                  <a:lnTo>
                    <a:pt x="417" y="104"/>
                  </a:lnTo>
                  <a:lnTo>
                    <a:pt x="396" y="114"/>
                  </a:lnTo>
                  <a:lnTo>
                    <a:pt x="375" y="126"/>
                  </a:lnTo>
                  <a:lnTo>
                    <a:pt x="354" y="137"/>
                  </a:lnTo>
                  <a:lnTo>
                    <a:pt x="333" y="149"/>
                  </a:lnTo>
                  <a:lnTo>
                    <a:pt x="312" y="159"/>
                  </a:lnTo>
                  <a:lnTo>
                    <a:pt x="291" y="171"/>
                  </a:lnTo>
                  <a:lnTo>
                    <a:pt x="270" y="182"/>
                  </a:lnTo>
                  <a:lnTo>
                    <a:pt x="249" y="194"/>
                  </a:lnTo>
                  <a:lnTo>
                    <a:pt x="229" y="205"/>
                  </a:lnTo>
                  <a:lnTo>
                    <a:pt x="207" y="217"/>
                  </a:lnTo>
                  <a:lnTo>
                    <a:pt x="187" y="230"/>
                  </a:lnTo>
                  <a:lnTo>
                    <a:pt x="165" y="242"/>
                  </a:lnTo>
                  <a:lnTo>
                    <a:pt x="145" y="253"/>
                  </a:lnTo>
                  <a:lnTo>
                    <a:pt x="132" y="258"/>
                  </a:lnTo>
                  <a:lnTo>
                    <a:pt x="117" y="263"/>
                  </a:lnTo>
                  <a:lnTo>
                    <a:pt x="104" y="269"/>
                  </a:lnTo>
                  <a:lnTo>
                    <a:pt x="91" y="275"/>
                  </a:lnTo>
                  <a:lnTo>
                    <a:pt x="78" y="282"/>
                  </a:lnTo>
                  <a:lnTo>
                    <a:pt x="65" y="288"/>
                  </a:lnTo>
                  <a:lnTo>
                    <a:pt x="52" y="297"/>
                  </a:lnTo>
                  <a:lnTo>
                    <a:pt x="39" y="305"/>
                  </a:lnTo>
                  <a:lnTo>
                    <a:pt x="29" y="308"/>
                  </a:lnTo>
                  <a:lnTo>
                    <a:pt x="19" y="314"/>
                  </a:lnTo>
                  <a:lnTo>
                    <a:pt x="9" y="315"/>
                  </a:lnTo>
                  <a:lnTo>
                    <a:pt x="0" y="311"/>
                  </a:lnTo>
                  <a:lnTo>
                    <a:pt x="3" y="304"/>
                  </a:lnTo>
                  <a:lnTo>
                    <a:pt x="36" y="285"/>
                  </a:lnTo>
                  <a:lnTo>
                    <a:pt x="68" y="266"/>
                  </a:lnTo>
                  <a:lnTo>
                    <a:pt x="100" y="247"/>
                  </a:lnTo>
                  <a:lnTo>
                    <a:pt x="133" y="229"/>
                  </a:lnTo>
                  <a:lnTo>
                    <a:pt x="165" y="208"/>
                  </a:lnTo>
                  <a:lnTo>
                    <a:pt x="197" y="189"/>
                  </a:lnTo>
                  <a:lnTo>
                    <a:pt x="229" y="169"/>
                  </a:lnTo>
                  <a:lnTo>
                    <a:pt x="261" y="149"/>
                  </a:lnTo>
                  <a:lnTo>
                    <a:pt x="293" y="130"/>
                  </a:lnTo>
                  <a:lnTo>
                    <a:pt x="326" y="110"/>
                  </a:lnTo>
                  <a:lnTo>
                    <a:pt x="358" y="91"/>
                  </a:lnTo>
                  <a:lnTo>
                    <a:pt x="390" y="72"/>
                  </a:lnTo>
                  <a:lnTo>
                    <a:pt x="423" y="53"/>
                  </a:lnTo>
                  <a:lnTo>
                    <a:pt x="455" y="34"/>
                  </a:lnTo>
                  <a:lnTo>
                    <a:pt x="488" y="17"/>
                  </a:lnTo>
                  <a:lnTo>
                    <a:pt x="522" y="0"/>
                  </a:lnTo>
                  <a:lnTo>
                    <a:pt x="527" y="0"/>
                  </a:lnTo>
                  <a:lnTo>
                    <a:pt x="532" y="3"/>
                  </a:lnTo>
                  <a:lnTo>
                    <a:pt x="536" y="5"/>
                  </a:lnTo>
                  <a:lnTo>
                    <a:pt x="53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6" name="Freeform 46"/>
            <p:cNvSpPr>
              <a:spLocks noChangeArrowheads="1"/>
            </p:cNvSpPr>
            <p:nvPr/>
          </p:nvSpPr>
          <p:spPr bwMode="auto">
            <a:xfrm flipH="1">
              <a:off x="817" y="642"/>
              <a:ext cx="48" cy="23"/>
            </a:xfrm>
            <a:custGeom>
              <a:avLst/>
              <a:gdLst>
                <a:gd name="T0" fmla="*/ 0 w 84"/>
                <a:gd name="T1" fmla="*/ 8 h 42"/>
                <a:gd name="T2" fmla="*/ 7 w 84"/>
                <a:gd name="T3" fmla="*/ 19 h 42"/>
                <a:gd name="T4" fmla="*/ 17 w 84"/>
                <a:gd name="T5" fmla="*/ 27 h 42"/>
                <a:gd name="T6" fmla="*/ 27 w 84"/>
                <a:gd name="T7" fmla="*/ 34 h 42"/>
                <a:gd name="T8" fmla="*/ 39 w 84"/>
                <a:gd name="T9" fmla="*/ 39 h 42"/>
                <a:gd name="T10" fmla="*/ 50 w 84"/>
                <a:gd name="T11" fmla="*/ 42 h 42"/>
                <a:gd name="T12" fmla="*/ 60 w 84"/>
                <a:gd name="T13" fmla="*/ 40 h 42"/>
                <a:gd name="T14" fmla="*/ 72 w 84"/>
                <a:gd name="T15" fmla="*/ 36 h 42"/>
                <a:gd name="T16" fmla="*/ 81 w 84"/>
                <a:gd name="T17" fmla="*/ 27 h 42"/>
                <a:gd name="T18" fmla="*/ 84 w 84"/>
                <a:gd name="T19" fmla="*/ 19 h 42"/>
                <a:gd name="T20" fmla="*/ 73 w 84"/>
                <a:gd name="T21" fmla="*/ 21 h 42"/>
                <a:gd name="T22" fmla="*/ 62 w 84"/>
                <a:gd name="T23" fmla="*/ 24 h 42"/>
                <a:gd name="T24" fmla="*/ 52 w 84"/>
                <a:gd name="T25" fmla="*/ 24 h 42"/>
                <a:gd name="T26" fmla="*/ 42 w 84"/>
                <a:gd name="T27" fmla="*/ 23 h 42"/>
                <a:gd name="T28" fmla="*/ 31 w 84"/>
                <a:gd name="T29" fmla="*/ 20 h 42"/>
                <a:gd name="T30" fmla="*/ 23 w 84"/>
                <a:gd name="T31" fmla="*/ 16 h 42"/>
                <a:gd name="T32" fmla="*/ 14 w 84"/>
                <a:gd name="T33" fmla="*/ 8 h 42"/>
                <a:gd name="T34" fmla="*/ 7 w 84"/>
                <a:gd name="T35" fmla="*/ 0 h 42"/>
                <a:gd name="T36" fmla="*/ 0 w 84"/>
                <a:gd name="T37" fmla="*/ 8 h 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4"/>
                <a:gd name="T58" fmla="*/ 0 h 42"/>
                <a:gd name="T59" fmla="*/ 84 w 84"/>
                <a:gd name="T60" fmla="*/ 42 h 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4" h="42">
                  <a:moveTo>
                    <a:pt x="0" y="8"/>
                  </a:moveTo>
                  <a:lnTo>
                    <a:pt x="7" y="19"/>
                  </a:lnTo>
                  <a:lnTo>
                    <a:pt x="17" y="27"/>
                  </a:lnTo>
                  <a:lnTo>
                    <a:pt x="27" y="34"/>
                  </a:lnTo>
                  <a:lnTo>
                    <a:pt x="39" y="39"/>
                  </a:lnTo>
                  <a:lnTo>
                    <a:pt x="50" y="42"/>
                  </a:lnTo>
                  <a:lnTo>
                    <a:pt x="60" y="40"/>
                  </a:lnTo>
                  <a:lnTo>
                    <a:pt x="72" y="36"/>
                  </a:lnTo>
                  <a:lnTo>
                    <a:pt x="81" y="27"/>
                  </a:lnTo>
                  <a:lnTo>
                    <a:pt x="84" y="19"/>
                  </a:lnTo>
                  <a:lnTo>
                    <a:pt x="73" y="21"/>
                  </a:lnTo>
                  <a:lnTo>
                    <a:pt x="62" y="24"/>
                  </a:lnTo>
                  <a:lnTo>
                    <a:pt x="52" y="24"/>
                  </a:lnTo>
                  <a:lnTo>
                    <a:pt x="42" y="23"/>
                  </a:lnTo>
                  <a:lnTo>
                    <a:pt x="31" y="20"/>
                  </a:lnTo>
                  <a:lnTo>
                    <a:pt x="23" y="16"/>
                  </a:lnTo>
                  <a:lnTo>
                    <a:pt x="14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7" name="Freeform 47"/>
            <p:cNvSpPr>
              <a:spLocks noChangeArrowheads="1"/>
            </p:cNvSpPr>
            <p:nvPr/>
          </p:nvSpPr>
          <p:spPr bwMode="auto">
            <a:xfrm flipH="1">
              <a:off x="19" y="658"/>
              <a:ext cx="219" cy="190"/>
            </a:xfrm>
            <a:custGeom>
              <a:avLst/>
              <a:gdLst>
                <a:gd name="T0" fmla="*/ 55 w 385"/>
                <a:gd name="T1" fmla="*/ 345 h 345"/>
                <a:gd name="T2" fmla="*/ 29 w 385"/>
                <a:gd name="T3" fmla="*/ 328 h 345"/>
                <a:gd name="T4" fmla="*/ 10 w 385"/>
                <a:gd name="T5" fmla="*/ 296 h 345"/>
                <a:gd name="T6" fmla="*/ 0 w 385"/>
                <a:gd name="T7" fmla="*/ 255 h 345"/>
                <a:gd name="T8" fmla="*/ 4 w 385"/>
                <a:gd name="T9" fmla="*/ 215 h 345"/>
                <a:gd name="T10" fmla="*/ 16 w 385"/>
                <a:gd name="T11" fmla="*/ 181 h 345"/>
                <a:gd name="T12" fmla="*/ 30 w 385"/>
                <a:gd name="T13" fmla="*/ 151 h 345"/>
                <a:gd name="T14" fmla="*/ 46 w 385"/>
                <a:gd name="T15" fmla="*/ 123 h 345"/>
                <a:gd name="T16" fmla="*/ 61 w 385"/>
                <a:gd name="T17" fmla="*/ 94 h 345"/>
                <a:gd name="T18" fmla="*/ 94 w 385"/>
                <a:gd name="T19" fmla="*/ 70 h 345"/>
                <a:gd name="T20" fmla="*/ 133 w 385"/>
                <a:gd name="T21" fmla="*/ 51 h 345"/>
                <a:gd name="T22" fmla="*/ 171 w 385"/>
                <a:gd name="T23" fmla="*/ 41 h 345"/>
                <a:gd name="T24" fmla="*/ 200 w 385"/>
                <a:gd name="T25" fmla="*/ 38 h 345"/>
                <a:gd name="T26" fmla="*/ 256 w 385"/>
                <a:gd name="T27" fmla="*/ 28 h 345"/>
                <a:gd name="T28" fmla="*/ 321 w 385"/>
                <a:gd name="T29" fmla="*/ 13 h 345"/>
                <a:gd name="T30" fmla="*/ 372 w 385"/>
                <a:gd name="T31" fmla="*/ 2 h 345"/>
                <a:gd name="T32" fmla="*/ 377 w 385"/>
                <a:gd name="T33" fmla="*/ 15 h 345"/>
                <a:gd name="T34" fmla="*/ 366 w 385"/>
                <a:gd name="T35" fmla="*/ 39 h 345"/>
                <a:gd name="T36" fmla="*/ 361 w 385"/>
                <a:gd name="T37" fmla="*/ 62 h 345"/>
                <a:gd name="T38" fmla="*/ 342 w 385"/>
                <a:gd name="T39" fmla="*/ 97 h 345"/>
                <a:gd name="T40" fmla="*/ 329 w 385"/>
                <a:gd name="T41" fmla="*/ 135 h 345"/>
                <a:gd name="T42" fmla="*/ 326 w 385"/>
                <a:gd name="T43" fmla="*/ 164 h 345"/>
                <a:gd name="T44" fmla="*/ 316 w 385"/>
                <a:gd name="T45" fmla="*/ 193 h 345"/>
                <a:gd name="T46" fmla="*/ 301 w 385"/>
                <a:gd name="T47" fmla="*/ 235 h 345"/>
                <a:gd name="T48" fmla="*/ 279 w 385"/>
                <a:gd name="T49" fmla="*/ 262 h 345"/>
                <a:gd name="T50" fmla="*/ 239 w 385"/>
                <a:gd name="T51" fmla="*/ 280 h 345"/>
                <a:gd name="T52" fmla="*/ 200 w 385"/>
                <a:gd name="T53" fmla="*/ 297 h 345"/>
                <a:gd name="T54" fmla="*/ 166 w 385"/>
                <a:gd name="T55" fmla="*/ 310 h 345"/>
                <a:gd name="T56" fmla="*/ 136 w 385"/>
                <a:gd name="T57" fmla="*/ 323 h 345"/>
                <a:gd name="T58" fmla="*/ 110 w 385"/>
                <a:gd name="T59" fmla="*/ 332 h 345"/>
                <a:gd name="T60" fmla="*/ 90 w 385"/>
                <a:gd name="T61" fmla="*/ 339 h 345"/>
                <a:gd name="T62" fmla="*/ 75 w 385"/>
                <a:gd name="T63" fmla="*/ 344 h 34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5"/>
                <a:gd name="T97" fmla="*/ 0 h 345"/>
                <a:gd name="T98" fmla="*/ 385 w 385"/>
                <a:gd name="T99" fmla="*/ 345 h 34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5" h="345">
                  <a:moveTo>
                    <a:pt x="69" y="345"/>
                  </a:moveTo>
                  <a:lnTo>
                    <a:pt x="55" y="345"/>
                  </a:lnTo>
                  <a:lnTo>
                    <a:pt x="42" y="339"/>
                  </a:lnTo>
                  <a:lnTo>
                    <a:pt x="29" y="328"/>
                  </a:lnTo>
                  <a:lnTo>
                    <a:pt x="19" y="313"/>
                  </a:lnTo>
                  <a:lnTo>
                    <a:pt x="10" y="296"/>
                  </a:lnTo>
                  <a:lnTo>
                    <a:pt x="3" y="275"/>
                  </a:lnTo>
                  <a:lnTo>
                    <a:pt x="0" y="255"/>
                  </a:lnTo>
                  <a:lnTo>
                    <a:pt x="1" y="235"/>
                  </a:lnTo>
                  <a:lnTo>
                    <a:pt x="4" y="215"/>
                  </a:lnTo>
                  <a:lnTo>
                    <a:pt x="10" y="197"/>
                  </a:lnTo>
                  <a:lnTo>
                    <a:pt x="16" y="181"/>
                  </a:lnTo>
                  <a:lnTo>
                    <a:pt x="23" y="165"/>
                  </a:lnTo>
                  <a:lnTo>
                    <a:pt x="30" y="151"/>
                  </a:lnTo>
                  <a:lnTo>
                    <a:pt x="39" y="138"/>
                  </a:lnTo>
                  <a:lnTo>
                    <a:pt x="46" y="123"/>
                  </a:lnTo>
                  <a:lnTo>
                    <a:pt x="52" y="109"/>
                  </a:lnTo>
                  <a:lnTo>
                    <a:pt x="61" y="94"/>
                  </a:lnTo>
                  <a:lnTo>
                    <a:pt x="75" y="83"/>
                  </a:lnTo>
                  <a:lnTo>
                    <a:pt x="94" y="70"/>
                  </a:lnTo>
                  <a:lnTo>
                    <a:pt x="113" y="60"/>
                  </a:lnTo>
                  <a:lnTo>
                    <a:pt x="133" y="51"/>
                  </a:lnTo>
                  <a:lnTo>
                    <a:pt x="153" y="45"/>
                  </a:lnTo>
                  <a:lnTo>
                    <a:pt x="171" y="41"/>
                  </a:lnTo>
                  <a:lnTo>
                    <a:pt x="184" y="39"/>
                  </a:lnTo>
                  <a:lnTo>
                    <a:pt x="200" y="38"/>
                  </a:lnTo>
                  <a:lnTo>
                    <a:pt x="224" y="34"/>
                  </a:lnTo>
                  <a:lnTo>
                    <a:pt x="256" y="28"/>
                  </a:lnTo>
                  <a:lnTo>
                    <a:pt x="290" y="20"/>
                  </a:lnTo>
                  <a:lnTo>
                    <a:pt x="321" y="13"/>
                  </a:lnTo>
                  <a:lnTo>
                    <a:pt x="350" y="7"/>
                  </a:lnTo>
                  <a:lnTo>
                    <a:pt x="372" y="2"/>
                  </a:lnTo>
                  <a:lnTo>
                    <a:pt x="385" y="0"/>
                  </a:lnTo>
                  <a:lnTo>
                    <a:pt x="377" y="15"/>
                  </a:lnTo>
                  <a:lnTo>
                    <a:pt x="369" y="26"/>
                  </a:lnTo>
                  <a:lnTo>
                    <a:pt x="366" y="39"/>
                  </a:lnTo>
                  <a:lnTo>
                    <a:pt x="371" y="49"/>
                  </a:lnTo>
                  <a:lnTo>
                    <a:pt x="361" y="62"/>
                  </a:lnTo>
                  <a:lnTo>
                    <a:pt x="350" y="80"/>
                  </a:lnTo>
                  <a:lnTo>
                    <a:pt x="342" y="97"/>
                  </a:lnTo>
                  <a:lnTo>
                    <a:pt x="335" y="116"/>
                  </a:lnTo>
                  <a:lnTo>
                    <a:pt x="329" y="135"/>
                  </a:lnTo>
                  <a:lnTo>
                    <a:pt x="326" y="151"/>
                  </a:lnTo>
                  <a:lnTo>
                    <a:pt x="326" y="164"/>
                  </a:lnTo>
                  <a:lnTo>
                    <a:pt x="329" y="171"/>
                  </a:lnTo>
                  <a:lnTo>
                    <a:pt x="316" y="193"/>
                  </a:lnTo>
                  <a:lnTo>
                    <a:pt x="306" y="215"/>
                  </a:lnTo>
                  <a:lnTo>
                    <a:pt x="301" y="235"/>
                  </a:lnTo>
                  <a:lnTo>
                    <a:pt x="301" y="252"/>
                  </a:lnTo>
                  <a:lnTo>
                    <a:pt x="279" y="262"/>
                  </a:lnTo>
                  <a:lnTo>
                    <a:pt x="259" y="271"/>
                  </a:lnTo>
                  <a:lnTo>
                    <a:pt x="239" y="280"/>
                  </a:lnTo>
                  <a:lnTo>
                    <a:pt x="219" y="288"/>
                  </a:lnTo>
                  <a:lnTo>
                    <a:pt x="200" y="297"/>
                  </a:lnTo>
                  <a:lnTo>
                    <a:pt x="182" y="304"/>
                  </a:lnTo>
                  <a:lnTo>
                    <a:pt x="166" y="310"/>
                  </a:lnTo>
                  <a:lnTo>
                    <a:pt x="151" y="317"/>
                  </a:lnTo>
                  <a:lnTo>
                    <a:pt x="136" y="323"/>
                  </a:lnTo>
                  <a:lnTo>
                    <a:pt x="123" y="328"/>
                  </a:lnTo>
                  <a:lnTo>
                    <a:pt x="110" y="332"/>
                  </a:lnTo>
                  <a:lnTo>
                    <a:pt x="100" y="336"/>
                  </a:lnTo>
                  <a:lnTo>
                    <a:pt x="90" y="339"/>
                  </a:lnTo>
                  <a:lnTo>
                    <a:pt x="81" y="342"/>
                  </a:lnTo>
                  <a:lnTo>
                    <a:pt x="75" y="344"/>
                  </a:lnTo>
                  <a:lnTo>
                    <a:pt x="69" y="3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8" name="Freeform 48"/>
            <p:cNvSpPr>
              <a:spLocks noChangeArrowheads="1"/>
            </p:cNvSpPr>
            <p:nvPr/>
          </p:nvSpPr>
          <p:spPr bwMode="auto">
            <a:xfrm flipH="1">
              <a:off x="24" y="637"/>
              <a:ext cx="525" cy="108"/>
            </a:xfrm>
            <a:custGeom>
              <a:avLst/>
              <a:gdLst>
                <a:gd name="T0" fmla="*/ 0 w 926"/>
                <a:gd name="T1" fmla="*/ 113 h 195"/>
                <a:gd name="T2" fmla="*/ 10 w 926"/>
                <a:gd name="T3" fmla="*/ 97 h 195"/>
                <a:gd name="T4" fmla="*/ 29 w 926"/>
                <a:gd name="T5" fmla="*/ 79 h 195"/>
                <a:gd name="T6" fmla="*/ 50 w 926"/>
                <a:gd name="T7" fmla="*/ 66 h 195"/>
                <a:gd name="T8" fmla="*/ 65 w 926"/>
                <a:gd name="T9" fmla="*/ 57 h 195"/>
                <a:gd name="T10" fmla="*/ 97 w 926"/>
                <a:gd name="T11" fmla="*/ 47 h 195"/>
                <a:gd name="T12" fmla="*/ 138 w 926"/>
                <a:gd name="T13" fmla="*/ 34 h 195"/>
                <a:gd name="T14" fmla="*/ 178 w 926"/>
                <a:gd name="T15" fmla="*/ 24 h 195"/>
                <a:gd name="T16" fmla="*/ 207 w 926"/>
                <a:gd name="T17" fmla="*/ 20 h 195"/>
                <a:gd name="T18" fmla="*/ 232 w 926"/>
                <a:gd name="T19" fmla="*/ 17 h 195"/>
                <a:gd name="T20" fmla="*/ 265 w 926"/>
                <a:gd name="T21" fmla="*/ 13 h 195"/>
                <a:gd name="T22" fmla="*/ 302 w 926"/>
                <a:gd name="T23" fmla="*/ 8 h 195"/>
                <a:gd name="T24" fmla="*/ 341 w 926"/>
                <a:gd name="T25" fmla="*/ 4 h 195"/>
                <a:gd name="T26" fmla="*/ 378 w 926"/>
                <a:gd name="T27" fmla="*/ 1 h 195"/>
                <a:gd name="T28" fmla="*/ 413 w 926"/>
                <a:gd name="T29" fmla="*/ 0 h 195"/>
                <a:gd name="T30" fmla="*/ 441 w 926"/>
                <a:gd name="T31" fmla="*/ 0 h 195"/>
                <a:gd name="T32" fmla="*/ 464 w 926"/>
                <a:gd name="T33" fmla="*/ 1 h 195"/>
                <a:gd name="T34" fmla="*/ 496 w 926"/>
                <a:gd name="T35" fmla="*/ 4 h 195"/>
                <a:gd name="T36" fmla="*/ 536 w 926"/>
                <a:gd name="T37" fmla="*/ 8 h 195"/>
                <a:gd name="T38" fmla="*/ 581 w 926"/>
                <a:gd name="T39" fmla="*/ 13 h 195"/>
                <a:gd name="T40" fmla="*/ 626 w 926"/>
                <a:gd name="T41" fmla="*/ 18 h 195"/>
                <a:gd name="T42" fmla="*/ 668 w 926"/>
                <a:gd name="T43" fmla="*/ 23 h 195"/>
                <a:gd name="T44" fmla="*/ 703 w 926"/>
                <a:gd name="T45" fmla="*/ 26 h 195"/>
                <a:gd name="T46" fmla="*/ 726 w 926"/>
                <a:gd name="T47" fmla="*/ 29 h 195"/>
                <a:gd name="T48" fmla="*/ 748 w 926"/>
                <a:gd name="T49" fmla="*/ 29 h 195"/>
                <a:gd name="T50" fmla="*/ 800 w 926"/>
                <a:gd name="T51" fmla="*/ 31 h 195"/>
                <a:gd name="T52" fmla="*/ 861 w 926"/>
                <a:gd name="T53" fmla="*/ 34 h 195"/>
                <a:gd name="T54" fmla="*/ 912 w 926"/>
                <a:gd name="T55" fmla="*/ 37 h 195"/>
                <a:gd name="T56" fmla="*/ 916 w 926"/>
                <a:gd name="T57" fmla="*/ 40 h 195"/>
                <a:gd name="T58" fmla="*/ 888 w 926"/>
                <a:gd name="T59" fmla="*/ 44 h 195"/>
                <a:gd name="T60" fmla="*/ 854 w 926"/>
                <a:gd name="T61" fmla="*/ 49 h 195"/>
                <a:gd name="T62" fmla="*/ 813 w 926"/>
                <a:gd name="T63" fmla="*/ 56 h 195"/>
                <a:gd name="T64" fmla="*/ 771 w 926"/>
                <a:gd name="T65" fmla="*/ 63 h 195"/>
                <a:gd name="T66" fmla="*/ 730 w 926"/>
                <a:gd name="T67" fmla="*/ 71 h 195"/>
                <a:gd name="T68" fmla="*/ 693 w 926"/>
                <a:gd name="T69" fmla="*/ 81 h 195"/>
                <a:gd name="T70" fmla="*/ 662 w 926"/>
                <a:gd name="T71" fmla="*/ 92 h 195"/>
                <a:gd name="T72" fmla="*/ 630 w 926"/>
                <a:gd name="T73" fmla="*/ 110 h 195"/>
                <a:gd name="T74" fmla="*/ 604 w 926"/>
                <a:gd name="T75" fmla="*/ 128 h 195"/>
                <a:gd name="T76" fmla="*/ 591 w 926"/>
                <a:gd name="T77" fmla="*/ 143 h 195"/>
                <a:gd name="T78" fmla="*/ 588 w 926"/>
                <a:gd name="T79" fmla="*/ 155 h 195"/>
                <a:gd name="T80" fmla="*/ 590 w 926"/>
                <a:gd name="T81" fmla="*/ 172 h 195"/>
                <a:gd name="T82" fmla="*/ 596 w 926"/>
                <a:gd name="T83" fmla="*/ 189 h 195"/>
                <a:gd name="T84" fmla="*/ 587 w 926"/>
                <a:gd name="T85" fmla="*/ 194 h 195"/>
                <a:gd name="T86" fmla="*/ 555 w 926"/>
                <a:gd name="T87" fmla="*/ 191 h 195"/>
                <a:gd name="T88" fmla="*/ 516 w 926"/>
                <a:gd name="T89" fmla="*/ 185 h 195"/>
                <a:gd name="T90" fmla="*/ 474 w 926"/>
                <a:gd name="T91" fmla="*/ 178 h 195"/>
                <a:gd name="T92" fmla="*/ 429 w 926"/>
                <a:gd name="T93" fmla="*/ 170 h 195"/>
                <a:gd name="T94" fmla="*/ 386 w 926"/>
                <a:gd name="T95" fmla="*/ 165 h 195"/>
                <a:gd name="T96" fmla="*/ 344 w 926"/>
                <a:gd name="T97" fmla="*/ 159 h 195"/>
                <a:gd name="T98" fmla="*/ 309 w 926"/>
                <a:gd name="T99" fmla="*/ 156 h 195"/>
                <a:gd name="T100" fmla="*/ 262 w 926"/>
                <a:gd name="T101" fmla="*/ 156 h 195"/>
                <a:gd name="T102" fmla="*/ 199 w 926"/>
                <a:gd name="T103" fmla="*/ 156 h 195"/>
                <a:gd name="T104" fmla="*/ 136 w 926"/>
                <a:gd name="T105" fmla="*/ 155 h 195"/>
                <a:gd name="T106" fmla="*/ 87 w 926"/>
                <a:gd name="T107" fmla="*/ 152 h 195"/>
                <a:gd name="T108" fmla="*/ 58 w 926"/>
                <a:gd name="T109" fmla="*/ 149 h 195"/>
                <a:gd name="T110" fmla="*/ 36 w 926"/>
                <a:gd name="T111" fmla="*/ 142 h 195"/>
                <a:gd name="T112" fmla="*/ 19 w 926"/>
                <a:gd name="T113" fmla="*/ 133 h 195"/>
                <a:gd name="T114" fmla="*/ 6 w 926"/>
                <a:gd name="T115" fmla="*/ 123 h 19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26"/>
                <a:gd name="T175" fmla="*/ 0 h 195"/>
                <a:gd name="T176" fmla="*/ 926 w 926"/>
                <a:gd name="T177" fmla="*/ 195 h 19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26" h="195">
                  <a:moveTo>
                    <a:pt x="2" y="118"/>
                  </a:moveTo>
                  <a:lnTo>
                    <a:pt x="0" y="113"/>
                  </a:lnTo>
                  <a:lnTo>
                    <a:pt x="3" y="105"/>
                  </a:lnTo>
                  <a:lnTo>
                    <a:pt x="10" y="97"/>
                  </a:lnTo>
                  <a:lnTo>
                    <a:pt x="19" y="88"/>
                  </a:lnTo>
                  <a:lnTo>
                    <a:pt x="29" y="79"/>
                  </a:lnTo>
                  <a:lnTo>
                    <a:pt x="39" y="72"/>
                  </a:lnTo>
                  <a:lnTo>
                    <a:pt x="50" y="66"/>
                  </a:lnTo>
                  <a:lnTo>
                    <a:pt x="57" y="62"/>
                  </a:lnTo>
                  <a:lnTo>
                    <a:pt x="65" y="57"/>
                  </a:lnTo>
                  <a:lnTo>
                    <a:pt x="80" y="53"/>
                  </a:lnTo>
                  <a:lnTo>
                    <a:pt x="97" y="47"/>
                  </a:lnTo>
                  <a:lnTo>
                    <a:pt x="116" y="42"/>
                  </a:lnTo>
                  <a:lnTo>
                    <a:pt x="138" y="34"/>
                  </a:lnTo>
                  <a:lnTo>
                    <a:pt x="158" y="30"/>
                  </a:lnTo>
                  <a:lnTo>
                    <a:pt x="178" y="24"/>
                  </a:lnTo>
                  <a:lnTo>
                    <a:pt x="197" y="21"/>
                  </a:lnTo>
                  <a:lnTo>
                    <a:pt x="207" y="20"/>
                  </a:lnTo>
                  <a:lnTo>
                    <a:pt x="219" y="18"/>
                  </a:lnTo>
                  <a:lnTo>
                    <a:pt x="232" y="17"/>
                  </a:lnTo>
                  <a:lnTo>
                    <a:pt x="248" y="14"/>
                  </a:lnTo>
                  <a:lnTo>
                    <a:pt x="265" y="13"/>
                  </a:lnTo>
                  <a:lnTo>
                    <a:pt x="283" y="10"/>
                  </a:lnTo>
                  <a:lnTo>
                    <a:pt x="302" y="8"/>
                  </a:lnTo>
                  <a:lnTo>
                    <a:pt x="320" y="5"/>
                  </a:lnTo>
                  <a:lnTo>
                    <a:pt x="341" y="4"/>
                  </a:lnTo>
                  <a:lnTo>
                    <a:pt x="360" y="2"/>
                  </a:lnTo>
                  <a:lnTo>
                    <a:pt x="378" y="1"/>
                  </a:lnTo>
                  <a:lnTo>
                    <a:pt x="396" y="0"/>
                  </a:lnTo>
                  <a:lnTo>
                    <a:pt x="413" y="0"/>
                  </a:lnTo>
                  <a:lnTo>
                    <a:pt x="428" y="0"/>
                  </a:lnTo>
                  <a:lnTo>
                    <a:pt x="441" y="0"/>
                  </a:lnTo>
                  <a:lnTo>
                    <a:pt x="452" y="0"/>
                  </a:lnTo>
                  <a:lnTo>
                    <a:pt x="464" y="1"/>
                  </a:lnTo>
                  <a:lnTo>
                    <a:pt x="480" y="2"/>
                  </a:lnTo>
                  <a:lnTo>
                    <a:pt x="496" y="4"/>
                  </a:lnTo>
                  <a:lnTo>
                    <a:pt x="516" y="5"/>
                  </a:lnTo>
                  <a:lnTo>
                    <a:pt x="536" y="8"/>
                  </a:lnTo>
                  <a:lnTo>
                    <a:pt x="558" y="11"/>
                  </a:lnTo>
                  <a:lnTo>
                    <a:pt x="581" y="13"/>
                  </a:lnTo>
                  <a:lnTo>
                    <a:pt x="604" y="15"/>
                  </a:lnTo>
                  <a:lnTo>
                    <a:pt x="626" y="18"/>
                  </a:lnTo>
                  <a:lnTo>
                    <a:pt x="648" y="20"/>
                  </a:lnTo>
                  <a:lnTo>
                    <a:pt x="668" y="23"/>
                  </a:lnTo>
                  <a:lnTo>
                    <a:pt x="686" y="24"/>
                  </a:lnTo>
                  <a:lnTo>
                    <a:pt x="703" y="26"/>
                  </a:lnTo>
                  <a:lnTo>
                    <a:pt x="716" y="27"/>
                  </a:lnTo>
                  <a:lnTo>
                    <a:pt x="726" y="29"/>
                  </a:lnTo>
                  <a:lnTo>
                    <a:pt x="733" y="29"/>
                  </a:lnTo>
                  <a:lnTo>
                    <a:pt x="748" y="29"/>
                  </a:lnTo>
                  <a:lnTo>
                    <a:pt x="771" y="30"/>
                  </a:lnTo>
                  <a:lnTo>
                    <a:pt x="800" y="31"/>
                  </a:lnTo>
                  <a:lnTo>
                    <a:pt x="830" y="33"/>
                  </a:lnTo>
                  <a:lnTo>
                    <a:pt x="861" y="34"/>
                  </a:lnTo>
                  <a:lnTo>
                    <a:pt x="890" y="36"/>
                  </a:lnTo>
                  <a:lnTo>
                    <a:pt x="912" y="37"/>
                  </a:lnTo>
                  <a:lnTo>
                    <a:pt x="926" y="37"/>
                  </a:lnTo>
                  <a:lnTo>
                    <a:pt x="916" y="40"/>
                  </a:lnTo>
                  <a:lnTo>
                    <a:pt x="903" y="42"/>
                  </a:lnTo>
                  <a:lnTo>
                    <a:pt x="888" y="44"/>
                  </a:lnTo>
                  <a:lnTo>
                    <a:pt x="871" y="47"/>
                  </a:lnTo>
                  <a:lnTo>
                    <a:pt x="854" y="49"/>
                  </a:lnTo>
                  <a:lnTo>
                    <a:pt x="833" y="52"/>
                  </a:lnTo>
                  <a:lnTo>
                    <a:pt x="813" y="56"/>
                  </a:lnTo>
                  <a:lnTo>
                    <a:pt x="793" y="59"/>
                  </a:lnTo>
                  <a:lnTo>
                    <a:pt x="771" y="63"/>
                  </a:lnTo>
                  <a:lnTo>
                    <a:pt x="751" y="66"/>
                  </a:lnTo>
                  <a:lnTo>
                    <a:pt x="730" y="71"/>
                  </a:lnTo>
                  <a:lnTo>
                    <a:pt x="712" y="75"/>
                  </a:lnTo>
                  <a:lnTo>
                    <a:pt x="693" y="81"/>
                  </a:lnTo>
                  <a:lnTo>
                    <a:pt x="677" y="86"/>
                  </a:lnTo>
                  <a:lnTo>
                    <a:pt x="662" y="92"/>
                  </a:lnTo>
                  <a:lnTo>
                    <a:pt x="649" y="98"/>
                  </a:lnTo>
                  <a:lnTo>
                    <a:pt x="630" y="110"/>
                  </a:lnTo>
                  <a:lnTo>
                    <a:pt x="615" y="120"/>
                  </a:lnTo>
                  <a:lnTo>
                    <a:pt x="604" y="128"/>
                  </a:lnTo>
                  <a:lnTo>
                    <a:pt x="596" y="136"/>
                  </a:lnTo>
                  <a:lnTo>
                    <a:pt x="591" y="143"/>
                  </a:lnTo>
                  <a:lnTo>
                    <a:pt x="588" y="149"/>
                  </a:lnTo>
                  <a:lnTo>
                    <a:pt x="588" y="155"/>
                  </a:lnTo>
                  <a:lnTo>
                    <a:pt x="588" y="160"/>
                  </a:lnTo>
                  <a:lnTo>
                    <a:pt x="590" y="172"/>
                  </a:lnTo>
                  <a:lnTo>
                    <a:pt x="593" y="182"/>
                  </a:lnTo>
                  <a:lnTo>
                    <a:pt x="596" y="189"/>
                  </a:lnTo>
                  <a:lnTo>
                    <a:pt x="600" y="195"/>
                  </a:lnTo>
                  <a:lnTo>
                    <a:pt x="587" y="194"/>
                  </a:lnTo>
                  <a:lnTo>
                    <a:pt x="571" y="192"/>
                  </a:lnTo>
                  <a:lnTo>
                    <a:pt x="555" y="191"/>
                  </a:lnTo>
                  <a:lnTo>
                    <a:pt x="536" y="188"/>
                  </a:lnTo>
                  <a:lnTo>
                    <a:pt x="516" y="185"/>
                  </a:lnTo>
                  <a:lnTo>
                    <a:pt x="496" y="182"/>
                  </a:lnTo>
                  <a:lnTo>
                    <a:pt x="474" y="178"/>
                  </a:lnTo>
                  <a:lnTo>
                    <a:pt x="451" y="175"/>
                  </a:lnTo>
                  <a:lnTo>
                    <a:pt x="429" y="170"/>
                  </a:lnTo>
                  <a:lnTo>
                    <a:pt x="407" y="168"/>
                  </a:lnTo>
                  <a:lnTo>
                    <a:pt x="386" y="165"/>
                  </a:lnTo>
                  <a:lnTo>
                    <a:pt x="364" y="162"/>
                  </a:lnTo>
                  <a:lnTo>
                    <a:pt x="344" y="159"/>
                  </a:lnTo>
                  <a:lnTo>
                    <a:pt x="326" y="157"/>
                  </a:lnTo>
                  <a:lnTo>
                    <a:pt x="309" y="156"/>
                  </a:lnTo>
                  <a:lnTo>
                    <a:pt x="293" y="156"/>
                  </a:lnTo>
                  <a:lnTo>
                    <a:pt x="262" y="156"/>
                  </a:lnTo>
                  <a:lnTo>
                    <a:pt x="231" y="156"/>
                  </a:lnTo>
                  <a:lnTo>
                    <a:pt x="199" y="156"/>
                  </a:lnTo>
                  <a:lnTo>
                    <a:pt x="167" y="155"/>
                  </a:lnTo>
                  <a:lnTo>
                    <a:pt x="136" y="155"/>
                  </a:lnTo>
                  <a:lnTo>
                    <a:pt x="110" y="153"/>
                  </a:lnTo>
                  <a:lnTo>
                    <a:pt x="87" y="152"/>
                  </a:lnTo>
                  <a:lnTo>
                    <a:pt x="71" y="150"/>
                  </a:lnTo>
                  <a:lnTo>
                    <a:pt x="58" y="149"/>
                  </a:lnTo>
                  <a:lnTo>
                    <a:pt x="47" y="146"/>
                  </a:lnTo>
                  <a:lnTo>
                    <a:pt x="36" y="142"/>
                  </a:lnTo>
                  <a:lnTo>
                    <a:pt x="28" y="137"/>
                  </a:lnTo>
                  <a:lnTo>
                    <a:pt x="19" y="133"/>
                  </a:lnTo>
                  <a:lnTo>
                    <a:pt x="12" y="128"/>
                  </a:lnTo>
                  <a:lnTo>
                    <a:pt x="6" y="123"/>
                  </a:lnTo>
                  <a:lnTo>
                    <a:pt x="2" y="118"/>
                  </a:lnTo>
                  <a:close/>
                </a:path>
              </a:pathLst>
            </a:custGeom>
            <a:solidFill>
              <a:srgbClr val="D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39" name="Freeform 49"/>
            <p:cNvSpPr>
              <a:spLocks noChangeArrowheads="1"/>
            </p:cNvSpPr>
            <p:nvPr/>
          </p:nvSpPr>
          <p:spPr bwMode="auto">
            <a:xfrm flipH="1">
              <a:off x="202" y="724"/>
              <a:ext cx="356" cy="81"/>
            </a:xfrm>
            <a:custGeom>
              <a:avLst/>
              <a:gdLst>
                <a:gd name="T0" fmla="*/ 68 w 628"/>
                <a:gd name="T1" fmla="*/ 0 h 145"/>
                <a:gd name="T2" fmla="*/ 50 w 628"/>
                <a:gd name="T3" fmla="*/ 3 h 145"/>
                <a:gd name="T4" fmla="*/ 37 w 628"/>
                <a:gd name="T5" fmla="*/ 13 h 145"/>
                <a:gd name="T6" fmla="*/ 24 w 628"/>
                <a:gd name="T7" fmla="*/ 27 h 145"/>
                <a:gd name="T8" fmla="*/ 6 w 628"/>
                <a:gd name="T9" fmla="*/ 48 h 145"/>
                <a:gd name="T10" fmla="*/ 5 w 628"/>
                <a:gd name="T11" fmla="*/ 67 h 145"/>
                <a:gd name="T12" fmla="*/ 29 w 628"/>
                <a:gd name="T13" fmla="*/ 91 h 145"/>
                <a:gd name="T14" fmla="*/ 58 w 628"/>
                <a:gd name="T15" fmla="*/ 104 h 145"/>
                <a:gd name="T16" fmla="*/ 92 w 628"/>
                <a:gd name="T17" fmla="*/ 110 h 145"/>
                <a:gd name="T18" fmla="*/ 129 w 628"/>
                <a:gd name="T19" fmla="*/ 113 h 145"/>
                <a:gd name="T20" fmla="*/ 158 w 628"/>
                <a:gd name="T21" fmla="*/ 116 h 145"/>
                <a:gd name="T22" fmla="*/ 186 w 628"/>
                <a:gd name="T23" fmla="*/ 117 h 145"/>
                <a:gd name="T24" fmla="*/ 216 w 628"/>
                <a:gd name="T25" fmla="*/ 120 h 145"/>
                <a:gd name="T26" fmla="*/ 251 w 628"/>
                <a:gd name="T27" fmla="*/ 122 h 145"/>
                <a:gd name="T28" fmla="*/ 286 w 628"/>
                <a:gd name="T29" fmla="*/ 124 h 145"/>
                <a:gd name="T30" fmla="*/ 320 w 628"/>
                <a:gd name="T31" fmla="*/ 126 h 145"/>
                <a:gd name="T32" fmla="*/ 351 w 628"/>
                <a:gd name="T33" fmla="*/ 129 h 145"/>
                <a:gd name="T34" fmla="*/ 376 w 628"/>
                <a:gd name="T35" fmla="*/ 130 h 145"/>
                <a:gd name="T36" fmla="*/ 405 w 628"/>
                <a:gd name="T37" fmla="*/ 132 h 145"/>
                <a:gd name="T38" fmla="*/ 449 w 628"/>
                <a:gd name="T39" fmla="*/ 136 h 145"/>
                <a:gd name="T40" fmla="*/ 496 w 628"/>
                <a:gd name="T41" fmla="*/ 140 h 145"/>
                <a:gd name="T42" fmla="*/ 536 w 628"/>
                <a:gd name="T43" fmla="*/ 145 h 145"/>
                <a:gd name="T44" fmla="*/ 573 w 628"/>
                <a:gd name="T45" fmla="*/ 145 h 145"/>
                <a:gd name="T46" fmla="*/ 583 w 628"/>
                <a:gd name="T47" fmla="*/ 138 h 145"/>
                <a:gd name="T48" fmla="*/ 577 w 628"/>
                <a:gd name="T49" fmla="*/ 119 h 145"/>
                <a:gd name="T50" fmla="*/ 568 w 628"/>
                <a:gd name="T51" fmla="*/ 94 h 145"/>
                <a:gd name="T52" fmla="*/ 568 w 628"/>
                <a:gd name="T53" fmla="*/ 87 h 145"/>
                <a:gd name="T54" fmla="*/ 580 w 628"/>
                <a:gd name="T55" fmla="*/ 74 h 145"/>
                <a:gd name="T56" fmla="*/ 599 w 628"/>
                <a:gd name="T57" fmla="*/ 53 h 145"/>
                <a:gd name="T58" fmla="*/ 617 w 628"/>
                <a:gd name="T59" fmla="*/ 36 h 145"/>
                <a:gd name="T60" fmla="*/ 628 w 628"/>
                <a:gd name="T61" fmla="*/ 29 h 145"/>
                <a:gd name="T62" fmla="*/ 620 w 628"/>
                <a:gd name="T63" fmla="*/ 23 h 145"/>
                <a:gd name="T64" fmla="*/ 603 w 628"/>
                <a:gd name="T65" fmla="*/ 17 h 145"/>
                <a:gd name="T66" fmla="*/ 590 w 628"/>
                <a:gd name="T67" fmla="*/ 14 h 145"/>
                <a:gd name="T68" fmla="*/ 578 w 628"/>
                <a:gd name="T69" fmla="*/ 14 h 145"/>
                <a:gd name="T70" fmla="*/ 525 w 628"/>
                <a:gd name="T71" fmla="*/ 11 h 145"/>
                <a:gd name="T72" fmla="*/ 451 w 628"/>
                <a:gd name="T73" fmla="*/ 10 h 145"/>
                <a:gd name="T74" fmla="*/ 391 w 628"/>
                <a:gd name="T75" fmla="*/ 7 h 145"/>
                <a:gd name="T76" fmla="*/ 373 w 628"/>
                <a:gd name="T77" fmla="*/ 7 h 145"/>
                <a:gd name="T78" fmla="*/ 347 w 628"/>
                <a:gd name="T79" fmla="*/ 7 h 145"/>
                <a:gd name="T80" fmla="*/ 306 w 628"/>
                <a:gd name="T81" fmla="*/ 7 h 145"/>
                <a:gd name="T82" fmla="*/ 257 w 628"/>
                <a:gd name="T83" fmla="*/ 7 h 145"/>
                <a:gd name="T84" fmla="*/ 205 w 628"/>
                <a:gd name="T85" fmla="*/ 6 h 145"/>
                <a:gd name="T86" fmla="*/ 154 w 628"/>
                <a:gd name="T87" fmla="*/ 6 h 145"/>
                <a:gd name="T88" fmla="*/ 113 w 628"/>
                <a:gd name="T89" fmla="*/ 4 h 145"/>
                <a:gd name="T90" fmla="*/ 86 w 628"/>
                <a:gd name="T91" fmla="*/ 3 h 1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28"/>
                <a:gd name="T139" fmla="*/ 0 h 145"/>
                <a:gd name="T140" fmla="*/ 628 w 628"/>
                <a:gd name="T141" fmla="*/ 145 h 1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28" h="145">
                  <a:moveTo>
                    <a:pt x="80" y="1"/>
                  </a:moveTo>
                  <a:lnTo>
                    <a:pt x="68" y="0"/>
                  </a:lnTo>
                  <a:lnTo>
                    <a:pt x="58" y="0"/>
                  </a:lnTo>
                  <a:lnTo>
                    <a:pt x="50" y="3"/>
                  </a:lnTo>
                  <a:lnTo>
                    <a:pt x="42" y="7"/>
                  </a:lnTo>
                  <a:lnTo>
                    <a:pt x="37" y="13"/>
                  </a:lnTo>
                  <a:lnTo>
                    <a:pt x="31" y="20"/>
                  </a:lnTo>
                  <a:lnTo>
                    <a:pt x="24" y="27"/>
                  </a:lnTo>
                  <a:lnTo>
                    <a:pt x="16" y="36"/>
                  </a:lnTo>
                  <a:lnTo>
                    <a:pt x="6" y="48"/>
                  </a:lnTo>
                  <a:lnTo>
                    <a:pt x="0" y="56"/>
                  </a:lnTo>
                  <a:lnTo>
                    <a:pt x="5" y="67"/>
                  </a:lnTo>
                  <a:lnTo>
                    <a:pt x="18" y="82"/>
                  </a:lnTo>
                  <a:lnTo>
                    <a:pt x="29" y="91"/>
                  </a:lnTo>
                  <a:lnTo>
                    <a:pt x="42" y="98"/>
                  </a:lnTo>
                  <a:lnTo>
                    <a:pt x="58" y="104"/>
                  </a:lnTo>
                  <a:lnTo>
                    <a:pt x="74" y="107"/>
                  </a:lnTo>
                  <a:lnTo>
                    <a:pt x="92" y="110"/>
                  </a:lnTo>
                  <a:lnTo>
                    <a:pt x="110" y="111"/>
                  </a:lnTo>
                  <a:lnTo>
                    <a:pt x="129" y="113"/>
                  </a:lnTo>
                  <a:lnTo>
                    <a:pt x="148" y="114"/>
                  </a:lnTo>
                  <a:lnTo>
                    <a:pt x="158" y="116"/>
                  </a:lnTo>
                  <a:lnTo>
                    <a:pt x="171" y="117"/>
                  </a:lnTo>
                  <a:lnTo>
                    <a:pt x="186" y="117"/>
                  </a:lnTo>
                  <a:lnTo>
                    <a:pt x="200" y="119"/>
                  </a:lnTo>
                  <a:lnTo>
                    <a:pt x="216" y="120"/>
                  </a:lnTo>
                  <a:lnTo>
                    <a:pt x="234" y="122"/>
                  </a:lnTo>
                  <a:lnTo>
                    <a:pt x="251" y="122"/>
                  </a:lnTo>
                  <a:lnTo>
                    <a:pt x="268" y="123"/>
                  </a:lnTo>
                  <a:lnTo>
                    <a:pt x="286" y="124"/>
                  </a:lnTo>
                  <a:lnTo>
                    <a:pt x="303" y="126"/>
                  </a:lnTo>
                  <a:lnTo>
                    <a:pt x="320" y="126"/>
                  </a:lnTo>
                  <a:lnTo>
                    <a:pt x="336" y="127"/>
                  </a:lnTo>
                  <a:lnTo>
                    <a:pt x="351" y="129"/>
                  </a:lnTo>
                  <a:lnTo>
                    <a:pt x="364" y="129"/>
                  </a:lnTo>
                  <a:lnTo>
                    <a:pt x="376" y="130"/>
                  </a:lnTo>
                  <a:lnTo>
                    <a:pt x="386" y="130"/>
                  </a:lnTo>
                  <a:lnTo>
                    <a:pt x="405" y="132"/>
                  </a:lnTo>
                  <a:lnTo>
                    <a:pt x="426" y="133"/>
                  </a:lnTo>
                  <a:lnTo>
                    <a:pt x="449" y="136"/>
                  </a:lnTo>
                  <a:lnTo>
                    <a:pt x="473" y="138"/>
                  </a:lnTo>
                  <a:lnTo>
                    <a:pt x="496" y="140"/>
                  </a:lnTo>
                  <a:lnTo>
                    <a:pt x="518" y="143"/>
                  </a:lnTo>
                  <a:lnTo>
                    <a:pt x="536" y="145"/>
                  </a:lnTo>
                  <a:lnTo>
                    <a:pt x="552" y="145"/>
                  </a:lnTo>
                  <a:lnTo>
                    <a:pt x="573" y="145"/>
                  </a:lnTo>
                  <a:lnTo>
                    <a:pt x="581" y="142"/>
                  </a:lnTo>
                  <a:lnTo>
                    <a:pt x="583" y="138"/>
                  </a:lnTo>
                  <a:lnTo>
                    <a:pt x="580" y="130"/>
                  </a:lnTo>
                  <a:lnTo>
                    <a:pt x="577" y="119"/>
                  </a:lnTo>
                  <a:lnTo>
                    <a:pt x="573" y="106"/>
                  </a:lnTo>
                  <a:lnTo>
                    <a:pt x="568" y="94"/>
                  </a:lnTo>
                  <a:lnTo>
                    <a:pt x="567" y="90"/>
                  </a:lnTo>
                  <a:lnTo>
                    <a:pt x="568" y="87"/>
                  </a:lnTo>
                  <a:lnTo>
                    <a:pt x="574" y="81"/>
                  </a:lnTo>
                  <a:lnTo>
                    <a:pt x="580" y="74"/>
                  </a:lnTo>
                  <a:lnTo>
                    <a:pt x="590" y="64"/>
                  </a:lnTo>
                  <a:lnTo>
                    <a:pt x="599" y="53"/>
                  </a:lnTo>
                  <a:lnTo>
                    <a:pt x="609" y="43"/>
                  </a:lnTo>
                  <a:lnTo>
                    <a:pt x="617" y="36"/>
                  </a:lnTo>
                  <a:lnTo>
                    <a:pt x="625" y="32"/>
                  </a:lnTo>
                  <a:lnTo>
                    <a:pt x="628" y="29"/>
                  </a:lnTo>
                  <a:lnTo>
                    <a:pt x="626" y="26"/>
                  </a:lnTo>
                  <a:lnTo>
                    <a:pt x="620" y="23"/>
                  </a:lnTo>
                  <a:lnTo>
                    <a:pt x="612" y="20"/>
                  </a:lnTo>
                  <a:lnTo>
                    <a:pt x="603" y="17"/>
                  </a:lnTo>
                  <a:lnTo>
                    <a:pt x="596" y="16"/>
                  </a:lnTo>
                  <a:lnTo>
                    <a:pt x="590" y="14"/>
                  </a:lnTo>
                  <a:lnTo>
                    <a:pt x="587" y="14"/>
                  </a:lnTo>
                  <a:lnTo>
                    <a:pt x="578" y="14"/>
                  </a:lnTo>
                  <a:lnTo>
                    <a:pt x="557" y="13"/>
                  </a:lnTo>
                  <a:lnTo>
                    <a:pt x="525" y="11"/>
                  </a:lnTo>
                  <a:lnTo>
                    <a:pt x="489" y="10"/>
                  </a:lnTo>
                  <a:lnTo>
                    <a:pt x="451" y="10"/>
                  </a:lnTo>
                  <a:lnTo>
                    <a:pt x="418" y="9"/>
                  </a:lnTo>
                  <a:lnTo>
                    <a:pt x="391" y="7"/>
                  </a:lnTo>
                  <a:lnTo>
                    <a:pt x="378" y="7"/>
                  </a:lnTo>
                  <a:lnTo>
                    <a:pt x="373" y="7"/>
                  </a:lnTo>
                  <a:lnTo>
                    <a:pt x="363" y="7"/>
                  </a:lnTo>
                  <a:lnTo>
                    <a:pt x="347" y="7"/>
                  </a:lnTo>
                  <a:lnTo>
                    <a:pt x="328" y="7"/>
                  </a:lnTo>
                  <a:lnTo>
                    <a:pt x="306" y="7"/>
                  </a:lnTo>
                  <a:lnTo>
                    <a:pt x="281" y="7"/>
                  </a:lnTo>
                  <a:lnTo>
                    <a:pt x="257" y="7"/>
                  </a:lnTo>
                  <a:lnTo>
                    <a:pt x="231" y="6"/>
                  </a:lnTo>
                  <a:lnTo>
                    <a:pt x="205" y="6"/>
                  </a:lnTo>
                  <a:lnTo>
                    <a:pt x="179" y="6"/>
                  </a:lnTo>
                  <a:lnTo>
                    <a:pt x="154" y="6"/>
                  </a:lnTo>
                  <a:lnTo>
                    <a:pt x="132" y="4"/>
                  </a:lnTo>
                  <a:lnTo>
                    <a:pt x="113" y="4"/>
                  </a:lnTo>
                  <a:lnTo>
                    <a:pt x="97" y="3"/>
                  </a:lnTo>
                  <a:lnTo>
                    <a:pt x="86" y="3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2C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0" name="Freeform 50"/>
            <p:cNvSpPr>
              <a:spLocks noChangeArrowheads="1"/>
            </p:cNvSpPr>
            <p:nvPr/>
          </p:nvSpPr>
          <p:spPr bwMode="auto">
            <a:xfrm flipH="1">
              <a:off x="207" y="782"/>
              <a:ext cx="348" cy="75"/>
            </a:xfrm>
            <a:custGeom>
              <a:avLst/>
              <a:gdLst>
                <a:gd name="T0" fmla="*/ 5 w 616"/>
                <a:gd name="T1" fmla="*/ 0 h 136"/>
                <a:gd name="T2" fmla="*/ 2 w 616"/>
                <a:gd name="T3" fmla="*/ 26 h 136"/>
                <a:gd name="T4" fmla="*/ 13 w 616"/>
                <a:gd name="T5" fmla="*/ 48 h 136"/>
                <a:gd name="T6" fmla="*/ 25 w 616"/>
                <a:gd name="T7" fmla="*/ 58 h 136"/>
                <a:gd name="T8" fmla="*/ 41 w 616"/>
                <a:gd name="T9" fmla="*/ 63 h 136"/>
                <a:gd name="T10" fmla="*/ 58 w 616"/>
                <a:gd name="T11" fmla="*/ 71 h 136"/>
                <a:gd name="T12" fmla="*/ 78 w 616"/>
                <a:gd name="T13" fmla="*/ 77 h 136"/>
                <a:gd name="T14" fmla="*/ 110 w 616"/>
                <a:gd name="T15" fmla="*/ 84 h 136"/>
                <a:gd name="T16" fmla="*/ 154 w 616"/>
                <a:gd name="T17" fmla="*/ 88 h 136"/>
                <a:gd name="T18" fmla="*/ 200 w 616"/>
                <a:gd name="T19" fmla="*/ 92 h 136"/>
                <a:gd name="T20" fmla="*/ 238 w 616"/>
                <a:gd name="T21" fmla="*/ 97 h 136"/>
                <a:gd name="T22" fmla="*/ 268 w 616"/>
                <a:gd name="T23" fmla="*/ 101 h 136"/>
                <a:gd name="T24" fmla="*/ 303 w 616"/>
                <a:gd name="T25" fmla="*/ 107 h 136"/>
                <a:gd name="T26" fmla="*/ 342 w 616"/>
                <a:gd name="T27" fmla="*/ 114 h 136"/>
                <a:gd name="T28" fmla="*/ 380 w 616"/>
                <a:gd name="T29" fmla="*/ 120 h 136"/>
                <a:gd name="T30" fmla="*/ 417 w 616"/>
                <a:gd name="T31" fmla="*/ 126 h 136"/>
                <a:gd name="T32" fmla="*/ 451 w 616"/>
                <a:gd name="T33" fmla="*/ 130 h 136"/>
                <a:gd name="T34" fmla="*/ 478 w 616"/>
                <a:gd name="T35" fmla="*/ 133 h 136"/>
                <a:gd name="T36" fmla="*/ 504 w 616"/>
                <a:gd name="T37" fmla="*/ 136 h 136"/>
                <a:gd name="T38" fmla="*/ 532 w 616"/>
                <a:gd name="T39" fmla="*/ 136 h 136"/>
                <a:gd name="T40" fmla="*/ 554 w 616"/>
                <a:gd name="T41" fmla="*/ 133 h 136"/>
                <a:gd name="T42" fmla="*/ 572 w 616"/>
                <a:gd name="T43" fmla="*/ 130 h 136"/>
                <a:gd name="T44" fmla="*/ 594 w 616"/>
                <a:gd name="T45" fmla="*/ 130 h 136"/>
                <a:gd name="T46" fmla="*/ 604 w 616"/>
                <a:gd name="T47" fmla="*/ 121 h 136"/>
                <a:gd name="T48" fmla="*/ 603 w 616"/>
                <a:gd name="T49" fmla="*/ 107 h 136"/>
                <a:gd name="T50" fmla="*/ 584 w 616"/>
                <a:gd name="T51" fmla="*/ 61 h 136"/>
                <a:gd name="T52" fmla="*/ 572 w 616"/>
                <a:gd name="T53" fmla="*/ 43 h 136"/>
                <a:gd name="T54" fmla="*/ 536 w 616"/>
                <a:gd name="T55" fmla="*/ 43 h 136"/>
                <a:gd name="T56" fmla="*/ 499 w 616"/>
                <a:gd name="T57" fmla="*/ 43 h 136"/>
                <a:gd name="T58" fmla="*/ 464 w 616"/>
                <a:gd name="T59" fmla="*/ 43 h 136"/>
                <a:gd name="T60" fmla="*/ 441 w 616"/>
                <a:gd name="T61" fmla="*/ 42 h 136"/>
                <a:gd name="T62" fmla="*/ 416 w 616"/>
                <a:gd name="T63" fmla="*/ 39 h 136"/>
                <a:gd name="T64" fmla="*/ 384 w 616"/>
                <a:gd name="T65" fmla="*/ 37 h 136"/>
                <a:gd name="T66" fmla="*/ 348 w 616"/>
                <a:gd name="T67" fmla="*/ 35 h 136"/>
                <a:gd name="T68" fmla="*/ 312 w 616"/>
                <a:gd name="T69" fmla="*/ 33 h 136"/>
                <a:gd name="T70" fmla="*/ 275 w 616"/>
                <a:gd name="T71" fmla="*/ 30 h 136"/>
                <a:gd name="T72" fmla="*/ 245 w 616"/>
                <a:gd name="T73" fmla="*/ 29 h 136"/>
                <a:gd name="T74" fmla="*/ 222 w 616"/>
                <a:gd name="T75" fmla="*/ 29 h 136"/>
                <a:gd name="T76" fmla="*/ 200 w 616"/>
                <a:gd name="T77" fmla="*/ 29 h 136"/>
                <a:gd name="T78" fmla="*/ 160 w 616"/>
                <a:gd name="T79" fmla="*/ 26 h 136"/>
                <a:gd name="T80" fmla="*/ 115 w 616"/>
                <a:gd name="T81" fmla="*/ 20 h 136"/>
                <a:gd name="T82" fmla="*/ 81 w 616"/>
                <a:gd name="T83" fmla="*/ 16 h 136"/>
                <a:gd name="T84" fmla="*/ 65 w 616"/>
                <a:gd name="T85" fmla="*/ 14 h 136"/>
                <a:gd name="T86" fmla="*/ 49 w 616"/>
                <a:gd name="T87" fmla="*/ 11 h 136"/>
                <a:gd name="T88" fmla="*/ 32 w 616"/>
                <a:gd name="T89" fmla="*/ 6 h 136"/>
                <a:gd name="T90" fmla="*/ 18 w 616"/>
                <a:gd name="T91" fmla="*/ 1 h 1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16"/>
                <a:gd name="T139" fmla="*/ 0 h 136"/>
                <a:gd name="T140" fmla="*/ 616 w 616"/>
                <a:gd name="T141" fmla="*/ 136 h 1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16" h="136">
                  <a:moveTo>
                    <a:pt x="13" y="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7" y="42"/>
                  </a:lnTo>
                  <a:lnTo>
                    <a:pt x="13" y="48"/>
                  </a:lnTo>
                  <a:lnTo>
                    <a:pt x="19" y="53"/>
                  </a:lnTo>
                  <a:lnTo>
                    <a:pt x="25" y="58"/>
                  </a:lnTo>
                  <a:lnTo>
                    <a:pt x="34" y="61"/>
                  </a:lnTo>
                  <a:lnTo>
                    <a:pt x="41" y="63"/>
                  </a:lnTo>
                  <a:lnTo>
                    <a:pt x="49" y="66"/>
                  </a:lnTo>
                  <a:lnTo>
                    <a:pt x="58" y="71"/>
                  </a:lnTo>
                  <a:lnTo>
                    <a:pt x="67" y="74"/>
                  </a:lnTo>
                  <a:lnTo>
                    <a:pt x="78" y="77"/>
                  </a:lnTo>
                  <a:lnTo>
                    <a:pt x="93" y="81"/>
                  </a:lnTo>
                  <a:lnTo>
                    <a:pt x="110" y="84"/>
                  </a:lnTo>
                  <a:lnTo>
                    <a:pt x="131" y="85"/>
                  </a:lnTo>
                  <a:lnTo>
                    <a:pt x="154" y="88"/>
                  </a:lnTo>
                  <a:lnTo>
                    <a:pt x="177" y="91"/>
                  </a:lnTo>
                  <a:lnTo>
                    <a:pt x="200" y="92"/>
                  </a:lnTo>
                  <a:lnTo>
                    <a:pt x="225" y="95"/>
                  </a:lnTo>
                  <a:lnTo>
                    <a:pt x="238" y="97"/>
                  </a:lnTo>
                  <a:lnTo>
                    <a:pt x="252" y="100"/>
                  </a:lnTo>
                  <a:lnTo>
                    <a:pt x="268" y="101"/>
                  </a:lnTo>
                  <a:lnTo>
                    <a:pt x="286" y="104"/>
                  </a:lnTo>
                  <a:lnTo>
                    <a:pt x="303" y="107"/>
                  </a:lnTo>
                  <a:lnTo>
                    <a:pt x="322" y="110"/>
                  </a:lnTo>
                  <a:lnTo>
                    <a:pt x="342" y="114"/>
                  </a:lnTo>
                  <a:lnTo>
                    <a:pt x="361" y="117"/>
                  </a:lnTo>
                  <a:lnTo>
                    <a:pt x="380" y="120"/>
                  </a:lnTo>
                  <a:lnTo>
                    <a:pt x="399" y="123"/>
                  </a:lnTo>
                  <a:lnTo>
                    <a:pt x="417" y="126"/>
                  </a:lnTo>
                  <a:lnTo>
                    <a:pt x="435" y="129"/>
                  </a:lnTo>
                  <a:lnTo>
                    <a:pt x="451" y="130"/>
                  </a:lnTo>
                  <a:lnTo>
                    <a:pt x="465" y="132"/>
                  </a:lnTo>
                  <a:lnTo>
                    <a:pt x="478" y="133"/>
                  </a:lnTo>
                  <a:lnTo>
                    <a:pt x="488" y="133"/>
                  </a:lnTo>
                  <a:lnTo>
                    <a:pt x="504" y="136"/>
                  </a:lnTo>
                  <a:lnTo>
                    <a:pt x="519" y="136"/>
                  </a:lnTo>
                  <a:lnTo>
                    <a:pt x="532" y="136"/>
                  </a:lnTo>
                  <a:lnTo>
                    <a:pt x="543" y="134"/>
                  </a:lnTo>
                  <a:lnTo>
                    <a:pt x="554" y="133"/>
                  </a:lnTo>
                  <a:lnTo>
                    <a:pt x="562" y="130"/>
                  </a:lnTo>
                  <a:lnTo>
                    <a:pt x="572" y="130"/>
                  </a:lnTo>
                  <a:lnTo>
                    <a:pt x="581" y="130"/>
                  </a:lnTo>
                  <a:lnTo>
                    <a:pt x="594" y="130"/>
                  </a:lnTo>
                  <a:lnTo>
                    <a:pt x="600" y="126"/>
                  </a:lnTo>
                  <a:lnTo>
                    <a:pt x="604" y="121"/>
                  </a:lnTo>
                  <a:lnTo>
                    <a:pt x="616" y="120"/>
                  </a:lnTo>
                  <a:lnTo>
                    <a:pt x="603" y="107"/>
                  </a:lnTo>
                  <a:lnTo>
                    <a:pt x="590" y="84"/>
                  </a:lnTo>
                  <a:lnTo>
                    <a:pt x="584" y="61"/>
                  </a:lnTo>
                  <a:lnTo>
                    <a:pt x="588" y="45"/>
                  </a:lnTo>
                  <a:lnTo>
                    <a:pt x="572" y="43"/>
                  </a:lnTo>
                  <a:lnTo>
                    <a:pt x="555" y="43"/>
                  </a:lnTo>
                  <a:lnTo>
                    <a:pt x="536" y="43"/>
                  </a:lnTo>
                  <a:lnTo>
                    <a:pt x="517" y="43"/>
                  </a:lnTo>
                  <a:lnTo>
                    <a:pt x="499" y="43"/>
                  </a:lnTo>
                  <a:lnTo>
                    <a:pt x="481" y="43"/>
                  </a:lnTo>
                  <a:lnTo>
                    <a:pt x="464" y="43"/>
                  </a:lnTo>
                  <a:lnTo>
                    <a:pt x="449" y="42"/>
                  </a:lnTo>
                  <a:lnTo>
                    <a:pt x="441" y="42"/>
                  </a:lnTo>
                  <a:lnTo>
                    <a:pt x="429" y="40"/>
                  </a:lnTo>
                  <a:lnTo>
                    <a:pt x="416" y="39"/>
                  </a:lnTo>
                  <a:lnTo>
                    <a:pt x="402" y="39"/>
                  </a:lnTo>
                  <a:lnTo>
                    <a:pt x="384" y="37"/>
                  </a:lnTo>
                  <a:lnTo>
                    <a:pt x="367" y="36"/>
                  </a:lnTo>
                  <a:lnTo>
                    <a:pt x="348" y="35"/>
                  </a:lnTo>
                  <a:lnTo>
                    <a:pt x="331" y="33"/>
                  </a:lnTo>
                  <a:lnTo>
                    <a:pt x="312" y="33"/>
                  </a:lnTo>
                  <a:lnTo>
                    <a:pt x="293" y="32"/>
                  </a:lnTo>
                  <a:lnTo>
                    <a:pt x="275" y="30"/>
                  </a:lnTo>
                  <a:lnTo>
                    <a:pt x="260" y="30"/>
                  </a:lnTo>
                  <a:lnTo>
                    <a:pt x="245" y="29"/>
                  </a:lnTo>
                  <a:lnTo>
                    <a:pt x="232" y="29"/>
                  </a:lnTo>
                  <a:lnTo>
                    <a:pt x="222" y="29"/>
                  </a:lnTo>
                  <a:lnTo>
                    <a:pt x="215" y="29"/>
                  </a:lnTo>
                  <a:lnTo>
                    <a:pt x="200" y="29"/>
                  </a:lnTo>
                  <a:lnTo>
                    <a:pt x="181" y="27"/>
                  </a:lnTo>
                  <a:lnTo>
                    <a:pt x="160" y="26"/>
                  </a:lnTo>
                  <a:lnTo>
                    <a:pt x="136" y="23"/>
                  </a:lnTo>
                  <a:lnTo>
                    <a:pt x="115" y="20"/>
                  </a:lnTo>
                  <a:lnTo>
                    <a:pt x="96" y="17"/>
                  </a:lnTo>
                  <a:lnTo>
                    <a:pt x="81" y="16"/>
                  </a:lnTo>
                  <a:lnTo>
                    <a:pt x="71" y="14"/>
                  </a:lnTo>
                  <a:lnTo>
                    <a:pt x="65" y="14"/>
                  </a:lnTo>
                  <a:lnTo>
                    <a:pt x="57" y="13"/>
                  </a:lnTo>
                  <a:lnTo>
                    <a:pt x="49" y="11"/>
                  </a:lnTo>
                  <a:lnTo>
                    <a:pt x="41" y="8"/>
                  </a:lnTo>
                  <a:lnTo>
                    <a:pt x="32" y="6"/>
                  </a:lnTo>
                  <a:lnTo>
                    <a:pt x="23" y="4"/>
                  </a:lnTo>
                  <a:lnTo>
                    <a:pt x="1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9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1" name="Freeform 51"/>
            <p:cNvSpPr>
              <a:spLocks noChangeArrowheads="1"/>
            </p:cNvSpPr>
            <p:nvPr/>
          </p:nvSpPr>
          <p:spPr bwMode="auto">
            <a:xfrm flipH="1">
              <a:off x="109" y="634"/>
              <a:ext cx="334" cy="25"/>
            </a:xfrm>
            <a:custGeom>
              <a:avLst/>
              <a:gdLst>
                <a:gd name="T0" fmla="*/ 589 w 591"/>
                <a:gd name="T1" fmla="*/ 36 h 45"/>
                <a:gd name="T2" fmla="*/ 591 w 591"/>
                <a:gd name="T3" fmla="*/ 41 h 45"/>
                <a:gd name="T4" fmla="*/ 582 w 591"/>
                <a:gd name="T5" fmla="*/ 44 h 45"/>
                <a:gd name="T6" fmla="*/ 569 w 591"/>
                <a:gd name="T7" fmla="*/ 45 h 45"/>
                <a:gd name="T8" fmla="*/ 536 w 591"/>
                <a:gd name="T9" fmla="*/ 44 h 45"/>
                <a:gd name="T10" fmla="*/ 484 w 591"/>
                <a:gd name="T11" fmla="*/ 42 h 45"/>
                <a:gd name="T12" fmla="*/ 431 w 591"/>
                <a:gd name="T13" fmla="*/ 39 h 45"/>
                <a:gd name="T14" fmla="*/ 381 w 591"/>
                <a:gd name="T15" fmla="*/ 35 h 45"/>
                <a:gd name="T16" fmla="*/ 333 w 591"/>
                <a:gd name="T17" fmla="*/ 34 h 45"/>
                <a:gd name="T18" fmla="*/ 291 w 591"/>
                <a:gd name="T19" fmla="*/ 32 h 45"/>
                <a:gd name="T20" fmla="*/ 249 w 591"/>
                <a:gd name="T21" fmla="*/ 32 h 45"/>
                <a:gd name="T22" fmla="*/ 207 w 591"/>
                <a:gd name="T23" fmla="*/ 32 h 45"/>
                <a:gd name="T24" fmla="*/ 165 w 591"/>
                <a:gd name="T25" fmla="*/ 32 h 45"/>
                <a:gd name="T26" fmla="*/ 124 w 591"/>
                <a:gd name="T27" fmla="*/ 34 h 45"/>
                <a:gd name="T28" fmla="*/ 82 w 591"/>
                <a:gd name="T29" fmla="*/ 35 h 45"/>
                <a:gd name="T30" fmla="*/ 40 w 591"/>
                <a:gd name="T31" fmla="*/ 39 h 45"/>
                <a:gd name="T32" fmla="*/ 14 w 591"/>
                <a:gd name="T33" fmla="*/ 38 h 45"/>
                <a:gd name="T34" fmla="*/ 1 w 591"/>
                <a:gd name="T35" fmla="*/ 38 h 45"/>
                <a:gd name="T36" fmla="*/ 7 w 591"/>
                <a:gd name="T37" fmla="*/ 26 h 45"/>
                <a:gd name="T38" fmla="*/ 21 w 591"/>
                <a:gd name="T39" fmla="*/ 22 h 45"/>
                <a:gd name="T40" fmla="*/ 37 w 591"/>
                <a:gd name="T41" fmla="*/ 18 h 45"/>
                <a:gd name="T42" fmla="*/ 55 w 591"/>
                <a:gd name="T43" fmla="*/ 16 h 45"/>
                <a:gd name="T44" fmla="*/ 82 w 591"/>
                <a:gd name="T45" fmla="*/ 13 h 45"/>
                <a:gd name="T46" fmla="*/ 121 w 591"/>
                <a:gd name="T47" fmla="*/ 9 h 45"/>
                <a:gd name="T48" fmla="*/ 161 w 591"/>
                <a:gd name="T49" fmla="*/ 5 h 45"/>
                <a:gd name="T50" fmla="*/ 201 w 591"/>
                <a:gd name="T51" fmla="*/ 2 h 45"/>
                <a:gd name="T52" fmla="*/ 240 w 591"/>
                <a:gd name="T53" fmla="*/ 0 h 45"/>
                <a:gd name="T54" fmla="*/ 281 w 591"/>
                <a:gd name="T55" fmla="*/ 0 h 45"/>
                <a:gd name="T56" fmla="*/ 320 w 591"/>
                <a:gd name="T57" fmla="*/ 0 h 45"/>
                <a:gd name="T58" fmla="*/ 360 w 591"/>
                <a:gd name="T59" fmla="*/ 3 h 45"/>
                <a:gd name="T60" fmla="*/ 407 w 591"/>
                <a:gd name="T61" fmla="*/ 9 h 45"/>
                <a:gd name="T62" fmla="*/ 459 w 591"/>
                <a:gd name="T63" fmla="*/ 15 h 45"/>
                <a:gd name="T64" fmla="*/ 511 w 591"/>
                <a:gd name="T65" fmla="*/ 22 h 45"/>
                <a:gd name="T66" fmla="*/ 563 w 591"/>
                <a:gd name="T67" fmla="*/ 29 h 4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1"/>
                <a:gd name="T103" fmla="*/ 0 h 45"/>
                <a:gd name="T104" fmla="*/ 591 w 591"/>
                <a:gd name="T105" fmla="*/ 45 h 4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1" h="45">
                  <a:moveTo>
                    <a:pt x="588" y="34"/>
                  </a:moveTo>
                  <a:lnTo>
                    <a:pt x="589" y="36"/>
                  </a:lnTo>
                  <a:lnTo>
                    <a:pt x="591" y="38"/>
                  </a:lnTo>
                  <a:lnTo>
                    <a:pt x="591" y="41"/>
                  </a:lnTo>
                  <a:lnTo>
                    <a:pt x="589" y="42"/>
                  </a:lnTo>
                  <a:lnTo>
                    <a:pt x="582" y="44"/>
                  </a:lnTo>
                  <a:lnTo>
                    <a:pt x="576" y="45"/>
                  </a:lnTo>
                  <a:lnTo>
                    <a:pt x="569" y="45"/>
                  </a:lnTo>
                  <a:lnTo>
                    <a:pt x="562" y="45"/>
                  </a:lnTo>
                  <a:lnTo>
                    <a:pt x="536" y="44"/>
                  </a:lnTo>
                  <a:lnTo>
                    <a:pt x="510" y="44"/>
                  </a:lnTo>
                  <a:lnTo>
                    <a:pt x="484" y="42"/>
                  </a:lnTo>
                  <a:lnTo>
                    <a:pt x="457" y="41"/>
                  </a:lnTo>
                  <a:lnTo>
                    <a:pt x="431" y="39"/>
                  </a:lnTo>
                  <a:lnTo>
                    <a:pt x="407" y="36"/>
                  </a:lnTo>
                  <a:lnTo>
                    <a:pt x="381" y="35"/>
                  </a:lnTo>
                  <a:lnTo>
                    <a:pt x="355" y="34"/>
                  </a:lnTo>
                  <a:lnTo>
                    <a:pt x="333" y="34"/>
                  </a:lnTo>
                  <a:lnTo>
                    <a:pt x="313" y="32"/>
                  </a:lnTo>
                  <a:lnTo>
                    <a:pt x="291" y="32"/>
                  </a:lnTo>
                  <a:lnTo>
                    <a:pt x="271" y="32"/>
                  </a:lnTo>
                  <a:lnTo>
                    <a:pt x="249" y="32"/>
                  </a:lnTo>
                  <a:lnTo>
                    <a:pt x="229" y="32"/>
                  </a:lnTo>
                  <a:lnTo>
                    <a:pt x="207" y="32"/>
                  </a:lnTo>
                  <a:lnTo>
                    <a:pt x="187" y="32"/>
                  </a:lnTo>
                  <a:lnTo>
                    <a:pt x="165" y="32"/>
                  </a:lnTo>
                  <a:lnTo>
                    <a:pt x="145" y="32"/>
                  </a:lnTo>
                  <a:lnTo>
                    <a:pt x="124" y="34"/>
                  </a:lnTo>
                  <a:lnTo>
                    <a:pt x="103" y="35"/>
                  </a:lnTo>
                  <a:lnTo>
                    <a:pt x="82" y="35"/>
                  </a:lnTo>
                  <a:lnTo>
                    <a:pt x="62" y="36"/>
                  </a:lnTo>
                  <a:lnTo>
                    <a:pt x="40" y="39"/>
                  </a:lnTo>
                  <a:lnTo>
                    <a:pt x="20" y="41"/>
                  </a:lnTo>
                  <a:lnTo>
                    <a:pt x="14" y="38"/>
                  </a:lnTo>
                  <a:lnTo>
                    <a:pt x="7" y="39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7" y="26"/>
                  </a:lnTo>
                  <a:lnTo>
                    <a:pt x="14" y="23"/>
                  </a:lnTo>
                  <a:lnTo>
                    <a:pt x="21" y="22"/>
                  </a:lnTo>
                  <a:lnTo>
                    <a:pt x="30" y="19"/>
                  </a:lnTo>
                  <a:lnTo>
                    <a:pt x="37" y="18"/>
                  </a:lnTo>
                  <a:lnTo>
                    <a:pt x="46" y="16"/>
                  </a:lnTo>
                  <a:lnTo>
                    <a:pt x="55" y="16"/>
                  </a:lnTo>
                  <a:lnTo>
                    <a:pt x="63" y="15"/>
                  </a:lnTo>
                  <a:lnTo>
                    <a:pt x="82" y="13"/>
                  </a:lnTo>
                  <a:lnTo>
                    <a:pt x="103" y="10"/>
                  </a:lnTo>
                  <a:lnTo>
                    <a:pt x="121" y="9"/>
                  </a:lnTo>
                  <a:lnTo>
                    <a:pt x="142" y="7"/>
                  </a:lnTo>
                  <a:lnTo>
                    <a:pt x="161" y="5"/>
                  </a:lnTo>
                  <a:lnTo>
                    <a:pt x="181" y="3"/>
                  </a:lnTo>
                  <a:lnTo>
                    <a:pt x="201" y="2"/>
                  </a:lnTo>
                  <a:lnTo>
                    <a:pt x="220" y="2"/>
                  </a:lnTo>
                  <a:lnTo>
                    <a:pt x="240" y="0"/>
                  </a:lnTo>
                  <a:lnTo>
                    <a:pt x="260" y="0"/>
                  </a:lnTo>
                  <a:lnTo>
                    <a:pt x="281" y="0"/>
                  </a:lnTo>
                  <a:lnTo>
                    <a:pt x="301" y="0"/>
                  </a:lnTo>
                  <a:lnTo>
                    <a:pt x="320" y="0"/>
                  </a:lnTo>
                  <a:lnTo>
                    <a:pt x="340" y="2"/>
                  </a:lnTo>
                  <a:lnTo>
                    <a:pt x="360" y="3"/>
                  </a:lnTo>
                  <a:lnTo>
                    <a:pt x="381" y="6"/>
                  </a:lnTo>
                  <a:lnTo>
                    <a:pt x="407" y="9"/>
                  </a:lnTo>
                  <a:lnTo>
                    <a:pt x="433" y="12"/>
                  </a:lnTo>
                  <a:lnTo>
                    <a:pt x="459" y="15"/>
                  </a:lnTo>
                  <a:lnTo>
                    <a:pt x="485" y="18"/>
                  </a:lnTo>
                  <a:lnTo>
                    <a:pt x="511" y="22"/>
                  </a:lnTo>
                  <a:lnTo>
                    <a:pt x="537" y="25"/>
                  </a:lnTo>
                  <a:lnTo>
                    <a:pt x="563" y="29"/>
                  </a:lnTo>
                  <a:lnTo>
                    <a:pt x="588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2" name="Freeform 52"/>
            <p:cNvSpPr>
              <a:spLocks noChangeArrowheads="1"/>
            </p:cNvSpPr>
            <p:nvPr/>
          </p:nvSpPr>
          <p:spPr bwMode="auto">
            <a:xfrm flipH="1">
              <a:off x="10" y="654"/>
              <a:ext cx="230" cy="97"/>
            </a:xfrm>
            <a:custGeom>
              <a:avLst/>
              <a:gdLst>
                <a:gd name="T0" fmla="*/ 406 w 406"/>
                <a:gd name="T1" fmla="*/ 5 h 176"/>
                <a:gd name="T2" fmla="*/ 400 w 406"/>
                <a:gd name="T3" fmla="*/ 11 h 176"/>
                <a:gd name="T4" fmla="*/ 380 w 406"/>
                <a:gd name="T5" fmla="*/ 18 h 176"/>
                <a:gd name="T6" fmla="*/ 346 w 406"/>
                <a:gd name="T7" fmla="*/ 28 h 176"/>
                <a:gd name="T8" fmla="*/ 310 w 406"/>
                <a:gd name="T9" fmla="*/ 37 h 176"/>
                <a:gd name="T10" fmla="*/ 275 w 406"/>
                <a:gd name="T11" fmla="*/ 45 h 176"/>
                <a:gd name="T12" fmla="*/ 240 w 406"/>
                <a:gd name="T13" fmla="*/ 54 h 176"/>
                <a:gd name="T14" fmla="*/ 204 w 406"/>
                <a:gd name="T15" fmla="*/ 61 h 176"/>
                <a:gd name="T16" fmla="*/ 169 w 406"/>
                <a:gd name="T17" fmla="*/ 70 h 176"/>
                <a:gd name="T18" fmla="*/ 135 w 406"/>
                <a:gd name="T19" fmla="*/ 80 h 176"/>
                <a:gd name="T20" fmla="*/ 109 w 406"/>
                <a:gd name="T21" fmla="*/ 89 h 176"/>
                <a:gd name="T22" fmla="*/ 91 w 406"/>
                <a:gd name="T23" fmla="*/ 97 h 176"/>
                <a:gd name="T24" fmla="*/ 77 w 406"/>
                <a:gd name="T25" fmla="*/ 109 h 176"/>
                <a:gd name="T26" fmla="*/ 67 w 406"/>
                <a:gd name="T27" fmla="*/ 124 h 176"/>
                <a:gd name="T28" fmla="*/ 77 w 406"/>
                <a:gd name="T29" fmla="*/ 142 h 176"/>
                <a:gd name="T30" fmla="*/ 112 w 406"/>
                <a:gd name="T31" fmla="*/ 132 h 176"/>
                <a:gd name="T32" fmla="*/ 146 w 406"/>
                <a:gd name="T33" fmla="*/ 122 h 176"/>
                <a:gd name="T34" fmla="*/ 183 w 406"/>
                <a:gd name="T35" fmla="*/ 112 h 176"/>
                <a:gd name="T36" fmla="*/ 217 w 406"/>
                <a:gd name="T37" fmla="*/ 102 h 176"/>
                <a:gd name="T38" fmla="*/ 252 w 406"/>
                <a:gd name="T39" fmla="*/ 92 h 176"/>
                <a:gd name="T40" fmla="*/ 287 w 406"/>
                <a:gd name="T41" fmla="*/ 82 h 176"/>
                <a:gd name="T42" fmla="*/ 322 w 406"/>
                <a:gd name="T43" fmla="*/ 70 h 176"/>
                <a:gd name="T44" fmla="*/ 356 w 406"/>
                <a:gd name="T45" fmla="*/ 57 h 176"/>
                <a:gd name="T46" fmla="*/ 368 w 406"/>
                <a:gd name="T47" fmla="*/ 55 h 176"/>
                <a:gd name="T48" fmla="*/ 380 w 406"/>
                <a:gd name="T49" fmla="*/ 54 h 176"/>
                <a:gd name="T50" fmla="*/ 391 w 406"/>
                <a:gd name="T51" fmla="*/ 53 h 176"/>
                <a:gd name="T52" fmla="*/ 403 w 406"/>
                <a:gd name="T53" fmla="*/ 51 h 176"/>
                <a:gd name="T54" fmla="*/ 406 w 406"/>
                <a:gd name="T55" fmla="*/ 55 h 176"/>
                <a:gd name="T56" fmla="*/ 403 w 406"/>
                <a:gd name="T57" fmla="*/ 60 h 176"/>
                <a:gd name="T58" fmla="*/ 387 w 406"/>
                <a:gd name="T59" fmla="*/ 70 h 176"/>
                <a:gd name="T60" fmla="*/ 369 w 406"/>
                <a:gd name="T61" fmla="*/ 76 h 176"/>
                <a:gd name="T62" fmla="*/ 351 w 406"/>
                <a:gd name="T63" fmla="*/ 80 h 176"/>
                <a:gd name="T64" fmla="*/ 333 w 406"/>
                <a:gd name="T65" fmla="*/ 86 h 176"/>
                <a:gd name="T66" fmla="*/ 303 w 406"/>
                <a:gd name="T67" fmla="*/ 97 h 176"/>
                <a:gd name="T68" fmla="*/ 272 w 406"/>
                <a:gd name="T69" fmla="*/ 111 h 176"/>
                <a:gd name="T70" fmla="*/ 240 w 406"/>
                <a:gd name="T71" fmla="*/ 121 h 176"/>
                <a:gd name="T72" fmla="*/ 209 w 406"/>
                <a:gd name="T73" fmla="*/ 132 h 176"/>
                <a:gd name="T74" fmla="*/ 177 w 406"/>
                <a:gd name="T75" fmla="*/ 142 h 176"/>
                <a:gd name="T76" fmla="*/ 146 w 406"/>
                <a:gd name="T77" fmla="*/ 153 h 176"/>
                <a:gd name="T78" fmla="*/ 114 w 406"/>
                <a:gd name="T79" fmla="*/ 163 h 176"/>
                <a:gd name="T80" fmla="*/ 83 w 406"/>
                <a:gd name="T81" fmla="*/ 173 h 176"/>
                <a:gd name="T82" fmla="*/ 67 w 406"/>
                <a:gd name="T83" fmla="*/ 176 h 176"/>
                <a:gd name="T84" fmla="*/ 51 w 406"/>
                <a:gd name="T85" fmla="*/ 173 h 176"/>
                <a:gd name="T86" fmla="*/ 35 w 406"/>
                <a:gd name="T87" fmla="*/ 170 h 176"/>
                <a:gd name="T88" fmla="*/ 19 w 406"/>
                <a:gd name="T89" fmla="*/ 166 h 176"/>
                <a:gd name="T90" fmla="*/ 4 w 406"/>
                <a:gd name="T91" fmla="*/ 142 h 176"/>
                <a:gd name="T92" fmla="*/ 3 w 406"/>
                <a:gd name="T93" fmla="*/ 116 h 176"/>
                <a:gd name="T94" fmla="*/ 19 w 406"/>
                <a:gd name="T95" fmla="*/ 97 h 176"/>
                <a:gd name="T96" fmla="*/ 39 w 406"/>
                <a:gd name="T97" fmla="*/ 86 h 176"/>
                <a:gd name="T98" fmla="*/ 59 w 406"/>
                <a:gd name="T99" fmla="*/ 74 h 176"/>
                <a:gd name="T100" fmla="*/ 80 w 406"/>
                <a:gd name="T101" fmla="*/ 61 h 176"/>
                <a:gd name="T102" fmla="*/ 114 w 406"/>
                <a:gd name="T103" fmla="*/ 51 h 176"/>
                <a:gd name="T104" fmla="*/ 151 w 406"/>
                <a:gd name="T105" fmla="*/ 45 h 176"/>
                <a:gd name="T106" fmla="*/ 187 w 406"/>
                <a:gd name="T107" fmla="*/ 40 h 176"/>
                <a:gd name="T108" fmla="*/ 223 w 406"/>
                <a:gd name="T109" fmla="*/ 34 h 176"/>
                <a:gd name="T110" fmla="*/ 268 w 406"/>
                <a:gd name="T111" fmla="*/ 25 h 176"/>
                <a:gd name="T112" fmla="*/ 313 w 406"/>
                <a:gd name="T113" fmla="*/ 15 h 176"/>
                <a:gd name="T114" fmla="*/ 359 w 406"/>
                <a:gd name="T115" fmla="*/ 5 h 176"/>
                <a:gd name="T116" fmla="*/ 406 w 406"/>
                <a:gd name="T117" fmla="*/ 0 h 17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06"/>
                <a:gd name="T178" fmla="*/ 0 h 176"/>
                <a:gd name="T179" fmla="*/ 406 w 406"/>
                <a:gd name="T180" fmla="*/ 176 h 17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06" h="176">
                  <a:moveTo>
                    <a:pt x="406" y="0"/>
                  </a:moveTo>
                  <a:lnTo>
                    <a:pt x="406" y="5"/>
                  </a:lnTo>
                  <a:lnTo>
                    <a:pt x="404" y="8"/>
                  </a:lnTo>
                  <a:lnTo>
                    <a:pt x="400" y="11"/>
                  </a:lnTo>
                  <a:lnTo>
                    <a:pt x="397" y="12"/>
                  </a:lnTo>
                  <a:lnTo>
                    <a:pt x="380" y="18"/>
                  </a:lnTo>
                  <a:lnTo>
                    <a:pt x="362" y="22"/>
                  </a:lnTo>
                  <a:lnTo>
                    <a:pt x="346" y="28"/>
                  </a:lnTo>
                  <a:lnTo>
                    <a:pt x="329" y="32"/>
                  </a:lnTo>
                  <a:lnTo>
                    <a:pt x="310" y="37"/>
                  </a:lnTo>
                  <a:lnTo>
                    <a:pt x="293" y="41"/>
                  </a:lnTo>
                  <a:lnTo>
                    <a:pt x="275" y="45"/>
                  </a:lnTo>
                  <a:lnTo>
                    <a:pt x="258" y="50"/>
                  </a:lnTo>
                  <a:lnTo>
                    <a:pt x="240" y="54"/>
                  </a:lnTo>
                  <a:lnTo>
                    <a:pt x="222" y="57"/>
                  </a:lnTo>
                  <a:lnTo>
                    <a:pt x="204" y="61"/>
                  </a:lnTo>
                  <a:lnTo>
                    <a:pt x="187" y="66"/>
                  </a:lnTo>
                  <a:lnTo>
                    <a:pt x="169" y="70"/>
                  </a:lnTo>
                  <a:lnTo>
                    <a:pt x="152" y="74"/>
                  </a:lnTo>
                  <a:lnTo>
                    <a:pt x="135" y="80"/>
                  </a:lnTo>
                  <a:lnTo>
                    <a:pt x="117" y="84"/>
                  </a:lnTo>
                  <a:lnTo>
                    <a:pt x="109" y="89"/>
                  </a:lnTo>
                  <a:lnTo>
                    <a:pt x="100" y="93"/>
                  </a:lnTo>
                  <a:lnTo>
                    <a:pt x="91" y="97"/>
                  </a:lnTo>
                  <a:lnTo>
                    <a:pt x="84" y="102"/>
                  </a:lnTo>
                  <a:lnTo>
                    <a:pt x="77" y="109"/>
                  </a:lnTo>
                  <a:lnTo>
                    <a:pt x="71" y="115"/>
                  </a:lnTo>
                  <a:lnTo>
                    <a:pt x="67" y="124"/>
                  </a:lnTo>
                  <a:lnTo>
                    <a:pt x="65" y="134"/>
                  </a:lnTo>
                  <a:lnTo>
                    <a:pt x="77" y="142"/>
                  </a:lnTo>
                  <a:lnTo>
                    <a:pt x="94" y="137"/>
                  </a:lnTo>
                  <a:lnTo>
                    <a:pt x="112" y="132"/>
                  </a:lnTo>
                  <a:lnTo>
                    <a:pt x="129" y="126"/>
                  </a:lnTo>
                  <a:lnTo>
                    <a:pt x="146" y="122"/>
                  </a:lnTo>
                  <a:lnTo>
                    <a:pt x="164" y="116"/>
                  </a:lnTo>
                  <a:lnTo>
                    <a:pt x="183" y="112"/>
                  </a:lnTo>
                  <a:lnTo>
                    <a:pt x="200" y="108"/>
                  </a:lnTo>
                  <a:lnTo>
                    <a:pt x="217" y="102"/>
                  </a:lnTo>
                  <a:lnTo>
                    <a:pt x="235" y="97"/>
                  </a:lnTo>
                  <a:lnTo>
                    <a:pt x="252" y="92"/>
                  </a:lnTo>
                  <a:lnTo>
                    <a:pt x="269" y="87"/>
                  </a:lnTo>
                  <a:lnTo>
                    <a:pt x="287" y="82"/>
                  </a:lnTo>
                  <a:lnTo>
                    <a:pt x="304" y="76"/>
                  </a:lnTo>
                  <a:lnTo>
                    <a:pt x="322" y="70"/>
                  </a:lnTo>
                  <a:lnTo>
                    <a:pt x="339" y="64"/>
                  </a:lnTo>
                  <a:lnTo>
                    <a:pt x="356" y="57"/>
                  </a:lnTo>
                  <a:lnTo>
                    <a:pt x="362" y="55"/>
                  </a:lnTo>
                  <a:lnTo>
                    <a:pt x="368" y="55"/>
                  </a:lnTo>
                  <a:lnTo>
                    <a:pt x="374" y="54"/>
                  </a:lnTo>
                  <a:lnTo>
                    <a:pt x="380" y="54"/>
                  </a:lnTo>
                  <a:lnTo>
                    <a:pt x="385" y="53"/>
                  </a:lnTo>
                  <a:lnTo>
                    <a:pt x="391" y="53"/>
                  </a:lnTo>
                  <a:lnTo>
                    <a:pt x="397" y="51"/>
                  </a:lnTo>
                  <a:lnTo>
                    <a:pt x="403" y="51"/>
                  </a:lnTo>
                  <a:lnTo>
                    <a:pt x="406" y="54"/>
                  </a:lnTo>
                  <a:lnTo>
                    <a:pt x="406" y="55"/>
                  </a:lnTo>
                  <a:lnTo>
                    <a:pt x="404" y="58"/>
                  </a:lnTo>
                  <a:lnTo>
                    <a:pt x="403" y="60"/>
                  </a:lnTo>
                  <a:lnTo>
                    <a:pt x="395" y="66"/>
                  </a:lnTo>
                  <a:lnTo>
                    <a:pt x="387" y="70"/>
                  </a:lnTo>
                  <a:lnTo>
                    <a:pt x="378" y="73"/>
                  </a:lnTo>
                  <a:lnTo>
                    <a:pt x="369" y="76"/>
                  </a:lnTo>
                  <a:lnTo>
                    <a:pt x="361" y="79"/>
                  </a:lnTo>
                  <a:lnTo>
                    <a:pt x="351" y="80"/>
                  </a:lnTo>
                  <a:lnTo>
                    <a:pt x="342" y="83"/>
                  </a:lnTo>
                  <a:lnTo>
                    <a:pt x="333" y="86"/>
                  </a:lnTo>
                  <a:lnTo>
                    <a:pt x="317" y="92"/>
                  </a:lnTo>
                  <a:lnTo>
                    <a:pt x="303" y="97"/>
                  </a:lnTo>
                  <a:lnTo>
                    <a:pt x="287" y="105"/>
                  </a:lnTo>
                  <a:lnTo>
                    <a:pt x="272" y="111"/>
                  </a:lnTo>
                  <a:lnTo>
                    <a:pt x="256" y="115"/>
                  </a:lnTo>
                  <a:lnTo>
                    <a:pt x="240" y="121"/>
                  </a:lnTo>
                  <a:lnTo>
                    <a:pt x="225" y="126"/>
                  </a:lnTo>
                  <a:lnTo>
                    <a:pt x="209" y="132"/>
                  </a:lnTo>
                  <a:lnTo>
                    <a:pt x="193" y="138"/>
                  </a:lnTo>
                  <a:lnTo>
                    <a:pt x="177" y="142"/>
                  </a:lnTo>
                  <a:lnTo>
                    <a:pt x="162" y="148"/>
                  </a:lnTo>
                  <a:lnTo>
                    <a:pt x="146" y="153"/>
                  </a:lnTo>
                  <a:lnTo>
                    <a:pt x="130" y="158"/>
                  </a:lnTo>
                  <a:lnTo>
                    <a:pt x="114" y="163"/>
                  </a:lnTo>
                  <a:lnTo>
                    <a:pt x="98" y="168"/>
                  </a:lnTo>
                  <a:lnTo>
                    <a:pt x="83" y="173"/>
                  </a:lnTo>
                  <a:lnTo>
                    <a:pt x="75" y="174"/>
                  </a:lnTo>
                  <a:lnTo>
                    <a:pt x="67" y="176"/>
                  </a:lnTo>
                  <a:lnTo>
                    <a:pt x="59" y="174"/>
                  </a:lnTo>
                  <a:lnTo>
                    <a:pt x="51" y="173"/>
                  </a:lnTo>
                  <a:lnTo>
                    <a:pt x="42" y="171"/>
                  </a:lnTo>
                  <a:lnTo>
                    <a:pt x="35" y="170"/>
                  </a:lnTo>
                  <a:lnTo>
                    <a:pt x="26" y="167"/>
                  </a:lnTo>
                  <a:lnTo>
                    <a:pt x="19" y="166"/>
                  </a:lnTo>
                  <a:lnTo>
                    <a:pt x="12" y="154"/>
                  </a:lnTo>
                  <a:lnTo>
                    <a:pt x="4" y="142"/>
                  </a:lnTo>
                  <a:lnTo>
                    <a:pt x="0" y="131"/>
                  </a:lnTo>
                  <a:lnTo>
                    <a:pt x="3" y="116"/>
                  </a:lnTo>
                  <a:lnTo>
                    <a:pt x="10" y="106"/>
                  </a:lnTo>
                  <a:lnTo>
                    <a:pt x="19" y="97"/>
                  </a:lnTo>
                  <a:lnTo>
                    <a:pt x="29" y="92"/>
                  </a:lnTo>
                  <a:lnTo>
                    <a:pt x="39" y="86"/>
                  </a:lnTo>
                  <a:lnTo>
                    <a:pt x="49" y="80"/>
                  </a:lnTo>
                  <a:lnTo>
                    <a:pt x="59" y="74"/>
                  </a:lnTo>
                  <a:lnTo>
                    <a:pt x="70" y="68"/>
                  </a:lnTo>
                  <a:lnTo>
                    <a:pt x="80" y="61"/>
                  </a:lnTo>
                  <a:lnTo>
                    <a:pt x="97" y="55"/>
                  </a:lnTo>
                  <a:lnTo>
                    <a:pt x="114" y="51"/>
                  </a:lnTo>
                  <a:lnTo>
                    <a:pt x="132" y="48"/>
                  </a:lnTo>
                  <a:lnTo>
                    <a:pt x="151" y="45"/>
                  </a:lnTo>
                  <a:lnTo>
                    <a:pt x="168" y="42"/>
                  </a:lnTo>
                  <a:lnTo>
                    <a:pt x="187" y="40"/>
                  </a:lnTo>
                  <a:lnTo>
                    <a:pt x="206" y="37"/>
                  </a:lnTo>
                  <a:lnTo>
                    <a:pt x="223" y="34"/>
                  </a:lnTo>
                  <a:lnTo>
                    <a:pt x="245" y="29"/>
                  </a:lnTo>
                  <a:lnTo>
                    <a:pt x="268" y="25"/>
                  </a:lnTo>
                  <a:lnTo>
                    <a:pt x="291" y="19"/>
                  </a:lnTo>
                  <a:lnTo>
                    <a:pt x="313" y="15"/>
                  </a:lnTo>
                  <a:lnTo>
                    <a:pt x="336" y="9"/>
                  </a:lnTo>
                  <a:lnTo>
                    <a:pt x="359" y="5"/>
                  </a:lnTo>
                  <a:lnTo>
                    <a:pt x="382" y="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3" name="Freeform 53"/>
            <p:cNvSpPr>
              <a:spLocks noChangeArrowheads="1"/>
            </p:cNvSpPr>
            <p:nvPr/>
          </p:nvSpPr>
          <p:spPr bwMode="auto">
            <a:xfrm flipH="1">
              <a:off x="246" y="666"/>
              <a:ext cx="313" cy="74"/>
            </a:xfrm>
            <a:custGeom>
              <a:avLst/>
              <a:gdLst>
                <a:gd name="T0" fmla="*/ 552 w 554"/>
                <a:gd name="T1" fmla="*/ 26 h 131"/>
                <a:gd name="T2" fmla="*/ 554 w 554"/>
                <a:gd name="T3" fmla="*/ 31 h 131"/>
                <a:gd name="T4" fmla="*/ 547 w 554"/>
                <a:gd name="T5" fmla="*/ 37 h 131"/>
                <a:gd name="T6" fmla="*/ 494 w 554"/>
                <a:gd name="T7" fmla="*/ 34 h 131"/>
                <a:gd name="T8" fmla="*/ 444 w 554"/>
                <a:gd name="T9" fmla="*/ 31 h 131"/>
                <a:gd name="T10" fmla="*/ 392 w 554"/>
                <a:gd name="T11" fmla="*/ 30 h 131"/>
                <a:gd name="T12" fmla="*/ 341 w 554"/>
                <a:gd name="T13" fmla="*/ 30 h 131"/>
                <a:gd name="T14" fmla="*/ 289 w 554"/>
                <a:gd name="T15" fmla="*/ 30 h 131"/>
                <a:gd name="T16" fmla="*/ 238 w 554"/>
                <a:gd name="T17" fmla="*/ 31 h 131"/>
                <a:gd name="T18" fmla="*/ 187 w 554"/>
                <a:gd name="T19" fmla="*/ 33 h 131"/>
                <a:gd name="T20" fmla="*/ 138 w 554"/>
                <a:gd name="T21" fmla="*/ 36 h 131"/>
                <a:gd name="T22" fmla="*/ 113 w 554"/>
                <a:gd name="T23" fmla="*/ 40 h 131"/>
                <a:gd name="T24" fmla="*/ 90 w 554"/>
                <a:gd name="T25" fmla="*/ 44 h 131"/>
                <a:gd name="T26" fmla="*/ 69 w 554"/>
                <a:gd name="T27" fmla="*/ 52 h 131"/>
                <a:gd name="T28" fmla="*/ 48 w 554"/>
                <a:gd name="T29" fmla="*/ 63 h 131"/>
                <a:gd name="T30" fmla="*/ 53 w 554"/>
                <a:gd name="T31" fmla="*/ 72 h 131"/>
                <a:gd name="T32" fmla="*/ 64 w 554"/>
                <a:gd name="T33" fmla="*/ 78 h 131"/>
                <a:gd name="T34" fmla="*/ 95 w 554"/>
                <a:gd name="T35" fmla="*/ 82 h 131"/>
                <a:gd name="T36" fmla="*/ 126 w 554"/>
                <a:gd name="T37" fmla="*/ 85 h 131"/>
                <a:gd name="T38" fmla="*/ 158 w 554"/>
                <a:gd name="T39" fmla="*/ 85 h 131"/>
                <a:gd name="T40" fmla="*/ 190 w 554"/>
                <a:gd name="T41" fmla="*/ 85 h 131"/>
                <a:gd name="T42" fmla="*/ 232 w 554"/>
                <a:gd name="T43" fmla="*/ 91 h 131"/>
                <a:gd name="T44" fmla="*/ 276 w 554"/>
                <a:gd name="T45" fmla="*/ 95 h 131"/>
                <a:gd name="T46" fmla="*/ 319 w 554"/>
                <a:gd name="T47" fmla="*/ 100 h 131"/>
                <a:gd name="T48" fmla="*/ 363 w 554"/>
                <a:gd name="T49" fmla="*/ 102 h 131"/>
                <a:gd name="T50" fmla="*/ 406 w 554"/>
                <a:gd name="T51" fmla="*/ 105 h 131"/>
                <a:gd name="T52" fmla="*/ 450 w 554"/>
                <a:gd name="T53" fmla="*/ 110 h 131"/>
                <a:gd name="T54" fmla="*/ 493 w 554"/>
                <a:gd name="T55" fmla="*/ 114 h 131"/>
                <a:gd name="T56" fmla="*/ 536 w 554"/>
                <a:gd name="T57" fmla="*/ 118 h 131"/>
                <a:gd name="T58" fmla="*/ 541 w 554"/>
                <a:gd name="T59" fmla="*/ 123 h 131"/>
                <a:gd name="T60" fmla="*/ 539 w 554"/>
                <a:gd name="T61" fmla="*/ 129 h 131"/>
                <a:gd name="T62" fmla="*/ 503 w 554"/>
                <a:gd name="T63" fmla="*/ 130 h 131"/>
                <a:gd name="T64" fmla="*/ 447 w 554"/>
                <a:gd name="T65" fmla="*/ 127 h 131"/>
                <a:gd name="T66" fmla="*/ 392 w 554"/>
                <a:gd name="T67" fmla="*/ 124 h 131"/>
                <a:gd name="T68" fmla="*/ 337 w 554"/>
                <a:gd name="T69" fmla="*/ 121 h 131"/>
                <a:gd name="T70" fmla="*/ 281 w 554"/>
                <a:gd name="T71" fmla="*/ 118 h 131"/>
                <a:gd name="T72" fmla="*/ 226 w 554"/>
                <a:gd name="T73" fmla="*/ 117 h 131"/>
                <a:gd name="T74" fmla="*/ 170 w 554"/>
                <a:gd name="T75" fmla="*/ 117 h 131"/>
                <a:gd name="T76" fmla="*/ 115 w 554"/>
                <a:gd name="T77" fmla="*/ 117 h 131"/>
                <a:gd name="T78" fmla="*/ 77 w 554"/>
                <a:gd name="T79" fmla="*/ 118 h 131"/>
                <a:gd name="T80" fmla="*/ 60 w 554"/>
                <a:gd name="T81" fmla="*/ 114 h 131"/>
                <a:gd name="T82" fmla="*/ 42 w 554"/>
                <a:gd name="T83" fmla="*/ 110 h 131"/>
                <a:gd name="T84" fmla="*/ 27 w 554"/>
                <a:gd name="T85" fmla="*/ 102 h 131"/>
                <a:gd name="T86" fmla="*/ 11 w 554"/>
                <a:gd name="T87" fmla="*/ 88 h 131"/>
                <a:gd name="T88" fmla="*/ 0 w 554"/>
                <a:gd name="T89" fmla="*/ 62 h 131"/>
                <a:gd name="T90" fmla="*/ 15 w 554"/>
                <a:gd name="T91" fmla="*/ 33 h 131"/>
                <a:gd name="T92" fmla="*/ 42 w 554"/>
                <a:gd name="T93" fmla="*/ 13 h 131"/>
                <a:gd name="T94" fmla="*/ 76 w 554"/>
                <a:gd name="T95" fmla="*/ 2 h 131"/>
                <a:gd name="T96" fmla="*/ 112 w 554"/>
                <a:gd name="T97" fmla="*/ 0 h 131"/>
                <a:gd name="T98" fmla="*/ 147 w 554"/>
                <a:gd name="T99" fmla="*/ 0 h 131"/>
                <a:gd name="T100" fmla="*/ 177 w 554"/>
                <a:gd name="T101" fmla="*/ 0 h 131"/>
                <a:gd name="T102" fmla="*/ 208 w 554"/>
                <a:gd name="T103" fmla="*/ 0 h 131"/>
                <a:gd name="T104" fmla="*/ 241 w 554"/>
                <a:gd name="T105" fmla="*/ 0 h 131"/>
                <a:gd name="T106" fmla="*/ 276 w 554"/>
                <a:gd name="T107" fmla="*/ 2 h 131"/>
                <a:gd name="T108" fmla="*/ 312 w 554"/>
                <a:gd name="T109" fmla="*/ 5 h 131"/>
                <a:gd name="T110" fmla="*/ 350 w 554"/>
                <a:gd name="T111" fmla="*/ 7 h 131"/>
                <a:gd name="T112" fmla="*/ 386 w 554"/>
                <a:gd name="T113" fmla="*/ 8 h 131"/>
                <a:gd name="T114" fmla="*/ 423 w 554"/>
                <a:gd name="T115" fmla="*/ 11 h 131"/>
                <a:gd name="T116" fmla="*/ 460 w 554"/>
                <a:gd name="T117" fmla="*/ 14 h 131"/>
                <a:gd name="T118" fmla="*/ 496 w 554"/>
                <a:gd name="T119" fmla="*/ 17 h 131"/>
                <a:gd name="T120" fmla="*/ 532 w 554"/>
                <a:gd name="T121" fmla="*/ 21 h 13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54"/>
                <a:gd name="T184" fmla="*/ 0 h 131"/>
                <a:gd name="T185" fmla="*/ 554 w 554"/>
                <a:gd name="T186" fmla="*/ 131 h 13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54" h="131">
                  <a:moveTo>
                    <a:pt x="549" y="24"/>
                  </a:moveTo>
                  <a:lnTo>
                    <a:pt x="552" y="26"/>
                  </a:lnTo>
                  <a:lnTo>
                    <a:pt x="554" y="29"/>
                  </a:lnTo>
                  <a:lnTo>
                    <a:pt x="554" y="31"/>
                  </a:lnTo>
                  <a:lnTo>
                    <a:pt x="552" y="34"/>
                  </a:lnTo>
                  <a:lnTo>
                    <a:pt x="547" y="37"/>
                  </a:lnTo>
                  <a:lnTo>
                    <a:pt x="521" y="36"/>
                  </a:lnTo>
                  <a:lnTo>
                    <a:pt x="494" y="34"/>
                  </a:lnTo>
                  <a:lnTo>
                    <a:pt x="468" y="33"/>
                  </a:lnTo>
                  <a:lnTo>
                    <a:pt x="444" y="31"/>
                  </a:lnTo>
                  <a:lnTo>
                    <a:pt x="418" y="30"/>
                  </a:lnTo>
                  <a:lnTo>
                    <a:pt x="392" y="30"/>
                  </a:lnTo>
                  <a:lnTo>
                    <a:pt x="366" y="30"/>
                  </a:lnTo>
                  <a:lnTo>
                    <a:pt x="341" y="30"/>
                  </a:lnTo>
                  <a:lnTo>
                    <a:pt x="315" y="30"/>
                  </a:lnTo>
                  <a:lnTo>
                    <a:pt x="289" y="30"/>
                  </a:lnTo>
                  <a:lnTo>
                    <a:pt x="264" y="30"/>
                  </a:lnTo>
                  <a:lnTo>
                    <a:pt x="238" y="31"/>
                  </a:lnTo>
                  <a:lnTo>
                    <a:pt x="213" y="31"/>
                  </a:lnTo>
                  <a:lnTo>
                    <a:pt x="187" y="33"/>
                  </a:lnTo>
                  <a:lnTo>
                    <a:pt x="163" y="34"/>
                  </a:lnTo>
                  <a:lnTo>
                    <a:pt x="138" y="36"/>
                  </a:lnTo>
                  <a:lnTo>
                    <a:pt x="126" y="37"/>
                  </a:lnTo>
                  <a:lnTo>
                    <a:pt x="113" y="40"/>
                  </a:lnTo>
                  <a:lnTo>
                    <a:pt x="102" y="42"/>
                  </a:lnTo>
                  <a:lnTo>
                    <a:pt x="90" y="44"/>
                  </a:lnTo>
                  <a:lnTo>
                    <a:pt x="79" y="47"/>
                  </a:lnTo>
                  <a:lnTo>
                    <a:pt x="69" y="52"/>
                  </a:lnTo>
                  <a:lnTo>
                    <a:pt x="58" y="56"/>
                  </a:lnTo>
                  <a:lnTo>
                    <a:pt x="48" y="63"/>
                  </a:lnTo>
                  <a:lnTo>
                    <a:pt x="48" y="69"/>
                  </a:lnTo>
                  <a:lnTo>
                    <a:pt x="53" y="72"/>
                  </a:lnTo>
                  <a:lnTo>
                    <a:pt x="58" y="75"/>
                  </a:lnTo>
                  <a:lnTo>
                    <a:pt x="64" y="78"/>
                  </a:lnTo>
                  <a:lnTo>
                    <a:pt x="79" y="81"/>
                  </a:lnTo>
                  <a:lnTo>
                    <a:pt x="95" y="82"/>
                  </a:lnTo>
                  <a:lnTo>
                    <a:pt x="111" y="84"/>
                  </a:lnTo>
                  <a:lnTo>
                    <a:pt x="126" y="85"/>
                  </a:lnTo>
                  <a:lnTo>
                    <a:pt x="142" y="85"/>
                  </a:lnTo>
                  <a:lnTo>
                    <a:pt x="158" y="85"/>
                  </a:lnTo>
                  <a:lnTo>
                    <a:pt x="174" y="85"/>
                  </a:lnTo>
                  <a:lnTo>
                    <a:pt x="190" y="85"/>
                  </a:lnTo>
                  <a:lnTo>
                    <a:pt x="212" y="88"/>
                  </a:lnTo>
                  <a:lnTo>
                    <a:pt x="232" y="91"/>
                  </a:lnTo>
                  <a:lnTo>
                    <a:pt x="254" y="94"/>
                  </a:lnTo>
                  <a:lnTo>
                    <a:pt x="276" y="95"/>
                  </a:lnTo>
                  <a:lnTo>
                    <a:pt x="297" y="98"/>
                  </a:lnTo>
                  <a:lnTo>
                    <a:pt x="319" y="100"/>
                  </a:lnTo>
                  <a:lnTo>
                    <a:pt x="341" y="101"/>
                  </a:lnTo>
                  <a:lnTo>
                    <a:pt x="363" y="102"/>
                  </a:lnTo>
                  <a:lnTo>
                    <a:pt x="384" y="104"/>
                  </a:lnTo>
                  <a:lnTo>
                    <a:pt x="406" y="105"/>
                  </a:lnTo>
                  <a:lnTo>
                    <a:pt x="428" y="108"/>
                  </a:lnTo>
                  <a:lnTo>
                    <a:pt x="450" y="110"/>
                  </a:lnTo>
                  <a:lnTo>
                    <a:pt x="471" y="111"/>
                  </a:lnTo>
                  <a:lnTo>
                    <a:pt x="493" y="114"/>
                  </a:lnTo>
                  <a:lnTo>
                    <a:pt x="515" y="115"/>
                  </a:lnTo>
                  <a:lnTo>
                    <a:pt x="536" y="118"/>
                  </a:lnTo>
                  <a:lnTo>
                    <a:pt x="539" y="121"/>
                  </a:lnTo>
                  <a:lnTo>
                    <a:pt x="541" y="123"/>
                  </a:lnTo>
                  <a:lnTo>
                    <a:pt x="541" y="126"/>
                  </a:lnTo>
                  <a:lnTo>
                    <a:pt x="539" y="129"/>
                  </a:lnTo>
                  <a:lnTo>
                    <a:pt x="532" y="131"/>
                  </a:lnTo>
                  <a:lnTo>
                    <a:pt x="503" y="130"/>
                  </a:lnTo>
                  <a:lnTo>
                    <a:pt x="476" y="129"/>
                  </a:lnTo>
                  <a:lnTo>
                    <a:pt x="447" y="127"/>
                  </a:lnTo>
                  <a:lnTo>
                    <a:pt x="419" y="126"/>
                  </a:lnTo>
                  <a:lnTo>
                    <a:pt x="392" y="124"/>
                  </a:lnTo>
                  <a:lnTo>
                    <a:pt x="364" y="123"/>
                  </a:lnTo>
                  <a:lnTo>
                    <a:pt x="337" y="121"/>
                  </a:lnTo>
                  <a:lnTo>
                    <a:pt x="309" y="120"/>
                  </a:lnTo>
                  <a:lnTo>
                    <a:pt x="281" y="118"/>
                  </a:lnTo>
                  <a:lnTo>
                    <a:pt x="254" y="117"/>
                  </a:lnTo>
                  <a:lnTo>
                    <a:pt x="226" y="117"/>
                  </a:lnTo>
                  <a:lnTo>
                    <a:pt x="199" y="117"/>
                  </a:lnTo>
                  <a:lnTo>
                    <a:pt x="170" y="117"/>
                  </a:lnTo>
                  <a:lnTo>
                    <a:pt x="142" y="117"/>
                  </a:lnTo>
                  <a:lnTo>
                    <a:pt x="115" y="117"/>
                  </a:lnTo>
                  <a:lnTo>
                    <a:pt x="86" y="118"/>
                  </a:lnTo>
                  <a:lnTo>
                    <a:pt x="77" y="118"/>
                  </a:lnTo>
                  <a:lnTo>
                    <a:pt x="69" y="117"/>
                  </a:lnTo>
                  <a:lnTo>
                    <a:pt x="60" y="114"/>
                  </a:lnTo>
                  <a:lnTo>
                    <a:pt x="51" y="113"/>
                  </a:lnTo>
                  <a:lnTo>
                    <a:pt x="42" y="110"/>
                  </a:lnTo>
                  <a:lnTo>
                    <a:pt x="34" y="107"/>
                  </a:lnTo>
                  <a:lnTo>
                    <a:pt x="27" y="102"/>
                  </a:lnTo>
                  <a:lnTo>
                    <a:pt x="18" y="100"/>
                  </a:lnTo>
                  <a:lnTo>
                    <a:pt x="11" y="88"/>
                  </a:lnTo>
                  <a:lnTo>
                    <a:pt x="5" y="75"/>
                  </a:lnTo>
                  <a:lnTo>
                    <a:pt x="0" y="62"/>
                  </a:lnTo>
                  <a:lnTo>
                    <a:pt x="3" y="49"/>
                  </a:lnTo>
                  <a:lnTo>
                    <a:pt x="15" y="33"/>
                  </a:lnTo>
                  <a:lnTo>
                    <a:pt x="28" y="21"/>
                  </a:lnTo>
                  <a:lnTo>
                    <a:pt x="42" y="13"/>
                  </a:lnTo>
                  <a:lnTo>
                    <a:pt x="58" y="7"/>
                  </a:lnTo>
                  <a:lnTo>
                    <a:pt x="76" y="2"/>
                  </a:lnTo>
                  <a:lnTo>
                    <a:pt x="93" y="1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147" y="0"/>
                  </a:lnTo>
                  <a:lnTo>
                    <a:pt x="161" y="0"/>
                  </a:lnTo>
                  <a:lnTo>
                    <a:pt x="177" y="0"/>
                  </a:lnTo>
                  <a:lnTo>
                    <a:pt x="192" y="0"/>
                  </a:lnTo>
                  <a:lnTo>
                    <a:pt x="208" y="0"/>
                  </a:lnTo>
                  <a:lnTo>
                    <a:pt x="224" y="0"/>
                  </a:lnTo>
                  <a:lnTo>
                    <a:pt x="241" y="0"/>
                  </a:lnTo>
                  <a:lnTo>
                    <a:pt x="257" y="1"/>
                  </a:lnTo>
                  <a:lnTo>
                    <a:pt x="276" y="2"/>
                  </a:lnTo>
                  <a:lnTo>
                    <a:pt x="295" y="4"/>
                  </a:lnTo>
                  <a:lnTo>
                    <a:pt x="312" y="5"/>
                  </a:lnTo>
                  <a:lnTo>
                    <a:pt x="331" y="5"/>
                  </a:lnTo>
                  <a:lnTo>
                    <a:pt x="350" y="7"/>
                  </a:lnTo>
                  <a:lnTo>
                    <a:pt x="368" y="8"/>
                  </a:lnTo>
                  <a:lnTo>
                    <a:pt x="386" y="8"/>
                  </a:lnTo>
                  <a:lnTo>
                    <a:pt x="405" y="10"/>
                  </a:lnTo>
                  <a:lnTo>
                    <a:pt x="423" y="11"/>
                  </a:lnTo>
                  <a:lnTo>
                    <a:pt x="441" y="13"/>
                  </a:lnTo>
                  <a:lnTo>
                    <a:pt x="460" y="14"/>
                  </a:lnTo>
                  <a:lnTo>
                    <a:pt x="479" y="16"/>
                  </a:lnTo>
                  <a:lnTo>
                    <a:pt x="496" y="17"/>
                  </a:lnTo>
                  <a:lnTo>
                    <a:pt x="513" y="18"/>
                  </a:lnTo>
                  <a:lnTo>
                    <a:pt x="532" y="21"/>
                  </a:lnTo>
                  <a:lnTo>
                    <a:pt x="54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4" name="Freeform 54"/>
            <p:cNvSpPr>
              <a:spLocks noChangeArrowheads="1"/>
            </p:cNvSpPr>
            <p:nvPr/>
          </p:nvSpPr>
          <p:spPr bwMode="auto">
            <a:xfrm flipH="1">
              <a:off x="36" y="738"/>
              <a:ext cx="531" cy="77"/>
            </a:xfrm>
            <a:custGeom>
              <a:avLst/>
              <a:gdLst>
                <a:gd name="T0" fmla="*/ 922 w 936"/>
                <a:gd name="T1" fmla="*/ 39 h 137"/>
                <a:gd name="T2" fmla="*/ 878 w 936"/>
                <a:gd name="T3" fmla="*/ 55 h 137"/>
                <a:gd name="T4" fmla="*/ 833 w 936"/>
                <a:gd name="T5" fmla="*/ 69 h 137"/>
                <a:gd name="T6" fmla="*/ 787 w 936"/>
                <a:gd name="T7" fmla="*/ 82 h 137"/>
                <a:gd name="T8" fmla="*/ 742 w 936"/>
                <a:gd name="T9" fmla="*/ 97 h 137"/>
                <a:gd name="T10" fmla="*/ 697 w 936"/>
                <a:gd name="T11" fmla="*/ 111 h 137"/>
                <a:gd name="T12" fmla="*/ 647 w 936"/>
                <a:gd name="T13" fmla="*/ 126 h 137"/>
                <a:gd name="T14" fmla="*/ 594 w 936"/>
                <a:gd name="T15" fmla="*/ 136 h 137"/>
                <a:gd name="T16" fmla="*/ 535 w 936"/>
                <a:gd name="T17" fmla="*/ 137 h 137"/>
                <a:gd name="T18" fmla="*/ 463 w 936"/>
                <a:gd name="T19" fmla="*/ 136 h 137"/>
                <a:gd name="T20" fmla="*/ 392 w 936"/>
                <a:gd name="T21" fmla="*/ 130 h 137"/>
                <a:gd name="T22" fmla="*/ 321 w 936"/>
                <a:gd name="T23" fmla="*/ 123 h 137"/>
                <a:gd name="T24" fmla="*/ 251 w 936"/>
                <a:gd name="T25" fmla="*/ 117 h 137"/>
                <a:gd name="T26" fmla="*/ 181 w 936"/>
                <a:gd name="T27" fmla="*/ 113 h 137"/>
                <a:gd name="T28" fmla="*/ 124 w 936"/>
                <a:gd name="T29" fmla="*/ 105 h 137"/>
                <a:gd name="T30" fmla="*/ 66 w 936"/>
                <a:gd name="T31" fmla="*/ 97 h 137"/>
                <a:gd name="T32" fmla="*/ 18 w 936"/>
                <a:gd name="T33" fmla="*/ 76 h 137"/>
                <a:gd name="T34" fmla="*/ 0 w 936"/>
                <a:gd name="T35" fmla="*/ 34 h 137"/>
                <a:gd name="T36" fmla="*/ 26 w 936"/>
                <a:gd name="T37" fmla="*/ 5 h 137"/>
                <a:gd name="T38" fmla="*/ 55 w 936"/>
                <a:gd name="T39" fmla="*/ 2 h 137"/>
                <a:gd name="T40" fmla="*/ 67 w 936"/>
                <a:gd name="T41" fmla="*/ 17 h 137"/>
                <a:gd name="T42" fmla="*/ 50 w 936"/>
                <a:gd name="T43" fmla="*/ 31 h 137"/>
                <a:gd name="T44" fmla="*/ 51 w 936"/>
                <a:gd name="T45" fmla="*/ 53 h 137"/>
                <a:gd name="T46" fmla="*/ 73 w 936"/>
                <a:gd name="T47" fmla="*/ 63 h 137"/>
                <a:gd name="T48" fmla="*/ 100 w 936"/>
                <a:gd name="T49" fmla="*/ 69 h 137"/>
                <a:gd name="T50" fmla="*/ 129 w 936"/>
                <a:gd name="T51" fmla="*/ 72 h 137"/>
                <a:gd name="T52" fmla="*/ 213 w 936"/>
                <a:gd name="T53" fmla="*/ 76 h 137"/>
                <a:gd name="T54" fmla="*/ 294 w 936"/>
                <a:gd name="T55" fmla="*/ 82 h 137"/>
                <a:gd name="T56" fmla="*/ 376 w 936"/>
                <a:gd name="T57" fmla="*/ 88 h 137"/>
                <a:gd name="T58" fmla="*/ 457 w 936"/>
                <a:gd name="T59" fmla="*/ 95 h 137"/>
                <a:gd name="T60" fmla="*/ 539 w 936"/>
                <a:gd name="T61" fmla="*/ 99 h 137"/>
                <a:gd name="T62" fmla="*/ 565 w 936"/>
                <a:gd name="T63" fmla="*/ 84 h 137"/>
                <a:gd name="T64" fmla="*/ 570 w 936"/>
                <a:gd name="T65" fmla="*/ 56 h 137"/>
                <a:gd name="T66" fmla="*/ 599 w 936"/>
                <a:gd name="T67" fmla="*/ 34 h 137"/>
                <a:gd name="T68" fmla="*/ 620 w 936"/>
                <a:gd name="T69" fmla="*/ 33 h 137"/>
                <a:gd name="T70" fmla="*/ 606 w 936"/>
                <a:gd name="T71" fmla="*/ 62 h 137"/>
                <a:gd name="T72" fmla="*/ 613 w 936"/>
                <a:gd name="T73" fmla="*/ 98 h 137"/>
                <a:gd name="T74" fmla="*/ 665 w 936"/>
                <a:gd name="T75" fmla="*/ 92 h 137"/>
                <a:gd name="T76" fmla="*/ 716 w 936"/>
                <a:gd name="T77" fmla="*/ 81 h 137"/>
                <a:gd name="T78" fmla="*/ 765 w 936"/>
                <a:gd name="T79" fmla="*/ 66 h 137"/>
                <a:gd name="T80" fmla="*/ 813 w 936"/>
                <a:gd name="T81" fmla="*/ 50 h 137"/>
                <a:gd name="T82" fmla="*/ 862 w 936"/>
                <a:gd name="T83" fmla="*/ 39 h 137"/>
                <a:gd name="T84" fmla="*/ 894 w 936"/>
                <a:gd name="T85" fmla="*/ 33 h 137"/>
                <a:gd name="T86" fmla="*/ 915 w 936"/>
                <a:gd name="T87" fmla="*/ 24 h 137"/>
                <a:gd name="T88" fmla="*/ 936 w 936"/>
                <a:gd name="T89" fmla="*/ 26 h 13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36"/>
                <a:gd name="T136" fmla="*/ 0 h 137"/>
                <a:gd name="T137" fmla="*/ 936 w 936"/>
                <a:gd name="T138" fmla="*/ 137 h 13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36" h="137">
                  <a:moveTo>
                    <a:pt x="936" y="26"/>
                  </a:moveTo>
                  <a:lnTo>
                    <a:pt x="936" y="31"/>
                  </a:lnTo>
                  <a:lnTo>
                    <a:pt x="922" y="39"/>
                  </a:lnTo>
                  <a:lnTo>
                    <a:pt x="907" y="44"/>
                  </a:lnTo>
                  <a:lnTo>
                    <a:pt x="893" y="50"/>
                  </a:lnTo>
                  <a:lnTo>
                    <a:pt x="878" y="55"/>
                  </a:lnTo>
                  <a:lnTo>
                    <a:pt x="862" y="60"/>
                  </a:lnTo>
                  <a:lnTo>
                    <a:pt x="848" y="65"/>
                  </a:lnTo>
                  <a:lnTo>
                    <a:pt x="833" y="69"/>
                  </a:lnTo>
                  <a:lnTo>
                    <a:pt x="817" y="73"/>
                  </a:lnTo>
                  <a:lnTo>
                    <a:pt x="803" y="78"/>
                  </a:lnTo>
                  <a:lnTo>
                    <a:pt x="787" y="82"/>
                  </a:lnTo>
                  <a:lnTo>
                    <a:pt x="773" y="86"/>
                  </a:lnTo>
                  <a:lnTo>
                    <a:pt x="758" y="91"/>
                  </a:lnTo>
                  <a:lnTo>
                    <a:pt x="742" y="97"/>
                  </a:lnTo>
                  <a:lnTo>
                    <a:pt x="728" y="101"/>
                  </a:lnTo>
                  <a:lnTo>
                    <a:pt x="712" y="105"/>
                  </a:lnTo>
                  <a:lnTo>
                    <a:pt x="697" y="111"/>
                  </a:lnTo>
                  <a:lnTo>
                    <a:pt x="680" y="117"/>
                  </a:lnTo>
                  <a:lnTo>
                    <a:pt x="664" y="121"/>
                  </a:lnTo>
                  <a:lnTo>
                    <a:pt x="647" y="126"/>
                  </a:lnTo>
                  <a:lnTo>
                    <a:pt x="629" y="130"/>
                  </a:lnTo>
                  <a:lnTo>
                    <a:pt x="612" y="133"/>
                  </a:lnTo>
                  <a:lnTo>
                    <a:pt x="594" y="136"/>
                  </a:lnTo>
                  <a:lnTo>
                    <a:pt x="577" y="137"/>
                  </a:lnTo>
                  <a:lnTo>
                    <a:pt x="558" y="137"/>
                  </a:lnTo>
                  <a:lnTo>
                    <a:pt x="535" y="137"/>
                  </a:lnTo>
                  <a:lnTo>
                    <a:pt x="510" y="137"/>
                  </a:lnTo>
                  <a:lnTo>
                    <a:pt x="487" y="137"/>
                  </a:lnTo>
                  <a:lnTo>
                    <a:pt x="463" y="136"/>
                  </a:lnTo>
                  <a:lnTo>
                    <a:pt x="439" y="134"/>
                  </a:lnTo>
                  <a:lnTo>
                    <a:pt x="415" y="133"/>
                  </a:lnTo>
                  <a:lnTo>
                    <a:pt x="392" y="130"/>
                  </a:lnTo>
                  <a:lnTo>
                    <a:pt x="368" y="128"/>
                  </a:lnTo>
                  <a:lnTo>
                    <a:pt x="345" y="126"/>
                  </a:lnTo>
                  <a:lnTo>
                    <a:pt x="321" y="123"/>
                  </a:lnTo>
                  <a:lnTo>
                    <a:pt x="297" y="121"/>
                  </a:lnTo>
                  <a:lnTo>
                    <a:pt x="274" y="118"/>
                  </a:lnTo>
                  <a:lnTo>
                    <a:pt x="251" y="117"/>
                  </a:lnTo>
                  <a:lnTo>
                    <a:pt x="228" y="115"/>
                  </a:lnTo>
                  <a:lnTo>
                    <a:pt x="205" y="114"/>
                  </a:lnTo>
                  <a:lnTo>
                    <a:pt x="181" y="113"/>
                  </a:lnTo>
                  <a:lnTo>
                    <a:pt x="163" y="110"/>
                  </a:lnTo>
                  <a:lnTo>
                    <a:pt x="144" y="108"/>
                  </a:lnTo>
                  <a:lnTo>
                    <a:pt x="124" y="105"/>
                  </a:lnTo>
                  <a:lnTo>
                    <a:pt x="105" y="104"/>
                  </a:lnTo>
                  <a:lnTo>
                    <a:pt x="84" y="101"/>
                  </a:lnTo>
                  <a:lnTo>
                    <a:pt x="66" y="97"/>
                  </a:lnTo>
                  <a:lnTo>
                    <a:pt x="47" y="92"/>
                  </a:lnTo>
                  <a:lnTo>
                    <a:pt x="29" y="85"/>
                  </a:lnTo>
                  <a:lnTo>
                    <a:pt x="18" y="76"/>
                  </a:lnTo>
                  <a:lnTo>
                    <a:pt x="8" y="63"/>
                  </a:lnTo>
                  <a:lnTo>
                    <a:pt x="2" y="50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15" y="13"/>
                  </a:lnTo>
                  <a:lnTo>
                    <a:pt x="26" y="5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1" y="10"/>
                  </a:lnTo>
                  <a:lnTo>
                    <a:pt x="67" y="17"/>
                  </a:lnTo>
                  <a:lnTo>
                    <a:pt x="61" y="21"/>
                  </a:lnTo>
                  <a:lnTo>
                    <a:pt x="54" y="26"/>
                  </a:lnTo>
                  <a:lnTo>
                    <a:pt x="50" y="31"/>
                  </a:lnTo>
                  <a:lnTo>
                    <a:pt x="48" y="39"/>
                  </a:lnTo>
                  <a:lnTo>
                    <a:pt x="48" y="46"/>
                  </a:lnTo>
                  <a:lnTo>
                    <a:pt x="51" y="53"/>
                  </a:lnTo>
                  <a:lnTo>
                    <a:pt x="57" y="57"/>
                  </a:lnTo>
                  <a:lnTo>
                    <a:pt x="64" y="60"/>
                  </a:lnTo>
                  <a:lnTo>
                    <a:pt x="73" y="63"/>
                  </a:lnTo>
                  <a:lnTo>
                    <a:pt x="82" y="66"/>
                  </a:lnTo>
                  <a:lnTo>
                    <a:pt x="92" y="68"/>
                  </a:lnTo>
                  <a:lnTo>
                    <a:pt x="100" y="69"/>
                  </a:lnTo>
                  <a:lnTo>
                    <a:pt x="111" y="71"/>
                  </a:lnTo>
                  <a:lnTo>
                    <a:pt x="119" y="72"/>
                  </a:lnTo>
                  <a:lnTo>
                    <a:pt x="129" y="72"/>
                  </a:lnTo>
                  <a:lnTo>
                    <a:pt x="158" y="73"/>
                  </a:lnTo>
                  <a:lnTo>
                    <a:pt x="186" y="75"/>
                  </a:lnTo>
                  <a:lnTo>
                    <a:pt x="213" y="76"/>
                  </a:lnTo>
                  <a:lnTo>
                    <a:pt x="241" y="78"/>
                  </a:lnTo>
                  <a:lnTo>
                    <a:pt x="268" y="79"/>
                  </a:lnTo>
                  <a:lnTo>
                    <a:pt x="294" y="82"/>
                  </a:lnTo>
                  <a:lnTo>
                    <a:pt x="322" y="84"/>
                  </a:lnTo>
                  <a:lnTo>
                    <a:pt x="348" y="86"/>
                  </a:lnTo>
                  <a:lnTo>
                    <a:pt x="376" y="88"/>
                  </a:lnTo>
                  <a:lnTo>
                    <a:pt x="402" y="91"/>
                  </a:lnTo>
                  <a:lnTo>
                    <a:pt x="429" y="92"/>
                  </a:lnTo>
                  <a:lnTo>
                    <a:pt x="457" y="95"/>
                  </a:lnTo>
                  <a:lnTo>
                    <a:pt x="484" y="97"/>
                  </a:lnTo>
                  <a:lnTo>
                    <a:pt x="510" y="98"/>
                  </a:lnTo>
                  <a:lnTo>
                    <a:pt x="539" y="99"/>
                  </a:lnTo>
                  <a:lnTo>
                    <a:pt x="567" y="101"/>
                  </a:lnTo>
                  <a:lnTo>
                    <a:pt x="567" y="92"/>
                  </a:lnTo>
                  <a:lnTo>
                    <a:pt x="565" y="84"/>
                  </a:lnTo>
                  <a:lnTo>
                    <a:pt x="564" y="76"/>
                  </a:lnTo>
                  <a:lnTo>
                    <a:pt x="564" y="68"/>
                  </a:lnTo>
                  <a:lnTo>
                    <a:pt x="570" y="56"/>
                  </a:lnTo>
                  <a:lnTo>
                    <a:pt x="578" y="47"/>
                  </a:lnTo>
                  <a:lnTo>
                    <a:pt x="589" y="40"/>
                  </a:lnTo>
                  <a:lnTo>
                    <a:pt x="599" y="34"/>
                  </a:lnTo>
                  <a:lnTo>
                    <a:pt x="607" y="36"/>
                  </a:lnTo>
                  <a:lnTo>
                    <a:pt x="615" y="33"/>
                  </a:lnTo>
                  <a:lnTo>
                    <a:pt x="620" y="33"/>
                  </a:lnTo>
                  <a:lnTo>
                    <a:pt x="623" y="42"/>
                  </a:lnTo>
                  <a:lnTo>
                    <a:pt x="613" y="50"/>
                  </a:lnTo>
                  <a:lnTo>
                    <a:pt x="606" y="62"/>
                  </a:lnTo>
                  <a:lnTo>
                    <a:pt x="602" y="73"/>
                  </a:lnTo>
                  <a:lnTo>
                    <a:pt x="603" y="88"/>
                  </a:lnTo>
                  <a:lnTo>
                    <a:pt x="613" y="98"/>
                  </a:lnTo>
                  <a:lnTo>
                    <a:pt x="631" y="97"/>
                  </a:lnTo>
                  <a:lnTo>
                    <a:pt x="649" y="95"/>
                  </a:lnTo>
                  <a:lnTo>
                    <a:pt x="665" y="92"/>
                  </a:lnTo>
                  <a:lnTo>
                    <a:pt x="683" y="89"/>
                  </a:lnTo>
                  <a:lnTo>
                    <a:pt x="700" y="85"/>
                  </a:lnTo>
                  <a:lnTo>
                    <a:pt x="716" y="81"/>
                  </a:lnTo>
                  <a:lnTo>
                    <a:pt x="732" y="76"/>
                  </a:lnTo>
                  <a:lnTo>
                    <a:pt x="749" y="71"/>
                  </a:lnTo>
                  <a:lnTo>
                    <a:pt x="765" y="66"/>
                  </a:lnTo>
                  <a:lnTo>
                    <a:pt x="781" y="60"/>
                  </a:lnTo>
                  <a:lnTo>
                    <a:pt x="797" y="56"/>
                  </a:lnTo>
                  <a:lnTo>
                    <a:pt x="813" y="50"/>
                  </a:lnTo>
                  <a:lnTo>
                    <a:pt x="829" y="46"/>
                  </a:lnTo>
                  <a:lnTo>
                    <a:pt x="846" y="42"/>
                  </a:lnTo>
                  <a:lnTo>
                    <a:pt x="862" y="39"/>
                  </a:lnTo>
                  <a:lnTo>
                    <a:pt x="880" y="36"/>
                  </a:lnTo>
                  <a:lnTo>
                    <a:pt x="887" y="34"/>
                  </a:lnTo>
                  <a:lnTo>
                    <a:pt x="894" y="33"/>
                  </a:lnTo>
                  <a:lnTo>
                    <a:pt x="900" y="30"/>
                  </a:lnTo>
                  <a:lnTo>
                    <a:pt x="907" y="27"/>
                  </a:lnTo>
                  <a:lnTo>
                    <a:pt x="915" y="24"/>
                  </a:lnTo>
                  <a:lnTo>
                    <a:pt x="922" y="23"/>
                  </a:lnTo>
                  <a:lnTo>
                    <a:pt x="929" y="24"/>
                  </a:lnTo>
                  <a:lnTo>
                    <a:pt x="9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5" name="Freeform 55"/>
            <p:cNvSpPr>
              <a:spLocks noChangeArrowheads="1"/>
            </p:cNvSpPr>
            <p:nvPr/>
          </p:nvSpPr>
          <p:spPr bwMode="auto">
            <a:xfrm flipH="1">
              <a:off x="56" y="793"/>
              <a:ext cx="499" cy="74"/>
            </a:xfrm>
            <a:custGeom>
              <a:avLst/>
              <a:gdLst>
                <a:gd name="T0" fmla="*/ 876 w 880"/>
                <a:gd name="T1" fmla="*/ 16 h 133"/>
                <a:gd name="T2" fmla="*/ 854 w 880"/>
                <a:gd name="T3" fmla="*/ 28 h 133"/>
                <a:gd name="T4" fmla="*/ 830 w 880"/>
                <a:gd name="T5" fmla="*/ 38 h 133"/>
                <a:gd name="T6" fmla="*/ 801 w 880"/>
                <a:gd name="T7" fmla="*/ 51 h 133"/>
                <a:gd name="T8" fmla="*/ 772 w 880"/>
                <a:gd name="T9" fmla="*/ 65 h 133"/>
                <a:gd name="T10" fmla="*/ 743 w 880"/>
                <a:gd name="T11" fmla="*/ 78 h 133"/>
                <a:gd name="T12" fmla="*/ 714 w 880"/>
                <a:gd name="T13" fmla="*/ 91 h 133"/>
                <a:gd name="T14" fmla="*/ 683 w 880"/>
                <a:gd name="T15" fmla="*/ 103 h 133"/>
                <a:gd name="T16" fmla="*/ 654 w 880"/>
                <a:gd name="T17" fmla="*/ 113 h 133"/>
                <a:gd name="T18" fmla="*/ 624 w 880"/>
                <a:gd name="T19" fmla="*/ 122 h 133"/>
                <a:gd name="T20" fmla="*/ 601 w 880"/>
                <a:gd name="T21" fmla="*/ 126 h 133"/>
                <a:gd name="T22" fmla="*/ 586 w 880"/>
                <a:gd name="T23" fmla="*/ 129 h 133"/>
                <a:gd name="T24" fmla="*/ 572 w 880"/>
                <a:gd name="T25" fmla="*/ 132 h 133"/>
                <a:gd name="T26" fmla="*/ 556 w 880"/>
                <a:gd name="T27" fmla="*/ 133 h 133"/>
                <a:gd name="T28" fmla="*/ 517 w 880"/>
                <a:gd name="T29" fmla="*/ 130 h 133"/>
                <a:gd name="T30" fmla="*/ 455 w 880"/>
                <a:gd name="T31" fmla="*/ 123 h 133"/>
                <a:gd name="T32" fmla="*/ 394 w 880"/>
                <a:gd name="T33" fmla="*/ 114 h 133"/>
                <a:gd name="T34" fmla="*/ 333 w 880"/>
                <a:gd name="T35" fmla="*/ 106 h 133"/>
                <a:gd name="T36" fmla="*/ 271 w 880"/>
                <a:gd name="T37" fmla="*/ 97 h 133"/>
                <a:gd name="T38" fmla="*/ 210 w 880"/>
                <a:gd name="T39" fmla="*/ 90 h 133"/>
                <a:gd name="T40" fmla="*/ 147 w 880"/>
                <a:gd name="T41" fmla="*/ 83 h 133"/>
                <a:gd name="T42" fmla="*/ 85 w 880"/>
                <a:gd name="T43" fmla="*/ 77 h 133"/>
                <a:gd name="T44" fmla="*/ 45 w 880"/>
                <a:gd name="T45" fmla="*/ 72 h 133"/>
                <a:gd name="T46" fmla="*/ 30 w 880"/>
                <a:gd name="T47" fmla="*/ 65 h 133"/>
                <a:gd name="T48" fmla="*/ 17 w 880"/>
                <a:gd name="T49" fmla="*/ 55 h 133"/>
                <a:gd name="T50" fmla="*/ 8 w 880"/>
                <a:gd name="T51" fmla="*/ 43 h 133"/>
                <a:gd name="T52" fmla="*/ 1 w 880"/>
                <a:gd name="T53" fmla="*/ 28 h 133"/>
                <a:gd name="T54" fmla="*/ 0 w 880"/>
                <a:gd name="T55" fmla="*/ 10 h 133"/>
                <a:gd name="T56" fmla="*/ 8 w 880"/>
                <a:gd name="T57" fmla="*/ 0 h 133"/>
                <a:gd name="T58" fmla="*/ 14 w 880"/>
                <a:gd name="T59" fmla="*/ 12 h 133"/>
                <a:gd name="T60" fmla="*/ 24 w 880"/>
                <a:gd name="T61" fmla="*/ 26 h 133"/>
                <a:gd name="T62" fmla="*/ 40 w 880"/>
                <a:gd name="T63" fmla="*/ 36 h 133"/>
                <a:gd name="T64" fmla="*/ 58 w 880"/>
                <a:gd name="T65" fmla="*/ 43 h 133"/>
                <a:gd name="T66" fmla="*/ 78 w 880"/>
                <a:gd name="T67" fmla="*/ 46 h 133"/>
                <a:gd name="T68" fmla="*/ 117 w 880"/>
                <a:gd name="T69" fmla="*/ 49 h 133"/>
                <a:gd name="T70" fmla="*/ 175 w 880"/>
                <a:gd name="T71" fmla="*/ 54 h 133"/>
                <a:gd name="T72" fmla="*/ 231 w 880"/>
                <a:gd name="T73" fmla="*/ 57 h 133"/>
                <a:gd name="T74" fmla="*/ 288 w 880"/>
                <a:gd name="T75" fmla="*/ 62 h 133"/>
                <a:gd name="T76" fmla="*/ 336 w 880"/>
                <a:gd name="T77" fmla="*/ 67 h 133"/>
                <a:gd name="T78" fmla="*/ 372 w 880"/>
                <a:gd name="T79" fmla="*/ 70 h 133"/>
                <a:gd name="T80" fmla="*/ 408 w 880"/>
                <a:gd name="T81" fmla="*/ 74 h 133"/>
                <a:gd name="T82" fmla="*/ 444 w 880"/>
                <a:gd name="T83" fmla="*/ 80 h 133"/>
                <a:gd name="T84" fmla="*/ 479 w 880"/>
                <a:gd name="T85" fmla="*/ 84 h 133"/>
                <a:gd name="T86" fmla="*/ 515 w 880"/>
                <a:gd name="T87" fmla="*/ 87 h 133"/>
                <a:gd name="T88" fmla="*/ 552 w 880"/>
                <a:gd name="T89" fmla="*/ 88 h 133"/>
                <a:gd name="T90" fmla="*/ 588 w 880"/>
                <a:gd name="T91" fmla="*/ 86 h 133"/>
                <a:gd name="T92" fmla="*/ 628 w 880"/>
                <a:gd name="T93" fmla="*/ 78 h 133"/>
                <a:gd name="T94" fmla="*/ 672 w 880"/>
                <a:gd name="T95" fmla="*/ 70 h 133"/>
                <a:gd name="T96" fmla="*/ 717 w 880"/>
                <a:gd name="T97" fmla="*/ 58 h 133"/>
                <a:gd name="T98" fmla="*/ 759 w 880"/>
                <a:gd name="T99" fmla="*/ 45 h 133"/>
                <a:gd name="T100" fmla="*/ 792 w 880"/>
                <a:gd name="T101" fmla="*/ 32 h 133"/>
                <a:gd name="T102" fmla="*/ 817 w 880"/>
                <a:gd name="T103" fmla="*/ 22 h 133"/>
                <a:gd name="T104" fmla="*/ 841 w 880"/>
                <a:gd name="T105" fmla="*/ 13 h 133"/>
                <a:gd name="T106" fmla="*/ 867 w 880"/>
                <a:gd name="T107" fmla="*/ 6 h 13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80"/>
                <a:gd name="T163" fmla="*/ 0 h 133"/>
                <a:gd name="T164" fmla="*/ 880 w 880"/>
                <a:gd name="T165" fmla="*/ 133 h 13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80" h="133">
                  <a:moveTo>
                    <a:pt x="880" y="6"/>
                  </a:moveTo>
                  <a:lnTo>
                    <a:pt x="876" y="16"/>
                  </a:lnTo>
                  <a:lnTo>
                    <a:pt x="866" y="23"/>
                  </a:lnTo>
                  <a:lnTo>
                    <a:pt x="854" y="28"/>
                  </a:lnTo>
                  <a:lnTo>
                    <a:pt x="844" y="32"/>
                  </a:lnTo>
                  <a:lnTo>
                    <a:pt x="830" y="38"/>
                  </a:lnTo>
                  <a:lnTo>
                    <a:pt x="815" y="45"/>
                  </a:lnTo>
                  <a:lnTo>
                    <a:pt x="801" y="51"/>
                  </a:lnTo>
                  <a:lnTo>
                    <a:pt x="786" y="58"/>
                  </a:lnTo>
                  <a:lnTo>
                    <a:pt x="772" y="65"/>
                  </a:lnTo>
                  <a:lnTo>
                    <a:pt x="757" y="71"/>
                  </a:lnTo>
                  <a:lnTo>
                    <a:pt x="743" y="78"/>
                  </a:lnTo>
                  <a:lnTo>
                    <a:pt x="728" y="84"/>
                  </a:lnTo>
                  <a:lnTo>
                    <a:pt x="714" y="91"/>
                  </a:lnTo>
                  <a:lnTo>
                    <a:pt x="698" y="97"/>
                  </a:lnTo>
                  <a:lnTo>
                    <a:pt x="683" y="103"/>
                  </a:lnTo>
                  <a:lnTo>
                    <a:pt x="669" y="109"/>
                  </a:lnTo>
                  <a:lnTo>
                    <a:pt x="654" y="113"/>
                  </a:lnTo>
                  <a:lnTo>
                    <a:pt x="639" y="117"/>
                  </a:lnTo>
                  <a:lnTo>
                    <a:pt x="624" y="122"/>
                  </a:lnTo>
                  <a:lnTo>
                    <a:pt x="608" y="126"/>
                  </a:lnTo>
                  <a:lnTo>
                    <a:pt x="601" y="126"/>
                  </a:lnTo>
                  <a:lnTo>
                    <a:pt x="594" y="128"/>
                  </a:lnTo>
                  <a:lnTo>
                    <a:pt x="586" y="129"/>
                  </a:lnTo>
                  <a:lnTo>
                    <a:pt x="579" y="130"/>
                  </a:lnTo>
                  <a:lnTo>
                    <a:pt x="572" y="132"/>
                  </a:lnTo>
                  <a:lnTo>
                    <a:pt x="563" y="133"/>
                  </a:lnTo>
                  <a:lnTo>
                    <a:pt x="556" y="133"/>
                  </a:lnTo>
                  <a:lnTo>
                    <a:pt x="549" y="133"/>
                  </a:lnTo>
                  <a:lnTo>
                    <a:pt x="517" y="130"/>
                  </a:lnTo>
                  <a:lnTo>
                    <a:pt x="486" y="128"/>
                  </a:lnTo>
                  <a:lnTo>
                    <a:pt x="455" y="123"/>
                  </a:lnTo>
                  <a:lnTo>
                    <a:pt x="424" y="119"/>
                  </a:lnTo>
                  <a:lnTo>
                    <a:pt x="394" y="114"/>
                  </a:lnTo>
                  <a:lnTo>
                    <a:pt x="363" y="110"/>
                  </a:lnTo>
                  <a:lnTo>
                    <a:pt x="333" y="106"/>
                  </a:lnTo>
                  <a:lnTo>
                    <a:pt x="301" y="101"/>
                  </a:lnTo>
                  <a:lnTo>
                    <a:pt x="271" y="97"/>
                  </a:lnTo>
                  <a:lnTo>
                    <a:pt x="240" y="93"/>
                  </a:lnTo>
                  <a:lnTo>
                    <a:pt x="210" y="90"/>
                  </a:lnTo>
                  <a:lnTo>
                    <a:pt x="178" y="86"/>
                  </a:lnTo>
                  <a:lnTo>
                    <a:pt x="147" y="83"/>
                  </a:lnTo>
                  <a:lnTo>
                    <a:pt x="117" y="78"/>
                  </a:lnTo>
                  <a:lnTo>
                    <a:pt x="85" y="77"/>
                  </a:lnTo>
                  <a:lnTo>
                    <a:pt x="53" y="74"/>
                  </a:lnTo>
                  <a:lnTo>
                    <a:pt x="45" y="72"/>
                  </a:lnTo>
                  <a:lnTo>
                    <a:pt x="37" y="68"/>
                  </a:lnTo>
                  <a:lnTo>
                    <a:pt x="30" y="65"/>
                  </a:lnTo>
                  <a:lnTo>
                    <a:pt x="24" y="61"/>
                  </a:lnTo>
                  <a:lnTo>
                    <a:pt x="17" y="55"/>
                  </a:lnTo>
                  <a:lnTo>
                    <a:pt x="13" y="49"/>
                  </a:lnTo>
                  <a:lnTo>
                    <a:pt x="8" y="43"/>
                  </a:lnTo>
                  <a:lnTo>
                    <a:pt x="4" y="36"/>
                  </a:lnTo>
                  <a:lnTo>
                    <a:pt x="1" y="28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1" y="1"/>
                  </a:lnTo>
                  <a:lnTo>
                    <a:pt x="8" y="0"/>
                  </a:lnTo>
                  <a:lnTo>
                    <a:pt x="11" y="4"/>
                  </a:lnTo>
                  <a:lnTo>
                    <a:pt x="14" y="12"/>
                  </a:lnTo>
                  <a:lnTo>
                    <a:pt x="17" y="17"/>
                  </a:lnTo>
                  <a:lnTo>
                    <a:pt x="24" y="26"/>
                  </a:lnTo>
                  <a:lnTo>
                    <a:pt x="32" y="32"/>
                  </a:lnTo>
                  <a:lnTo>
                    <a:pt x="40" y="36"/>
                  </a:lnTo>
                  <a:lnTo>
                    <a:pt x="49" y="41"/>
                  </a:lnTo>
                  <a:lnTo>
                    <a:pt x="58" y="43"/>
                  </a:lnTo>
                  <a:lnTo>
                    <a:pt x="68" y="45"/>
                  </a:lnTo>
                  <a:lnTo>
                    <a:pt x="78" y="46"/>
                  </a:lnTo>
                  <a:lnTo>
                    <a:pt x="88" y="48"/>
                  </a:lnTo>
                  <a:lnTo>
                    <a:pt x="117" y="49"/>
                  </a:lnTo>
                  <a:lnTo>
                    <a:pt x="146" y="52"/>
                  </a:lnTo>
                  <a:lnTo>
                    <a:pt x="175" y="54"/>
                  </a:lnTo>
                  <a:lnTo>
                    <a:pt x="203" y="55"/>
                  </a:lnTo>
                  <a:lnTo>
                    <a:pt x="231" y="57"/>
                  </a:lnTo>
                  <a:lnTo>
                    <a:pt x="260" y="59"/>
                  </a:lnTo>
                  <a:lnTo>
                    <a:pt x="288" y="62"/>
                  </a:lnTo>
                  <a:lnTo>
                    <a:pt x="317" y="65"/>
                  </a:lnTo>
                  <a:lnTo>
                    <a:pt x="336" y="67"/>
                  </a:lnTo>
                  <a:lnTo>
                    <a:pt x="353" y="68"/>
                  </a:lnTo>
                  <a:lnTo>
                    <a:pt x="372" y="70"/>
                  </a:lnTo>
                  <a:lnTo>
                    <a:pt x="389" y="71"/>
                  </a:lnTo>
                  <a:lnTo>
                    <a:pt x="408" y="74"/>
                  </a:lnTo>
                  <a:lnTo>
                    <a:pt x="426" y="77"/>
                  </a:lnTo>
                  <a:lnTo>
                    <a:pt x="444" y="80"/>
                  </a:lnTo>
                  <a:lnTo>
                    <a:pt x="462" y="81"/>
                  </a:lnTo>
                  <a:lnTo>
                    <a:pt x="479" y="84"/>
                  </a:lnTo>
                  <a:lnTo>
                    <a:pt x="498" y="86"/>
                  </a:lnTo>
                  <a:lnTo>
                    <a:pt x="515" y="87"/>
                  </a:lnTo>
                  <a:lnTo>
                    <a:pt x="534" y="87"/>
                  </a:lnTo>
                  <a:lnTo>
                    <a:pt x="552" y="88"/>
                  </a:lnTo>
                  <a:lnTo>
                    <a:pt x="570" y="87"/>
                  </a:lnTo>
                  <a:lnTo>
                    <a:pt x="588" y="86"/>
                  </a:lnTo>
                  <a:lnTo>
                    <a:pt x="607" y="83"/>
                  </a:lnTo>
                  <a:lnTo>
                    <a:pt x="628" y="78"/>
                  </a:lnTo>
                  <a:lnTo>
                    <a:pt x="650" y="74"/>
                  </a:lnTo>
                  <a:lnTo>
                    <a:pt x="672" y="70"/>
                  </a:lnTo>
                  <a:lnTo>
                    <a:pt x="695" y="64"/>
                  </a:lnTo>
                  <a:lnTo>
                    <a:pt x="717" y="58"/>
                  </a:lnTo>
                  <a:lnTo>
                    <a:pt x="737" y="52"/>
                  </a:lnTo>
                  <a:lnTo>
                    <a:pt x="759" y="45"/>
                  </a:lnTo>
                  <a:lnTo>
                    <a:pt x="779" y="35"/>
                  </a:lnTo>
                  <a:lnTo>
                    <a:pt x="792" y="32"/>
                  </a:lnTo>
                  <a:lnTo>
                    <a:pt x="804" y="28"/>
                  </a:lnTo>
                  <a:lnTo>
                    <a:pt x="817" y="22"/>
                  </a:lnTo>
                  <a:lnTo>
                    <a:pt x="828" y="17"/>
                  </a:lnTo>
                  <a:lnTo>
                    <a:pt x="841" y="13"/>
                  </a:lnTo>
                  <a:lnTo>
                    <a:pt x="854" y="9"/>
                  </a:lnTo>
                  <a:lnTo>
                    <a:pt x="867" y="6"/>
                  </a:lnTo>
                  <a:lnTo>
                    <a:pt x="88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6" name="Freeform 56"/>
            <p:cNvSpPr>
              <a:spLocks noChangeArrowheads="1"/>
            </p:cNvSpPr>
            <p:nvPr/>
          </p:nvSpPr>
          <p:spPr bwMode="auto">
            <a:xfrm flipH="1">
              <a:off x="79" y="540"/>
              <a:ext cx="217" cy="152"/>
            </a:xfrm>
            <a:custGeom>
              <a:avLst/>
              <a:gdLst>
                <a:gd name="T0" fmla="*/ 58 w 384"/>
                <a:gd name="T1" fmla="*/ 266 h 273"/>
                <a:gd name="T2" fmla="*/ 30 w 384"/>
                <a:gd name="T3" fmla="*/ 272 h 273"/>
                <a:gd name="T4" fmla="*/ 10 w 384"/>
                <a:gd name="T5" fmla="*/ 271 h 273"/>
                <a:gd name="T6" fmla="*/ 0 w 384"/>
                <a:gd name="T7" fmla="*/ 253 h 273"/>
                <a:gd name="T8" fmla="*/ 3 w 384"/>
                <a:gd name="T9" fmla="*/ 217 h 273"/>
                <a:gd name="T10" fmla="*/ 15 w 384"/>
                <a:gd name="T11" fmla="*/ 184 h 273"/>
                <a:gd name="T12" fmla="*/ 29 w 384"/>
                <a:gd name="T13" fmla="*/ 153 h 273"/>
                <a:gd name="T14" fmla="*/ 43 w 384"/>
                <a:gd name="T15" fmla="*/ 124 h 273"/>
                <a:gd name="T16" fmla="*/ 59 w 384"/>
                <a:gd name="T17" fmla="*/ 95 h 273"/>
                <a:gd name="T18" fmla="*/ 91 w 384"/>
                <a:gd name="T19" fmla="*/ 71 h 273"/>
                <a:gd name="T20" fmla="*/ 132 w 384"/>
                <a:gd name="T21" fmla="*/ 50 h 273"/>
                <a:gd name="T22" fmla="*/ 168 w 384"/>
                <a:gd name="T23" fmla="*/ 40 h 273"/>
                <a:gd name="T24" fmla="*/ 198 w 384"/>
                <a:gd name="T25" fmla="*/ 37 h 273"/>
                <a:gd name="T26" fmla="*/ 254 w 384"/>
                <a:gd name="T27" fmla="*/ 27 h 273"/>
                <a:gd name="T28" fmla="*/ 320 w 384"/>
                <a:gd name="T29" fmla="*/ 13 h 273"/>
                <a:gd name="T30" fmla="*/ 371 w 384"/>
                <a:gd name="T31" fmla="*/ 3 h 273"/>
                <a:gd name="T32" fmla="*/ 375 w 384"/>
                <a:gd name="T33" fmla="*/ 14 h 273"/>
                <a:gd name="T34" fmla="*/ 365 w 384"/>
                <a:gd name="T35" fmla="*/ 39 h 273"/>
                <a:gd name="T36" fmla="*/ 359 w 384"/>
                <a:gd name="T37" fmla="*/ 63 h 273"/>
                <a:gd name="T38" fmla="*/ 340 w 384"/>
                <a:gd name="T39" fmla="*/ 98 h 273"/>
                <a:gd name="T40" fmla="*/ 327 w 384"/>
                <a:gd name="T41" fmla="*/ 136 h 273"/>
                <a:gd name="T42" fmla="*/ 325 w 384"/>
                <a:gd name="T43" fmla="*/ 165 h 273"/>
                <a:gd name="T44" fmla="*/ 317 w 384"/>
                <a:gd name="T45" fmla="*/ 182 h 273"/>
                <a:gd name="T46" fmla="*/ 317 w 384"/>
                <a:gd name="T47" fmla="*/ 174 h 273"/>
                <a:gd name="T48" fmla="*/ 300 w 384"/>
                <a:gd name="T49" fmla="*/ 189 h 273"/>
                <a:gd name="T50" fmla="*/ 256 w 384"/>
                <a:gd name="T51" fmla="*/ 207 h 273"/>
                <a:gd name="T52" fmla="*/ 216 w 384"/>
                <a:gd name="T53" fmla="*/ 221 h 273"/>
                <a:gd name="T54" fmla="*/ 178 w 384"/>
                <a:gd name="T55" fmla="*/ 234 h 273"/>
                <a:gd name="T56" fmla="*/ 146 w 384"/>
                <a:gd name="T57" fmla="*/ 245 h 273"/>
                <a:gd name="T58" fmla="*/ 117 w 384"/>
                <a:gd name="T59" fmla="*/ 253 h 273"/>
                <a:gd name="T60" fmla="*/ 94 w 384"/>
                <a:gd name="T61" fmla="*/ 259 h 273"/>
                <a:gd name="T62" fmla="*/ 78 w 384"/>
                <a:gd name="T63" fmla="*/ 262 h 27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4"/>
                <a:gd name="T97" fmla="*/ 0 h 273"/>
                <a:gd name="T98" fmla="*/ 384 w 384"/>
                <a:gd name="T99" fmla="*/ 273 h 27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4" h="273">
                  <a:moveTo>
                    <a:pt x="72" y="263"/>
                  </a:moveTo>
                  <a:lnTo>
                    <a:pt x="58" y="266"/>
                  </a:lnTo>
                  <a:lnTo>
                    <a:pt x="43" y="271"/>
                  </a:lnTo>
                  <a:lnTo>
                    <a:pt x="30" y="272"/>
                  </a:lnTo>
                  <a:lnTo>
                    <a:pt x="19" y="273"/>
                  </a:lnTo>
                  <a:lnTo>
                    <a:pt x="10" y="271"/>
                  </a:lnTo>
                  <a:lnTo>
                    <a:pt x="3" y="263"/>
                  </a:lnTo>
                  <a:lnTo>
                    <a:pt x="0" y="253"/>
                  </a:lnTo>
                  <a:lnTo>
                    <a:pt x="0" y="236"/>
                  </a:lnTo>
                  <a:lnTo>
                    <a:pt x="3" y="217"/>
                  </a:lnTo>
                  <a:lnTo>
                    <a:pt x="9" y="200"/>
                  </a:lnTo>
                  <a:lnTo>
                    <a:pt x="15" y="184"/>
                  </a:lnTo>
                  <a:lnTo>
                    <a:pt x="22" y="168"/>
                  </a:lnTo>
                  <a:lnTo>
                    <a:pt x="29" y="153"/>
                  </a:lnTo>
                  <a:lnTo>
                    <a:pt x="36" y="139"/>
                  </a:lnTo>
                  <a:lnTo>
                    <a:pt x="43" y="124"/>
                  </a:lnTo>
                  <a:lnTo>
                    <a:pt x="51" y="110"/>
                  </a:lnTo>
                  <a:lnTo>
                    <a:pt x="59" y="95"/>
                  </a:lnTo>
                  <a:lnTo>
                    <a:pt x="74" y="82"/>
                  </a:lnTo>
                  <a:lnTo>
                    <a:pt x="91" y="71"/>
                  </a:lnTo>
                  <a:lnTo>
                    <a:pt x="112" y="59"/>
                  </a:lnTo>
                  <a:lnTo>
                    <a:pt x="132" y="50"/>
                  </a:lnTo>
                  <a:lnTo>
                    <a:pt x="151" y="45"/>
                  </a:lnTo>
                  <a:lnTo>
                    <a:pt x="168" y="40"/>
                  </a:lnTo>
                  <a:lnTo>
                    <a:pt x="181" y="39"/>
                  </a:lnTo>
                  <a:lnTo>
                    <a:pt x="198" y="37"/>
                  </a:lnTo>
                  <a:lnTo>
                    <a:pt x="223" y="33"/>
                  </a:lnTo>
                  <a:lnTo>
                    <a:pt x="254" y="27"/>
                  </a:lnTo>
                  <a:lnTo>
                    <a:pt x="287" y="20"/>
                  </a:lnTo>
                  <a:lnTo>
                    <a:pt x="320" y="13"/>
                  </a:lnTo>
                  <a:lnTo>
                    <a:pt x="349" y="7"/>
                  </a:lnTo>
                  <a:lnTo>
                    <a:pt x="371" y="3"/>
                  </a:lnTo>
                  <a:lnTo>
                    <a:pt x="384" y="0"/>
                  </a:lnTo>
                  <a:lnTo>
                    <a:pt x="375" y="14"/>
                  </a:lnTo>
                  <a:lnTo>
                    <a:pt x="368" y="27"/>
                  </a:lnTo>
                  <a:lnTo>
                    <a:pt x="365" y="39"/>
                  </a:lnTo>
                  <a:lnTo>
                    <a:pt x="369" y="49"/>
                  </a:lnTo>
                  <a:lnTo>
                    <a:pt x="359" y="63"/>
                  </a:lnTo>
                  <a:lnTo>
                    <a:pt x="349" y="79"/>
                  </a:lnTo>
                  <a:lnTo>
                    <a:pt x="340" y="98"/>
                  </a:lnTo>
                  <a:lnTo>
                    <a:pt x="333" y="117"/>
                  </a:lnTo>
                  <a:lnTo>
                    <a:pt x="327" y="136"/>
                  </a:lnTo>
                  <a:lnTo>
                    <a:pt x="325" y="152"/>
                  </a:lnTo>
                  <a:lnTo>
                    <a:pt x="325" y="165"/>
                  </a:lnTo>
                  <a:lnTo>
                    <a:pt x="327" y="172"/>
                  </a:lnTo>
                  <a:lnTo>
                    <a:pt x="317" y="182"/>
                  </a:lnTo>
                  <a:lnTo>
                    <a:pt x="314" y="179"/>
                  </a:lnTo>
                  <a:lnTo>
                    <a:pt x="317" y="174"/>
                  </a:lnTo>
                  <a:lnTo>
                    <a:pt x="322" y="179"/>
                  </a:lnTo>
                  <a:lnTo>
                    <a:pt x="300" y="189"/>
                  </a:lnTo>
                  <a:lnTo>
                    <a:pt x="278" y="198"/>
                  </a:lnTo>
                  <a:lnTo>
                    <a:pt x="256" y="207"/>
                  </a:lnTo>
                  <a:lnTo>
                    <a:pt x="236" y="214"/>
                  </a:lnTo>
                  <a:lnTo>
                    <a:pt x="216" y="221"/>
                  </a:lnTo>
                  <a:lnTo>
                    <a:pt x="197" y="229"/>
                  </a:lnTo>
                  <a:lnTo>
                    <a:pt x="178" y="234"/>
                  </a:lnTo>
                  <a:lnTo>
                    <a:pt x="162" y="240"/>
                  </a:lnTo>
                  <a:lnTo>
                    <a:pt x="146" y="245"/>
                  </a:lnTo>
                  <a:lnTo>
                    <a:pt x="130" y="249"/>
                  </a:lnTo>
                  <a:lnTo>
                    <a:pt x="117" y="253"/>
                  </a:lnTo>
                  <a:lnTo>
                    <a:pt x="106" y="256"/>
                  </a:lnTo>
                  <a:lnTo>
                    <a:pt x="94" y="259"/>
                  </a:lnTo>
                  <a:lnTo>
                    <a:pt x="85" y="260"/>
                  </a:lnTo>
                  <a:lnTo>
                    <a:pt x="78" y="262"/>
                  </a:lnTo>
                  <a:lnTo>
                    <a:pt x="72" y="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7" name="Freeform 57"/>
            <p:cNvSpPr>
              <a:spLocks noChangeArrowheads="1"/>
            </p:cNvSpPr>
            <p:nvPr/>
          </p:nvSpPr>
          <p:spPr bwMode="auto">
            <a:xfrm flipH="1">
              <a:off x="83" y="519"/>
              <a:ext cx="524" cy="110"/>
            </a:xfrm>
            <a:custGeom>
              <a:avLst/>
              <a:gdLst>
                <a:gd name="T0" fmla="*/ 0 w 926"/>
                <a:gd name="T1" fmla="*/ 116 h 197"/>
                <a:gd name="T2" fmla="*/ 10 w 926"/>
                <a:gd name="T3" fmla="*/ 99 h 197"/>
                <a:gd name="T4" fmla="*/ 29 w 926"/>
                <a:gd name="T5" fmla="*/ 81 h 197"/>
                <a:gd name="T6" fmla="*/ 49 w 926"/>
                <a:gd name="T7" fmla="*/ 67 h 197"/>
                <a:gd name="T8" fmla="*/ 65 w 926"/>
                <a:gd name="T9" fmla="*/ 59 h 197"/>
                <a:gd name="T10" fmla="*/ 97 w 926"/>
                <a:gd name="T11" fmla="*/ 49 h 197"/>
                <a:gd name="T12" fmla="*/ 138 w 926"/>
                <a:gd name="T13" fmla="*/ 36 h 197"/>
                <a:gd name="T14" fmla="*/ 178 w 926"/>
                <a:gd name="T15" fmla="*/ 26 h 197"/>
                <a:gd name="T16" fmla="*/ 207 w 926"/>
                <a:gd name="T17" fmla="*/ 22 h 197"/>
                <a:gd name="T18" fmla="*/ 232 w 926"/>
                <a:gd name="T19" fmla="*/ 17 h 197"/>
                <a:gd name="T20" fmla="*/ 265 w 926"/>
                <a:gd name="T21" fmla="*/ 13 h 197"/>
                <a:gd name="T22" fmla="*/ 301 w 926"/>
                <a:gd name="T23" fmla="*/ 9 h 197"/>
                <a:gd name="T24" fmla="*/ 340 w 926"/>
                <a:gd name="T25" fmla="*/ 6 h 197"/>
                <a:gd name="T26" fmla="*/ 378 w 926"/>
                <a:gd name="T27" fmla="*/ 1 h 197"/>
                <a:gd name="T28" fmla="*/ 413 w 926"/>
                <a:gd name="T29" fmla="*/ 0 h 197"/>
                <a:gd name="T30" fmla="*/ 440 w 926"/>
                <a:gd name="T31" fmla="*/ 0 h 197"/>
                <a:gd name="T32" fmla="*/ 464 w 926"/>
                <a:gd name="T33" fmla="*/ 1 h 197"/>
                <a:gd name="T34" fmla="*/ 495 w 926"/>
                <a:gd name="T35" fmla="*/ 4 h 197"/>
                <a:gd name="T36" fmla="*/ 536 w 926"/>
                <a:gd name="T37" fmla="*/ 10 h 197"/>
                <a:gd name="T38" fmla="*/ 581 w 926"/>
                <a:gd name="T39" fmla="*/ 15 h 197"/>
                <a:gd name="T40" fmla="*/ 624 w 926"/>
                <a:gd name="T41" fmla="*/ 20 h 197"/>
                <a:gd name="T42" fmla="*/ 666 w 926"/>
                <a:gd name="T43" fmla="*/ 25 h 197"/>
                <a:gd name="T44" fmla="*/ 701 w 926"/>
                <a:gd name="T45" fmla="*/ 28 h 197"/>
                <a:gd name="T46" fmla="*/ 726 w 926"/>
                <a:gd name="T47" fmla="*/ 30 h 197"/>
                <a:gd name="T48" fmla="*/ 747 w 926"/>
                <a:gd name="T49" fmla="*/ 30 h 197"/>
                <a:gd name="T50" fmla="*/ 800 w 926"/>
                <a:gd name="T51" fmla="*/ 33 h 197"/>
                <a:gd name="T52" fmla="*/ 860 w 926"/>
                <a:gd name="T53" fmla="*/ 35 h 197"/>
                <a:gd name="T54" fmla="*/ 911 w 926"/>
                <a:gd name="T55" fmla="*/ 38 h 197"/>
                <a:gd name="T56" fmla="*/ 916 w 926"/>
                <a:gd name="T57" fmla="*/ 41 h 197"/>
                <a:gd name="T58" fmla="*/ 888 w 926"/>
                <a:gd name="T59" fmla="*/ 45 h 197"/>
                <a:gd name="T60" fmla="*/ 852 w 926"/>
                <a:gd name="T61" fmla="*/ 51 h 197"/>
                <a:gd name="T62" fmla="*/ 813 w 926"/>
                <a:gd name="T63" fmla="*/ 57 h 197"/>
                <a:gd name="T64" fmla="*/ 771 w 926"/>
                <a:gd name="T65" fmla="*/ 64 h 197"/>
                <a:gd name="T66" fmla="*/ 730 w 926"/>
                <a:gd name="T67" fmla="*/ 72 h 197"/>
                <a:gd name="T68" fmla="*/ 692 w 926"/>
                <a:gd name="T69" fmla="*/ 81 h 197"/>
                <a:gd name="T70" fmla="*/ 662 w 926"/>
                <a:gd name="T71" fmla="*/ 93 h 197"/>
                <a:gd name="T72" fmla="*/ 630 w 926"/>
                <a:gd name="T73" fmla="*/ 110 h 197"/>
                <a:gd name="T74" fmla="*/ 604 w 926"/>
                <a:gd name="T75" fmla="*/ 130 h 197"/>
                <a:gd name="T76" fmla="*/ 591 w 926"/>
                <a:gd name="T77" fmla="*/ 145 h 197"/>
                <a:gd name="T78" fmla="*/ 588 w 926"/>
                <a:gd name="T79" fmla="*/ 158 h 197"/>
                <a:gd name="T80" fmla="*/ 590 w 926"/>
                <a:gd name="T81" fmla="*/ 174 h 197"/>
                <a:gd name="T82" fmla="*/ 595 w 926"/>
                <a:gd name="T83" fmla="*/ 193 h 197"/>
                <a:gd name="T84" fmla="*/ 587 w 926"/>
                <a:gd name="T85" fmla="*/ 197 h 197"/>
                <a:gd name="T86" fmla="*/ 555 w 926"/>
                <a:gd name="T87" fmla="*/ 193 h 197"/>
                <a:gd name="T88" fmla="*/ 516 w 926"/>
                <a:gd name="T89" fmla="*/ 187 h 197"/>
                <a:gd name="T90" fmla="*/ 474 w 926"/>
                <a:gd name="T91" fmla="*/ 181 h 197"/>
                <a:gd name="T92" fmla="*/ 429 w 926"/>
                <a:gd name="T93" fmla="*/ 174 h 197"/>
                <a:gd name="T94" fmla="*/ 385 w 926"/>
                <a:gd name="T95" fmla="*/ 167 h 197"/>
                <a:gd name="T96" fmla="*/ 343 w 926"/>
                <a:gd name="T97" fmla="*/ 161 h 197"/>
                <a:gd name="T98" fmla="*/ 309 w 926"/>
                <a:gd name="T99" fmla="*/ 158 h 197"/>
                <a:gd name="T100" fmla="*/ 262 w 926"/>
                <a:gd name="T101" fmla="*/ 158 h 197"/>
                <a:gd name="T102" fmla="*/ 198 w 926"/>
                <a:gd name="T103" fmla="*/ 158 h 197"/>
                <a:gd name="T104" fmla="*/ 136 w 926"/>
                <a:gd name="T105" fmla="*/ 156 h 197"/>
                <a:gd name="T106" fmla="*/ 87 w 926"/>
                <a:gd name="T107" fmla="*/ 155 h 197"/>
                <a:gd name="T108" fmla="*/ 58 w 926"/>
                <a:gd name="T109" fmla="*/ 151 h 197"/>
                <a:gd name="T110" fmla="*/ 36 w 926"/>
                <a:gd name="T111" fmla="*/ 143 h 197"/>
                <a:gd name="T112" fmla="*/ 19 w 926"/>
                <a:gd name="T113" fmla="*/ 135 h 197"/>
                <a:gd name="T114" fmla="*/ 6 w 926"/>
                <a:gd name="T115" fmla="*/ 126 h 19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26"/>
                <a:gd name="T175" fmla="*/ 0 h 197"/>
                <a:gd name="T176" fmla="*/ 926 w 926"/>
                <a:gd name="T177" fmla="*/ 197 h 19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26" h="197">
                  <a:moveTo>
                    <a:pt x="1" y="122"/>
                  </a:moveTo>
                  <a:lnTo>
                    <a:pt x="0" y="116"/>
                  </a:lnTo>
                  <a:lnTo>
                    <a:pt x="3" y="107"/>
                  </a:lnTo>
                  <a:lnTo>
                    <a:pt x="10" y="99"/>
                  </a:lnTo>
                  <a:lnTo>
                    <a:pt x="19" y="90"/>
                  </a:lnTo>
                  <a:lnTo>
                    <a:pt x="29" y="81"/>
                  </a:lnTo>
                  <a:lnTo>
                    <a:pt x="39" y="72"/>
                  </a:lnTo>
                  <a:lnTo>
                    <a:pt x="49" y="67"/>
                  </a:lnTo>
                  <a:lnTo>
                    <a:pt x="56" y="62"/>
                  </a:lnTo>
                  <a:lnTo>
                    <a:pt x="65" y="59"/>
                  </a:lnTo>
                  <a:lnTo>
                    <a:pt x="80" y="54"/>
                  </a:lnTo>
                  <a:lnTo>
                    <a:pt x="97" y="49"/>
                  </a:lnTo>
                  <a:lnTo>
                    <a:pt x="116" y="42"/>
                  </a:lnTo>
                  <a:lnTo>
                    <a:pt x="138" y="36"/>
                  </a:lnTo>
                  <a:lnTo>
                    <a:pt x="158" y="32"/>
                  </a:lnTo>
                  <a:lnTo>
                    <a:pt x="178" y="26"/>
                  </a:lnTo>
                  <a:lnTo>
                    <a:pt x="197" y="23"/>
                  </a:lnTo>
                  <a:lnTo>
                    <a:pt x="207" y="22"/>
                  </a:lnTo>
                  <a:lnTo>
                    <a:pt x="219" y="20"/>
                  </a:lnTo>
                  <a:lnTo>
                    <a:pt x="232" y="17"/>
                  </a:lnTo>
                  <a:lnTo>
                    <a:pt x="248" y="16"/>
                  </a:lnTo>
                  <a:lnTo>
                    <a:pt x="265" y="13"/>
                  </a:lnTo>
                  <a:lnTo>
                    <a:pt x="282" y="12"/>
                  </a:lnTo>
                  <a:lnTo>
                    <a:pt x="301" y="9"/>
                  </a:lnTo>
                  <a:lnTo>
                    <a:pt x="320" y="7"/>
                  </a:lnTo>
                  <a:lnTo>
                    <a:pt x="340" y="6"/>
                  </a:lnTo>
                  <a:lnTo>
                    <a:pt x="359" y="3"/>
                  </a:lnTo>
                  <a:lnTo>
                    <a:pt x="378" y="1"/>
                  </a:lnTo>
                  <a:lnTo>
                    <a:pt x="395" y="1"/>
                  </a:lnTo>
                  <a:lnTo>
                    <a:pt x="413" y="0"/>
                  </a:lnTo>
                  <a:lnTo>
                    <a:pt x="427" y="0"/>
                  </a:lnTo>
                  <a:lnTo>
                    <a:pt x="440" y="0"/>
                  </a:lnTo>
                  <a:lnTo>
                    <a:pt x="452" y="0"/>
                  </a:lnTo>
                  <a:lnTo>
                    <a:pt x="464" y="1"/>
                  </a:lnTo>
                  <a:lnTo>
                    <a:pt x="478" y="3"/>
                  </a:lnTo>
                  <a:lnTo>
                    <a:pt x="495" y="4"/>
                  </a:lnTo>
                  <a:lnTo>
                    <a:pt x="516" y="7"/>
                  </a:lnTo>
                  <a:lnTo>
                    <a:pt x="536" y="10"/>
                  </a:lnTo>
                  <a:lnTo>
                    <a:pt x="558" y="12"/>
                  </a:lnTo>
                  <a:lnTo>
                    <a:pt x="581" y="15"/>
                  </a:lnTo>
                  <a:lnTo>
                    <a:pt x="603" y="17"/>
                  </a:lnTo>
                  <a:lnTo>
                    <a:pt x="624" y="20"/>
                  </a:lnTo>
                  <a:lnTo>
                    <a:pt x="646" y="22"/>
                  </a:lnTo>
                  <a:lnTo>
                    <a:pt x="666" y="25"/>
                  </a:lnTo>
                  <a:lnTo>
                    <a:pt x="685" y="26"/>
                  </a:lnTo>
                  <a:lnTo>
                    <a:pt x="701" y="28"/>
                  </a:lnTo>
                  <a:lnTo>
                    <a:pt x="716" y="29"/>
                  </a:lnTo>
                  <a:lnTo>
                    <a:pt x="726" y="30"/>
                  </a:lnTo>
                  <a:lnTo>
                    <a:pt x="733" y="30"/>
                  </a:lnTo>
                  <a:lnTo>
                    <a:pt x="747" y="30"/>
                  </a:lnTo>
                  <a:lnTo>
                    <a:pt x="771" y="32"/>
                  </a:lnTo>
                  <a:lnTo>
                    <a:pt x="800" y="33"/>
                  </a:lnTo>
                  <a:lnTo>
                    <a:pt x="830" y="33"/>
                  </a:lnTo>
                  <a:lnTo>
                    <a:pt x="860" y="35"/>
                  </a:lnTo>
                  <a:lnTo>
                    <a:pt x="889" y="36"/>
                  </a:lnTo>
                  <a:lnTo>
                    <a:pt x="911" y="38"/>
                  </a:lnTo>
                  <a:lnTo>
                    <a:pt x="926" y="38"/>
                  </a:lnTo>
                  <a:lnTo>
                    <a:pt x="916" y="41"/>
                  </a:lnTo>
                  <a:lnTo>
                    <a:pt x="903" y="42"/>
                  </a:lnTo>
                  <a:lnTo>
                    <a:pt x="888" y="45"/>
                  </a:lnTo>
                  <a:lnTo>
                    <a:pt x="871" y="48"/>
                  </a:lnTo>
                  <a:lnTo>
                    <a:pt x="852" y="51"/>
                  </a:lnTo>
                  <a:lnTo>
                    <a:pt x="833" y="54"/>
                  </a:lnTo>
                  <a:lnTo>
                    <a:pt x="813" y="57"/>
                  </a:lnTo>
                  <a:lnTo>
                    <a:pt x="792" y="59"/>
                  </a:lnTo>
                  <a:lnTo>
                    <a:pt x="771" y="64"/>
                  </a:lnTo>
                  <a:lnTo>
                    <a:pt x="750" y="68"/>
                  </a:lnTo>
                  <a:lnTo>
                    <a:pt x="730" y="72"/>
                  </a:lnTo>
                  <a:lnTo>
                    <a:pt x="711" y="77"/>
                  </a:lnTo>
                  <a:lnTo>
                    <a:pt x="692" y="81"/>
                  </a:lnTo>
                  <a:lnTo>
                    <a:pt x="677" y="87"/>
                  </a:lnTo>
                  <a:lnTo>
                    <a:pt x="662" y="93"/>
                  </a:lnTo>
                  <a:lnTo>
                    <a:pt x="649" y="99"/>
                  </a:lnTo>
                  <a:lnTo>
                    <a:pt x="630" y="110"/>
                  </a:lnTo>
                  <a:lnTo>
                    <a:pt x="614" y="122"/>
                  </a:lnTo>
                  <a:lnTo>
                    <a:pt x="604" y="130"/>
                  </a:lnTo>
                  <a:lnTo>
                    <a:pt x="595" y="138"/>
                  </a:lnTo>
                  <a:lnTo>
                    <a:pt x="591" y="145"/>
                  </a:lnTo>
                  <a:lnTo>
                    <a:pt x="588" y="152"/>
                  </a:lnTo>
                  <a:lnTo>
                    <a:pt x="588" y="158"/>
                  </a:lnTo>
                  <a:lnTo>
                    <a:pt x="588" y="164"/>
                  </a:lnTo>
                  <a:lnTo>
                    <a:pt x="590" y="174"/>
                  </a:lnTo>
                  <a:lnTo>
                    <a:pt x="592" y="184"/>
                  </a:lnTo>
                  <a:lnTo>
                    <a:pt x="595" y="193"/>
                  </a:lnTo>
                  <a:lnTo>
                    <a:pt x="600" y="197"/>
                  </a:lnTo>
                  <a:lnTo>
                    <a:pt x="587" y="197"/>
                  </a:lnTo>
                  <a:lnTo>
                    <a:pt x="571" y="196"/>
                  </a:lnTo>
                  <a:lnTo>
                    <a:pt x="555" y="193"/>
                  </a:lnTo>
                  <a:lnTo>
                    <a:pt x="536" y="190"/>
                  </a:lnTo>
                  <a:lnTo>
                    <a:pt x="516" y="187"/>
                  </a:lnTo>
                  <a:lnTo>
                    <a:pt x="495" y="184"/>
                  </a:lnTo>
                  <a:lnTo>
                    <a:pt x="474" y="181"/>
                  </a:lnTo>
                  <a:lnTo>
                    <a:pt x="451" y="177"/>
                  </a:lnTo>
                  <a:lnTo>
                    <a:pt x="429" y="174"/>
                  </a:lnTo>
                  <a:lnTo>
                    <a:pt x="407" y="170"/>
                  </a:lnTo>
                  <a:lnTo>
                    <a:pt x="385" y="167"/>
                  </a:lnTo>
                  <a:lnTo>
                    <a:pt x="364" y="164"/>
                  </a:lnTo>
                  <a:lnTo>
                    <a:pt x="343" y="161"/>
                  </a:lnTo>
                  <a:lnTo>
                    <a:pt x="326" y="159"/>
                  </a:lnTo>
                  <a:lnTo>
                    <a:pt x="309" y="158"/>
                  </a:lnTo>
                  <a:lnTo>
                    <a:pt x="293" y="158"/>
                  </a:lnTo>
                  <a:lnTo>
                    <a:pt x="262" y="158"/>
                  </a:lnTo>
                  <a:lnTo>
                    <a:pt x="230" y="158"/>
                  </a:lnTo>
                  <a:lnTo>
                    <a:pt x="198" y="158"/>
                  </a:lnTo>
                  <a:lnTo>
                    <a:pt x="167" y="158"/>
                  </a:lnTo>
                  <a:lnTo>
                    <a:pt x="136" y="156"/>
                  </a:lnTo>
                  <a:lnTo>
                    <a:pt x="110" y="156"/>
                  </a:lnTo>
                  <a:lnTo>
                    <a:pt x="87" y="155"/>
                  </a:lnTo>
                  <a:lnTo>
                    <a:pt x="71" y="154"/>
                  </a:lnTo>
                  <a:lnTo>
                    <a:pt x="58" y="151"/>
                  </a:lnTo>
                  <a:lnTo>
                    <a:pt x="46" y="148"/>
                  </a:lnTo>
                  <a:lnTo>
                    <a:pt x="36" y="143"/>
                  </a:lnTo>
                  <a:lnTo>
                    <a:pt x="27" y="139"/>
                  </a:lnTo>
                  <a:lnTo>
                    <a:pt x="19" y="135"/>
                  </a:lnTo>
                  <a:lnTo>
                    <a:pt x="12" y="130"/>
                  </a:lnTo>
                  <a:lnTo>
                    <a:pt x="6" y="126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723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8" name="Freeform 58"/>
            <p:cNvSpPr>
              <a:spLocks noChangeArrowheads="1"/>
            </p:cNvSpPr>
            <p:nvPr/>
          </p:nvSpPr>
          <p:spPr bwMode="auto">
            <a:xfrm flipH="1">
              <a:off x="262" y="608"/>
              <a:ext cx="355" cy="81"/>
            </a:xfrm>
            <a:custGeom>
              <a:avLst/>
              <a:gdLst>
                <a:gd name="T0" fmla="*/ 68 w 626"/>
                <a:gd name="T1" fmla="*/ 0 h 145"/>
                <a:gd name="T2" fmla="*/ 49 w 626"/>
                <a:gd name="T3" fmla="*/ 3 h 145"/>
                <a:gd name="T4" fmla="*/ 36 w 626"/>
                <a:gd name="T5" fmla="*/ 13 h 145"/>
                <a:gd name="T6" fmla="*/ 23 w 626"/>
                <a:gd name="T7" fmla="*/ 27 h 145"/>
                <a:gd name="T8" fmla="*/ 4 w 626"/>
                <a:gd name="T9" fmla="*/ 48 h 145"/>
                <a:gd name="T10" fmla="*/ 3 w 626"/>
                <a:gd name="T11" fmla="*/ 68 h 145"/>
                <a:gd name="T12" fmla="*/ 29 w 626"/>
                <a:gd name="T13" fmla="*/ 93 h 145"/>
                <a:gd name="T14" fmla="*/ 58 w 626"/>
                <a:gd name="T15" fmla="*/ 104 h 145"/>
                <a:gd name="T16" fmla="*/ 91 w 626"/>
                <a:gd name="T17" fmla="*/ 110 h 145"/>
                <a:gd name="T18" fmla="*/ 129 w 626"/>
                <a:gd name="T19" fmla="*/ 114 h 145"/>
                <a:gd name="T20" fmla="*/ 158 w 626"/>
                <a:gd name="T21" fmla="*/ 117 h 145"/>
                <a:gd name="T22" fmla="*/ 185 w 626"/>
                <a:gd name="T23" fmla="*/ 119 h 145"/>
                <a:gd name="T24" fmla="*/ 216 w 626"/>
                <a:gd name="T25" fmla="*/ 120 h 145"/>
                <a:gd name="T26" fmla="*/ 251 w 626"/>
                <a:gd name="T27" fmla="*/ 123 h 145"/>
                <a:gd name="T28" fmla="*/ 285 w 626"/>
                <a:gd name="T29" fmla="*/ 124 h 145"/>
                <a:gd name="T30" fmla="*/ 320 w 626"/>
                <a:gd name="T31" fmla="*/ 126 h 145"/>
                <a:gd name="T32" fmla="*/ 351 w 626"/>
                <a:gd name="T33" fmla="*/ 129 h 145"/>
                <a:gd name="T34" fmla="*/ 375 w 626"/>
                <a:gd name="T35" fmla="*/ 130 h 145"/>
                <a:gd name="T36" fmla="*/ 404 w 626"/>
                <a:gd name="T37" fmla="*/ 132 h 145"/>
                <a:gd name="T38" fmla="*/ 449 w 626"/>
                <a:gd name="T39" fmla="*/ 136 h 145"/>
                <a:gd name="T40" fmla="*/ 495 w 626"/>
                <a:gd name="T41" fmla="*/ 140 h 145"/>
                <a:gd name="T42" fmla="*/ 536 w 626"/>
                <a:gd name="T43" fmla="*/ 145 h 145"/>
                <a:gd name="T44" fmla="*/ 572 w 626"/>
                <a:gd name="T45" fmla="*/ 145 h 145"/>
                <a:gd name="T46" fmla="*/ 582 w 626"/>
                <a:gd name="T47" fmla="*/ 137 h 145"/>
                <a:gd name="T48" fmla="*/ 577 w 626"/>
                <a:gd name="T49" fmla="*/ 119 h 145"/>
                <a:gd name="T50" fmla="*/ 568 w 626"/>
                <a:gd name="T51" fmla="*/ 95 h 145"/>
                <a:gd name="T52" fmla="*/ 568 w 626"/>
                <a:gd name="T53" fmla="*/ 88 h 145"/>
                <a:gd name="T54" fmla="*/ 580 w 626"/>
                <a:gd name="T55" fmla="*/ 74 h 145"/>
                <a:gd name="T56" fmla="*/ 598 w 626"/>
                <a:gd name="T57" fmla="*/ 53 h 145"/>
                <a:gd name="T58" fmla="*/ 616 w 626"/>
                <a:gd name="T59" fmla="*/ 36 h 145"/>
                <a:gd name="T60" fmla="*/ 626 w 626"/>
                <a:gd name="T61" fmla="*/ 29 h 145"/>
                <a:gd name="T62" fmla="*/ 619 w 626"/>
                <a:gd name="T63" fmla="*/ 23 h 145"/>
                <a:gd name="T64" fmla="*/ 603 w 626"/>
                <a:gd name="T65" fmla="*/ 17 h 145"/>
                <a:gd name="T66" fmla="*/ 590 w 626"/>
                <a:gd name="T67" fmla="*/ 14 h 145"/>
                <a:gd name="T68" fmla="*/ 578 w 626"/>
                <a:gd name="T69" fmla="*/ 14 h 145"/>
                <a:gd name="T70" fmla="*/ 524 w 626"/>
                <a:gd name="T71" fmla="*/ 11 h 145"/>
                <a:gd name="T72" fmla="*/ 451 w 626"/>
                <a:gd name="T73" fmla="*/ 10 h 145"/>
                <a:gd name="T74" fmla="*/ 390 w 626"/>
                <a:gd name="T75" fmla="*/ 7 h 145"/>
                <a:gd name="T76" fmla="*/ 371 w 626"/>
                <a:gd name="T77" fmla="*/ 7 h 145"/>
                <a:gd name="T78" fmla="*/ 345 w 626"/>
                <a:gd name="T79" fmla="*/ 7 h 145"/>
                <a:gd name="T80" fmla="*/ 306 w 626"/>
                <a:gd name="T81" fmla="*/ 7 h 145"/>
                <a:gd name="T82" fmla="*/ 256 w 626"/>
                <a:gd name="T83" fmla="*/ 7 h 145"/>
                <a:gd name="T84" fmla="*/ 204 w 626"/>
                <a:gd name="T85" fmla="*/ 6 h 145"/>
                <a:gd name="T86" fmla="*/ 154 w 626"/>
                <a:gd name="T87" fmla="*/ 6 h 145"/>
                <a:gd name="T88" fmla="*/ 113 w 626"/>
                <a:gd name="T89" fmla="*/ 4 h 145"/>
                <a:gd name="T90" fmla="*/ 86 w 626"/>
                <a:gd name="T91" fmla="*/ 4 h 1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26"/>
                <a:gd name="T139" fmla="*/ 0 h 145"/>
                <a:gd name="T140" fmla="*/ 626 w 626"/>
                <a:gd name="T141" fmla="*/ 145 h 1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26" h="145">
                  <a:moveTo>
                    <a:pt x="80" y="3"/>
                  </a:moveTo>
                  <a:lnTo>
                    <a:pt x="68" y="0"/>
                  </a:lnTo>
                  <a:lnTo>
                    <a:pt x="58" y="1"/>
                  </a:lnTo>
                  <a:lnTo>
                    <a:pt x="49" y="3"/>
                  </a:lnTo>
                  <a:lnTo>
                    <a:pt x="42" y="7"/>
                  </a:lnTo>
                  <a:lnTo>
                    <a:pt x="36" y="13"/>
                  </a:lnTo>
                  <a:lnTo>
                    <a:pt x="30" y="20"/>
                  </a:lnTo>
                  <a:lnTo>
                    <a:pt x="23" y="27"/>
                  </a:lnTo>
                  <a:lnTo>
                    <a:pt x="16" y="36"/>
                  </a:lnTo>
                  <a:lnTo>
                    <a:pt x="4" y="48"/>
                  </a:lnTo>
                  <a:lnTo>
                    <a:pt x="0" y="56"/>
                  </a:lnTo>
                  <a:lnTo>
                    <a:pt x="3" y="68"/>
                  </a:lnTo>
                  <a:lnTo>
                    <a:pt x="17" y="84"/>
                  </a:lnTo>
                  <a:lnTo>
                    <a:pt x="29" y="93"/>
                  </a:lnTo>
                  <a:lnTo>
                    <a:pt x="42" y="98"/>
                  </a:lnTo>
                  <a:lnTo>
                    <a:pt x="58" y="104"/>
                  </a:lnTo>
                  <a:lnTo>
                    <a:pt x="74" y="107"/>
                  </a:lnTo>
                  <a:lnTo>
                    <a:pt x="91" y="110"/>
                  </a:lnTo>
                  <a:lnTo>
                    <a:pt x="110" y="111"/>
                  </a:lnTo>
                  <a:lnTo>
                    <a:pt x="129" y="114"/>
                  </a:lnTo>
                  <a:lnTo>
                    <a:pt x="148" y="116"/>
                  </a:lnTo>
                  <a:lnTo>
                    <a:pt x="158" y="117"/>
                  </a:lnTo>
                  <a:lnTo>
                    <a:pt x="171" y="117"/>
                  </a:lnTo>
                  <a:lnTo>
                    <a:pt x="185" y="119"/>
                  </a:lnTo>
                  <a:lnTo>
                    <a:pt x="200" y="120"/>
                  </a:lnTo>
                  <a:lnTo>
                    <a:pt x="216" y="120"/>
                  </a:lnTo>
                  <a:lnTo>
                    <a:pt x="233" y="122"/>
                  </a:lnTo>
                  <a:lnTo>
                    <a:pt x="251" y="123"/>
                  </a:lnTo>
                  <a:lnTo>
                    <a:pt x="268" y="123"/>
                  </a:lnTo>
                  <a:lnTo>
                    <a:pt x="285" y="124"/>
                  </a:lnTo>
                  <a:lnTo>
                    <a:pt x="303" y="126"/>
                  </a:lnTo>
                  <a:lnTo>
                    <a:pt x="320" y="126"/>
                  </a:lnTo>
                  <a:lnTo>
                    <a:pt x="336" y="127"/>
                  </a:lnTo>
                  <a:lnTo>
                    <a:pt x="351" y="129"/>
                  </a:lnTo>
                  <a:lnTo>
                    <a:pt x="364" y="129"/>
                  </a:lnTo>
                  <a:lnTo>
                    <a:pt x="375" y="130"/>
                  </a:lnTo>
                  <a:lnTo>
                    <a:pt x="385" y="130"/>
                  </a:lnTo>
                  <a:lnTo>
                    <a:pt x="404" y="132"/>
                  </a:lnTo>
                  <a:lnTo>
                    <a:pt x="426" y="133"/>
                  </a:lnTo>
                  <a:lnTo>
                    <a:pt x="449" y="136"/>
                  </a:lnTo>
                  <a:lnTo>
                    <a:pt x="472" y="139"/>
                  </a:lnTo>
                  <a:lnTo>
                    <a:pt x="495" y="140"/>
                  </a:lnTo>
                  <a:lnTo>
                    <a:pt x="517" y="143"/>
                  </a:lnTo>
                  <a:lnTo>
                    <a:pt x="536" y="145"/>
                  </a:lnTo>
                  <a:lnTo>
                    <a:pt x="552" y="145"/>
                  </a:lnTo>
                  <a:lnTo>
                    <a:pt x="572" y="145"/>
                  </a:lnTo>
                  <a:lnTo>
                    <a:pt x="581" y="142"/>
                  </a:lnTo>
                  <a:lnTo>
                    <a:pt x="582" y="137"/>
                  </a:lnTo>
                  <a:lnTo>
                    <a:pt x="580" y="130"/>
                  </a:lnTo>
                  <a:lnTo>
                    <a:pt x="577" y="119"/>
                  </a:lnTo>
                  <a:lnTo>
                    <a:pt x="572" y="106"/>
                  </a:lnTo>
                  <a:lnTo>
                    <a:pt x="568" y="95"/>
                  </a:lnTo>
                  <a:lnTo>
                    <a:pt x="566" y="91"/>
                  </a:lnTo>
                  <a:lnTo>
                    <a:pt x="568" y="88"/>
                  </a:lnTo>
                  <a:lnTo>
                    <a:pt x="574" y="82"/>
                  </a:lnTo>
                  <a:lnTo>
                    <a:pt x="580" y="74"/>
                  </a:lnTo>
                  <a:lnTo>
                    <a:pt x="588" y="64"/>
                  </a:lnTo>
                  <a:lnTo>
                    <a:pt x="598" y="53"/>
                  </a:lnTo>
                  <a:lnTo>
                    <a:pt x="607" y="45"/>
                  </a:lnTo>
                  <a:lnTo>
                    <a:pt x="616" y="36"/>
                  </a:lnTo>
                  <a:lnTo>
                    <a:pt x="623" y="32"/>
                  </a:lnTo>
                  <a:lnTo>
                    <a:pt x="626" y="29"/>
                  </a:lnTo>
                  <a:lnTo>
                    <a:pt x="624" y="26"/>
                  </a:lnTo>
                  <a:lnTo>
                    <a:pt x="619" y="23"/>
                  </a:lnTo>
                  <a:lnTo>
                    <a:pt x="611" y="20"/>
                  </a:lnTo>
                  <a:lnTo>
                    <a:pt x="603" y="17"/>
                  </a:lnTo>
                  <a:lnTo>
                    <a:pt x="595" y="16"/>
                  </a:lnTo>
                  <a:lnTo>
                    <a:pt x="590" y="14"/>
                  </a:lnTo>
                  <a:lnTo>
                    <a:pt x="587" y="14"/>
                  </a:lnTo>
                  <a:lnTo>
                    <a:pt x="578" y="14"/>
                  </a:lnTo>
                  <a:lnTo>
                    <a:pt x="556" y="13"/>
                  </a:lnTo>
                  <a:lnTo>
                    <a:pt x="524" y="11"/>
                  </a:lnTo>
                  <a:lnTo>
                    <a:pt x="488" y="10"/>
                  </a:lnTo>
                  <a:lnTo>
                    <a:pt x="451" y="10"/>
                  </a:lnTo>
                  <a:lnTo>
                    <a:pt x="416" y="9"/>
                  </a:lnTo>
                  <a:lnTo>
                    <a:pt x="390" y="7"/>
                  </a:lnTo>
                  <a:lnTo>
                    <a:pt x="377" y="7"/>
                  </a:lnTo>
                  <a:lnTo>
                    <a:pt x="371" y="7"/>
                  </a:lnTo>
                  <a:lnTo>
                    <a:pt x="361" y="7"/>
                  </a:lnTo>
                  <a:lnTo>
                    <a:pt x="345" y="7"/>
                  </a:lnTo>
                  <a:lnTo>
                    <a:pt x="327" y="7"/>
                  </a:lnTo>
                  <a:lnTo>
                    <a:pt x="306" y="7"/>
                  </a:lnTo>
                  <a:lnTo>
                    <a:pt x="281" y="7"/>
                  </a:lnTo>
                  <a:lnTo>
                    <a:pt x="256" y="7"/>
                  </a:lnTo>
                  <a:lnTo>
                    <a:pt x="230" y="7"/>
                  </a:lnTo>
                  <a:lnTo>
                    <a:pt x="204" y="6"/>
                  </a:lnTo>
                  <a:lnTo>
                    <a:pt x="178" y="6"/>
                  </a:lnTo>
                  <a:lnTo>
                    <a:pt x="154" y="6"/>
                  </a:lnTo>
                  <a:lnTo>
                    <a:pt x="132" y="6"/>
                  </a:lnTo>
                  <a:lnTo>
                    <a:pt x="113" y="4"/>
                  </a:lnTo>
                  <a:lnTo>
                    <a:pt x="97" y="4"/>
                  </a:lnTo>
                  <a:lnTo>
                    <a:pt x="86" y="4"/>
                  </a:lnTo>
                  <a:lnTo>
                    <a:pt x="80" y="3"/>
                  </a:lnTo>
                  <a:close/>
                </a:path>
              </a:pathLst>
            </a:custGeom>
            <a:solidFill>
              <a:srgbClr val="5BB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49" name="Freeform 59"/>
            <p:cNvSpPr>
              <a:spLocks noChangeArrowheads="1"/>
            </p:cNvSpPr>
            <p:nvPr/>
          </p:nvSpPr>
          <p:spPr bwMode="auto">
            <a:xfrm flipH="1">
              <a:off x="168" y="517"/>
              <a:ext cx="335" cy="25"/>
            </a:xfrm>
            <a:custGeom>
              <a:avLst/>
              <a:gdLst>
                <a:gd name="T0" fmla="*/ 591 w 592"/>
                <a:gd name="T1" fmla="*/ 36 h 46"/>
                <a:gd name="T2" fmla="*/ 592 w 592"/>
                <a:gd name="T3" fmla="*/ 40 h 46"/>
                <a:gd name="T4" fmla="*/ 584 w 592"/>
                <a:gd name="T5" fmla="*/ 45 h 46"/>
                <a:gd name="T6" fmla="*/ 571 w 592"/>
                <a:gd name="T7" fmla="*/ 46 h 46"/>
                <a:gd name="T8" fmla="*/ 537 w 592"/>
                <a:gd name="T9" fmla="*/ 45 h 46"/>
                <a:gd name="T10" fmla="*/ 485 w 592"/>
                <a:gd name="T11" fmla="*/ 43 h 46"/>
                <a:gd name="T12" fmla="*/ 433 w 592"/>
                <a:gd name="T13" fmla="*/ 39 h 46"/>
                <a:gd name="T14" fmla="*/ 382 w 592"/>
                <a:gd name="T15" fmla="*/ 34 h 46"/>
                <a:gd name="T16" fmla="*/ 335 w 592"/>
                <a:gd name="T17" fmla="*/ 33 h 46"/>
                <a:gd name="T18" fmla="*/ 293 w 592"/>
                <a:gd name="T19" fmla="*/ 32 h 46"/>
                <a:gd name="T20" fmla="*/ 251 w 592"/>
                <a:gd name="T21" fmla="*/ 32 h 46"/>
                <a:gd name="T22" fmla="*/ 209 w 592"/>
                <a:gd name="T23" fmla="*/ 32 h 46"/>
                <a:gd name="T24" fmla="*/ 167 w 592"/>
                <a:gd name="T25" fmla="*/ 33 h 46"/>
                <a:gd name="T26" fmla="*/ 126 w 592"/>
                <a:gd name="T27" fmla="*/ 34 h 46"/>
                <a:gd name="T28" fmla="*/ 84 w 592"/>
                <a:gd name="T29" fmla="*/ 36 h 46"/>
                <a:gd name="T30" fmla="*/ 42 w 592"/>
                <a:gd name="T31" fmla="*/ 40 h 46"/>
                <a:gd name="T32" fmla="*/ 16 w 592"/>
                <a:gd name="T33" fmla="*/ 39 h 46"/>
                <a:gd name="T34" fmla="*/ 1 w 592"/>
                <a:gd name="T35" fmla="*/ 37 h 46"/>
                <a:gd name="T36" fmla="*/ 7 w 592"/>
                <a:gd name="T37" fmla="*/ 26 h 46"/>
                <a:gd name="T38" fmla="*/ 23 w 592"/>
                <a:gd name="T39" fmla="*/ 21 h 46"/>
                <a:gd name="T40" fmla="*/ 39 w 592"/>
                <a:gd name="T41" fmla="*/ 17 h 46"/>
                <a:gd name="T42" fmla="*/ 56 w 592"/>
                <a:gd name="T43" fmla="*/ 16 h 46"/>
                <a:gd name="T44" fmla="*/ 84 w 592"/>
                <a:gd name="T45" fmla="*/ 13 h 46"/>
                <a:gd name="T46" fmla="*/ 123 w 592"/>
                <a:gd name="T47" fmla="*/ 8 h 46"/>
                <a:gd name="T48" fmla="*/ 162 w 592"/>
                <a:gd name="T49" fmla="*/ 5 h 46"/>
                <a:gd name="T50" fmla="*/ 203 w 592"/>
                <a:gd name="T51" fmla="*/ 3 h 46"/>
                <a:gd name="T52" fmla="*/ 242 w 592"/>
                <a:gd name="T53" fmla="*/ 1 h 46"/>
                <a:gd name="T54" fmla="*/ 282 w 592"/>
                <a:gd name="T55" fmla="*/ 0 h 46"/>
                <a:gd name="T56" fmla="*/ 322 w 592"/>
                <a:gd name="T57" fmla="*/ 1 h 46"/>
                <a:gd name="T58" fmla="*/ 362 w 592"/>
                <a:gd name="T59" fmla="*/ 4 h 46"/>
                <a:gd name="T60" fmla="*/ 408 w 592"/>
                <a:gd name="T61" fmla="*/ 8 h 46"/>
                <a:gd name="T62" fmla="*/ 461 w 592"/>
                <a:gd name="T63" fmla="*/ 14 h 46"/>
                <a:gd name="T64" fmla="*/ 513 w 592"/>
                <a:gd name="T65" fmla="*/ 21 h 46"/>
                <a:gd name="T66" fmla="*/ 565 w 592"/>
                <a:gd name="T67" fmla="*/ 30 h 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2"/>
                <a:gd name="T103" fmla="*/ 0 h 46"/>
                <a:gd name="T104" fmla="*/ 592 w 592"/>
                <a:gd name="T105" fmla="*/ 46 h 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2" h="46">
                  <a:moveTo>
                    <a:pt x="590" y="34"/>
                  </a:moveTo>
                  <a:lnTo>
                    <a:pt x="591" y="36"/>
                  </a:lnTo>
                  <a:lnTo>
                    <a:pt x="592" y="39"/>
                  </a:lnTo>
                  <a:lnTo>
                    <a:pt x="592" y="40"/>
                  </a:lnTo>
                  <a:lnTo>
                    <a:pt x="591" y="43"/>
                  </a:lnTo>
                  <a:lnTo>
                    <a:pt x="584" y="45"/>
                  </a:lnTo>
                  <a:lnTo>
                    <a:pt x="578" y="45"/>
                  </a:lnTo>
                  <a:lnTo>
                    <a:pt x="571" y="46"/>
                  </a:lnTo>
                  <a:lnTo>
                    <a:pt x="563" y="46"/>
                  </a:lnTo>
                  <a:lnTo>
                    <a:pt x="537" y="45"/>
                  </a:lnTo>
                  <a:lnTo>
                    <a:pt x="511" y="45"/>
                  </a:lnTo>
                  <a:lnTo>
                    <a:pt x="485" y="43"/>
                  </a:lnTo>
                  <a:lnTo>
                    <a:pt x="459" y="40"/>
                  </a:lnTo>
                  <a:lnTo>
                    <a:pt x="433" y="39"/>
                  </a:lnTo>
                  <a:lnTo>
                    <a:pt x="408" y="37"/>
                  </a:lnTo>
                  <a:lnTo>
                    <a:pt x="382" y="34"/>
                  </a:lnTo>
                  <a:lnTo>
                    <a:pt x="356" y="33"/>
                  </a:lnTo>
                  <a:lnTo>
                    <a:pt x="335" y="33"/>
                  </a:lnTo>
                  <a:lnTo>
                    <a:pt x="314" y="33"/>
                  </a:lnTo>
                  <a:lnTo>
                    <a:pt x="293" y="32"/>
                  </a:lnTo>
                  <a:lnTo>
                    <a:pt x="272" y="32"/>
                  </a:lnTo>
                  <a:lnTo>
                    <a:pt x="251" y="32"/>
                  </a:lnTo>
                  <a:lnTo>
                    <a:pt x="230" y="32"/>
                  </a:lnTo>
                  <a:lnTo>
                    <a:pt x="209" y="32"/>
                  </a:lnTo>
                  <a:lnTo>
                    <a:pt x="188" y="33"/>
                  </a:lnTo>
                  <a:lnTo>
                    <a:pt x="167" y="33"/>
                  </a:lnTo>
                  <a:lnTo>
                    <a:pt x="146" y="33"/>
                  </a:lnTo>
                  <a:lnTo>
                    <a:pt x="126" y="34"/>
                  </a:lnTo>
                  <a:lnTo>
                    <a:pt x="104" y="36"/>
                  </a:lnTo>
                  <a:lnTo>
                    <a:pt x="84" y="36"/>
                  </a:lnTo>
                  <a:lnTo>
                    <a:pt x="64" y="37"/>
                  </a:lnTo>
                  <a:lnTo>
                    <a:pt x="42" y="40"/>
                  </a:lnTo>
                  <a:lnTo>
                    <a:pt x="22" y="42"/>
                  </a:lnTo>
                  <a:lnTo>
                    <a:pt x="16" y="39"/>
                  </a:lnTo>
                  <a:lnTo>
                    <a:pt x="9" y="39"/>
                  </a:lnTo>
                  <a:lnTo>
                    <a:pt x="1" y="37"/>
                  </a:lnTo>
                  <a:lnTo>
                    <a:pt x="0" y="30"/>
                  </a:lnTo>
                  <a:lnTo>
                    <a:pt x="7" y="26"/>
                  </a:lnTo>
                  <a:lnTo>
                    <a:pt x="14" y="23"/>
                  </a:lnTo>
                  <a:lnTo>
                    <a:pt x="23" y="21"/>
                  </a:lnTo>
                  <a:lnTo>
                    <a:pt x="30" y="19"/>
                  </a:lnTo>
                  <a:lnTo>
                    <a:pt x="39" y="17"/>
                  </a:lnTo>
                  <a:lnTo>
                    <a:pt x="48" y="16"/>
                  </a:lnTo>
                  <a:lnTo>
                    <a:pt x="56" y="16"/>
                  </a:lnTo>
                  <a:lnTo>
                    <a:pt x="65" y="14"/>
                  </a:lnTo>
                  <a:lnTo>
                    <a:pt x="84" y="13"/>
                  </a:lnTo>
                  <a:lnTo>
                    <a:pt x="104" y="11"/>
                  </a:lnTo>
                  <a:lnTo>
                    <a:pt x="123" y="8"/>
                  </a:lnTo>
                  <a:lnTo>
                    <a:pt x="143" y="7"/>
                  </a:lnTo>
                  <a:lnTo>
                    <a:pt x="162" y="5"/>
                  </a:lnTo>
                  <a:lnTo>
                    <a:pt x="182" y="4"/>
                  </a:lnTo>
                  <a:lnTo>
                    <a:pt x="203" y="3"/>
                  </a:lnTo>
                  <a:lnTo>
                    <a:pt x="222" y="1"/>
                  </a:lnTo>
                  <a:lnTo>
                    <a:pt x="242" y="1"/>
                  </a:lnTo>
                  <a:lnTo>
                    <a:pt x="262" y="0"/>
                  </a:lnTo>
                  <a:lnTo>
                    <a:pt x="282" y="0"/>
                  </a:lnTo>
                  <a:lnTo>
                    <a:pt x="303" y="0"/>
                  </a:lnTo>
                  <a:lnTo>
                    <a:pt x="322" y="1"/>
                  </a:lnTo>
                  <a:lnTo>
                    <a:pt x="342" y="1"/>
                  </a:lnTo>
                  <a:lnTo>
                    <a:pt x="362" y="4"/>
                  </a:lnTo>
                  <a:lnTo>
                    <a:pt x="382" y="5"/>
                  </a:lnTo>
                  <a:lnTo>
                    <a:pt x="408" y="8"/>
                  </a:lnTo>
                  <a:lnTo>
                    <a:pt x="435" y="11"/>
                  </a:lnTo>
                  <a:lnTo>
                    <a:pt x="461" y="14"/>
                  </a:lnTo>
                  <a:lnTo>
                    <a:pt x="487" y="17"/>
                  </a:lnTo>
                  <a:lnTo>
                    <a:pt x="513" y="21"/>
                  </a:lnTo>
                  <a:lnTo>
                    <a:pt x="539" y="26"/>
                  </a:lnTo>
                  <a:lnTo>
                    <a:pt x="565" y="30"/>
                  </a:lnTo>
                  <a:lnTo>
                    <a:pt x="59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50" name="Freeform 60"/>
            <p:cNvSpPr>
              <a:spLocks noChangeArrowheads="1"/>
            </p:cNvSpPr>
            <p:nvPr/>
          </p:nvSpPr>
          <p:spPr bwMode="auto">
            <a:xfrm flipH="1">
              <a:off x="69" y="537"/>
              <a:ext cx="230" cy="97"/>
            </a:xfrm>
            <a:custGeom>
              <a:avLst/>
              <a:gdLst>
                <a:gd name="T0" fmla="*/ 405 w 405"/>
                <a:gd name="T1" fmla="*/ 4 h 177"/>
                <a:gd name="T2" fmla="*/ 400 w 405"/>
                <a:gd name="T3" fmla="*/ 10 h 177"/>
                <a:gd name="T4" fmla="*/ 379 w 405"/>
                <a:gd name="T5" fmla="*/ 17 h 177"/>
                <a:gd name="T6" fmla="*/ 346 w 405"/>
                <a:gd name="T7" fmla="*/ 27 h 177"/>
                <a:gd name="T8" fmla="*/ 310 w 405"/>
                <a:gd name="T9" fmla="*/ 38 h 177"/>
                <a:gd name="T10" fmla="*/ 275 w 405"/>
                <a:gd name="T11" fmla="*/ 46 h 177"/>
                <a:gd name="T12" fmla="*/ 240 w 405"/>
                <a:gd name="T13" fmla="*/ 53 h 177"/>
                <a:gd name="T14" fmla="*/ 204 w 405"/>
                <a:gd name="T15" fmla="*/ 62 h 177"/>
                <a:gd name="T16" fmla="*/ 169 w 405"/>
                <a:gd name="T17" fmla="*/ 71 h 177"/>
                <a:gd name="T18" fmla="*/ 134 w 405"/>
                <a:gd name="T19" fmla="*/ 81 h 177"/>
                <a:gd name="T20" fmla="*/ 108 w 405"/>
                <a:gd name="T21" fmla="*/ 91 h 177"/>
                <a:gd name="T22" fmla="*/ 91 w 405"/>
                <a:gd name="T23" fmla="*/ 100 h 177"/>
                <a:gd name="T24" fmla="*/ 76 w 405"/>
                <a:gd name="T25" fmla="*/ 110 h 177"/>
                <a:gd name="T26" fmla="*/ 66 w 405"/>
                <a:gd name="T27" fmla="*/ 124 h 177"/>
                <a:gd name="T28" fmla="*/ 76 w 405"/>
                <a:gd name="T29" fmla="*/ 143 h 177"/>
                <a:gd name="T30" fmla="*/ 111 w 405"/>
                <a:gd name="T31" fmla="*/ 133 h 177"/>
                <a:gd name="T32" fmla="*/ 146 w 405"/>
                <a:gd name="T33" fmla="*/ 123 h 177"/>
                <a:gd name="T34" fmla="*/ 182 w 405"/>
                <a:gd name="T35" fmla="*/ 114 h 177"/>
                <a:gd name="T36" fmla="*/ 217 w 405"/>
                <a:gd name="T37" fmla="*/ 104 h 177"/>
                <a:gd name="T38" fmla="*/ 252 w 405"/>
                <a:gd name="T39" fmla="*/ 94 h 177"/>
                <a:gd name="T40" fmla="*/ 287 w 405"/>
                <a:gd name="T41" fmla="*/ 82 h 177"/>
                <a:gd name="T42" fmla="*/ 321 w 405"/>
                <a:gd name="T43" fmla="*/ 71 h 177"/>
                <a:gd name="T44" fmla="*/ 356 w 405"/>
                <a:gd name="T45" fmla="*/ 58 h 177"/>
                <a:gd name="T46" fmla="*/ 368 w 405"/>
                <a:gd name="T47" fmla="*/ 55 h 177"/>
                <a:gd name="T48" fmla="*/ 379 w 405"/>
                <a:gd name="T49" fmla="*/ 53 h 177"/>
                <a:gd name="T50" fmla="*/ 391 w 405"/>
                <a:gd name="T51" fmla="*/ 53 h 177"/>
                <a:gd name="T52" fmla="*/ 402 w 405"/>
                <a:gd name="T53" fmla="*/ 52 h 177"/>
                <a:gd name="T54" fmla="*/ 405 w 405"/>
                <a:gd name="T55" fmla="*/ 56 h 177"/>
                <a:gd name="T56" fmla="*/ 402 w 405"/>
                <a:gd name="T57" fmla="*/ 61 h 177"/>
                <a:gd name="T58" fmla="*/ 385 w 405"/>
                <a:gd name="T59" fmla="*/ 69 h 177"/>
                <a:gd name="T60" fmla="*/ 368 w 405"/>
                <a:gd name="T61" fmla="*/ 75 h 177"/>
                <a:gd name="T62" fmla="*/ 350 w 405"/>
                <a:gd name="T63" fmla="*/ 81 h 177"/>
                <a:gd name="T64" fmla="*/ 333 w 405"/>
                <a:gd name="T65" fmla="*/ 87 h 177"/>
                <a:gd name="T66" fmla="*/ 302 w 405"/>
                <a:gd name="T67" fmla="*/ 98 h 177"/>
                <a:gd name="T68" fmla="*/ 271 w 405"/>
                <a:gd name="T69" fmla="*/ 111 h 177"/>
                <a:gd name="T70" fmla="*/ 240 w 405"/>
                <a:gd name="T71" fmla="*/ 123 h 177"/>
                <a:gd name="T72" fmla="*/ 208 w 405"/>
                <a:gd name="T73" fmla="*/ 133 h 177"/>
                <a:gd name="T74" fmla="*/ 176 w 405"/>
                <a:gd name="T75" fmla="*/ 145 h 177"/>
                <a:gd name="T76" fmla="*/ 145 w 405"/>
                <a:gd name="T77" fmla="*/ 155 h 177"/>
                <a:gd name="T78" fmla="*/ 114 w 405"/>
                <a:gd name="T79" fmla="*/ 164 h 177"/>
                <a:gd name="T80" fmla="*/ 82 w 405"/>
                <a:gd name="T81" fmla="*/ 174 h 177"/>
                <a:gd name="T82" fmla="*/ 66 w 405"/>
                <a:gd name="T83" fmla="*/ 177 h 177"/>
                <a:gd name="T84" fmla="*/ 50 w 405"/>
                <a:gd name="T85" fmla="*/ 175 h 177"/>
                <a:gd name="T86" fmla="*/ 34 w 405"/>
                <a:gd name="T87" fmla="*/ 171 h 177"/>
                <a:gd name="T88" fmla="*/ 19 w 405"/>
                <a:gd name="T89" fmla="*/ 166 h 177"/>
                <a:gd name="T90" fmla="*/ 4 w 405"/>
                <a:gd name="T91" fmla="*/ 143 h 177"/>
                <a:gd name="T92" fmla="*/ 3 w 405"/>
                <a:gd name="T93" fmla="*/ 117 h 177"/>
                <a:gd name="T94" fmla="*/ 19 w 405"/>
                <a:gd name="T95" fmla="*/ 98 h 177"/>
                <a:gd name="T96" fmla="*/ 39 w 405"/>
                <a:gd name="T97" fmla="*/ 87 h 177"/>
                <a:gd name="T98" fmla="*/ 59 w 405"/>
                <a:gd name="T99" fmla="*/ 75 h 177"/>
                <a:gd name="T100" fmla="*/ 79 w 405"/>
                <a:gd name="T101" fmla="*/ 61 h 177"/>
                <a:gd name="T102" fmla="*/ 114 w 405"/>
                <a:gd name="T103" fmla="*/ 51 h 177"/>
                <a:gd name="T104" fmla="*/ 150 w 405"/>
                <a:gd name="T105" fmla="*/ 45 h 177"/>
                <a:gd name="T106" fmla="*/ 187 w 405"/>
                <a:gd name="T107" fmla="*/ 40 h 177"/>
                <a:gd name="T108" fmla="*/ 223 w 405"/>
                <a:gd name="T109" fmla="*/ 35 h 177"/>
                <a:gd name="T110" fmla="*/ 268 w 405"/>
                <a:gd name="T111" fmla="*/ 26 h 177"/>
                <a:gd name="T112" fmla="*/ 313 w 405"/>
                <a:gd name="T113" fmla="*/ 14 h 177"/>
                <a:gd name="T114" fmla="*/ 359 w 405"/>
                <a:gd name="T115" fmla="*/ 6 h 177"/>
                <a:gd name="T116" fmla="*/ 405 w 405"/>
                <a:gd name="T117" fmla="*/ 0 h 17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05"/>
                <a:gd name="T178" fmla="*/ 0 h 177"/>
                <a:gd name="T179" fmla="*/ 405 w 405"/>
                <a:gd name="T180" fmla="*/ 177 h 17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05" h="177">
                  <a:moveTo>
                    <a:pt x="405" y="0"/>
                  </a:moveTo>
                  <a:lnTo>
                    <a:pt x="405" y="4"/>
                  </a:lnTo>
                  <a:lnTo>
                    <a:pt x="404" y="7"/>
                  </a:lnTo>
                  <a:lnTo>
                    <a:pt x="400" y="10"/>
                  </a:lnTo>
                  <a:lnTo>
                    <a:pt x="397" y="11"/>
                  </a:lnTo>
                  <a:lnTo>
                    <a:pt x="379" y="17"/>
                  </a:lnTo>
                  <a:lnTo>
                    <a:pt x="362" y="23"/>
                  </a:lnTo>
                  <a:lnTo>
                    <a:pt x="346" y="27"/>
                  </a:lnTo>
                  <a:lnTo>
                    <a:pt x="329" y="32"/>
                  </a:lnTo>
                  <a:lnTo>
                    <a:pt x="310" y="38"/>
                  </a:lnTo>
                  <a:lnTo>
                    <a:pt x="292" y="42"/>
                  </a:lnTo>
                  <a:lnTo>
                    <a:pt x="275" y="46"/>
                  </a:lnTo>
                  <a:lnTo>
                    <a:pt x="258" y="49"/>
                  </a:lnTo>
                  <a:lnTo>
                    <a:pt x="240" y="53"/>
                  </a:lnTo>
                  <a:lnTo>
                    <a:pt x="221" y="58"/>
                  </a:lnTo>
                  <a:lnTo>
                    <a:pt x="204" y="62"/>
                  </a:lnTo>
                  <a:lnTo>
                    <a:pt x="187" y="67"/>
                  </a:lnTo>
                  <a:lnTo>
                    <a:pt x="169" y="71"/>
                  </a:lnTo>
                  <a:lnTo>
                    <a:pt x="152" y="77"/>
                  </a:lnTo>
                  <a:lnTo>
                    <a:pt x="134" y="81"/>
                  </a:lnTo>
                  <a:lnTo>
                    <a:pt x="117" y="87"/>
                  </a:lnTo>
                  <a:lnTo>
                    <a:pt x="108" y="91"/>
                  </a:lnTo>
                  <a:lnTo>
                    <a:pt x="100" y="94"/>
                  </a:lnTo>
                  <a:lnTo>
                    <a:pt x="91" y="100"/>
                  </a:lnTo>
                  <a:lnTo>
                    <a:pt x="84" y="104"/>
                  </a:lnTo>
                  <a:lnTo>
                    <a:pt x="76" y="110"/>
                  </a:lnTo>
                  <a:lnTo>
                    <a:pt x="71" y="117"/>
                  </a:lnTo>
                  <a:lnTo>
                    <a:pt x="66" y="124"/>
                  </a:lnTo>
                  <a:lnTo>
                    <a:pt x="65" y="135"/>
                  </a:lnTo>
                  <a:lnTo>
                    <a:pt x="76" y="143"/>
                  </a:lnTo>
                  <a:lnTo>
                    <a:pt x="94" y="138"/>
                  </a:lnTo>
                  <a:lnTo>
                    <a:pt x="111" y="133"/>
                  </a:lnTo>
                  <a:lnTo>
                    <a:pt x="129" y="129"/>
                  </a:lnTo>
                  <a:lnTo>
                    <a:pt x="146" y="123"/>
                  </a:lnTo>
                  <a:lnTo>
                    <a:pt x="163" y="119"/>
                  </a:lnTo>
                  <a:lnTo>
                    <a:pt x="182" y="114"/>
                  </a:lnTo>
                  <a:lnTo>
                    <a:pt x="200" y="109"/>
                  </a:lnTo>
                  <a:lnTo>
                    <a:pt x="217" y="104"/>
                  </a:lnTo>
                  <a:lnTo>
                    <a:pt x="234" y="98"/>
                  </a:lnTo>
                  <a:lnTo>
                    <a:pt x="252" y="94"/>
                  </a:lnTo>
                  <a:lnTo>
                    <a:pt x="269" y="88"/>
                  </a:lnTo>
                  <a:lnTo>
                    <a:pt x="287" y="82"/>
                  </a:lnTo>
                  <a:lnTo>
                    <a:pt x="304" y="77"/>
                  </a:lnTo>
                  <a:lnTo>
                    <a:pt x="321" y="71"/>
                  </a:lnTo>
                  <a:lnTo>
                    <a:pt x="339" y="65"/>
                  </a:lnTo>
                  <a:lnTo>
                    <a:pt x="356" y="58"/>
                  </a:lnTo>
                  <a:lnTo>
                    <a:pt x="362" y="56"/>
                  </a:lnTo>
                  <a:lnTo>
                    <a:pt x="368" y="55"/>
                  </a:lnTo>
                  <a:lnTo>
                    <a:pt x="373" y="55"/>
                  </a:lnTo>
                  <a:lnTo>
                    <a:pt x="379" y="53"/>
                  </a:lnTo>
                  <a:lnTo>
                    <a:pt x="385" y="53"/>
                  </a:lnTo>
                  <a:lnTo>
                    <a:pt x="391" y="53"/>
                  </a:lnTo>
                  <a:lnTo>
                    <a:pt x="397" y="52"/>
                  </a:lnTo>
                  <a:lnTo>
                    <a:pt x="402" y="52"/>
                  </a:lnTo>
                  <a:lnTo>
                    <a:pt x="405" y="53"/>
                  </a:lnTo>
                  <a:lnTo>
                    <a:pt x="405" y="56"/>
                  </a:lnTo>
                  <a:lnTo>
                    <a:pt x="404" y="59"/>
                  </a:lnTo>
                  <a:lnTo>
                    <a:pt x="402" y="61"/>
                  </a:lnTo>
                  <a:lnTo>
                    <a:pt x="394" y="65"/>
                  </a:lnTo>
                  <a:lnTo>
                    <a:pt x="385" y="69"/>
                  </a:lnTo>
                  <a:lnTo>
                    <a:pt x="376" y="72"/>
                  </a:lnTo>
                  <a:lnTo>
                    <a:pt x="368" y="75"/>
                  </a:lnTo>
                  <a:lnTo>
                    <a:pt x="359" y="78"/>
                  </a:lnTo>
                  <a:lnTo>
                    <a:pt x="350" y="81"/>
                  </a:lnTo>
                  <a:lnTo>
                    <a:pt x="342" y="84"/>
                  </a:lnTo>
                  <a:lnTo>
                    <a:pt x="333" y="87"/>
                  </a:lnTo>
                  <a:lnTo>
                    <a:pt x="317" y="93"/>
                  </a:lnTo>
                  <a:lnTo>
                    <a:pt x="302" y="98"/>
                  </a:lnTo>
                  <a:lnTo>
                    <a:pt x="287" y="106"/>
                  </a:lnTo>
                  <a:lnTo>
                    <a:pt x="271" y="111"/>
                  </a:lnTo>
                  <a:lnTo>
                    <a:pt x="255" y="117"/>
                  </a:lnTo>
                  <a:lnTo>
                    <a:pt x="240" y="123"/>
                  </a:lnTo>
                  <a:lnTo>
                    <a:pt x="224" y="127"/>
                  </a:lnTo>
                  <a:lnTo>
                    <a:pt x="208" y="133"/>
                  </a:lnTo>
                  <a:lnTo>
                    <a:pt x="192" y="139"/>
                  </a:lnTo>
                  <a:lnTo>
                    <a:pt x="176" y="145"/>
                  </a:lnTo>
                  <a:lnTo>
                    <a:pt x="160" y="149"/>
                  </a:lnTo>
                  <a:lnTo>
                    <a:pt x="145" y="155"/>
                  </a:lnTo>
                  <a:lnTo>
                    <a:pt x="130" y="159"/>
                  </a:lnTo>
                  <a:lnTo>
                    <a:pt x="114" y="164"/>
                  </a:lnTo>
                  <a:lnTo>
                    <a:pt x="98" y="169"/>
                  </a:lnTo>
                  <a:lnTo>
                    <a:pt x="82" y="174"/>
                  </a:lnTo>
                  <a:lnTo>
                    <a:pt x="75" y="177"/>
                  </a:lnTo>
                  <a:lnTo>
                    <a:pt x="66" y="177"/>
                  </a:lnTo>
                  <a:lnTo>
                    <a:pt x="59" y="177"/>
                  </a:lnTo>
                  <a:lnTo>
                    <a:pt x="50" y="175"/>
                  </a:lnTo>
                  <a:lnTo>
                    <a:pt x="42" y="172"/>
                  </a:lnTo>
                  <a:lnTo>
                    <a:pt x="34" y="171"/>
                  </a:lnTo>
                  <a:lnTo>
                    <a:pt x="26" y="168"/>
                  </a:lnTo>
                  <a:lnTo>
                    <a:pt x="19" y="166"/>
                  </a:lnTo>
                  <a:lnTo>
                    <a:pt x="11" y="155"/>
                  </a:lnTo>
                  <a:lnTo>
                    <a:pt x="4" y="143"/>
                  </a:lnTo>
                  <a:lnTo>
                    <a:pt x="0" y="132"/>
                  </a:lnTo>
                  <a:lnTo>
                    <a:pt x="3" y="117"/>
                  </a:lnTo>
                  <a:lnTo>
                    <a:pt x="10" y="107"/>
                  </a:lnTo>
                  <a:lnTo>
                    <a:pt x="19" y="98"/>
                  </a:lnTo>
                  <a:lnTo>
                    <a:pt x="29" y="93"/>
                  </a:lnTo>
                  <a:lnTo>
                    <a:pt x="39" y="87"/>
                  </a:lnTo>
                  <a:lnTo>
                    <a:pt x="49" y="81"/>
                  </a:lnTo>
                  <a:lnTo>
                    <a:pt x="59" y="75"/>
                  </a:lnTo>
                  <a:lnTo>
                    <a:pt x="69" y="68"/>
                  </a:lnTo>
                  <a:lnTo>
                    <a:pt x="79" y="61"/>
                  </a:lnTo>
                  <a:lnTo>
                    <a:pt x="97" y="55"/>
                  </a:lnTo>
                  <a:lnTo>
                    <a:pt x="114" y="51"/>
                  </a:lnTo>
                  <a:lnTo>
                    <a:pt x="132" y="48"/>
                  </a:lnTo>
                  <a:lnTo>
                    <a:pt x="150" y="45"/>
                  </a:lnTo>
                  <a:lnTo>
                    <a:pt x="168" y="42"/>
                  </a:lnTo>
                  <a:lnTo>
                    <a:pt x="187" y="40"/>
                  </a:lnTo>
                  <a:lnTo>
                    <a:pt x="205" y="38"/>
                  </a:lnTo>
                  <a:lnTo>
                    <a:pt x="223" y="35"/>
                  </a:lnTo>
                  <a:lnTo>
                    <a:pt x="245" y="30"/>
                  </a:lnTo>
                  <a:lnTo>
                    <a:pt x="268" y="26"/>
                  </a:lnTo>
                  <a:lnTo>
                    <a:pt x="291" y="20"/>
                  </a:lnTo>
                  <a:lnTo>
                    <a:pt x="313" y="14"/>
                  </a:lnTo>
                  <a:lnTo>
                    <a:pt x="336" y="10"/>
                  </a:lnTo>
                  <a:lnTo>
                    <a:pt x="359" y="6"/>
                  </a:lnTo>
                  <a:lnTo>
                    <a:pt x="382" y="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51" name="Freeform 61"/>
            <p:cNvSpPr>
              <a:spLocks noChangeArrowheads="1"/>
            </p:cNvSpPr>
            <p:nvPr/>
          </p:nvSpPr>
          <p:spPr bwMode="auto">
            <a:xfrm flipH="1">
              <a:off x="305" y="550"/>
              <a:ext cx="313" cy="73"/>
            </a:xfrm>
            <a:custGeom>
              <a:avLst/>
              <a:gdLst>
                <a:gd name="T0" fmla="*/ 552 w 554"/>
                <a:gd name="T1" fmla="*/ 26 h 133"/>
                <a:gd name="T2" fmla="*/ 554 w 554"/>
                <a:gd name="T3" fmla="*/ 32 h 133"/>
                <a:gd name="T4" fmla="*/ 546 w 554"/>
                <a:gd name="T5" fmla="*/ 38 h 133"/>
                <a:gd name="T6" fmla="*/ 494 w 554"/>
                <a:gd name="T7" fmla="*/ 35 h 133"/>
                <a:gd name="T8" fmla="*/ 443 w 554"/>
                <a:gd name="T9" fmla="*/ 32 h 133"/>
                <a:gd name="T10" fmla="*/ 391 w 554"/>
                <a:gd name="T11" fmla="*/ 30 h 133"/>
                <a:gd name="T12" fmla="*/ 341 w 554"/>
                <a:gd name="T13" fmla="*/ 30 h 133"/>
                <a:gd name="T14" fmla="*/ 288 w 554"/>
                <a:gd name="T15" fmla="*/ 30 h 133"/>
                <a:gd name="T16" fmla="*/ 238 w 554"/>
                <a:gd name="T17" fmla="*/ 32 h 133"/>
                <a:gd name="T18" fmla="*/ 187 w 554"/>
                <a:gd name="T19" fmla="*/ 33 h 133"/>
                <a:gd name="T20" fmla="*/ 138 w 554"/>
                <a:gd name="T21" fmla="*/ 36 h 133"/>
                <a:gd name="T22" fmla="*/ 113 w 554"/>
                <a:gd name="T23" fmla="*/ 41 h 133"/>
                <a:gd name="T24" fmla="*/ 90 w 554"/>
                <a:gd name="T25" fmla="*/ 45 h 133"/>
                <a:gd name="T26" fmla="*/ 67 w 554"/>
                <a:gd name="T27" fmla="*/ 54 h 133"/>
                <a:gd name="T28" fmla="*/ 46 w 554"/>
                <a:gd name="T29" fmla="*/ 67 h 133"/>
                <a:gd name="T30" fmla="*/ 52 w 554"/>
                <a:gd name="T31" fmla="*/ 75 h 133"/>
                <a:gd name="T32" fmla="*/ 64 w 554"/>
                <a:gd name="T33" fmla="*/ 81 h 133"/>
                <a:gd name="T34" fmla="*/ 94 w 554"/>
                <a:gd name="T35" fmla="*/ 86 h 133"/>
                <a:gd name="T36" fmla="*/ 126 w 554"/>
                <a:gd name="T37" fmla="*/ 87 h 133"/>
                <a:gd name="T38" fmla="*/ 158 w 554"/>
                <a:gd name="T39" fmla="*/ 88 h 133"/>
                <a:gd name="T40" fmla="*/ 190 w 554"/>
                <a:gd name="T41" fmla="*/ 88 h 133"/>
                <a:gd name="T42" fmla="*/ 232 w 554"/>
                <a:gd name="T43" fmla="*/ 94 h 133"/>
                <a:gd name="T44" fmla="*/ 275 w 554"/>
                <a:gd name="T45" fmla="*/ 99 h 133"/>
                <a:gd name="T46" fmla="*/ 319 w 554"/>
                <a:gd name="T47" fmla="*/ 101 h 133"/>
                <a:gd name="T48" fmla="*/ 362 w 554"/>
                <a:gd name="T49" fmla="*/ 106 h 133"/>
                <a:gd name="T50" fmla="*/ 406 w 554"/>
                <a:gd name="T51" fmla="*/ 109 h 133"/>
                <a:gd name="T52" fmla="*/ 449 w 554"/>
                <a:gd name="T53" fmla="*/ 113 h 133"/>
                <a:gd name="T54" fmla="*/ 493 w 554"/>
                <a:gd name="T55" fmla="*/ 117 h 133"/>
                <a:gd name="T56" fmla="*/ 536 w 554"/>
                <a:gd name="T57" fmla="*/ 122 h 133"/>
                <a:gd name="T58" fmla="*/ 540 w 554"/>
                <a:gd name="T59" fmla="*/ 126 h 133"/>
                <a:gd name="T60" fmla="*/ 539 w 554"/>
                <a:gd name="T61" fmla="*/ 132 h 133"/>
                <a:gd name="T62" fmla="*/ 503 w 554"/>
                <a:gd name="T63" fmla="*/ 132 h 133"/>
                <a:gd name="T64" fmla="*/ 446 w 554"/>
                <a:gd name="T65" fmla="*/ 129 h 133"/>
                <a:gd name="T66" fmla="*/ 391 w 554"/>
                <a:gd name="T67" fmla="*/ 126 h 133"/>
                <a:gd name="T68" fmla="*/ 336 w 554"/>
                <a:gd name="T69" fmla="*/ 123 h 133"/>
                <a:gd name="T70" fmla="*/ 281 w 554"/>
                <a:gd name="T71" fmla="*/ 122 h 133"/>
                <a:gd name="T72" fmla="*/ 226 w 554"/>
                <a:gd name="T73" fmla="*/ 120 h 133"/>
                <a:gd name="T74" fmla="*/ 170 w 554"/>
                <a:gd name="T75" fmla="*/ 119 h 133"/>
                <a:gd name="T76" fmla="*/ 115 w 554"/>
                <a:gd name="T77" fmla="*/ 120 h 133"/>
                <a:gd name="T78" fmla="*/ 77 w 554"/>
                <a:gd name="T79" fmla="*/ 120 h 133"/>
                <a:gd name="T80" fmla="*/ 60 w 554"/>
                <a:gd name="T81" fmla="*/ 117 h 133"/>
                <a:gd name="T82" fmla="*/ 42 w 554"/>
                <a:gd name="T83" fmla="*/ 112 h 133"/>
                <a:gd name="T84" fmla="*/ 26 w 554"/>
                <a:gd name="T85" fmla="*/ 104 h 133"/>
                <a:gd name="T86" fmla="*/ 10 w 554"/>
                <a:gd name="T87" fmla="*/ 90 h 133"/>
                <a:gd name="T88" fmla="*/ 0 w 554"/>
                <a:gd name="T89" fmla="*/ 64 h 133"/>
                <a:gd name="T90" fmla="*/ 15 w 554"/>
                <a:gd name="T91" fmla="*/ 33 h 133"/>
                <a:gd name="T92" fmla="*/ 42 w 554"/>
                <a:gd name="T93" fmla="*/ 13 h 133"/>
                <a:gd name="T94" fmla="*/ 75 w 554"/>
                <a:gd name="T95" fmla="*/ 3 h 133"/>
                <a:gd name="T96" fmla="*/ 112 w 554"/>
                <a:gd name="T97" fmla="*/ 0 h 133"/>
                <a:gd name="T98" fmla="*/ 146 w 554"/>
                <a:gd name="T99" fmla="*/ 2 h 133"/>
                <a:gd name="T100" fmla="*/ 177 w 554"/>
                <a:gd name="T101" fmla="*/ 2 h 133"/>
                <a:gd name="T102" fmla="*/ 207 w 554"/>
                <a:gd name="T103" fmla="*/ 0 h 133"/>
                <a:gd name="T104" fmla="*/ 241 w 554"/>
                <a:gd name="T105" fmla="*/ 0 h 133"/>
                <a:gd name="T106" fmla="*/ 275 w 554"/>
                <a:gd name="T107" fmla="*/ 3 h 133"/>
                <a:gd name="T108" fmla="*/ 312 w 554"/>
                <a:gd name="T109" fmla="*/ 6 h 133"/>
                <a:gd name="T110" fmla="*/ 349 w 554"/>
                <a:gd name="T111" fmla="*/ 9 h 133"/>
                <a:gd name="T112" fmla="*/ 385 w 554"/>
                <a:gd name="T113" fmla="*/ 10 h 133"/>
                <a:gd name="T114" fmla="*/ 423 w 554"/>
                <a:gd name="T115" fmla="*/ 13 h 133"/>
                <a:gd name="T116" fmla="*/ 459 w 554"/>
                <a:gd name="T117" fmla="*/ 15 h 133"/>
                <a:gd name="T118" fmla="*/ 496 w 554"/>
                <a:gd name="T119" fmla="*/ 17 h 133"/>
                <a:gd name="T120" fmla="*/ 532 w 554"/>
                <a:gd name="T121" fmla="*/ 22 h 13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54"/>
                <a:gd name="T184" fmla="*/ 0 h 133"/>
                <a:gd name="T185" fmla="*/ 554 w 554"/>
                <a:gd name="T186" fmla="*/ 133 h 13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54" h="133">
                  <a:moveTo>
                    <a:pt x="549" y="25"/>
                  </a:moveTo>
                  <a:lnTo>
                    <a:pt x="552" y="26"/>
                  </a:lnTo>
                  <a:lnTo>
                    <a:pt x="554" y="29"/>
                  </a:lnTo>
                  <a:lnTo>
                    <a:pt x="554" y="32"/>
                  </a:lnTo>
                  <a:lnTo>
                    <a:pt x="552" y="35"/>
                  </a:lnTo>
                  <a:lnTo>
                    <a:pt x="546" y="38"/>
                  </a:lnTo>
                  <a:lnTo>
                    <a:pt x="520" y="36"/>
                  </a:lnTo>
                  <a:lnTo>
                    <a:pt x="494" y="35"/>
                  </a:lnTo>
                  <a:lnTo>
                    <a:pt x="468" y="33"/>
                  </a:lnTo>
                  <a:lnTo>
                    <a:pt x="443" y="32"/>
                  </a:lnTo>
                  <a:lnTo>
                    <a:pt x="417" y="32"/>
                  </a:lnTo>
                  <a:lnTo>
                    <a:pt x="391" y="30"/>
                  </a:lnTo>
                  <a:lnTo>
                    <a:pt x="365" y="30"/>
                  </a:lnTo>
                  <a:lnTo>
                    <a:pt x="341" y="30"/>
                  </a:lnTo>
                  <a:lnTo>
                    <a:pt x="315" y="30"/>
                  </a:lnTo>
                  <a:lnTo>
                    <a:pt x="288" y="30"/>
                  </a:lnTo>
                  <a:lnTo>
                    <a:pt x="264" y="30"/>
                  </a:lnTo>
                  <a:lnTo>
                    <a:pt x="238" y="32"/>
                  </a:lnTo>
                  <a:lnTo>
                    <a:pt x="213" y="32"/>
                  </a:lnTo>
                  <a:lnTo>
                    <a:pt x="187" y="33"/>
                  </a:lnTo>
                  <a:lnTo>
                    <a:pt x="162" y="35"/>
                  </a:lnTo>
                  <a:lnTo>
                    <a:pt x="138" y="36"/>
                  </a:lnTo>
                  <a:lnTo>
                    <a:pt x="126" y="38"/>
                  </a:lnTo>
                  <a:lnTo>
                    <a:pt x="113" y="41"/>
                  </a:lnTo>
                  <a:lnTo>
                    <a:pt x="102" y="42"/>
                  </a:lnTo>
                  <a:lnTo>
                    <a:pt x="90" y="45"/>
                  </a:lnTo>
                  <a:lnTo>
                    <a:pt x="78" y="48"/>
                  </a:lnTo>
                  <a:lnTo>
                    <a:pt x="67" y="54"/>
                  </a:lnTo>
                  <a:lnTo>
                    <a:pt x="57" y="59"/>
                  </a:lnTo>
                  <a:lnTo>
                    <a:pt x="46" y="67"/>
                  </a:lnTo>
                  <a:lnTo>
                    <a:pt x="48" y="73"/>
                  </a:lnTo>
                  <a:lnTo>
                    <a:pt x="52" y="75"/>
                  </a:lnTo>
                  <a:lnTo>
                    <a:pt x="58" y="78"/>
                  </a:lnTo>
                  <a:lnTo>
                    <a:pt x="64" y="81"/>
                  </a:lnTo>
                  <a:lnTo>
                    <a:pt x="78" y="84"/>
                  </a:lnTo>
                  <a:lnTo>
                    <a:pt x="94" y="86"/>
                  </a:lnTo>
                  <a:lnTo>
                    <a:pt x="110" y="87"/>
                  </a:lnTo>
                  <a:lnTo>
                    <a:pt x="126" y="87"/>
                  </a:lnTo>
                  <a:lnTo>
                    <a:pt x="142" y="88"/>
                  </a:lnTo>
                  <a:lnTo>
                    <a:pt x="158" y="88"/>
                  </a:lnTo>
                  <a:lnTo>
                    <a:pt x="174" y="88"/>
                  </a:lnTo>
                  <a:lnTo>
                    <a:pt x="190" y="88"/>
                  </a:lnTo>
                  <a:lnTo>
                    <a:pt x="212" y="91"/>
                  </a:lnTo>
                  <a:lnTo>
                    <a:pt x="232" y="94"/>
                  </a:lnTo>
                  <a:lnTo>
                    <a:pt x="254" y="96"/>
                  </a:lnTo>
                  <a:lnTo>
                    <a:pt x="275" y="99"/>
                  </a:lnTo>
                  <a:lnTo>
                    <a:pt x="297" y="100"/>
                  </a:lnTo>
                  <a:lnTo>
                    <a:pt x="319" y="101"/>
                  </a:lnTo>
                  <a:lnTo>
                    <a:pt x="341" y="104"/>
                  </a:lnTo>
                  <a:lnTo>
                    <a:pt x="362" y="106"/>
                  </a:lnTo>
                  <a:lnTo>
                    <a:pt x="384" y="107"/>
                  </a:lnTo>
                  <a:lnTo>
                    <a:pt x="406" y="109"/>
                  </a:lnTo>
                  <a:lnTo>
                    <a:pt x="427" y="110"/>
                  </a:lnTo>
                  <a:lnTo>
                    <a:pt x="449" y="113"/>
                  </a:lnTo>
                  <a:lnTo>
                    <a:pt x="471" y="115"/>
                  </a:lnTo>
                  <a:lnTo>
                    <a:pt x="493" y="117"/>
                  </a:lnTo>
                  <a:lnTo>
                    <a:pt x="514" y="119"/>
                  </a:lnTo>
                  <a:lnTo>
                    <a:pt x="536" y="122"/>
                  </a:lnTo>
                  <a:lnTo>
                    <a:pt x="539" y="123"/>
                  </a:lnTo>
                  <a:lnTo>
                    <a:pt x="540" y="126"/>
                  </a:lnTo>
                  <a:lnTo>
                    <a:pt x="540" y="129"/>
                  </a:lnTo>
                  <a:lnTo>
                    <a:pt x="539" y="132"/>
                  </a:lnTo>
                  <a:lnTo>
                    <a:pt x="532" y="133"/>
                  </a:lnTo>
                  <a:lnTo>
                    <a:pt x="503" y="132"/>
                  </a:lnTo>
                  <a:lnTo>
                    <a:pt x="475" y="130"/>
                  </a:lnTo>
                  <a:lnTo>
                    <a:pt x="446" y="129"/>
                  </a:lnTo>
                  <a:lnTo>
                    <a:pt x="419" y="128"/>
                  </a:lnTo>
                  <a:lnTo>
                    <a:pt x="391" y="126"/>
                  </a:lnTo>
                  <a:lnTo>
                    <a:pt x="364" y="125"/>
                  </a:lnTo>
                  <a:lnTo>
                    <a:pt x="336" y="123"/>
                  </a:lnTo>
                  <a:lnTo>
                    <a:pt x="309" y="122"/>
                  </a:lnTo>
                  <a:lnTo>
                    <a:pt x="281" y="122"/>
                  </a:lnTo>
                  <a:lnTo>
                    <a:pt x="254" y="120"/>
                  </a:lnTo>
                  <a:lnTo>
                    <a:pt x="226" y="120"/>
                  </a:lnTo>
                  <a:lnTo>
                    <a:pt x="199" y="119"/>
                  </a:lnTo>
                  <a:lnTo>
                    <a:pt x="170" y="119"/>
                  </a:lnTo>
                  <a:lnTo>
                    <a:pt x="142" y="120"/>
                  </a:lnTo>
                  <a:lnTo>
                    <a:pt x="115" y="120"/>
                  </a:lnTo>
                  <a:lnTo>
                    <a:pt x="86" y="122"/>
                  </a:lnTo>
                  <a:lnTo>
                    <a:pt x="77" y="120"/>
                  </a:lnTo>
                  <a:lnTo>
                    <a:pt x="68" y="119"/>
                  </a:lnTo>
                  <a:lnTo>
                    <a:pt x="60" y="117"/>
                  </a:lnTo>
                  <a:lnTo>
                    <a:pt x="51" y="115"/>
                  </a:lnTo>
                  <a:lnTo>
                    <a:pt x="42" y="112"/>
                  </a:lnTo>
                  <a:lnTo>
                    <a:pt x="33" y="109"/>
                  </a:lnTo>
                  <a:lnTo>
                    <a:pt x="26" y="104"/>
                  </a:lnTo>
                  <a:lnTo>
                    <a:pt x="18" y="101"/>
                  </a:lnTo>
                  <a:lnTo>
                    <a:pt x="10" y="90"/>
                  </a:lnTo>
                  <a:lnTo>
                    <a:pt x="4" y="77"/>
                  </a:lnTo>
                  <a:lnTo>
                    <a:pt x="0" y="64"/>
                  </a:lnTo>
                  <a:lnTo>
                    <a:pt x="3" y="49"/>
                  </a:lnTo>
                  <a:lnTo>
                    <a:pt x="15" y="33"/>
                  </a:lnTo>
                  <a:lnTo>
                    <a:pt x="28" y="22"/>
                  </a:lnTo>
                  <a:lnTo>
                    <a:pt x="42" y="13"/>
                  </a:lnTo>
                  <a:lnTo>
                    <a:pt x="58" y="7"/>
                  </a:lnTo>
                  <a:lnTo>
                    <a:pt x="75" y="3"/>
                  </a:lnTo>
                  <a:lnTo>
                    <a:pt x="93" y="2"/>
                  </a:lnTo>
                  <a:lnTo>
                    <a:pt x="112" y="0"/>
                  </a:lnTo>
                  <a:lnTo>
                    <a:pt x="131" y="0"/>
                  </a:lnTo>
                  <a:lnTo>
                    <a:pt x="146" y="2"/>
                  </a:lnTo>
                  <a:lnTo>
                    <a:pt x="161" y="2"/>
                  </a:lnTo>
                  <a:lnTo>
                    <a:pt x="177" y="2"/>
                  </a:lnTo>
                  <a:lnTo>
                    <a:pt x="191" y="0"/>
                  </a:lnTo>
                  <a:lnTo>
                    <a:pt x="207" y="0"/>
                  </a:lnTo>
                  <a:lnTo>
                    <a:pt x="223" y="0"/>
                  </a:lnTo>
                  <a:lnTo>
                    <a:pt x="241" y="0"/>
                  </a:lnTo>
                  <a:lnTo>
                    <a:pt x="257" y="2"/>
                  </a:lnTo>
                  <a:lnTo>
                    <a:pt x="275" y="3"/>
                  </a:lnTo>
                  <a:lnTo>
                    <a:pt x="294" y="4"/>
                  </a:lnTo>
                  <a:lnTo>
                    <a:pt x="312" y="6"/>
                  </a:lnTo>
                  <a:lnTo>
                    <a:pt x="330" y="7"/>
                  </a:lnTo>
                  <a:lnTo>
                    <a:pt x="349" y="9"/>
                  </a:lnTo>
                  <a:lnTo>
                    <a:pt x="368" y="10"/>
                  </a:lnTo>
                  <a:lnTo>
                    <a:pt x="385" y="10"/>
                  </a:lnTo>
                  <a:lnTo>
                    <a:pt x="404" y="12"/>
                  </a:lnTo>
                  <a:lnTo>
                    <a:pt x="423" y="13"/>
                  </a:lnTo>
                  <a:lnTo>
                    <a:pt x="441" y="13"/>
                  </a:lnTo>
                  <a:lnTo>
                    <a:pt x="459" y="15"/>
                  </a:lnTo>
                  <a:lnTo>
                    <a:pt x="478" y="16"/>
                  </a:lnTo>
                  <a:lnTo>
                    <a:pt x="496" y="17"/>
                  </a:lnTo>
                  <a:lnTo>
                    <a:pt x="513" y="20"/>
                  </a:lnTo>
                  <a:lnTo>
                    <a:pt x="532" y="22"/>
                  </a:lnTo>
                  <a:lnTo>
                    <a:pt x="549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7952" name="Freeform 62"/>
            <p:cNvSpPr>
              <a:spLocks noChangeArrowheads="1"/>
            </p:cNvSpPr>
            <p:nvPr/>
          </p:nvSpPr>
          <p:spPr bwMode="auto">
            <a:xfrm flipH="1">
              <a:off x="95" y="622"/>
              <a:ext cx="531" cy="77"/>
            </a:xfrm>
            <a:custGeom>
              <a:avLst/>
              <a:gdLst>
                <a:gd name="T0" fmla="*/ 921 w 936"/>
                <a:gd name="T1" fmla="*/ 38 h 136"/>
                <a:gd name="T2" fmla="*/ 878 w 936"/>
                <a:gd name="T3" fmla="*/ 54 h 136"/>
                <a:gd name="T4" fmla="*/ 833 w 936"/>
                <a:gd name="T5" fmla="*/ 69 h 136"/>
                <a:gd name="T6" fmla="*/ 787 w 936"/>
                <a:gd name="T7" fmla="*/ 82 h 136"/>
                <a:gd name="T8" fmla="*/ 742 w 936"/>
                <a:gd name="T9" fmla="*/ 96 h 136"/>
                <a:gd name="T10" fmla="*/ 697 w 936"/>
                <a:gd name="T11" fmla="*/ 110 h 136"/>
                <a:gd name="T12" fmla="*/ 646 w 936"/>
                <a:gd name="T13" fmla="*/ 124 h 136"/>
                <a:gd name="T14" fmla="*/ 594 w 936"/>
                <a:gd name="T15" fmla="*/ 135 h 136"/>
                <a:gd name="T16" fmla="*/ 535 w 936"/>
                <a:gd name="T17" fmla="*/ 136 h 136"/>
                <a:gd name="T18" fmla="*/ 462 w 936"/>
                <a:gd name="T19" fmla="*/ 135 h 136"/>
                <a:gd name="T20" fmla="*/ 391 w 936"/>
                <a:gd name="T21" fmla="*/ 129 h 136"/>
                <a:gd name="T22" fmla="*/ 320 w 936"/>
                <a:gd name="T23" fmla="*/ 122 h 136"/>
                <a:gd name="T24" fmla="*/ 251 w 936"/>
                <a:gd name="T25" fmla="*/ 116 h 136"/>
                <a:gd name="T26" fmla="*/ 181 w 936"/>
                <a:gd name="T27" fmla="*/ 111 h 136"/>
                <a:gd name="T28" fmla="*/ 123 w 936"/>
                <a:gd name="T29" fmla="*/ 106 h 136"/>
                <a:gd name="T30" fmla="*/ 65 w 936"/>
                <a:gd name="T31" fmla="*/ 97 h 136"/>
                <a:gd name="T32" fmla="*/ 17 w 936"/>
                <a:gd name="T33" fmla="*/ 75 h 136"/>
                <a:gd name="T34" fmla="*/ 0 w 936"/>
                <a:gd name="T35" fmla="*/ 35 h 136"/>
                <a:gd name="T36" fmla="*/ 26 w 936"/>
                <a:gd name="T37" fmla="*/ 6 h 136"/>
                <a:gd name="T38" fmla="*/ 55 w 936"/>
                <a:gd name="T39" fmla="*/ 1 h 136"/>
                <a:gd name="T40" fmla="*/ 67 w 936"/>
                <a:gd name="T41" fmla="*/ 16 h 136"/>
                <a:gd name="T42" fmla="*/ 49 w 936"/>
                <a:gd name="T43" fmla="*/ 30 h 136"/>
                <a:gd name="T44" fmla="*/ 51 w 936"/>
                <a:gd name="T45" fmla="*/ 52 h 136"/>
                <a:gd name="T46" fmla="*/ 73 w 936"/>
                <a:gd name="T47" fmla="*/ 64 h 136"/>
                <a:gd name="T48" fmla="*/ 100 w 936"/>
                <a:gd name="T49" fmla="*/ 69 h 136"/>
                <a:gd name="T50" fmla="*/ 129 w 936"/>
                <a:gd name="T51" fmla="*/ 72 h 136"/>
                <a:gd name="T52" fmla="*/ 213 w 936"/>
                <a:gd name="T53" fmla="*/ 75 h 136"/>
                <a:gd name="T54" fmla="*/ 294 w 936"/>
                <a:gd name="T55" fmla="*/ 81 h 136"/>
                <a:gd name="T56" fmla="*/ 375 w 936"/>
                <a:gd name="T57" fmla="*/ 87 h 136"/>
                <a:gd name="T58" fmla="*/ 456 w 936"/>
                <a:gd name="T59" fmla="*/ 94 h 136"/>
                <a:gd name="T60" fmla="*/ 539 w 936"/>
                <a:gd name="T61" fmla="*/ 100 h 136"/>
                <a:gd name="T62" fmla="*/ 565 w 936"/>
                <a:gd name="T63" fmla="*/ 84 h 136"/>
                <a:gd name="T64" fmla="*/ 569 w 936"/>
                <a:gd name="T65" fmla="*/ 56 h 136"/>
                <a:gd name="T66" fmla="*/ 598 w 936"/>
                <a:gd name="T67" fmla="*/ 33 h 136"/>
                <a:gd name="T68" fmla="*/ 620 w 936"/>
                <a:gd name="T69" fmla="*/ 33 h 136"/>
                <a:gd name="T70" fmla="*/ 606 w 936"/>
                <a:gd name="T71" fmla="*/ 61 h 136"/>
                <a:gd name="T72" fmla="*/ 613 w 936"/>
                <a:gd name="T73" fmla="*/ 98 h 136"/>
                <a:gd name="T74" fmla="*/ 665 w 936"/>
                <a:gd name="T75" fmla="*/ 93 h 136"/>
                <a:gd name="T76" fmla="*/ 716 w 936"/>
                <a:gd name="T77" fmla="*/ 81 h 136"/>
                <a:gd name="T78" fmla="*/ 765 w 936"/>
                <a:gd name="T79" fmla="*/ 65 h 136"/>
                <a:gd name="T80" fmla="*/ 813 w 936"/>
                <a:gd name="T81" fmla="*/ 49 h 136"/>
                <a:gd name="T82" fmla="*/ 862 w 936"/>
                <a:gd name="T83" fmla="*/ 38 h 136"/>
                <a:gd name="T84" fmla="*/ 894 w 936"/>
                <a:gd name="T85" fmla="*/ 32 h 136"/>
                <a:gd name="T86" fmla="*/ 914 w 936"/>
                <a:gd name="T87" fmla="*/ 25 h 136"/>
                <a:gd name="T88" fmla="*/ 936 w 936"/>
                <a:gd name="T89" fmla="*/ 26 h 1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36"/>
                <a:gd name="T136" fmla="*/ 0 h 136"/>
                <a:gd name="T137" fmla="*/ 936 w 936"/>
                <a:gd name="T138" fmla="*/ 136 h 1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36" h="136">
                  <a:moveTo>
                    <a:pt x="936" y="26"/>
                  </a:moveTo>
                  <a:lnTo>
                    <a:pt x="936" y="30"/>
                  </a:lnTo>
                  <a:lnTo>
                    <a:pt x="921" y="38"/>
                  </a:lnTo>
                  <a:lnTo>
                    <a:pt x="907" y="43"/>
                  </a:lnTo>
                  <a:lnTo>
                    <a:pt x="892" y="49"/>
                  </a:lnTo>
                  <a:lnTo>
                    <a:pt x="878" y="54"/>
                  </a:lnTo>
                  <a:lnTo>
                    <a:pt x="862" y="59"/>
                  </a:lnTo>
                  <a:lnTo>
                    <a:pt x="848" y="64"/>
                  </a:lnTo>
                  <a:lnTo>
                    <a:pt x="833" y="69"/>
                  </a:lnTo>
                  <a:lnTo>
                    <a:pt x="817" y="74"/>
                  </a:lnTo>
                  <a:lnTo>
                    <a:pt x="803" y="78"/>
                  </a:lnTo>
                  <a:lnTo>
                    <a:pt x="787" y="82"/>
                  </a:lnTo>
                  <a:lnTo>
                    <a:pt x="772" y="87"/>
                  </a:lnTo>
                  <a:lnTo>
                    <a:pt x="758" y="91"/>
                  </a:lnTo>
                  <a:lnTo>
                    <a:pt x="742" y="96"/>
                  </a:lnTo>
                  <a:lnTo>
                    <a:pt x="727" y="100"/>
                  </a:lnTo>
                  <a:lnTo>
                    <a:pt x="711" y="106"/>
                  </a:lnTo>
                  <a:lnTo>
                    <a:pt x="697" y="110"/>
                  </a:lnTo>
                  <a:lnTo>
                    <a:pt x="680" y="116"/>
                  </a:lnTo>
                  <a:lnTo>
                    <a:pt x="664" y="120"/>
                  </a:lnTo>
                  <a:lnTo>
                    <a:pt x="646" y="124"/>
                  </a:lnTo>
                  <a:lnTo>
                    <a:pt x="629" y="129"/>
                  </a:lnTo>
                  <a:lnTo>
                    <a:pt x="611" y="132"/>
                  </a:lnTo>
                  <a:lnTo>
                    <a:pt x="594" y="135"/>
                  </a:lnTo>
                  <a:lnTo>
                    <a:pt x="577" y="136"/>
                  </a:lnTo>
                  <a:lnTo>
                    <a:pt x="558" y="136"/>
                  </a:lnTo>
                  <a:lnTo>
                    <a:pt x="535" y="136"/>
                  </a:lnTo>
                  <a:lnTo>
                    <a:pt x="510" y="136"/>
                  </a:lnTo>
                  <a:lnTo>
                    <a:pt x="487" y="135"/>
                  </a:lnTo>
                  <a:lnTo>
                    <a:pt x="462" y="135"/>
                  </a:lnTo>
                  <a:lnTo>
                    <a:pt x="439" y="133"/>
                  </a:lnTo>
                  <a:lnTo>
                    <a:pt x="414" y="130"/>
                  </a:lnTo>
                  <a:lnTo>
                    <a:pt x="391" y="129"/>
                  </a:lnTo>
                  <a:lnTo>
                    <a:pt x="368" y="126"/>
                  </a:lnTo>
                  <a:lnTo>
                    <a:pt x="345" y="124"/>
                  </a:lnTo>
                  <a:lnTo>
                    <a:pt x="320" y="122"/>
                  </a:lnTo>
                  <a:lnTo>
                    <a:pt x="297" y="120"/>
                  </a:lnTo>
                  <a:lnTo>
                    <a:pt x="274" y="117"/>
                  </a:lnTo>
                  <a:lnTo>
                    <a:pt x="251" y="116"/>
                  </a:lnTo>
                  <a:lnTo>
                    <a:pt x="228" y="114"/>
                  </a:lnTo>
                  <a:lnTo>
                    <a:pt x="204" y="113"/>
                  </a:lnTo>
                  <a:lnTo>
                    <a:pt x="181" y="111"/>
                  </a:lnTo>
                  <a:lnTo>
                    <a:pt x="162" y="109"/>
                  </a:lnTo>
                  <a:lnTo>
                    <a:pt x="144" y="107"/>
                  </a:lnTo>
                  <a:lnTo>
                    <a:pt x="123" y="106"/>
                  </a:lnTo>
                  <a:lnTo>
                    <a:pt x="104" y="103"/>
                  </a:lnTo>
                  <a:lnTo>
                    <a:pt x="84" y="101"/>
                  </a:lnTo>
                  <a:lnTo>
                    <a:pt x="65" y="97"/>
                  </a:lnTo>
                  <a:lnTo>
                    <a:pt x="46" y="93"/>
                  </a:lnTo>
                  <a:lnTo>
                    <a:pt x="29" y="85"/>
                  </a:lnTo>
                  <a:lnTo>
                    <a:pt x="17" y="75"/>
                  </a:lnTo>
                  <a:lnTo>
                    <a:pt x="7" y="64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6" y="22"/>
                  </a:lnTo>
                  <a:lnTo>
                    <a:pt x="15" y="13"/>
                  </a:lnTo>
                  <a:lnTo>
                    <a:pt x="26" y="6"/>
                  </a:lnTo>
                  <a:lnTo>
                    <a:pt x="38" y="0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4" y="4"/>
                  </a:lnTo>
                  <a:lnTo>
                    <a:pt x="71" y="9"/>
                  </a:lnTo>
                  <a:lnTo>
                    <a:pt x="67" y="16"/>
                  </a:lnTo>
                  <a:lnTo>
                    <a:pt x="61" y="20"/>
                  </a:lnTo>
                  <a:lnTo>
                    <a:pt x="54" y="25"/>
                  </a:lnTo>
                  <a:lnTo>
                    <a:pt x="49" y="30"/>
                  </a:lnTo>
                  <a:lnTo>
                    <a:pt x="48" y="38"/>
                  </a:lnTo>
                  <a:lnTo>
                    <a:pt x="48" y="45"/>
                  </a:lnTo>
                  <a:lnTo>
                    <a:pt x="51" y="52"/>
                  </a:lnTo>
                  <a:lnTo>
                    <a:pt x="57" y="56"/>
                  </a:lnTo>
                  <a:lnTo>
                    <a:pt x="64" y="61"/>
                  </a:lnTo>
                  <a:lnTo>
                    <a:pt x="73" y="64"/>
                  </a:lnTo>
                  <a:lnTo>
                    <a:pt x="81" y="67"/>
                  </a:lnTo>
                  <a:lnTo>
                    <a:pt x="91" y="68"/>
                  </a:lnTo>
                  <a:lnTo>
                    <a:pt x="100" y="69"/>
                  </a:lnTo>
                  <a:lnTo>
                    <a:pt x="110" y="71"/>
                  </a:lnTo>
                  <a:lnTo>
                    <a:pt x="119" y="72"/>
                  </a:lnTo>
                  <a:lnTo>
                    <a:pt x="129" y="72"/>
                  </a:lnTo>
                  <a:lnTo>
                    <a:pt x="158" y="72"/>
                  </a:lnTo>
                  <a:lnTo>
                    <a:pt x="186" y="74"/>
                  </a:lnTo>
                  <a:lnTo>
                    <a:pt x="213" y="75"/>
                  </a:lnTo>
                  <a:lnTo>
                    <a:pt x="241" y="77"/>
                  </a:lnTo>
                  <a:lnTo>
                    <a:pt x="268" y="80"/>
                  </a:lnTo>
                  <a:lnTo>
                    <a:pt x="294" y="81"/>
                  </a:lnTo>
                  <a:lnTo>
                    <a:pt x="322" y="82"/>
                  </a:lnTo>
                  <a:lnTo>
                    <a:pt x="348" y="85"/>
                  </a:lnTo>
                  <a:lnTo>
                    <a:pt x="375" y="87"/>
                  </a:lnTo>
                  <a:lnTo>
                    <a:pt x="401" y="90"/>
                  </a:lnTo>
                  <a:lnTo>
                    <a:pt x="429" y="93"/>
                  </a:lnTo>
                  <a:lnTo>
                    <a:pt x="456" y="94"/>
                  </a:lnTo>
                  <a:lnTo>
                    <a:pt x="484" y="96"/>
                  </a:lnTo>
                  <a:lnTo>
                    <a:pt x="510" y="98"/>
                  </a:lnTo>
                  <a:lnTo>
                    <a:pt x="539" y="100"/>
                  </a:lnTo>
                  <a:lnTo>
                    <a:pt x="567" y="101"/>
                  </a:lnTo>
                  <a:lnTo>
                    <a:pt x="567" y="93"/>
                  </a:lnTo>
                  <a:lnTo>
                    <a:pt x="565" y="84"/>
                  </a:lnTo>
                  <a:lnTo>
                    <a:pt x="564" y="75"/>
                  </a:lnTo>
                  <a:lnTo>
                    <a:pt x="564" y="67"/>
                  </a:lnTo>
                  <a:lnTo>
                    <a:pt x="569" y="56"/>
                  </a:lnTo>
                  <a:lnTo>
                    <a:pt x="578" y="48"/>
                  </a:lnTo>
                  <a:lnTo>
                    <a:pt x="588" y="40"/>
                  </a:lnTo>
                  <a:lnTo>
                    <a:pt x="598" y="33"/>
                  </a:lnTo>
                  <a:lnTo>
                    <a:pt x="607" y="35"/>
                  </a:lnTo>
                  <a:lnTo>
                    <a:pt x="614" y="32"/>
                  </a:lnTo>
                  <a:lnTo>
                    <a:pt x="620" y="33"/>
                  </a:lnTo>
                  <a:lnTo>
                    <a:pt x="623" y="40"/>
                  </a:lnTo>
                  <a:lnTo>
                    <a:pt x="613" y="49"/>
                  </a:lnTo>
                  <a:lnTo>
                    <a:pt x="606" y="61"/>
                  </a:lnTo>
                  <a:lnTo>
                    <a:pt x="601" y="72"/>
                  </a:lnTo>
                  <a:lnTo>
                    <a:pt x="603" y="87"/>
                  </a:lnTo>
                  <a:lnTo>
                    <a:pt x="613" y="98"/>
                  </a:lnTo>
                  <a:lnTo>
                    <a:pt x="630" y="97"/>
                  </a:lnTo>
                  <a:lnTo>
                    <a:pt x="649" y="96"/>
                  </a:lnTo>
                  <a:lnTo>
                    <a:pt x="665" y="93"/>
                  </a:lnTo>
                  <a:lnTo>
                    <a:pt x="682" y="90"/>
                  </a:lnTo>
                  <a:lnTo>
                    <a:pt x="700" y="85"/>
                  </a:lnTo>
                  <a:lnTo>
                    <a:pt x="716" y="81"/>
                  </a:lnTo>
                  <a:lnTo>
                    <a:pt x="732" y="75"/>
                  </a:lnTo>
                  <a:lnTo>
                    <a:pt x="749" y="71"/>
                  </a:lnTo>
                  <a:lnTo>
                    <a:pt x="765" y="65"/>
                  </a:lnTo>
                  <a:lnTo>
                    <a:pt x="781" y="59"/>
                  </a:lnTo>
                  <a:lnTo>
                    <a:pt x="797" y="55"/>
                  </a:lnTo>
                  <a:lnTo>
                    <a:pt x="813" y="49"/>
                  </a:lnTo>
                  <a:lnTo>
                    <a:pt x="829" y="45"/>
                  </a:lnTo>
                  <a:lnTo>
                    <a:pt x="846" y="40"/>
                  </a:lnTo>
                  <a:lnTo>
                    <a:pt x="862" y="38"/>
                  </a:lnTo>
                  <a:lnTo>
                    <a:pt x="879" y="35"/>
                  </a:lnTo>
                  <a:lnTo>
                    <a:pt x="887" y="33"/>
                  </a:lnTo>
                  <a:lnTo>
                    <a:pt x="894" y="32"/>
                  </a:lnTo>
                  <a:lnTo>
                    <a:pt x="900" y="29"/>
                  </a:lnTo>
                  <a:lnTo>
                    <a:pt x="907" y="26"/>
                  </a:lnTo>
                  <a:lnTo>
                    <a:pt x="914" y="25"/>
                  </a:lnTo>
                  <a:lnTo>
                    <a:pt x="921" y="23"/>
                  </a:lnTo>
                  <a:lnTo>
                    <a:pt x="929" y="23"/>
                  </a:lnTo>
                  <a:lnTo>
                    <a:pt x="9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37953" name="Group 7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7954" name="Text Box 7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7955" name="Freeform 7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37956" name="Text Box 79"/>
          <p:cNvSpPr>
            <a:spLocks noChangeArrowheads="1"/>
          </p:cNvSpPr>
          <p:nvPr/>
        </p:nvSpPr>
        <p:spPr bwMode="auto">
          <a:xfrm>
            <a:off x="1403350" y="3789025"/>
            <a:ext cx="2497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算法：</a:t>
            </a:r>
            <a:endParaRPr lang="zh-CN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bldLvl="0" autoUpdateAnimBg="0"/>
      <p:bldP spid="37895" grpId="0" bldLvl="0" autoUpdateAnimBg="0"/>
      <p:bldP spid="37896" grpId="0" bldLvl="0" autoUpdateAnimBg="0"/>
      <p:bldP spid="37897" grpId="0" bldLvl="0" autoUpdateAnimBg="0"/>
      <p:bldP spid="37956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993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79388" y="404813"/>
            <a:ext cx="226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程序如下</a:t>
            </a:r>
            <a:r>
              <a:rPr lang="en-US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:</a:t>
            </a:r>
            <a:endParaRPr lang="en-US" sz="2800">
              <a:solidFill>
                <a:srgbClr val="FF00FF"/>
              </a:solidFill>
              <a:latin typeface="幼圆" pitchFamily="49" charset="-122"/>
              <a:ea typeface="幼圆" pitchFamily="49" charset="-122"/>
              <a:sym typeface="幼圆" pitchFamily="49" charset="-122"/>
            </a:endParaRPr>
          </a:p>
        </p:txBody>
      </p:sp>
      <p:sp>
        <p:nvSpPr>
          <p:cNvPr id="39941" name="Text Box 3"/>
          <p:cNvSpPr>
            <a:spLocks noChangeArrowheads="1"/>
          </p:cNvSpPr>
          <p:nvPr/>
        </p:nvSpPr>
        <p:spPr bwMode="auto">
          <a:xfrm>
            <a:off x="685799" y="776288"/>
            <a:ext cx="8278813" cy="5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endParaRPr lang="zh-CN" altLang="en-US" sz="2800" dirty="0"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#include &lt;</a:t>
            </a:r>
            <a:r>
              <a:rPr lang="en-US" sz="2800" dirty="0" err="1">
                <a:latin typeface="Times New Roman" pitchFamily="18" charset="0"/>
              </a:rPr>
              <a:t>stdio.h</a:t>
            </a:r>
            <a:r>
              <a:rPr lang="en-US" sz="2800" dirty="0">
                <a:latin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void main ( )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{   long 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f1, f2;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 err="1">
                <a:latin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>
                <a:latin typeface="Times New Roman" pitchFamily="18" charset="0"/>
              </a:rPr>
              <a:t>f1=1; f2=1;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en-US" sz="2800" dirty="0">
                <a:latin typeface="Times New Roman" pitchFamily="18" charset="0"/>
              </a:rPr>
              <a:t>for (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=1;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&lt;=10;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++)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</a:rPr>
              <a:t>{</a:t>
            </a:r>
            <a:r>
              <a:rPr lang="en-US" sz="2800" dirty="0">
                <a:latin typeface="Times New Roman" pitchFamily="18" charset="0"/>
              </a:rPr>
              <a:t>   </a:t>
            </a:r>
            <a:r>
              <a:rPr lang="en-US" sz="2800" dirty="0" err="1">
                <a:latin typeface="Times New Roman" pitchFamily="18" charset="0"/>
              </a:rPr>
              <a:t>printf</a:t>
            </a:r>
            <a:r>
              <a:rPr lang="en-US" sz="2800" dirty="0">
                <a:latin typeface="Times New Roman" pitchFamily="18" charset="0"/>
              </a:rPr>
              <a:t>(%12</a:t>
            </a:r>
            <a:r>
              <a:rPr lang="zh-CN" altLang="en-US" sz="2800" dirty="0">
                <a:latin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</a:rPr>
              <a:t>d  %12</a:t>
            </a:r>
            <a:r>
              <a:rPr lang="zh-CN" altLang="en-US" sz="2800" dirty="0">
                <a:latin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</a:rPr>
              <a:t>d ", f1, f2);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	if (i%2= =0) </a:t>
            </a: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printf</a:t>
            </a:r>
            <a:r>
              <a:rPr lang="en-US" sz="2800" dirty="0">
                <a:latin typeface="Times New Roman" pitchFamily="18" charset="0"/>
              </a:rPr>
              <a:t>("\n </a:t>
            </a:r>
            <a:r>
              <a:rPr lang="en-US" sz="2800" dirty="0" smtClean="0">
                <a:latin typeface="Times New Roman" pitchFamily="18" charset="0"/>
              </a:rPr>
              <a:t>"); //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每输出</a:t>
            </a:r>
            <a:r>
              <a:rPr lang="en-US" altLang="zh-CN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个数时换行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 	f1=f1+f2;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    f2=f2+f1;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</a:rPr>
              <a:t>}</a:t>
            </a:r>
            <a: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sym typeface="Tahoma" pitchFamily="34" charset="0"/>
              </a:rPr>
            </a:br>
            <a:r>
              <a:rPr lang="en-US" sz="2800" dirty="0">
                <a:latin typeface="Times New Roman" pitchFamily="18" charset="0"/>
              </a:rPr>
              <a:t>}</a:t>
            </a:r>
            <a:endParaRPr lang="zh-CN" altLang="en-US" sz="2800" dirty="0">
              <a:latin typeface="Times New Roman" pitchFamily="18" charset="0"/>
            </a:endParaRPr>
          </a:p>
        </p:txBody>
      </p: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5410200" y="609600"/>
            <a:ext cx="2706688" cy="2700338"/>
            <a:chOff x="0" y="0"/>
            <a:chExt cx="1705" cy="1701"/>
          </a:xfrm>
        </p:grpSpPr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705" cy="1690"/>
            </a:xfrm>
            <a:prstGeom prst="rect">
              <a:avLst/>
            </a:prstGeom>
            <a:solidFill>
              <a:srgbClr val="99FFCC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44" name="Text Box 6"/>
            <p:cNvSpPr>
              <a:spLocks noChangeArrowheads="1"/>
            </p:cNvSpPr>
            <p:nvPr/>
          </p:nvSpPr>
          <p:spPr bwMode="auto">
            <a:xfrm>
              <a:off x="528" y="48"/>
              <a:ext cx="1023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f1=1, f2=1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5" name="Text Box 7"/>
            <p:cNvSpPr>
              <a:spLocks noChangeArrowheads="1"/>
            </p:cNvSpPr>
            <p:nvPr/>
          </p:nvSpPr>
          <p:spPr bwMode="auto">
            <a:xfrm>
              <a:off x="480" y="432"/>
              <a:ext cx="1200" cy="28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for i=1 to 10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6" name="Freeform 8"/>
            <p:cNvSpPr>
              <a:spLocks noChangeArrowheads="1"/>
            </p:cNvSpPr>
            <p:nvPr/>
          </p:nvSpPr>
          <p:spPr bwMode="auto">
            <a:xfrm>
              <a:off x="393" y="720"/>
              <a:ext cx="1312" cy="981"/>
            </a:xfrm>
            <a:custGeom>
              <a:avLst/>
              <a:gdLst>
                <a:gd name="T0" fmla="*/ 1045 w 1045"/>
                <a:gd name="T1" fmla="*/ 0 h 1200"/>
                <a:gd name="T2" fmla="*/ 0 w 1045"/>
                <a:gd name="T3" fmla="*/ 0 h 1200"/>
                <a:gd name="T4" fmla="*/ 0 w 1045"/>
                <a:gd name="T5" fmla="*/ 1200 h 1200"/>
                <a:gd name="T6" fmla="*/ 0 60000 65536"/>
                <a:gd name="T7" fmla="*/ 0 60000 65536"/>
                <a:gd name="T8" fmla="*/ 0 60000 65536"/>
                <a:gd name="T9" fmla="*/ 0 w 1045"/>
                <a:gd name="T10" fmla="*/ 0 h 1200"/>
                <a:gd name="T11" fmla="*/ 1045 w 1045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5" h="1200">
                  <a:moveTo>
                    <a:pt x="1045" y="0"/>
                  </a:moveTo>
                  <a:lnTo>
                    <a:pt x="0" y="0"/>
                  </a:lnTo>
                  <a:lnTo>
                    <a:pt x="0" y="1200"/>
                  </a:lnTo>
                </a:path>
              </a:pathLst>
            </a:custGeom>
            <a:solidFill>
              <a:srgbClr val="99FFCC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47" name="Text Box 9"/>
            <p:cNvSpPr>
              <a:spLocks noChangeArrowheads="1"/>
            </p:cNvSpPr>
            <p:nvPr/>
          </p:nvSpPr>
          <p:spPr bwMode="auto">
            <a:xfrm>
              <a:off x="473" y="777"/>
              <a:ext cx="1063" cy="32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zh-CN" alt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输出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f1, f2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8" name="Text Box 10"/>
            <p:cNvSpPr>
              <a:spLocks noChangeArrowheads="1"/>
            </p:cNvSpPr>
            <p:nvPr/>
          </p:nvSpPr>
          <p:spPr bwMode="auto">
            <a:xfrm>
              <a:off x="516" y="1176"/>
              <a:ext cx="876" cy="47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f1=f1+f2</a:t>
              </a:r>
              <a:endParaRPr lang="zh-CN" altLang="en-US" b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b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f2=f2+f1</a:t>
              </a:r>
              <a:endPara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9" name="Line 11"/>
            <p:cNvSpPr>
              <a:spLocks noChangeShapeType="1"/>
            </p:cNvSpPr>
            <p:nvPr/>
          </p:nvSpPr>
          <p:spPr bwMode="auto">
            <a:xfrm>
              <a:off x="393" y="1152"/>
              <a:ext cx="13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0" y="384"/>
              <a:ext cx="168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39951" name="Group 7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39952" name="Text Box 7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39953" name="Freeform 7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ldLvl="0" autoUpdateAnimBg="0"/>
      <p:bldP spid="39941" grpId="0" bldLvl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096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0964" name="AutoShape 2"/>
          <p:cNvSpPr>
            <a:spLocks/>
          </p:cNvSpPr>
          <p:nvPr/>
        </p:nvSpPr>
        <p:spPr bwMode="auto">
          <a:xfrm>
            <a:off x="647700" y="1981200"/>
            <a:ext cx="8039100" cy="3371850"/>
          </a:xfrm>
          <a:prstGeom prst="bracePair">
            <a:avLst>
              <a:gd name="adj" fmla="val 8329"/>
            </a:avLst>
          </a:prstGeom>
          <a:solidFill>
            <a:srgbClr val="FFCC99"/>
          </a:solidFill>
          <a:ln w="9525" cmpd="sng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0965" name="Text Box 3"/>
          <p:cNvSpPr>
            <a:spLocks noChangeArrowheads="1"/>
          </p:cNvSpPr>
          <p:nvPr/>
        </p:nvSpPr>
        <p:spPr bwMode="auto">
          <a:xfrm>
            <a:off x="1055688" y="971550"/>
            <a:ext cx="2652712" cy="579438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运行结果为：</a:t>
            </a:r>
            <a:endParaRPr lang="zh-CN" altLang="en-US"/>
          </a:p>
        </p:txBody>
      </p:sp>
      <p:sp>
        <p:nvSpPr>
          <p:cNvPr id="40966" name="Text Box 4"/>
          <p:cNvSpPr>
            <a:spLocks noChangeArrowheads="1"/>
          </p:cNvSpPr>
          <p:nvPr/>
        </p:nvSpPr>
        <p:spPr bwMode="auto">
          <a:xfrm>
            <a:off x="1322388" y="2100263"/>
            <a:ext cx="1141412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5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34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233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1597</a:t>
            </a:r>
            <a:endParaRPr lang="zh-CN" altLang="en-US"/>
          </a:p>
        </p:txBody>
      </p:sp>
      <p:sp>
        <p:nvSpPr>
          <p:cNvPr id="40967" name="Text Box 5"/>
          <p:cNvSpPr>
            <a:spLocks noChangeArrowheads="1"/>
          </p:cNvSpPr>
          <p:nvPr/>
        </p:nvSpPr>
        <p:spPr bwMode="auto">
          <a:xfrm>
            <a:off x="2822575" y="2100263"/>
            <a:ext cx="14287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8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55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377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2584</a:t>
            </a:r>
            <a:endParaRPr lang="zh-CN" altLang="en-US"/>
          </a:p>
        </p:txBody>
      </p:sp>
      <p:sp>
        <p:nvSpPr>
          <p:cNvPr id="40968" name="Text Box 6"/>
          <p:cNvSpPr>
            <a:spLocks noChangeArrowheads="1"/>
          </p:cNvSpPr>
          <p:nvPr/>
        </p:nvSpPr>
        <p:spPr bwMode="auto">
          <a:xfrm>
            <a:off x="4611688" y="2100263"/>
            <a:ext cx="12573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13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89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610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4181</a:t>
            </a:r>
            <a:endParaRPr lang="zh-CN" altLang="en-US"/>
          </a:p>
        </p:txBody>
      </p:sp>
      <p:sp>
        <p:nvSpPr>
          <p:cNvPr id="40969" name="Text Box 7"/>
          <p:cNvSpPr>
            <a:spLocks noChangeArrowheads="1"/>
          </p:cNvSpPr>
          <p:nvPr/>
        </p:nvSpPr>
        <p:spPr bwMode="auto">
          <a:xfrm>
            <a:off x="6229350" y="2100263"/>
            <a:ext cx="14287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21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144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987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6765</a:t>
            </a:r>
            <a:endParaRPr lang="zh-CN" altLang="en-US" dirty="0"/>
          </a:p>
        </p:txBody>
      </p:sp>
      <p:pic>
        <p:nvPicPr>
          <p:cNvPr id="40970" name="Picture 8" descr="BD0703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67313"/>
            <a:ext cx="190500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71" name="Group 2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0972" name="Text Box 2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0973" name="Freeform 2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D3B2-46C1-4108-A9DD-5A1E50A62158}" type="slidenum">
              <a:rPr lang="zh-CN" altLang="en-US"/>
              <a:pPr/>
              <a:t>29</a:t>
            </a:fld>
            <a:endParaRPr lang="en-US" sz="1800"/>
          </a:p>
        </p:txBody>
      </p:sp>
      <p:sp>
        <p:nvSpPr>
          <p:cNvPr id="5427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427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54276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658813"/>
            <a:ext cx="55784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 Box 3"/>
          <p:cNvSpPr>
            <a:spLocks noChangeArrowheads="1"/>
          </p:cNvSpPr>
          <p:nvPr/>
        </p:nvSpPr>
        <p:spPr bwMode="auto">
          <a:xfrm>
            <a:off x="2476500" y="952500"/>
            <a:ext cx="4610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§5.6 break 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和 </a:t>
            </a:r>
            <a:r>
              <a:rPr lang="en-US" sz="32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continue</a:t>
            </a:r>
            <a:endParaRPr lang="zh-CN" altLang="en-US"/>
          </a:p>
        </p:txBody>
      </p:sp>
      <p:sp>
        <p:nvSpPr>
          <p:cNvPr id="54278" name="Text Box 4"/>
          <p:cNvSpPr>
            <a:spLocks noChangeArrowheads="1"/>
          </p:cNvSpPr>
          <p:nvPr/>
        </p:nvSpPr>
        <p:spPr bwMode="auto">
          <a:xfrm>
            <a:off x="971550" y="1962150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一、</a:t>
            </a:r>
            <a:r>
              <a:rPr 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break </a:t>
            </a:r>
            <a:r>
              <a:rPr lang="zh-CN" altLang="en-US" sz="3200" b="1">
                <a:solidFill>
                  <a:srgbClr val="FF0066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</a:t>
            </a:r>
          </a:p>
        </p:txBody>
      </p:sp>
      <p:sp>
        <p:nvSpPr>
          <p:cNvPr id="54279" name="Rectangle 20"/>
          <p:cNvSpPr>
            <a:spLocks noChangeArrowheads="1"/>
          </p:cNvSpPr>
          <p:nvPr/>
        </p:nvSpPr>
        <p:spPr bwMode="auto">
          <a:xfrm>
            <a:off x="684213" y="2349500"/>
            <a:ext cx="7704137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zh-CN" altLang="en-US" sz="3200">
              <a:solidFill>
                <a:srgbClr val="40458C"/>
              </a:solidFill>
              <a:sym typeface="Tahoma" pitchFamily="34" charset="0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功能：在循环语句和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switch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语句中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,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终止并跳出循环体或开关体</a:t>
            </a:r>
          </a:p>
          <a:p>
            <a:pPr marL="1143000" lvl="2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说明：</a:t>
            </a:r>
          </a:p>
          <a:p>
            <a:pPr marL="1600200" lvl="3" indent="-2286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break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只能终止并跳出</a:t>
            </a:r>
            <a:r>
              <a:rPr lang="zh-CN" altLang="en-US">
                <a:solidFill>
                  <a:srgbClr val="CC0000"/>
                </a:solidFill>
                <a:sym typeface="Tahoma" pitchFamily="34" charset="0"/>
              </a:rPr>
              <a:t>最近一层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的结构</a:t>
            </a:r>
          </a:p>
          <a:p>
            <a:pPr marL="1600200" lvl="3" indent="-2286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break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不能用于循环语句和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switch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语句之外的任何其它语句之中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1326-19C1-40D7-932C-94A75E1AB43F}" type="slidenum">
              <a:rPr lang="zh-CN" altLang="en-US"/>
              <a:pPr/>
              <a:t>3</a:t>
            </a:fld>
            <a:endParaRPr lang="en-US" sz="1800"/>
          </a:p>
        </p:txBody>
      </p:sp>
      <p:sp>
        <p:nvSpPr>
          <p:cNvPr id="717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717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7172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04813"/>
            <a:ext cx="5503862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3"/>
          <p:cNvSpPr>
            <a:spLocks noChangeArrowheads="1"/>
          </p:cNvSpPr>
          <p:nvPr/>
        </p:nvSpPr>
        <p:spPr bwMode="auto">
          <a:xfrm>
            <a:off x="1866900" y="819150"/>
            <a:ext cx="518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§</a:t>
            </a:r>
            <a:r>
              <a:rPr lang="en-US" sz="36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5.1</a:t>
            </a:r>
            <a:r>
              <a:rPr 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while</a:t>
            </a:r>
            <a:r>
              <a:rPr lang="zh-CN" alt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循环结构</a:t>
            </a:r>
          </a:p>
        </p:txBody>
      </p:sp>
      <p:sp>
        <p:nvSpPr>
          <p:cNvPr id="7174" name="Text Box 4"/>
          <p:cNvSpPr>
            <a:spLocks noChangeArrowheads="1"/>
          </p:cNvSpPr>
          <p:nvPr/>
        </p:nvSpPr>
        <p:spPr bwMode="auto">
          <a:xfrm>
            <a:off x="952500" y="2909888"/>
            <a:ext cx="51054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形式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while (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表达式)</a:t>
            </a:r>
            <a:b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     语句体</a:t>
            </a:r>
            <a:r>
              <a:rPr lang="en-US" sz="2800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/>
          </a:p>
        </p:txBody>
      </p:sp>
      <p:sp>
        <p:nvSpPr>
          <p:cNvPr id="7175" name="Text Box 5"/>
          <p:cNvSpPr>
            <a:spLocks noChangeArrowheads="1"/>
          </p:cNvSpPr>
          <p:nvPr/>
        </p:nvSpPr>
        <p:spPr bwMode="auto">
          <a:xfrm>
            <a:off x="971550" y="4292600"/>
            <a:ext cx="79930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1993900" indent="-1993900"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特点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</a:rPr>
              <a:t>:</a:t>
            </a:r>
            <a:r>
              <a:rPr lang="en-US" sz="280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</a:rPr>
              <a:t>先判断表达式，再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执行语句体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76" name="Rectangle 16" descr="leaf1"/>
          <p:cNvSpPr>
            <a:spLocks noChangeArrowheads="1"/>
          </p:cNvSpPr>
          <p:nvPr/>
        </p:nvSpPr>
        <p:spPr bwMode="auto">
          <a:xfrm>
            <a:off x="0" y="1916113"/>
            <a:ext cx="9144000" cy="6858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           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专门的</a:t>
            </a:r>
            <a:r>
              <a:rPr lang="zh-CN" altLang="en-US" b="1">
                <a:solidFill>
                  <a:srgbClr val="FF3300"/>
                </a:solidFill>
                <a:sym typeface="Tahoma" pitchFamily="34" charset="0"/>
              </a:rPr>
              <a:t>当型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循环语句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198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1447800" y="4356100"/>
            <a:ext cx="496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FF0066"/>
                </a:solidFill>
                <a:latin typeface="Times New Roman" pitchFamily="18" charset="0"/>
                <a:sym typeface="Times New Roman" pitchFamily="18" charset="0"/>
              </a:rPr>
              <a:t>  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每打印10个数,换一次行。</a:t>
            </a:r>
          </a:p>
        </p:txBody>
      </p:sp>
      <p:grpSp>
        <p:nvGrpSpPr>
          <p:cNvPr id="41989" name="Group 3"/>
          <p:cNvGrpSpPr>
            <a:grpSpLocks/>
          </p:cNvGrpSpPr>
          <p:nvPr/>
        </p:nvGrpSpPr>
        <p:grpSpPr bwMode="auto">
          <a:xfrm>
            <a:off x="1428750" y="1998663"/>
            <a:ext cx="7162800" cy="1903412"/>
            <a:chOff x="0" y="0"/>
            <a:chExt cx="4512" cy="1199"/>
          </a:xfrm>
        </p:grpSpPr>
        <p:sp>
          <p:nvSpPr>
            <p:cNvPr id="41990" name="Text Box 4"/>
            <p:cNvSpPr>
              <a:spLocks noChangeArrowheads="1"/>
            </p:cNvSpPr>
            <p:nvPr/>
          </p:nvSpPr>
          <p:spPr bwMode="auto">
            <a:xfrm>
              <a:off x="0" y="0"/>
              <a:ext cx="39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 dirty="0">
                  <a:solidFill>
                    <a:srgbClr val="FF0066"/>
                  </a:solidFill>
                  <a:latin typeface="Times New Roman" pitchFamily="18" charset="0"/>
                  <a:sym typeface="Times New Roman" pitchFamily="18" charset="0"/>
                </a:rPr>
                <a:t> 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判一个数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m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是否为素数的方法:</a:t>
              </a:r>
              <a:endPara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pic>
          <p:nvPicPr>
            <p:cNvPr id="41991" name="Object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457"/>
              <a:ext cx="42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2" name="Rectangle 6"/>
            <p:cNvSpPr>
              <a:spLocks noChangeArrowheads="1"/>
            </p:cNvSpPr>
            <p:nvPr/>
          </p:nvSpPr>
          <p:spPr bwMode="auto">
            <a:xfrm>
              <a:off x="222" y="444"/>
              <a:ext cx="1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当用2, 3, …,</a:t>
              </a:r>
              <a:endPara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1993" name="Text Box 7"/>
            <p:cNvSpPr>
              <a:spLocks noChangeArrowheads="1"/>
            </p:cNvSpPr>
            <p:nvPr/>
          </p:nvSpPr>
          <p:spPr bwMode="auto">
            <a:xfrm>
              <a:off x="1857" y="446"/>
              <a:ext cx="26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的整数去除它时均不能除</a:t>
              </a:r>
              <a:endParaRPr lang="zh-CN" altLang="en-US"/>
            </a:p>
          </p:txBody>
        </p:sp>
        <p:sp>
          <p:nvSpPr>
            <p:cNvPr id="41994" name="Text Box 8"/>
            <p:cNvSpPr>
              <a:spLocks noChangeArrowheads="1"/>
            </p:cNvSpPr>
            <p:nvPr/>
          </p:nvSpPr>
          <p:spPr bwMode="auto">
            <a:xfrm>
              <a:off x="245" y="872"/>
              <a:ext cx="17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尽</a:t>
              </a: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,   </a:t>
              </a: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则为素数。</a:t>
              </a:r>
              <a:endParaRPr lang="zh-CN" altLang="en-US"/>
            </a:p>
          </p:txBody>
        </p:sp>
      </p:grpSp>
      <p:sp>
        <p:nvSpPr>
          <p:cNvPr id="41995" name="Rectangle 9"/>
          <p:cNvSpPr>
            <a:spLocks noChangeArrowheads="1"/>
          </p:cNvSpPr>
          <p:nvPr/>
        </p:nvSpPr>
        <p:spPr bwMode="auto">
          <a:xfrm>
            <a:off x="571500" y="990600"/>
            <a:ext cx="5338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</a:t>
            </a:r>
            <a:r>
              <a:rPr 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2.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100~200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的素数</a:t>
            </a:r>
            <a:endParaRPr lang="zh-CN" altLang="en-US" dirty="0"/>
          </a:p>
        </p:txBody>
      </p:sp>
      <p:grpSp>
        <p:nvGrpSpPr>
          <p:cNvPr id="41996" name="Group 2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1997" name="Text Box 24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1998" name="Freeform 25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 bldLvl="0" autoUpdateAnimBg="0"/>
      <p:bldP spid="41995" grpId="0" build="p" bldLvl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1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12" name="Text Box 3"/>
          <p:cNvSpPr>
            <a:spLocks noChangeArrowheads="1"/>
          </p:cNvSpPr>
          <p:nvPr/>
        </p:nvSpPr>
        <p:spPr bwMode="auto">
          <a:xfrm>
            <a:off x="2195513" y="620805"/>
            <a:ext cx="4383087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#include &lt;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math.h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#include &lt;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void main ( )</a:t>
            </a:r>
            <a:endParaRPr lang="zh-CN" altLang="en-US" dirty="0"/>
          </a:p>
        </p:txBody>
      </p:sp>
      <p:sp>
        <p:nvSpPr>
          <p:cNvPr id="43013" name="Text Box 4"/>
          <p:cNvSpPr>
            <a:spLocks noChangeArrowheads="1"/>
          </p:cNvSpPr>
          <p:nvPr/>
        </p:nvSpPr>
        <p:spPr bwMode="auto">
          <a:xfrm>
            <a:off x="2124075" y="1844890"/>
            <a:ext cx="6985000" cy="467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{ 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m, k,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n=0;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for (m=101; m&lt;=200; m=m+2)</a:t>
            </a:r>
            <a:endParaRPr lang="zh-CN" altLang="en-US" b="1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b="1" dirty="0" smtClean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k=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sqrt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(m);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for (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=2;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&lt;=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k;i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   if (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m%i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 =0) 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	 break;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if (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&gt;=k+1) 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b="1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("%d    ",m); 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    n=n+1</a:t>
            </a:r>
            <a:r>
              <a:rPr lang="en-US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   </a:t>
            </a:r>
            <a:r>
              <a:rPr lang="en-US" altLang="zh-CN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if ( n%10= =</a:t>
            </a:r>
            <a:r>
              <a: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0) </a:t>
            </a:r>
            <a:r>
              <a:rPr lang="en-US" altLang="zh-CN" b="1" dirty="0" err="1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altLang="zh-CN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("\n</a:t>
            </a:r>
            <a:r>
              <a:rPr lang="en-US" altLang="zh-CN" b="1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");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}</a:t>
            </a:r>
            <a:endParaRPr lang="zh-CN" altLang="en-US" b="1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79425" y="254000"/>
            <a:ext cx="2076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程序如下：</a:t>
            </a:r>
            <a:endParaRPr lang="zh-CN" altLang="en-US"/>
          </a:p>
        </p:txBody>
      </p:sp>
      <p:grpSp>
        <p:nvGrpSpPr>
          <p:cNvPr id="43044" name="Group 47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3045" name="Text Box 48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3046" name="Freeform 49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43047" name="Line 50"/>
          <p:cNvSpPr>
            <a:spLocks noChangeShapeType="1"/>
          </p:cNvSpPr>
          <p:nvPr/>
        </p:nvSpPr>
        <p:spPr bwMode="auto">
          <a:xfrm>
            <a:off x="6118225" y="5445139"/>
            <a:ext cx="541253" cy="432935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48" name="Line 51"/>
          <p:cNvSpPr>
            <a:spLocks noChangeShapeType="1"/>
          </p:cNvSpPr>
          <p:nvPr/>
        </p:nvSpPr>
        <p:spPr bwMode="auto">
          <a:xfrm flipV="1">
            <a:off x="5724080" y="3415221"/>
            <a:ext cx="766916" cy="115417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49" name="Line 52"/>
          <p:cNvSpPr>
            <a:spLocks noChangeShapeType="1"/>
          </p:cNvSpPr>
          <p:nvPr/>
        </p:nvSpPr>
        <p:spPr bwMode="auto">
          <a:xfrm flipH="1">
            <a:off x="2411413" y="4365065"/>
            <a:ext cx="792492" cy="503798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3050" name="Text Box 53"/>
          <p:cNvSpPr>
            <a:spLocks noChangeArrowheads="1"/>
          </p:cNvSpPr>
          <p:nvPr/>
        </p:nvSpPr>
        <p:spPr bwMode="auto">
          <a:xfrm>
            <a:off x="6732503" y="5589150"/>
            <a:ext cx="1655762" cy="479425"/>
          </a:xfrm>
          <a:prstGeom prst="rect">
            <a:avLst/>
          </a:prstGeom>
          <a:solidFill>
            <a:srgbClr val="0000FF"/>
          </a:solidFill>
          <a:ln w="22225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sym typeface="Tahoma" pitchFamily="34" charset="0"/>
              </a:rPr>
              <a:t>满</a:t>
            </a:r>
            <a:r>
              <a:rPr lang="en-US" dirty="0">
                <a:solidFill>
                  <a:srgbClr val="FFFF00"/>
                </a:solidFill>
                <a:sym typeface="Tahoma" pitchFamily="34" charset="0"/>
              </a:rPr>
              <a:t>10</a:t>
            </a:r>
            <a:r>
              <a:rPr lang="zh-CN" altLang="en-US" dirty="0">
                <a:solidFill>
                  <a:srgbClr val="FFFF00"/>
                </a:solidFill>
                <a:sym typeface="Tahoma" pitchFamily="34" charset="0"/>
              </a:rPr>
              <a:t>换行</a:t>
            </a:r>
            <a:endParaRPr lang="zh-CN" altLang="en-US" dirty="0"/>
          </a:p>
        </p:txBody>
      </p:sp>
      <p:sp>
        <p:nvSpPr>
          <p:cNvPr id="43051" name="Text Box 54"/>
          <p:cNvSpPr>
            <a:spLocks noChangeArrowheads="1"/>
          </p:cNvSpPr>
          <p:nvPr/>
        </p:nvSpPr>
        <p:spPr bwMode="auto">
          <a:xfrm>
            <a:off x="6572082" y="3068975"/>
            <a:ext cx="1655762" cy="461665"/>
          </a:xfrm>
          <a:prstGeom prst="rect">
            <a:avLst/>
          </a:prstGeom>
          <a:solidFill>
            <a:srgbClr val="0000FF"/>
          </a:solidFill>
          <a:ln w="22225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sym typeface="Tahoma" pitchFamily="34" charset="0"/>
              </a:rPr>
              <a:t>不是</a:t>
            </a:r>
            <a:r>
              <a:rPr lang="zh-CN" altLang="en-US" dirty="0" smtClean="0">
                <a:solidFill>
                  <a:srgbClr val="FFFF00"/>
                </a:solidFill>
                <a:sym typeface="Tahoma" pitchFamily="34" charset="0"/>
              </a:rPr>
              <a:t>素数</a:t>
            </a:r>
            <a:endParaRPr lang="zh-CN" altLang="en-US" dirty="0"/>
          </a:p>
        </p:txBody>
      </p:sp>
      <p:sp>
        <p:nvSpPr>
          <p:cNvPr id="43052" name="Text Box 55"/>
          <p:cNvSpPr>
            <a:spLocks noChangeArrowheads="1"/>
          </p:cNvSpPr>
          <p:nvPr/>
        </p:nvSpPr>
        <p:spPr bwMode="auto">
          <a:xfrm>
            <a:off x="251699" y="4581525"/>
            <a:ext cx="2159713" cy="461665"/>
          </a:xfrm>
          <a:prstGeom prst="rect">
            <a:avLst/>
          </a:prstGeom>
          <a:solidFill>
            <a:srgbClr val="0000FF"/>
          </a:solidFill>
          <a:ln w="22225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sym typeface="Tahoma" pitchFamily="34" charset="0"/>
              </a:rPr>
              <a:t>是素数，输出</a:t>
            </a:r>
            <a:endParaRPr lang="zh-CN" altLang="en-US" dirty="0"/>
          </a:p>
        </p:txBody>
      </p:sp>
      <p:sp>
        <p:nvSpPr>
          <p:cNvPr id="43053" name="AutoShape 45"/>
          <p:cNvSpPr>
            <a:spLocks noChangeArrowheads="1"/>
          </p:cNvSpPr>
          <p:nvPr/>
        </p:nvSpPr>
        <p:spPr bwMode="auto">
          <a:xfrm flipV="1">
            <a:off x="5148263" y="765175"/>
            <a:ext cx="3455987" cy="1008063"/>
          </a:xfrm>
          <a:prstGeom prst="wedgeRoundRectCallout">
            <a:avLst>
              <a:gd name="adj1" fmla="val -53981"/>
              <a:gd name="adj2" fmla="val -96435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l"/>
            <a:r>
              <a:rPr lang="zh-CN" altLang="en-US" sz="2000"/>
              <a:t>m=101...200; k=sqrt(m);</a:t>
            </a:r>
          </a:p>
          <a:p>
            <a:pPr algn="l"/>
            <a:r>
              <a:rPr lang="zh-CN" altLang="en-US" sz="2000"/>
              <a:t>n：素数个数</a:t>
            </a:r>
          </a:p>
          <a:p>
            <a:pPr algn="l"/>
            <a:r>
              <a:rPr lang="zh-CN" altLang="en-US" sz="2000"/>
              <a:t>i： 循环变量，2...k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9" dur="500"/>
                                        <p:tgtEl>
                                          <p:spTgt spid="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0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1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 bldLvl="0" autoUpdateAnimBg="0"/>
      <p:bldP spid="43013" grpId="0" uiExpand="1" build="p" bldLvl="0" autoUpdateAnimBg="0"/>
      <p:bldP spid="43047" grpId="0" bldLvl="0" animBg="1" autoUpdateAnimBg="0"/>
      <p:bldP spid="43048" grpId="0" bldLvl="0" animBg="1" autoUpdateAnimBg="0"/>
      <p:bldP spid="43049" grpId="0" bldLvl="0" animBg="1" autoUpdateAnimBg="0"/>
      <p:bldP spid="43050" grpId="0" bldLvl="0" animBg="1" autoUpdateAnimBg="0"/>
      <p:bldP spid="43051" grpId="0" bldLvl="0" animBg="1" autoUpdateAnimBg="0"/>
      <p:bldP spid="43052" grpId="0" bldLvl="0" animBg="1" autoUpdateAnimBg="0"/>
      <p:bldP spid="43053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505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5060" name="AutoShape 2"/>
          <p:cNvSpPr>
            <a:spLocks/>
          </p:cNvSpPr>
          <p:nvPr/>
        </p:nvSpPr>
        <p:spPr bwMode="auto">
          <a:xfrm>
            <a:off x="647700" y="1981200"/>
            <a:ext cx="8039100" cy="3371850"/>
          </a:xfrm>
          <a:prstGeom prst="bracePair">
            <a:avLst>
              <a:gd name="adj" fmla="val 8329"/>
            </a:avLst>
          </a:prstGeom>
          <a:solidFill>
            <a:srgbClr val="FFCC99"/>
          </a:solidFill>
          <a:ln w="9525" cmpd="sng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5061" name="Text Box 3"/>
          <p:cNvSpPr>
            <a:spLocks noChangeArrowheads="1"/>
          </p:cNvSpPr>
          <p:nvPr/>
        </p:nvSpPr>
        <p:spPr bwMode="auto">
          <a:xfrm>
            <a:off x="990600" y="2819400"/>
            <a:ext cx="7275513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101  103  107  109  113  127  131  137  139  149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151  157  163  167  173  179  181  191  193  197</a:t>
            </a:r>
            <a:endParaRPr lang="zh-CN" alt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199</a:t>
            </a:r>
            <a:endParaRPr lang="zh-CN" altLang="en-US"/>
          </a:p>
        </p:txBody>
      </p:sp>
      <p:sp>
        <p:nvSpPr>
          <p:cNvPr id="45062" name="Text Box 4"/>
          <p:cNvSpPr>
            <a:spLocks noChangeArrowheads="1"/>
          </p:cNvSpPr>
          <p:nvPr/>
        </p:nvSpPr>
        <p:spPr bwMode="auto">
          <a:xfrm>
            <a:off x="1055688" y="971550"/>
            <a:ext cx="2652712" cy="579438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运行结果为：</a:t>
            </a:r>
            <a:endParaRPr lang="zh-CN" altLang="en-US"/>
          </a:p>
        </p:txBody>
      </p:sp>
      <p:grpSp>
        <p:nvGrpSpPr>
          <p:cNvPr id="45063" name="Group 19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5064" name="Text Box 20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5065" name="Freeform 21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608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6084" name="AutoShape 2"/>
          <p:cNvSpPr>
            <a:spLocks noChangeArrowheads="1"/>
          </p:cNvSpPr>
          <p:nvPr/>
        </p:nvSpPr>
        <p:spPr bwMode="auto">
          <a:xfrm>
            <a:off x="1095375" y="2459038"/>
            <a:ext cx="6978650" cy="2011362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 w="28575" cmpd="sng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666750" indent="-571500" algn="l">
              <a:lnSpc>
                <a:spcPct val="20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例: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计算圆的面积</a:t>
            </a:r>
            <a:r>
              <a:rPr lang="zh-CN" altLang="en-US" sz="2800">
                <a:solidFill>
                  <a:srgbClr val="40458C"/>
                </a:solidFill>
                <a:latin typeface="华文隶书" pitchFamily="2" charset="-122"/>
                <a:ea typeface="华文隶书" pitchFamily="2" charset="-122"/>
                <a:sym typeface="Times New Roman" pitchFamily="18" charset="0"/>
              </a:rPr>
              <a:t>ᴫ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r</a:t>
            </a:r>
            <a:r>
              <a:rPr lang="en-US" sz="2800" baseline="30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半径取1, 2, 3, 4…,当面积&gt;100时结束。</a:t>
            </a:r>
          </a:p>
        </p:txBody>
      </p:sp>
      <p:grpSp>
        <p:nvGrpSpPr>
          <p:cNvPr id="46085" name="Group 1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6086" name="Text Box 1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6087" name="Freeform 1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r:id="rId3" imgW="915798" imgH="216212" progId="Equation.3">
                  <p:embed/>
                </p:oleObj>
              </mc:Choice>
              <mc:Fallback>
                <p:oleObj r:id="rId3" imgW="915798" imgH="2162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710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7108" name="Text Box 3"/>
          <p:cNvSpPr>
            <a:spLocks noChangeArrowheads="1"/>
          </p:cNvSpPr>
          <p:nvPr/>
        </p:nvSpPr>
        <p:spPr bwMode="auto">
          <a:xfrm>
            <a:off x="762000" y="2095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程序：</a:t>
            </a:r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2019300" y="296863"/>
            <a:ext cx="6438900" cy="6246812"/>
            <a:chOff x="0" y="0"/>
            <a:chExt cx="4056" cy="3935"/>
          </a:xfrm>
        </p:grpSpPr>
        <p:sp>
          <p:nvSpPr>
            <p:cNvPr id="47110" name="Text Box 5"/>
            <p:cNvSpPr>
              <a:spLocks noChangeArrowheads="1"/>
            </p:cNvSpPr>
            <p:nvPr/>
          </p:nvSpPr>
          <p:spPr bwMode="auto">
            <a:xfrm>
              <a:off x="108" y="917"/>
              <a:ext cx="3948" cy="3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float pi </a:t>
              </a:r>
              <a:r>
                <a:rPr lang="en-US" sz="2800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= 3.14159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, area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；</a:t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for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（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r=1</a:t>
              </a:r>
              <a:r>
                <a:rPr lang="en-US" sz="2800" dirty="0" smtClean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; ; 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r++)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{  area=pi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*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*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r;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</a:t>
              </a:r>
              <a:r>
                <a:rPr lang="en-US" sz="2800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if (area&gt;100)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     </a:t>
              </a:r>
              <a:r>
                <a:rPr lang="en-US" sz="2800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break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；</a:t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  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("r=%d, area=%f\n", r, area);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   }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("broke at ");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("r=%d, area=%f\n", r, area);</a:t>
              </a:r>
              <a: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/>
              </a:r>
              <a:br>
                <a:rPr lang="zh-CN" alt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</a:b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}</a:t>
              </a:r>
              <a:endParaRPr lang="zh-CN" altLang="en-US" dirty="0"/>
            </a:p>
          </p:txBody>
        </p:sp>
        <p:sp>
          <p:nvSpPr>
            <p:cNvPr id="47111" name="Text Box 6"/>
            <p:cNvSpPr>
              <a:spLocks noChangeArrowheads="1"/>
            </p:cNvSpPr>
            <p:nvPr/>
          </p:nvSpPr>
          <p:spPr bwMode="auto">
            <a:xfrm>
              <a:off x="0" y="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#include &lt;stdio.h&gt;</a:t>
              </a:r>
              <a:endParaRPr lang="zh-CN" altLang="en-US"/>
            </a:p>
          </p:txBody>
        </p:sp>
        <p:sp>
          <p:nvSpPr>
            <p:cNvPr id="47112" name="Text Box 7"/>
            <p:cNvSpPr>
              <a:spLocks noChangeArrowheads="1"/>
            </p:cNvSpPr>
            <p:nvPr/>
          </p:nvSpPr>
          <p:spPr bwMode="auto">
            <a:xfrm>
              <a:off x="24" y="30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void main( )</a:t>
              </a:r>
              <a:endParaRPr lang="zh-CN" altLang="en-US"/>
            </a:p>
          </p:txBody>
        </p:sp>
        <p:sp>
          <p:nvSpPr>
            <p:cNvPr id="47113" name="Text Box 8"/>
            <p:cNvSpPr>
              <a:spLocks noChangeArrowheads="1"/>
            </p:cNvSpPr>
            <p:nvPr/>
          </p:nvSpPr>
          <p:spPr bwMode="auto">
            <a:xfrm>
              <a:off x="12" y="600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{ </a:t>
              </a:r>
              <a:r>
                <a:rPr lang="en-US" sz="2800" dirty="0" err="1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sz="2800" dirty="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 r ;</a:t>
              </a:r>
              <a:endParaRPr lang="zh-CN" altLang="en-US" dirty="0"/>
            </a:p>
          </p:txBody>
        </p:sp>
      </p:grpSp>
      <p:grpSp>
        <p:nvGrpSpPr>
          <p:cNvPr id="47114" name="Group 9"/>
          <p:cNvGrpSpPr>
            <a:grpSpLocks/>
          </p:cNvGrpSpPr>
          <p:nvPr/>
        </p:nvGrpSpPr>
        <p:grpSpPr bwMode="auto">
          <a:xfrm>
            <a:off x="7851775" y="5181600"/>
            <a:ext cx="1292225" cy="1277938"/>
            <a:chOff x="0" y="0"/>
            <a:chExt cx="814" cy="805"/>
          </a:xfrm>
        </p:grpSpPr>
        <p:sp>
          <p:nvSpPr>
            <p:cNvPr id="47115" name="Freeform 10"/>
            <p:cNvSpPr>
              <a:spLocks noChangeArrowheads="1"/>
            </p:cNvSpPr>
            <p:nvPr/>
          </p:nvSpPr>
          <p:spPr bwMode="auto">
            <a:xfrm>
              <a:off x="332" y="77"/>
              <a:ext cx="296" cy="687"/>
            </a:xfrm>
            <a:custGeom>
              <a:avLst/>
              <a:gdLst>
                <a:gd name="T0" fmla="*/ 887 w 887"/>
                <a:gd name="T1" fmla="*/ 103 h 2060"/>
                <a:gd name="T2" fmla="*/ 714 w 887"/>
                <a:gd name="T3" fmla="*/ 0 h 2060"/>
                <a:gd name="T4" fmla="*/ 619 w 887"/>
                <a:gd name="T5" fmla="*/ 48 h 2060"/>
                <a:gd name="T6" fmla="*/ 493 w 887"/>
                <a:gd name="T7" fmla="*/ 170 h 2060"/>
                <a:gd name="T8" fmla="*/ 476 w 887"/>
                <a:gd name="T9" fmla="*/ 449 h 2060"/>
                <a:gd name="T10" fmla="*/ 426 w 887"/>
                <a:gd name="T11" fmla="*/ 523 h 2060"/>
                <a:gd name="T12" fmla="*/ 402 w 887"/>
                <a:gd name="T13" fmla="*/ 638 h 2060"/>
                <a:gd name="T14" fmla="*/ 311 w 887"/>
                <a:gd name="T15" fmla="*/ 778 h 2060"/>
                <a:gd name="T16" fmla="*/ 0 w 887"/>
                <a:gd name="T17" fmla="*/ 1477 h 2060"/>
                <a:gd name="T18" fmla="*/ 65 w 887"/>
                <a:gd name="T19" fmla="*/ 2019 h 2060"/>
                <a:gd name="T20" fmla="*/ 165 w 887"/>
                <a:gd name="T21" fmla="*/ 2028 h 2060"/>
                <a:gd name="T22" fmla="*/ 336 w 887"/>
                <a:gd name="T23" fmla="*/ 2060 h 2060"/>
                <a:gd name="T24" fmla="*/ 887 w 887"/>
                <a:gd name="T25" fmla="*/ 103 h 20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7"/>
                <a:gd name="T40" fmla="*/ 0 h 2060"/>
                <a:gd name="T41" fmla="*/ 887 w 887"/>
                <a:gd name="T42" fmla="*/ 2060 h 206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7" h="2060">
                  <a:moveTo>
                    <a:pt x="887" y="103"/>
                  </a:moveTo>
                  <a:lnTo>
                    <a:pt x="714" y="0"/>
                  </a:lnTo>
                  <a:lnTo>
                    <a:pt x="619" y="48"/>
                  </a:lnTo>
                  <a:lnTo>
                    <a:pt x="493" y="170"/>
                  </a:lnTo>
                  <a:lnTo>
                    <a:pt x="476" y="449"/>
                  </a:lnTo>
                  <a:lnTo>
                    <a:pt x="426" y="523"/>
                  </a:lnTo>
                  <a:lnTo>
                    <a:pt x="402" y="638"/>
                  </a:lnTo>
                  <a:lnTo>
                    <a:pt x="311" y="778"/>
                  </a:lnTo>
                  <a:lnTo>
                    <a:pt x="0" y="1477"/>
                  </a:lnTo>
                  <a:lnTo>
                    <a:pt x="65" y="2019"/>
                  </a:lnTo>
                  <a:lnTo>
                    <a:pt x="165" y="2028"/>
                  </a:lnTo>
                  <a:lnTo>
                    <a:pt x="336" y="2060"/>
                  </a:lnTo>
                  <a:lnTo>
                    <a:pt x="887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6" name="Freeform 11"/>
            <p:cNvSpPr>
              <a:spLocks noChangeArrowheads="1"/>
            </p:cNvSpPr>
            <p:nvPr/>
          </p:nvSpPr>
          <p:spPr bwMode="auto">
            <a:xfrm>
              <a:off x="0" y="0"/>
              <a:ext cx="814" cy="805"/>
            </a:xfrm>
            <a:custGeom>
              <a:avLst/>
              <a:gdLst>
                <a:gd name="T0" fmla="*/ 733 w 2444"/>
                <a:gd name="T1" fmla="*/ 1865 h 2417"/>
                <a:gd name="T2" fmla="*/ 648 w 2444"/>
                <a:gd name="T3" fmla="*/ 1647 h 2417"/>
                <a:gd name="T4" fmla="*/ 38 w 2444"/>
                <a:gd name="T5" fmla="*/ 1811 h 2417"/>
                <a:gd name="T6" fmla="*/ 199 w 2444"/>
                <a:gd name="T7" fmla="*/ 2074 h 2417"/>
                <a:gd name="T8" fmla="*/ 432 w 2444"/>
                <a:gd name="T9" fmla="*/ 2000 h 2417"/>
                <a:gd name="T10" fmla="*/ 396 w 2444"/>
                <a:gd name="T11" fmla="*/ 1876 h 2417"/>
                <a:gd name="T12" fmla="*/ 556 w 2444"/>
                <a:gd name="T13" fmla="*/ 2059 h 2417"/>
                <a:gd name="T14" fmla="*/ 494 w 2444"/>
                <a:gd name="T15" fmla="*/ 2309 h 2417"/>
                <a:gd name="T16" fmla="*/ 138 w 2444"/>
                <a:gd name="T17" fmla="*/ 2385 h 2417"/>
                <a:gd name="T18" fmla="*/ 391 w 2444"/>
                <a:gd name="T19" fmla="*/ 2387 h 2417"/>
                <a:gd name="T20" fmla="*/ 760 w 2444"/>
                <a:gd name="T21" fmla="*/ 2402 h 2417"/>
                <a:gd name="T22" fmla="*/ 979 w 2444"/>
                <a:gd name="T23" fmla="*/ 2296 h 2417"/>
                <a:gd name="T24" fmla="*/ 821 w 2444"/>
                <a:gd name="T25" fmla="*/ 2247 h 2417"/>
                <a:gd name="T26" fmla="*/ 1040 w 2444"/>
                <a:gd name="T27" fmla="*/ 2291 h 2417"/>
                <a:gd name="T28" fmla="*/ 1140 w 2444"/>
                <a:gd name="T29" fmla="*/ 2215 h 2417"/>
                <a:gd name="T30" fmla="*/ 1223 w 2444"/>
                <a:gd name="T31" fmla="*/ 2028 h 2417"/>
                <a:gd name="T32" fmla="*/ 1320 w 2444"/>
                <a:gd name="T33" fmla="*/ 1734 h 2417"/>
                <a:gd name="T34" fmla="*/ 1306 w 2444"/>
                <a:gd name="T35" fmla="*/ 1580 h 2417"/>
                <a:gd name="T36" fmla="*/ 1178 w 2444"/>
                <a:gd name="T37" fmla="*/ 1498 h 2417"/>
                <a:gd name="T38" fmla="*/ 1309 w 2444"/>
                <a:gd name="T39" fmla="*/ 1341 h 2417"/>
                <a:gd name="T40" fmla="*/ 1416 w 2444"/>
                <a:gd name="T41" fmla="*/ 1699 h 2417"/>
                <a:gd name="T42" fmla="*/ 1325 w 2444"/>
                <a:gd name="T43" fmla="*/ 2036 h 2417"/>
                <a:gd name="T44" fmla="*/ 1274 w 2444"/>
                <a:gd name="T45" fmla="*/ 2247 h 2417"/>
                <a:gd name="T46" fmla="*/ 1221 w 2444"/>
                <a:gd name="T47" fmla="*/ 2190 h 2417"/>
                <a:gd name="T48" fmla="*/ 1261 w 2444"/>
                <a:gd name="T49" fmla="*/ 2025 h 2417"/>
                <a:gd name="T50" fmla="*/ 1302 w 2444"/>
                <a:gd name="T51" fmla="*/ 2304 h 2417"/>
                <a:gd name="T52" fmla="*/ 1873 w 2444"/>
                <a:gd name="T53" fmla="*/ 2412 h 2417"/>
                <a:gd name="T54" fmla="*/ 2217 w 2444"/>
                <a:gd name="T55" fmla="*/ 1330 h 2417"/>
                <a:gd name="T56" fmla="*/ 2372 w 2444"/>
                <a:gd name="T57" fmla="*/ 587 h 2417"/>
                <a:gd name="T58" fmla="*/ 1883 w 2444"/>
                <a:gd name="T59" fmla="*/ 258 h 2417"/>
                <a:gd name="T60" fmla="*/ 1735 w 2444"/>
                <a:gd name="T61" fmla="*/ 224 h 2417"/>
                <a:gd name="T62" fmla="*/ 1589 w 2444"/>
                <a:gd name="T63" fmla="*/ 920 h 2417"/>
                <a:gd name="T64" fmla="*/ 1796 w 2444"/>
                <a:gd name="T65" fmla="*/ 313 h 2417"/>
                <a:gd name="T66" fmla="*/ 1592 w 2444"/>
                <a:gd name="T67" fmla="*/ 1061 h 2417"/>
                <a:gd name="T68" fmla="*/ 1424 w 2444"/>
                <a:gd name="T69" fmla="*/ 1140 h 2417"/>
                <a:gd name="T70" fmla="*/ 1499 w 2444"/>
                <a:gd name="T71" fmla="*/ 734 h 2417"/>
                <a:gd name="T72" fmla="*/ 1563 w 2444"/>
                <a:gd name="T73" fmla="*/ 445 h 2417"/>
                <a:gd name="T74" fmla="*/ 1506 w 2444"/>
                <a:gd name="T75" fmla="*/ 915 h 2417"/>
                <a:gd name="T76" fmla="*/ 1654 w 2444"/>
                <a:gd name="T77" fmla="*/ 345 h 2417"/>
                <a:gd name="T78" fmla="*/ 1517 w 2444"/>
                <a:gd name="T79" fmla="*/ 309 h 2417"/>
                <a:gd name="T80" fmla="*/ 1451 w 2444"/>
                <a:gd name="T81" fmla="*/ 682 h 2417"/>
                <a:gd name="T82" fmla="*/ 1242 w 2444"/>
                <a:gd name="T83" fmla="*/ 792 h 2417"/>
                <a:gd name="T84" fmla="*/ 1064 w 2444"/>
                <a:gd name="T85" fmla="*/ 620 h 2417"/>
                <a:gd name="T86" fmla="*/ 975 w 2444"/>
                <a:gd name="T87" fmla="*/ 271 h 2417"/>
                <a:gd name="T88" fmla="*/ 746 w 2444"/>
                <a:gd name="T89" fmla="*/ 53 h 2417"/>
                <a:gd name="T90" fmla="*/ 450 w 2444"/>
                <a:gd name="T91" fmla="*/ 4 h 2417"/>
                <a:gd name="T92" fmla="*/ 123 w 2444"/>
                <a:gd name="T93" fmla="*/ 107 h 2417"/>
                <a:gd name="T94" fmla="*/ 121 w 2444"/>
                <a:gd name="T95" fmla="*/ 199 h 2417"/>
                <a:gd name="T96" fmla="*/ 170 w 2444"/>
                <a:gd name="T97" fmla="*/ 179 h 2417"/>
                <a:gd name="T98" fmla="*/ 52 w 2444"/>
                <a:gd name="T99" fmla="*/ 379 h 2417"/>
                <a:gd name="T100" fmla="*/ 0 w 2444"/>
                <a:gd name="T101" fmla="*/ 656 h 2417"/>
                <a:gd name="T102" fmla="*/ 52 w 2444"/>
                <a:gd name="T103" fmla="*/ 862 h 2417"/>
                <a:gd name="T104" fmla="*/ 251 w 2444"/>
                <a:gd name="T105" fmla="*/ 1025 h 2417"/>
                <a:gd name="T106" fmla="*/ 266 w 2444"/>
                <a:gd name="T107" fmla="*/ 1200 h 2417"/>
                <a:gd name="T108" fmla="*/ 280 w 2444"/>
                <a:gd name="T109" fmla="*/ 1345 h 2417"/>
                <a:gd name="T110" fmla="*/ 695 w 2444"/>
                <a:gd name="T111" fmla="*/ 1511 h 2417"/>
                <a:gd name="T112" fmla="*/ 640 w 2444"/>
                <a:gd name="T113" fmla="*/ 1382 h 2417"/>
                <a:gd name="T114" fmla="*/ 879 w 2444"/>
                <a:gd name="T115" fmla="*/ 1223 h 2417"/>
                <a:gd name="T116" fmla="*/ 930 w 2444"/>
                <a:gd name="T117" fmla="*/ 1097 h 2417"/>
                <a:gd name="T118" fmla="*/ 921 w 2444"/>
                <a:gd name="T119" fmla="*/ 1231 h 241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44"/>
                <a:gd name="T181" fmla="*/ 0 h 2417"/>
                <a:gd name="T182" fmla="*/ 2444 w 2444"/>
                <a:gd name="T183" fmla="*/ 2417 h 241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44" h="2417">
                  <a:moveTo>
                    <a:pt x="824" y="1405"/>
                  </a:moveTo>
                  <a:lnTo>
                    <a:pt x="831" y="1406"/>
                  </a:lnTo>
                  <a:lnTo>
                    <a:pt x="839" y="1409"/>
                  </a:lnTo>
                  <a:lnTo>
                    <a:pt x="847" y="1413"/>
                  </a:lnTo>
                  <a:lnTo>
                    <a:pt x="853" y="1418"/>
                  </a:lnTo>
                  <a:lnTo>
                    <a:pt x="860" y="1423"/>
                  </a:lnTo>
                  <a:lnTo>
                    <a:pt x="866" y="1429"/>
                  </a:lnTo>
                  <a:lnTo>
                    <a:pt x="871" y="1437"/>
                  </a:lnTo>
                  <a:lnTo>
                    <a:pt x="875" y="1445"/>
                  </a:lnTo>
                  <a:lnTo>
                    <a:pt x="857" y="1493"/>
                  </a:lnTo>
                  <a:lnTo>
                    <a:pt x="835" y="1556"/>
                  </a:lnTo>
                  <a:lnTo>
                    <a:pt x="814" y="1626"/>
                  </a:lnTo>
                  <a:lnTo>
                    <a:pt x="791" y="1699"/>
                  </a:lnTo>
                  <a:lnTo>
                    <a:pt x="769" y="1767"/>
                  </a:lnTo>
                  <a:lnTo>
                    <a:pt x="750" y="1824"/>
                  </a:lnTo>
                  <a:lnTo>
                    <a:pt x="733" y="1865"/>
                  </a:lnTo>
                  <a:lnTo>
                    <a:pt x="720" y="1881"/>
                  </a:lnTo>
                  <a:lnTo>
                    <a:pt x="709" y="1881"/>
                  </a:lnTo>
                  <a:lnTo>
                    <a:pt x="701" y="1875"/>
                  </a:lnTo>
                  <a:lnTo>
                    <a:pt x="695" y="1865"/>
                  </a:lnTo>
                  <a:lnTo>
                    <a:pt x="688" y="1854"/>
                  </a:lnTo>
                  <a:lnTo>
                    <a:pt x="700" y="1826"/>
                  </a:lnTo>
                  <a:lnTo>
                    <a:pt x="700" y="1794"/>
                  </a:lnTo>
                  <a:lnTo>
                    <a:pt x="695" y="1762"/>
                  </a:lnTo>
                  <a:lnTo>
                    <a:pt x="688" y="1731"/>
                  </a:lnTo>
                  <a:lnTo>
                    <a:pt x="683" y="1717"/>
                  </a:lnTo>
                  <a:lnTo>
                    <a:pt x="678" y="1705"/>
                  </a:lnTo>
                  <a:lnTo>
                    <a:pt x="673" y="1692"/>
                  </a:lnTo>
                  <a:lnTo>
                    <a:pt x="669" y="1680"/>
                  </a:lnTo>
                  <a:lnTo>
                    <a:pt x="663" y="1669"/>
                  </a:lnTo>
                  <a:lnTo>
                    <a:pt x="656" y="1657"/>
                  </a:lnTo>
                  <a:lnTo>
                    <a:pt x="648" y="1647"/>
                  </a:lnTo>
                  <a:lnTo>
                    <a:pt x="638" y="1637"/>
                  </a:lnTo>
                  <a:lnTo>
                    <a:pt x="637" y="1630"/>
                  </a:lnTo>
                  <a:lnTo>
                    <a:pt x="641" y="1626"/>
                  </a:lnTo>
                  <a:lnTo>
                    <a:pt x="643" y="1623"/>
                  </a:lnTo>
                  <a:lnTo>
                    <a:pt x="641" y="1618"/>
                  </a:lnTo>
                  <a:lnTo>
                    <a:pt x="184" y="1533"/>
                  </a:lnTo>
                  <a:lnTo>
                    <a:pt x="153" y="1556"/>
                  </a:lnTo>
                  <a:lnTo>
                    <a:pt x="125" y="1583"/>
                  </a:lnTo>
                  <a:lnTo>
                    <a:pt x="102" y="1612"/>
                  </a:lnTo>
                  <a:lnTo>
                    <a:pt x="80" y="1644"/>
                  </a:lnTo>
                  <a:lnTo>
                    <a:pt x="61" y="1678"/>
                  </a:lnTo>
                  <a:lnTo>
                    <a:pt x="42" y="1712"/>
                  </a:lnTo>
                  <a:lnTo>
                    <a:pt x="25" y="1746"/>
                  </a:lnTo>
                  <a:lnTo>
                    <a:pt x="9" y="1778"/>
                  </a:lnTo>
                  <a:lnTo>
                    <a:pt x="21" y="1797"/>
                  </a:lnTo>
                  <a:lnTo>
                    <a:pt x="38" y="1811"/>
                  </a:lnTo>
                  <a:lnTo>
                    <a:pt x="56" y="1820"/>
                  </a:lnTo>
                  <a:lnTo>
                    <a:pt x="76" y="1826"/>
                  </a:lnTo>
                  <a:lnTo>
                    <a:pt x="97" y="1833"/>
                  </a:lnTo>
                  <a:lnTo>
                    <a:pt x="117" y="1840"/>
                  </a:lnTo>
                  <a:lnTo>
                    <a:pt x="135" y="1850"/>
                  </a:lnTo>
                  <a:lnTo>
                    <a:pt x="152" y="1865"/>
                  </a:lnTo>
                  <a:lnTo>
                    <a:pt x="160" y="1886"/>
                  </a:lnTo>
                  <a:lnTo>
                    <a:pt x="170" y="1906"/>
                  </a:lnTo>
                  <a:lnTo>
                    <a:pt x="183" y="1925"/>
                  </a:lnTo>
                  <a:lnTo>
                    <a:pt x="197" y="1944"/>
                  </a:lnTo>
                  <a:lnTo>
                    <a:pt x="210" y="1963"/>
                  </a:lnTo>
                  <a:lnTo>
                    <a:pt x="220" y="1984"/>
                  </a:lnTo>
                  <a:lnTo>
                    <a:pt x="226" y="2007"/>
                  </a:lnTo>
                  <a:lnTo>
                    <a:pt x="226" y="2032"/>
                  </a:lnTo>
                  <a:lnTo>
                    <a:pt x="212" y="2053"/>
                  </a:lnTo>
                  <a:lnTo>
                    <a:pt x="199" y="2074"/>
                  </a:lnTo>
                  <a:lnTo>
                    <a:pt x="187" y="2097"/>
                  </a:lnTo>
                  <a:lnTo>
                    <a:pt x="175" y="2121"/>
                  </a:lnTo>
                  <a:lnTo>
                    <a:pt x="166" y="2146"/>
                  </a:lnTo>
                  <a:lnTo>
                    <a:pt x="161" y="2170"/>
                  </a:lnTo>
                  <a:lnTo>
                    <a:pt x="158" y="2196"/>
                  </a:lnTo>
                  <a:lnTo>
                    <a:pt x="160" y="2222"/>
                  </a:lnTo>
                  <a:lnTo>
                    <a:pt x="453" y="2133"/>
                  </a:lnTo>
                  <a:lnTo>
                    <a:pt x="442" y="2118"/>
                  </a:lnTo>
                  <a:lnTo>
                    <a:pt x="441" y="2103"/>
                  </a:lnTo>
                  <a:lnTo>
                    <a:pt x="444" y="2087"/>
                  </a:lnTo>
                  <a:lnTo>
                    <a:pt x="449" y="2072"/>
                  </a:lnTo>
                  <a:lnTo>
                    <a:pt x="454" y="2057"/>
                  </a:lnTo>
                  <a:lnTo>
                    <a:pt x="457" y="2041"/>
                  </a:lnTo>
                  <a:lnTo>
                    <a:pt x="453" y="2027"/>
                  </a:lnTo>
                  <a:lnTo>
                    <a:pt x="441" y="2012"/>
                  </a:lnTo>
                  <a:lnTo>
                    <a:pt x="432" y="2000"/>
                  </a:lnTo>
                  <a:lnTo>
                    <a:pt x="425" y="1987"/>
                  </a:lnTo>
                  <a:lnTo>
                    <a:pt x="418" y="1976"/>
                  </a:lnTo>
                  <a:lnTo>
                    <a:pt x="412" y="1964"/>
                  </a:lnTo>
                  <a:lnTo>
                    <a:pt x="405" y="1953"/>
                  </a:lnTo>
                  <a:lnTo>
                    <a:pt x="398" y="1941"/>
                  </a:lnTo>
                  <a:lnTo>
                    <a:pt x="390" y="1931"/>
                  </a:lnTo>
                  <a:lnTo>
                    <a:pt x="380" y="1921"/>
                  </a:lnTo>
                  <a:lnTo>
                    <a:pt x="380" y="1920"/>
                  </a:lnTo>
                  <a:lnTo>
                    <a:pt x="376" y="1916"/>
                  </a:lnTo>
                  <a:lnTo>
                    <a:pt x="372" y="1909"/>
                  </a:lnTo>
                  <a:lnTo>
                    <a:pt x="367" y="1903"/>
                  </a:lnTo>
                  <a:lnTo>
                    <a:pt x="364" y="1894"/>
                  </a:lnTo>
                  <a:lnTo>
                    <a:pt x="364" y="1886"/>
                  </a:lnTo>
                  <a:lnTo>
                    <a:pt x="370" y="1877"/>
                  </a:lnTo>
                  <a:lnTo>
                    <a:pt x="380" y="1870"/>
                  </a:lnTo>
                  <a:lnTo>
                    <a:pt x="396" y="1876"/>
                  </a:lnTo>
                  <a:lnTo>
                    <a:pt x="414" y="1882"/>
                  </a:lnTo>
                  <a:lnTo>
                    <a:pt x="431" y="1888"/>
                  </a:lnTo>
                  <a:lnTo>
                    <a:pt x="448" y="1891"/>
                  </a:lnTo>
                  <a:lnTo>
                    <a:pt x="464" y="1895"/>
                  </a:lnTo>
                  <a:lnTo>
                    <a:pt x="481" y="1898"/>
                  </a:lnTo>
                  <a:lnTo>
                    <a:pt x="497" y="1899"/>
                  </a:lnTo>
                  <a:lnTo>
                    <a:pt x="513" y="1899"/>
                  </a:lnTo>
                  <a:lnTo>
                    <a:pt x="524" y="1913"/>
                  </a:lnTo>
                  <a:lnTo>
                    <a:pt x="524" y="1934"/>
                  </a:lnTo>
                  <a:lnTo>
                    <a:pt x="522" y="1955"/>
                  </a:lnTo>
                  <a:lnTo>
                    <a:pt x="524" y="1977"/>
                  </a:lnTo>
                  <a:lnTo>
                    <a:pt x="536" y="1990"/>
                  </a:lnTo>
                  <a:lnTo>
                    <a:pt x="545" y="2004"/>
                  </a:lnTo>
                  <a:lnTo>
                    <a:pt x="550" y="2022"/>
                  </a:lnTo>
                  <a:lnTo>
                    <a:pt x="554" y="2040"/>
                  </a:lnTo>
                  <a:lnTo>
                    <a:pt x="556" y="2059"/>
                  </a:lnTo>
                  <a:lnTo>
                    <a:pt x="559" y="2078"/>
                  </a:lnTo>
                  <a:lnTo>
                    <a:pt x="563" y="2097"/>
                  </a:lnTo>
                  <a:lnTo>
                    <a:pt x="569" y="2114"/>
                  </a:lnTo>
                  <a:lnTo>
                    <a:pt x="563" y="2135"/>
                  </a:lnTo>
                  <a:lnTo>
                    <a:pt x="556" y="2155"/>
                  </a:lnTo>
                  <a:lnTo>
                    <a:pt x="549" y="2176"/>
                  </a:lnTo>
                  <a:lnTo>
                    <a:pt x="544" y="2196"/>
                  </a:lnTo>
                  <a:lnTo>
                    <a:pt x="538" y="2217"/>
                  </a:lnTo>
                  <a:lnTo>
                    <a:pt x="537" y="2238"/>
                  </a:lnTo>
                  <a:lnTo>
                    <a:pt x="537" y="2260"/>
                  </a:lnTo>
                  <a:lnTo>
                    <a:pt x="540" y="2284"/>
                  </a:lnTo>
                  <a:lnTo>
                    <a:pt x="535" y="2298"/>
                  </a:lnTo>
                  <a:lnTo>
                    <a:pt x="531" y="2316"/>
                  </a:lnTo>
                  <a:lnTo>
                    <a:pt x="522" y="2327"/>
                  </a:lnTo>
                  <a:lnTo>
                    <a:pt x="505" y="2319"/>
                  </a:lnTo>
                  <a:lnTo>
                    <a:pt x="494" y="2309"/>
                  </a:lnTo>
                  <a:lnTo>
                    <a:pt x="486" y="2296"/>
                  </a:lnTo>
                  <a:lnTo>
                    <a:pt x="481" y="2284"/>
                  </a:lnTo>
                  <a:lnTo>
                    <a:pt x="476" y="2274"/>
                  </a:lnTo>
                  <a:lnTo>
                    <a:pt x="468" y="2238"/>
                  </a:lnTo>
                  <a:lnTo>
                    <a:pt x="460" y="2201"/>
                  </a:lnTo>
                  <a:lnTo>
                    <a:pt x="454" y="2164"/>
                  </a:lnTo>
                  <a:lnTo>
                    <a:pt x="453" y="2133"/>
                  </a:lnTo>
                  <a:lnTo>
                    <a:pt x="160" y="2222"/>
                  </a:lnTo>
                  <a:lnTo>
                    <a:pt x="157" y="2227"/>
                  </a:lnTo>
                  <a:lnTo>
                    <a:pt x="153" y="2240"/>
                  </a:lnTo>
                  <a:lnTo>
                    <a:pt x="146" y="2260"/>
                  </a:lnTo>
                  <a:lnTo>
                    <a:pt x="139" y="2284"/>
                  </a:lnTo>
                  <a:lnTo>
                    <a:pt x="134" y="2310"/>
                  </a:lnTo>
                  <a:lnTo>
                    <a:pt x="130" y="2338"/>
                  </a:lnTo>
                  <a:lnTo>
                    <a:pt x="131" y="2364"/>
                  </a:lnTo>
                  <a:lnTo>
                    <a:pt x="138" y="2385"/>
                  </a:lnTo>
                  <a:lnTo>
                    <a:pt x="149" y="2388"/>
                  </a:lnTo>
                  <a:lnTo>
                    <a:pt x="162" y="2391"/>
                  </a:lnTo>
                  <a:lnTo>
                    <a:pt x="175" y="2392"/>
                  </a:lnTo>
                  <a:lnTo>
                    <a:pt x="189" y="2392"/>
                  </a:lnTo>
                  <a:lnTo>
                    <a:pt x="202" y="2392"/>
                  </a:lnTo>
                  <a:lnTo>
                    <a:pt x="216" y="2391"/>
                  </a:lnTo>
                  <a:lnTo>
                    <a:pt x="227" y="2388"/>
                  </a:lnTo>
                  <a:lnTo>
                    <a:pt x="239" y="2385"/>
                  </a:lnTo>
                  <a:lnTo>
                    <a:pt x="243" y="2385"/>
                  </a:lnTo>
                  <a:lnTo>
                    <a:pt x="252" y="2385"/>
                  </a:lnTo>
                  <a:lnTo>
                    <a:pt x="266" y="2385"/>
                  </a:lnTo>
                  <a:lnTo>
                    <a:pt x="285" y="2385"/>
                  </a:lnTo>
                  <a:lnTo>
                    <a:pt x="307" y="2385"/>
                  </a:lnTo>
                  <a:lnTo>
                    <a:pt x="334" y="2385"/>
                  </a:lnTo>
                  <a:lnTo>
                    <a:pt x="361" y="2387"/>
                  </a:lnTo>
                  <a:lnTo>
                    <a:pt x="391" y="2387"/>
                  </a:lnTo>
                  <a:lnTo>
                    <a:pt x="421" y="2387"/>
                  </a:lnTo>
                  <a:lnTo>
                    <a:pt x="451" y="2388"/>
                  </a:lnTo>
                  <a:lnTo>
                    <a:pt x="481" y="2388"/>
                  </a:lnTo>
                  <a:lnTo>
                    <a:pt x="510" y="2389"/>
                  </a:lnTo>
                  <a:lnTo>
                    <a:pt x="536" y="2391"/>
                  </a:lnTo>
                  <a:lnTo>
                    <a:pt x="560" y="2392"/>
                  </a:lnTo>
                  <a:lnTo>
                    <a:pt x="581" y="2393"/>
                  </a:lnTo>
                  <a:lnTo>
                    <a:pt x="596" y="2394"/>
                  </a:lnTo>
                  <a:lnTo>
                    <a:pt x="618" y="2398"/>
                  </a:lnTo>
                  <a:lnTo>
                    <a:pt x="638" y="2401"/>
                  </a:lnTo>
                  <a:lnTo>
                    <a:pt x="659" y="2402"/>
                  </a:lnTo>
                  <a:lnTo>
                    <a:pt x="679" y="2403"/>
                  </a:lnTo>
                  <a:lnTo>
                    <a:pt x="700" y="2403"/>
                  </a:lnTo>
                  <a:lnTo>
                    <a:pt x="720" y="2403"/>
                  </a:lnTo>
                  <a:lnTo>
                    <a:pt x="739" y="2403"/>
                  </a:lnTo>
                  <a:lnTo>
                    <a:pt x="760" y="2402"/>
                  </a:lnTo>
                  <a:lnTo>
                    <a:pt x="780" y="2402"/>
                  </a:lnTo>
                  <a:lnTo>
                    <a:pt x="801" y="2401"/>
                  </a:lnTo>
                  <a:lnTo>
                    <a:pt x="821" y="2401"/>
                  </a:lnTo>
                  <a:lnTo>
                    <a:pt x="843" y="2400"/>
                  </a:lnTo>
                  <a:lnTo>
                    <a:pt x="863" y="2400"/>
                  </a:lnTo>
                  <a:lnTo>
                    <a:pt x="885" y="2398"/>
                  </a:lnTo>
                  <a:lnTo>
                    <a:pt x="907" y="2398"/>
                  </a:lnTo>
                  <a:lnTo>
                    <a:pt x="930" y="2400"/>
                  </a:lnTo>
                  <a:lnTo>
                    <a:pt x="939" y="2387"/>
                  </a:lnTo>
                  <a:lnTo>
                    <a:pt x="949" y="2374"/>
                  </a:lnTo>
                  <a:lnTo>
                    <a:pt x="959" y="2361"/>
                  </a:lnTo>
                  <a:lnTo>
                    <a:pt x="970" y="2348"/>
                  </a:lnTo>
                  <a:lnTo>
                    <a:pt x="977" y="2336"/>
                  </a:lnTo>
                  <a:lnTo>
                    <a:pt x="981" y="2323"/>
                  </a:lnTo>
                  <a:lnTo>
                    <a:pt x="982" y="2310"/>
                  </a:lnTo>
                  <a:lnTo>
                    <a:pt x="979" y="2296"/>
                  </a:lnTo>
                  <a:lnTo>
                    <a:pt x="968" y="2283"/>
                  </a:lnTo>
                  <a:lnTo>
                    <a:pt x="959" y="2278"/>
                  </a:lnTo>
                  <a:lnTo>
                    <a:pt x="949" y="2278"/>
                  </a:lnTo>
                  <a:lnTo>
                    <a:pt x="940" y="2281"/>
                  </a:lnTo>
                  <a:lnTo>
                    <a:pt x="930" y="2286"/>
                  </a:lnTo>
                  <a:lnTo>
                    <a:pt x="920" y="2292"/>
                  </a:lnTo>
                  <a:lnTo>
                    <a:pt x="908" y="2297"/>
                  </a:lnTo>
                  <a:lnTo>
                    <a:pt x="895" y="2298"/>
                  </a:lnTo>
                  <a:lnTo>
                    <a:pt x="881" y="2297"/>
                  </a:lnTo>
                  <a:lnTo>
                    <a:pt x="871" y="2292"/>
                  </a:lnTo>
                  <a:lnTo>
                    <a:pt x="863" y="2284"/>
                  </a:lnTo>
                  <a:lnTo>
                    <a:pt x="857" y="2275"/>
                  </a:lnTo>
                  <a:lnTo>
                    <a:pt x="849" y="2266"/>
                  </a:lnTo>
                  <a:lnTo>
                    <a:pt x="843" y="2257"/>
                  </a:lnTo>
                  <a:lnTo>
                    <a:pt x="833" y="2251"/>
                  </a:lnTo>
                  <a:lnTo>
                    <a:pt x="821" y="2247"/>
                  </a:lnTo>
                  <a:lnTo>
                    <a:pt x="826" y="2242"/>
                  </a:lnTo>
                  <a:lnTo>
                    <a:pt x="831" y="2237"/>
                  </a:lnTo>
                  <a:lnTo>
                    <a:pt x="838" y="2232"/>
                  </a:lnTo>
                  <a:lnTo>
                    <a:pt x="844" y="2228"/>
                  </a:lnTo>
                  <a:lnTo>
                    <a:pt x="852" y="2225"/>
                  </a:lnTo>
                  <a:lnTo>
                    <a:pt x="860" y="2223"/>
                  </a:lnTo>
                  <a:lnTo>
                    <a:pt x="869" y="2220"/>
                  </a:lnTo>
                  <a:lnTo>
                    <a:pt x="878" y="2219"/>
                  </a:lnTo>
                  <a:lnTo>
                    <a:pt x="901" y="2225"/>
                  </a:lnTo>
                  <a:lnTo>
                    <a:pt x="925" y="2229"/>
                  </a:lnTo>
                  <a:lnTo>
                    <a:pt x="949" y="2233"/>
                  </a:lnTo>
                  <a:lnTo>
                    <a:pt x="974" y="2237"/>
                  </a:lnTo>
                  <a:lnTo>
                    <a:pt x="995" y="2243"/>
                  </a:lnTo>
                  <a:lnTo>
                    <a:pt x="1014" y="2254"/>
                  </a:lnTo>
                  <a:lnTo>
                    <a:pt x="1030" y="2269"/>
                  </a:lnTo>
                  <a:lnTo>
                    <a:pt x="1040" y="2291"/>
                  </a:lnTo>
                  <a:lnTo>
                    <a:pt x="1049" y="2278"/>
                  </a:lnTo>
                  <a:lnTo>
                    <a:pt x="1058" y="2272"/>
                  </a:lnTo>
                  <a:lnTo>
                    <a:pt x="1070" y="2268"/>
                  </a:lnTo>
                  <a:lnTo>
                    <a:pt x="1081" y="2266"/>
                  </a:lnTo>
                  <a:lnTo>
                    <a:pt x="1093" y="2268"/>
                  </a:lnTo>
                  <a:lnTo>
                    <a:pt x="1105" y="2268"/>
                  </a:lnTo>
                  <a:lnTo>
                    <a:pt x="1117" y="2266"/>
                  </a:lnTo>
                  <a:lnTo>
                    <a:pt x="1130" y="2264"/>
                  </a:lnTo>
                  <a:lnTo>
                    <a:pt x="1132" y="2250"/>
                  </a:lnTo>
                  <a:lnTo>
                    <a:pt x="1126" y="2240"/>
                  </a:lnTo>
                  <a:lnTo>
                    <a:pt x="1118" y="2231"/>
                  </a:lnTo>
                  <a:lnTo>
                    <a:pt x="1114" y="2219"/>
                  </a:lnTo>
                  <a:lnTo>
                    <a:pt x="1121" y="2215"/>
                  </a:lnTo>
                  <a:lnTo>
                    <a:pt x="1127" y="2211"/>
                  </a:lnTo>
                  <a:lnTo>
                    <a:pt x="1134" y="2211"/>
                  </a:lnTo>
                  <a:lnTo>
                    <a:pt x="1140" y="2215"/>
                  </a:lnTo>
                  <a:lnTo>
                    <a:pt x="1153" y="2210"/>
                  </a:lnTo>
                  <a:lnTo>
                    <a:pt x="1162" y="2202"/>
                  </a:lnTo>
                  <a:lnTo>
                    <a:pt x="1165" y="2193"/>
                  </a:lnTo>
                  <a:lnTo>
                    <a:pt x="1167" y="2182"/>
                  </a:lnTo>
                  <a:lnTo>
                    <a:pt x="1168" y="2169"/>
                  </a:lnTo>
                  <a:lnTo>
                    <a:pt x="1168" y="2158"/>
                  </a:lnTo>
                  <a:lnTo>
                    <a:pt x="1171" y="2146"/>
                  </a:lnTo>
                  <a:lnTo>
                    <a:pt x="1176" y="2136"/>
                  </a:lnTo>
                  <a:lnTo>
                    <a:pt x="1182" y="2129"/>
                  </a:lnTo>
                  <a:lnTo>
                    <a:pt x="1189" y="2124"/>
                  </a:lnTo>
                  <a:lnTo>
                    <a:pt x="1192" y="2118"/>
                  </a:lnTo>
                  <a:lnTo>
                    <a:pt x="1191" y="2106"/>
                  </a:lnTo>
                  <a:lnTo>
                    <a:pt x="1199" y="2086"/>
                  </a:lnTo>
                  <a:lnTo>
                    <a:pt x="1206" y="2067"/>
                  </a:lnTo>
                  <a:lnTo>
                    <a:pt x="1214" y="2048"/>
                  </a:lnTo>
                  <a:lnTo>
                    <a:pt x="1223" y="2028"/>
                  </a:lnTo>
                  <a:lnTo>
                    <a:pt x="1231" y="2010"/>
                  </a:lnTo>
                  <a:lnTo>
                    <a:pt x="1241" y="1991"/>
                  </a:lnTo>
                  <a:lnTo>
                    <a:pt x="1251" y="1972"/>
                  </a:lnTo>
                  <a:lnTo>
                    <a:pt x="1261" y="1953"/>
                  </a:lnTo>
                  <a:lnTo>
                    <a:pt x="1260" y="1935"/>
                  </a:lnTo>
                  <a:lnTo>
                    <a:pt x="1263" y="1920"/>
                  </a:lnTo>
                  <a:lnTo>
                    <a:pt x="1265" y="1904"/>
                  </a:lnTo>
                  <a:lnTo>
                    <a:pt x="1270" y="1890"/>
                  </a:lnTo>
                  <a:lnTo>
                    <a:pt x="1276" y="1876"/>
                  </a:lnTo>
                  <a:lnTo>
                    <a:pt x="1282" y="1863"/>
                  </a:lnTo>
                  <a:lnTo>
                    <a:pt x="1290" y="1850"/>
                  </a:lnTo>
                  <a:lnTo>
                    <a:pt x="1296" y="1838"/>
                  </a:lnTo>
                  <a:lnTo>
                    <a:pt x="1302" y="1811"/>
                  </a:lnTo>
                  <a:lnTo>
                    <a:pt x="1310" y="1785"/>
                  </a:lnTo>
                  <a:lnTo>
                    <a:pt x="1318" y="1760"/>
                  </a:lnTo>
                  <a:lnTo>
                    <a:pt x="1320" y="1734"/>
                  </a:lnTo>
                  <a:lnTo>
                    <a:pt x="1315" y="1730"/>
                  </a:lnTo>
                  <a:lnTo>
                    <a:pt x="1309" y="1730"/>
                  </a:lnTo>
                  <a:lnTo>
                    <a:pt x="1304" y="1731"/>
                  </a:lnTo>
                  <a:lnTo>
                    <a:pt x="1297" y="1733"/>
                  </a:lnTo>
                  <a:lnTo>
                    <a:pt x="1292" y="1734"/>
                  </a:lnTo>
                  <a:lnTo>
                    <a:pt x="1287" y="1734"/>
                  </a:lnTo>
                  <a:lnTo>
                    <a:pt x="1282" y="1731"/>
                  </a:lnTo>
                  <a:lnTo>
                    <a:pt x="1278" y="1726"/>
                  </a:lnTo>
                  <a:lnTo>
                    <a:pt x="1277" y="1708"/>
                  </a:lnTo>
                  <a:lnTo>
                    <a:pt x="1282" y="1694"/>
                  </a:lnTo>
                  <a:lnTo>
                    <a:pt x="1288" y="1682"/>
                  </a:lnTo>
                  <a:lnTo>
                    <a:pt x="1293" y="1671"/>
                  </a:lnTo>
                  <a:lnTo>
                    <a:pt x="1295" y="1650"/>
                  </a:lnTo>
                  <a:lnTo>
                    <a:pt x="1300" y="1626"/>
                  </a:lnTo>
                  <a:lnTo>
                    <a:pt x="1306" y="1603"/>
                  </a:lnTo>
                  <a:lnTo>
                    <a:pt x="1306" y="1580"/>
                  </a:lnTo>
                  <a:lnTo>
                    <a:pt x="1297" y="1573"/>
                  </a:lnTo>
                  <a:lnTo>
                    <a:pt x="1288" y="1570"/>
                  </a:lnTo>
                  <a:lnTo>
                    <a:pt x="1279" y="1571"/>
                  </a:lnTo>
                  <a:lnTo>
                    <a:pt x="1270" y="1574"/>
                  </a:lnTo>
                  <a:lnTo>
                    <a:pt x="1260" y="1577"/>
                  </a:lnTo>
                  <a:lnTo>
                    <a:pt x="1250" y="1578"/>
                  </a:lnTo>
                  <a:lnTo>
                    <a:pt x="1238" y="1577"/>
                  </a:lnTo>
                  <a:lnTo>
                    <a:pt x="1227" y="1570"/>
                  </a:lnTo>
                  <a:lnTo>
                    <a:pt x="1218" y="1565"/>
                  </a:lnTo>
                  <a:lnTo>
                    <a:pt x="1208" y="1560"/>
                  </a:lnTo>
                  <a:lnTo>
                    <a:pt x="1196" y="1552"/>
                  </a:lnTo>
                  <a:lnTo>
                    <a:pt x="1185" y="1543"/>
                  </a:lnTo>
                  <a:lnTo>
                    <a:pt x="1176" y="1534"/>
                  </a:lnTo>
                  <a:lnTo>
                    <a:pt x="1171" y="1524"/>
                  </a:lnTo>
                  <a:lnTo>
                    <a:pt x="1171" y="1511"/>
                  </a:lnTo>
                  <a:lnTo>
                    <a:pt x="1178" y="1498"/>
                  </a:lnTo>
                  <a:lnTo>
                    <a:pt x="1177" y="1483"/>
                  </a:lnTo>
                  <a:lnTo>
                    <a:pt x="1181" y="1472"/>
                  </a:lnTo>
                  <a:lnTo>
                    <a:pt x="1187" y="1460"/>
                  </a:lnTo>
                  <a:lnTo>
                    <a:pt x="1196" y="1451"/>
                  </a:lnTo>
                  <a:lnTo>
                    <a:pt x="1205" y="1441"/>
                  </a:lnTo>
                  <a:lnTo>
                    <a:pt x="1213" y="1429"/>
                  </a:lnTo>
                  <a:lnTo>
                    <a:pt x="1218" y="1417"/>
                  </a:lnTo>
                  <a:lnTo>
                    <a:pt x="1218" y="1400"/>
                  </a:lnTo>
                  <a:lnTo>
                    <a:pt x="1228" y="1390"/>
                  </a:lnTo>
                  <a:lnTo>
                    <a:pt x="1237" y="1377"/>
                  </a:lnTo>
                  <a:lnTo>
                    <a:pt x="1246" y="1363"/>
                  </a:lnTo>
                  <a:lnTo>
                    <a:pt x="1256" y="1350"/>
                  </a:lnTo>
                  <a:lnTo>
                    <a:pt x="1267" y="1340"/>
                  </a:lnTo>
                  <a:lnTo>
                    <a:pt x="1278" y="1333"/>
                  </a:lnTo>
                  <a:lnTo>
                    <a:pt x="1292" y="1333"/>
                  </a:lnTo>
                  <a:lnTo>
                    <a:pt x="1309" y="1341"/>
                  </a:lnTo>
                  <a:lnTo>
                    <a:pt x="1301" y="1369"/>
                  </a:lnTo>
                  <a:lnTo>
                    <a:pt x="1295" y="1395"/>
                  </a:lnTo>
                  <a:lnTo>
                    <a:pt x="1288" y="1420"/>
                  </a:lnTo>
                  <a:lnTo>
                    <a:pt x="1281" y="1450"/>
                  </a:lnTo>
                  <a:lnTo>
                    <a:pt x="1287" y="1481"/>
                  </a:lnTo>
                  <a:lnTo>
                    <a:pt x="1296" y="1509"/>
                  </a:lnTo>
                  <a:lnTo>
                    <a:pt x="1310" y="1534"/>
                  </a:lnTo>
                  <a:lnTo>
                    <a:pt x="1328" y="1559"/>
                  </a:lnTo>
                  <a:lnTo>
                    <a:pt x="1348" y="1580"/>
                  </a:lnTo>
                  <a:lnTo>
                    <a:pt x="1373" y="1600"/>
                  </a:lnTo>
                  <a:lnTo>
                    <a:pt x="1400" y="1616"/>
                  </a:lnTo>
                  <a:lnTo>
                    <a:pt x="1429" y="1630"/>
                  </a:lnTo>
                  <a:lnTo>
                    <a:pt x="1433" y="1647"/>
                  </a:lnTo>
                  <a:lnTo>
                    <a:pt x="1433" y="1665"/>
                  </a:lnTo>
                  <a:lnTo>
                    <a:pt x="1427" y="1684"/>
                  </a:lnTo>
                  <a:lnTo>
                    <a:pt x="1416" y="1699"/>
                  </a:lnTo>
                  <a:lnTo>
                    <a:pt x="1407" y="1729"/>
                  </a:lnTo>
                  <a:lnTo>
                    <a:pt x="1400" y="1754"/>
                  </a:lnTo>
                  <a:lnTo>
                    <a:pt x="1392" y="1780"/>
                  </a:lnTo>
                  <a:lnTo>
                    <a:pt x="1384" y="1803"/>
                  </a:lnTo>
                  <a:lnTo>
                    <a:pt x="1378" y="1827"/>
                  </a:lnTo>
                  <a:lnTo>
                    <a:pt x="1372" y="1852"/>
                  </a:lnTo>
                  <a:lnTo>
                    <a:pt x="1366" y="1880"/>
                  </a:lnTo>
                  <a:lnTo>
                    <a:pt x="1360" y="1911"/>
                  </a:lnTo>
                  <a:lnTo>
                    <a:pt x="1351" y="1926"/>
                  </a:lnTo>
                  <a:lnTo>
                    <a:pt x="1345" y="1943"/>
                  </a:lnTo>
                  <a:lnTo>
                    <a:pt x="1341" y="1962"/>
                  </a:lnTo>
                  <a:lnTo>
                    <a:pt x="1341" y="1982"/>
                  </a:lnTo>
                  <a:lnTo>
                    <a:pt x="1331" y="1994"/>
                  </a:lnTo>
                  <a:lnTo>
                    <a:pt x="1325" y="2008"/>
                  </a:lnTo>
                  <a:lnTo>
                    <a:pt x="1324" y="2022"/>
                  </a:lnTo>
                  <a:lnTo>
                    <a:pt x="1325" y="2036"/>
                  </a:lnTo>
                  <a:lnTo>
                    <a:pt x="1325" y="2050"/>
                  </a:lnTo>
                  <a:lnTo>
                    <a:pt x="1324" y="2064"/>
                  </a:lnTo>
                  <a:lnTo>
                    <a:pt x="1318" y="2076"/>
                  </a:lnTo>
                  <a:lnTo>
                    <a:pt x="1306" y="2086"/>
                  </a:lnTo>
                  <a:lnTo>
                    <a:pt x="1302" y="2105"/>
                  </a:lnTo>
                  <a:lnTo>
                    <a:pt x="1296" y="2123"/>
                  </a:lnTo>
                  <a:lnTo>
                    <a:pt x="1287" y="2140"/>
                  </a:lnTo>
                  <a:lnTo>
                    <a:pt x="1279" y="2155"/>
                  </a:lnTo>
                  <a:lnTo>
                    <a:pt x="1270" y="2172"/>
                  </a:lnTo>
                  <a:lnTo>
                    <a:pt x="1263" y="2187"/>
                  </a:lnTo>
                  <a:lnTo>
                    <a:pt x="1258" y="2204"/>
                  </a:lnTo>
                  <a:lnTo>
                    <a:pt x="1254" y="2222"/>
                  </a:lnTo>
                  <a:lnTo>
                    <a:pt x="1258" y="2229"/>
                  </a:lnTo>
                  <a:lnTo>
                    <a:pt x="1263" y="2236"/>
                  </a:lnTo>
                  <a:lnTo>
                    <a:pt x="1268" y="2242"/>
                  </a:lnTo>
                  <a:lnTo>
                    <a:pt x="1274" y="2247"/>
                  </a:lnTo>
                  <a:lnTo>
                    <a:pt x="1281" y="2254"/>
                  </a:lnTo>
                  <a:lnTo>
                    <a:pt x="1287" y="2257"/>
                  </a:lnTo>
                  <a:lnTo>
                    <a:pt x="1293" y="2263"/>
                  </a:lnTo>
                  <a:lnTo>
                    <a:pt x="1299" y="2266"/>
                  </a:lnTo>
                  <a:lnTo>
                    <a:pt x="1290" y="2264"/>
                  </a:lnTo>
                  <a:lnTo>
                    <a:pt x="1279" y="2261"/>
                  </a:lnTo>
                  <a:lnTo>
                    <a:pt x="1269" y="2260"/>
                  </a:lnTo>
                  <a:lnTo>
                    <a:pt x="1259" y="2260"/>
                  </a:lnTo>
                  <a:lnTo>
                    <a:pt x="1249" y="2259"/>
                  </a:lnTo>
                  <a:lnTo>
                    <a:pt x="1238" y="2257"/>
                  </a:lnTo>
                  <a:lnTo>
                    <a:pt x="1229" y="2254"/>
                  </a:lnTo>
                  <a:lnTo>
                    <a:pt x="1221" y="2250"/>
                  </a:lnTo>
                  <a:lnTo>
                    <a:pt x="1214" y="2236"/>
                  </a:lnTo>
                  <a:lnTo>
                    <a:pt x="1215" y="2220"/>
                  </a:lnTo>
                  <a:lnTo>
                    <a:pt x="1219" y="2205"/>
                  </a:lnTo>
                  <a:lnTo>
                    <a:pt x="1221" y="2190"/>
                  </a:lnTo>
                  <a:lnTo>
                    <a:pt x="1235" y="2160"/>
                  </a:lnTo>
                  <a:lnTo>
                    <a:pt x="1246" y="2132"/>
                  </a:lnTo>
                  <a:lnTo>
                    <a:pt x="1255" y="2105"/>
                  </a:lnTo>
                  <a:lnTo>
                    <a:pt x="1264" y="2077"/>
                  </a:lnTo>
                  <a:lnTo>
                    <a:pt x="1273" y="2050"/>
                  </a:lnTo>
                  <a:lnTo>
                    <a:pt x="1282" y="2022"/>
                  </a:lnTo>
                  <a:lnTo>
                    <a:pt x="1293" y="1994"/>
                  </a:lnTo>
                  <a:lnTo>
                    <a:pt x="1306" y="1966"/>
                  </a:lnTo>
                  <a:lnTo>
                    <a:pt x="1308" y="1954"/>
                  </a:lnTo>
                  <a:lnTo>
                    <a:pt x="1308" y="1940"/>
                  </a:lnTo>
                  <a:lnTo>
                    <a:pt x="1302" y="1930"/>
                  </a:lnTo>
                  <a:lnTo>
                    <a:pt x="1291" y="1929"/>
                  </a:lnTo>
                  <a:lnTo>
                    <a:pt x="1276" y="1948"/>
                  </a:lnTo>
                  <a:lnTo>
                    <a:pt x="1272" y="1972"/>
                  </a:lnTo>
                  <a:lnTo>
                    <a:pt x="1269" y="1999"/>
                  </a:lnTo>
                  <a:lnTo>
                    <a:pt x="1261" y="2025"/>
                  </a:lnTo>
                  <a:lnTo>
                    <a:pt x="1253" y="2055"/>
                  </a:lnTo>
                  <a:lnTo>
                    <a:pt x="1242" y="2086"/>
                  </a:lnTo>
                  <a:lnTo>
                    <a:pt x="1231" y="2115"/>
                  </a:lnTo>
                  <a:lnTo>
                    <a:pt x="1218" y="2145"/>
                  </a:lnTo>
                  <a:lnTo>
                    <a:pt x="1204" y="2174"/>
                  </a:lnTo>
                  <a:lnTo>
                    <a:pt x="1189" y="2202"/>
                  </a:lnTo>
                  <a:lnTo>
                    <a:pt x="1174" y="2231"/>
                  </a:lnTo>
                  <a:lnTo>
                    <a:pt x="1162" y="2259"/>
                  </a:lnTo>
                  <a:lnTo>
                    <a:pt x="1167" y="2265"/>
                  </a:lnTo>
                  <a:lnTo>
                    <a:pt x="1172" y="2275"/>
                  </a:lnTo>
                  <a:lnTo>
                    <a:pt x="1178" y="2287"/>
                  </a:lnTo>
                  <a:lnTo>
                    <a:pt x="1189" y="2293"/>
                  </a:lnTo>
                  <a:lnTo>
                    <a:pt x="1208" y="2293"/>
                  </a:lnTo>
                  <a:lnTo>
                    <a:pt x="1235" y="2296"/>
                  </a:lnTo>
                  <a:lnTo>
                    <a:pt x="1265" y="2298"/>
                  </a:lnTo>
                  <a:lnTo>
                    <a:pt x="1302" y="2304"/>
                  </a:lnTo>
                  <a:lnTo>
                    <a:pt x="1342" y="2310"/>
                  </a:lnTo>
                  <a:lnTo>
                    <a:pt x="1386" y="2318"/>
                  </a:lnTo>
                  <a:lnTo>
                    <a:pt x="1430" y="2325"/>
                  </a:lnTo>
                  <a:lnTo>
                    <a:pt x="1476" y="2334"/>
                  </a:lnTo>
                  <a:lnTo>
                    <a:pt x="1523" y="2342"/>
                  </a:lnTo>
                  <a:lnTo>
                    <a:pt x="1570" y="2351"/>
                  </a:lnTo>
                  <a:lnTo>
                    <a:pt x="1615" y="2360"/>
                  </a:lnTo>
                  <a:lnTo>
                    <a:pt x="1657" y="2368"/>
                  </a:lnTo>
                  <a:lnTo>
                    <a:pt x="1697" y="2374"/>
                  </a:lnTo>
                  <a:lnTo>
                    <a:pt x="1732" y="2380"/>
                  </a:lnTo>
                  <a:lnTo>
                    <a:pt x="1762" y="2384"/>
                  </a:lnTo>
                  <a:lnTo>
                    <a:pt x="1787" y="2388"/>
                  </a:lnTo>
                  <a:lnTo>
                    <a:pt x="1808" y="2389"/>
                  </a:lnTo>
                  <a:lnTo>
                    <a:pt x="1830" y="2396"/>
                  </a:lnTo>
                  <a:lnTo>
                    <a:pt x="1851" y="2405"/>
                  </a:lnTo>
                  <a:lnTo>
                    <a:pt x="1873" y="2412"/>
                  </a:lnTo>
                  <a:lnTo>
                    <a:pt x="1892" y="2417"/>
                  </a:lnTo>
                  <a:lnTo>
                    <a:pt x="1910" y="2415"/>
                  </a:lnTo>
                  <a:lnTo>
                    <a:pt x="1926" y="2403"/>
                  </a:lnTo>
                  <a:lnTo>
                    <a:pt x="1936" y="2380"/>
                  </a:lnTo>
                  <a:lnTo>
                    <a:pt x="1932" y="2345"/>
                  </a:lnTo>
                  <a:lnTo>
                    <a:pt x="1937" y="2300"/>
                  </a:lnTo>
                  <a:lnTo>
                    <a:pt x="1944" y="2263"/>
                  </a:lnTo>
                  <a:lnTo>
                    <a:pt x="1947" y="2247"/>
                  </a:lnTo>
                  <a:lnTo>
                    <a:pt x="1970" y="2156"/>
                  </a:lnTo>
                  <a:lnTo>
                    <a:pt x="1999" y="2055"/>
                  </a:lnTo>
                  <a:lnTo>
                    <a:pt x="2031" y="1944"/>
                  </a:lnTo>
                  <a:lnTo>
                    <a:pt x="2065" y="1826"/>
                  </a:lnTo>
                  <a:lnTo>
                    <a:pt x="2102" y="1703"/>
                  </a:lnTo>
                  <a:lnTo>
                    <a:pt x="2141" y="1578"/>
                  </a:lnTo>
                  <a:lnTo>
                    <a:pt x="2179" y="1454"/>
                  </a:lnTo>
                  <a:lnTo>
                    <a:pt x="2217" y="1330"/>
                  </a:lnTo>
                  <a:lnTo>
                    <a:pt x="2256" y="1212"/>
                  </a:lnTo>
                  <a:lnTo>
                    <a:pt x="2293" y="1099"/>
                  </a:lnTo>
                  <a:lnTo>
                    <a:pt x="2327" y="995"/>
                  </a:lnTo>
                  <a:lnTo>
                    <a:pt x="2359" y="903"/>
                  </a:lnTo>
                  <a:lnTo>
                    <a:pt x="2386" y="824"/>
                  </a:lnTo>
                  <a:lnTo>
                    <a:pt x="2411" y="760"/>
                  </a:lnTo>
                  <a:lnTo>
                    <a:pt x="2429" y="714"/>
                  </a:lnTo>
                  <a:lnTo>
                    <a:pt x="2441" y="688"/>
                  </a:lnTo>
                  <a:lnTo>
                    <a:pt x="2444" y="669"/>
                  </a:lnTo>
                  <a:lnTo>
                    <a:pt x="2441" y="652"/>
                  </a:lnTo>
                  <a:lnTo>
                    <a:pt x="2434" y="638"/>
                  </a:lnTo>
                  <a:lnTo>
                    <a:pt x="2422" y="627"/>
                  </a:lnTo>
                  <a:lnTo>
                    <a:pt x="2409" y="617"/>
                  </a:lnTo>
                  <a:lnTo>
                    <a:pt x="2395" y="608"/>
                  </a:lnTo>
                  <a:lnTo>
                    <a:pt x="2382" y="597"/>
                  </a:lnTo>
                  <a:lnTo>
                    <a:pt x="2372" y="587"/>
                  </a:lnTo>
                  <a:lnTo>
                    <a:pt x="2345" y="573"/>
                  </a:lnTo>
                  <a:lnTo>
                    <a:pt x="2313" y="555"/>
                  </a:lnTo>
                  <a:lnTo>
                    <a:pt x="2279" y="536"/>
                  </a:lnTo>
                  <a:lnTo>
                    <a:pt x="2243" y="514"/>
                  </a:lnTo>
                  <a:lnTo>
                    <a:pt x="2203" y="490"/>
                  </a:lnTo>
                  <a:lnTo>
                    <a:pt x="2164" y="466"/>
                  </a:lnTo>
                  <a:lnTo>
                    <a:pt x="2124" y="441"/>
                  </a:lnTo>
                  <a:lnTo>
                    <a:pt x="2086" y="416"/>
                  </a:lnTo>
                  <a:lnTo>
                    <a:pt x="2047" y="390"/>
                  </a:lnTo>
                  <a:lnTo>
                    <a:pt x="2011" y="366"/>
                  </a:lnTo>
                  <a:lnTo>
                    <a:pt x="1978" y="343"/>
                  </a:lnTo>
                  <a:lnTo>
                    <a:pt x="1949" y="321"/>
                  </a:lnTo>
                  <a:lnTo>
                    <a:pt x="1924" y="302"/>
                  </a:lnTo>
                  <a:lnTo>
                    <a:pt x="1904" y="284"/>
                  </a:lnTo>
                  <a:lnTo>
                    <a:pt x="1891" y="270"/>
                  </a:lnTo>
                  <a:lnTo>
                    <a:pt x="1883" y="258"/>
                  </a:lnTo>
                  <a:lnTo>
                    <a:pt x="1873" y="253"/>
                  </a:lnTo>
                  <a:lnTo>
                    <a:pt x="1864" y="245"/>
                  </a:lnTo>
                  <a:lnTo>
                    <a:pt x="1857" y="238"/>
                  </a:lnTo>
                  <a:lnTo>
                    <a:pt x="1850" y="230"/>
                  </a:lnTo>
                  <a:lnTo>
                    <a:pt x="1844" y="224"/>
                  </a:lnTo>
                  <a:lnTo>
                    <a:pt x="1835" y="220"/>
                  </a:lnTo>
                  <a:lnTo>
                    <a:pt x="1825" y="217"/>
                  </a:lnTo>
                  <a:lnTo>
                    <a:pt x="1812" y="219"/>
                  </a:lnTo>
                  <a:lnTo>
                    <a:pt x="1805" y="229"/>
                  </a:lnTo>
                  <a:lnTo>
                    <a:pt x="1796" y="234"/>
                  </a:lnTo>
                  <a:lnTo>
                    <a:pt x="1787" y="235"/>
                  </a:lnTo>
                  <a:lnTo>
                    <a:pt x="1777" y="235"/>
                  </a:lnTo>
                  <a:lnTo>
                    <a:pt x="1766" y="233"/>
                  </a:lnTo>
                  <a:lnTo>
                    <a:pt x="1755" y="230"/>
                  </a:lnTo>
                  <a:lnTo>
                    <a:pt x="1745" y="226"/>
                  </a:lnTo>
                  <a:lnTo>
                    <a:pt x="1735" y="224"/>
                  </a:lnTo>
                  <a:lnTo>
                    <a:pt x="1721" y="233"/>
                  </a:lnTo>
                  <a:lnTo>
                    <a:pt x="1716" y="249"/>
                  </a:lnTo>
                  <a:lnTo>
                    <a:pt x="1714" y="266"/>
                  </a:lnTo>
                  <a:lnTo>
                    <a:pt x="1711" y="276"/>
                  </a:lnTo>
                  <a:lnTo>
                    <a:pt x="1704" y="324"/>
                  </a:lnTo>
                  <a:lnTo>
                    <a:pt x="1693" y="385"/>
                  </a:lnTo>
                  <a:lnTo>
                    <a:pt x="1677" y="457"/>
                  </a:lnTo>
                  <a:lnTo>
                    <a:pt x="1658" y="536"/>
                  </a:lnTo>
                  <a:lnTo>
                    <a:pt x="1639" y="618"/>
                  </a:lnTo>
                  <a:lnTo>
                    <a:pt x="1619" y="702"/>
                  </a:lnTo>
                  <a:lnTo>
                    <a:pt x="1599" y="784"/>
                  </a:lnTo>
                  <a:lnTo>
                    <a:pt x="1583" y="861"/>
                  </a:lnTo>
                  <a:lnTo>
                    <a:pt x="1581" y="879"/>
                  </a:lnTo>
                  <a:lnTo>
                    <a:pt x="1575" y="896"/>
                  </a:lnTo>
                  <a:lnTo>
                    <a:pt x="1575" y="911"/>
                  </a:lnTo>
                  <a:lnTo>
                    <a:pt x="1589" y="920"/>
                  </a:lnTo>
                  <a:lnTo>
                    <a:pt x="1602" y="897"/>
                  </a:lnTo>
                  <a:lnTo>
                    <a:pt x="1620" y="837"/>
                  </a:lnTo>
                  <a:lnTo>
                    <a:pt x="1642" y="751"/>
                  </a:lnTo>
                  <a:lnTo>
                    <a:pt x="1667" y="649"/>
                  </a:lnTo>
                  <a:lnTo>
                    <a:pt x="1693" y="544"/>
                  </a:lnTo>
                  <a:lnTo>
                    <a:pt x="1717" y="444"/>
                  </a:lnTo>
                  <a:lnTo>
                    <a:pt x="1739" y="362"/>
                  </a:lnTo>
                  <a:lnTo>
                    <a:pt x="1755" y="308"/>
                  </a:lnTo>
                  <a:lnTo>
                    <a:pt x="1759" y="304"/>
                  </a:lnTo>
                  <a:lnTo>
                    <a:pt x="1764" y="303"/>
                  </a:lnTo>
                  <a:lnTo>
                    <a:pt x="1770" y="302"/>
                  </a:lnTo>
                  <a:lnTo>
                    <a:pt x="1776" y="302"/>
                  </a:lnTo>
                  <a:lnTo>
                    <a:pt x="1782" y="303"/>
                  </a:lnTo>
                  <a:lnTo>
                    <a:pt x="1787" y="306"/>
                  </a:lnTo>
                  <a:lnTo>
                    <a:pt x="1793" y="309"/>
                  </a:lnTo>
                  <a:lnTo>
                    <a:pt x="1796" y="313"/>
                  </a:lnTo>
                  <a:lnTo>
                    <a:pt x="1786" y="372"/>
                  </a:lnTo>
                  <a:lnTo>
                    <a:pt x="1768" y="451"/>
                  </a:lnTo>
                  <a:lnTo>
                    <a:pt x="1745" y="544"/>
                  </a:lnTo>
                  <a:lnTo>
                    <a:pt x="1721" y="638"/>
                  </a:lnTo>
                  <a:lnTo>
                    <a:pt x="1694" y="729"/>
                  </a:lnTo>
                  <a:lnTo>
                    <a:pt x="1671" y="809"/>
                  </a:lnTo>
                  <a:lnTo>
                    <a:pt x="1651" y="866"/>
                  </a:lnTo>
                  <a:lnTo>
                    <a:pt x="1636" y="896"/>
                  </a:lnTo>
                  <a:lnTo>
                    <a:pt x="1629" y="916"/>
                  </a:lnTo>
                  <a:lnTo>
                    <a:pt x="1624" y="937"/>
                  </a:lnTo>
                  <a:lnTo>
                    <a:pt x="1620" y="958"/>
                  </a:lnTo>
                  <a:lnTo>
                    <a:pt x="1616" y="980"/>
                  </a:lnTo>
                  <a:lnTo>
                    <a:pt x="1611" y="1001"/>
                  </a:lnTo>
                  <a:lnTo>
                    <a:pt x="1607" y="1021"/>
                  </a:lnTo>
                  <a:lnTo>
                    <a:pt x="1601" y="1042"/>
                  </a:lnTo>
                  <a:lnTo>
                    <a:pt x="1592" y="1061"/>
                  </a:lnTo>
                  <a:lnTo>
                    <a:pt x="1590" y="1074"/>
                  </a:lnTo>
                  <a:lnTo>
                    <a:pt x="1587" y="1084"/>
                  </a:lnTo>
                  <a:lnTo>
                    <a:pt x="1580" y="1093"/>
                  </a:lnTo>
                  <a:lnTo>
                    <a:pt x="1571" y="1102"/>
                  </a:lnTo>
                  <a:lnTo>
                    <a:pt x="1561" y="1108"/>
                  </a:lnTo>
                  <a:lnTo>
                    <a:pt x="1551" y="1115"/>
                  </a:lnTo>
                  <a:lnTo>
                    <a:pt x="1540" y="1120"/>
                  </a:lnTo>
                  <a:lnTo>
                    <a:pt x="1530" y="1125"/>
                  </a:lnTo>
                  <a:lnTo>
                    <a:pt x="1519" y="1131"/>
                  </a:lnTo>
                  <a:lnTo>
                    <a:pt x="1506" y="1136"/>
                  </a:lnTo>
                  <a:lnTo>
                    <a:pt x="1492" y="1143"/>
                  </a:lnTo>
                  <a:lnTo>
                    <a:pt x="1478" y="1147"/>
                  </a:lnTo>
                  <a:lnTo>
                    <a:pt x="1462" y="1149"/>
                  </a:lnTo>
                  <a:lnTo>
                    <a:pt x="1448" y="1149"/>
                  </a:lnTo>
                  <a:lnTo>
                    <a:pt x="1436" y="1147"/>
                  </a:lnTo>
                  <a:lnTo>
                    <a:pt x="1424" y="1140"/>
                  </a:lnTo>
                  <a:lnTo>
                    <a:pt x="1421" y="1106"/>
                  </a:lnTo>
                  <a:lnTo>
                    <a:pt x="1424" y="1071"/>
                  </a:lnTo>
                  <a:lnTo>
                    <a:pt x="1433" y="1039"/>
                  </a:lnTo>
                  <a:lnTo>
                    <a:pt x="1447" y="1010"/>
                  </a:lnTo>
                  <a:lnTo>
                    <a:pt x="1448" y="952"/>
                  </a:lnTo>
                  <a:lnTo>
                    <a:pt x="1456" y="896"/>
                  </a:lnTo>
                  <a:lnTo>
                    <a:pt x="1464" y="838"/>
                  </a:lnTo>
                  <a:lnTo>
                    <a:pt x="1461" y="779"/>
                  </a:lnTo>
                  <a:lnTo>
                    <a:pt x="1464" y="782"/>
                  </a:lnTo>
                  <a:lnTo>
                    <a:pt x="1468" y="765"/>
                  </a:lnTo>
                  <a:lnTo>
                    <a:pt x="1469" y="750"/>
                  </a:lnTo>
                  <a:lnTo>
                    <a:pt x="1474" y="737"/>
                  </a:lnTo>
                  <a:lnTo>
                    <a:pt x="1484" y="725"/>
                  </a:lnTo>
                  <a:lnTo>
                    <a:pt x="1488" y="731"/>
                  </a:lnTo>
                  <a:lnTo>
                    <a:pt x="1493" y="733"/>
                  </a:lnTo>
                  <a:lnTo>
                    <a:pt x="1499" y="734"/>
                  </a:lnTo>
                  <a:lnTo>
                    <a:pt x="1506" y="733"/>
                  </a:lnTo>
                  <a:lnTo>
                    <a:pt x="1514" y="707"/>
                  </a:lnTo>
                  <a:lnTo>
                    <a:pt x="1517" y="684"/>
                  </a:lnTo>
                  <a:lnTo>
                    <a:pt x="1520" y="661"/>
                  </a:lnTo>
                  <a:lnTo>
                    <a:pt x="1528" y="636"/>
                  </a:lnTo>
                  <a:lnTo>
                    <a:pt x="1525" y="620"/>
                  </a:lnTo>
                  <a:lnTo>
                    <a:pt x="1526" y="605"/>
                  </a:lnTo>
                  <a:lnTo>
                    <a:pt x="1531" y="591"/>
                  </a:lnTo>
                  <a:lnTo>
                    <a:pt x="1537" y="577"/>
                  </a:lnTo>
                  <a:lnTo>
                    <a:pt x="1543" y="562"/>
                  </a:lnTo>
                  <a:lnTo>
                    <a:pt x="1548" y="546"/>
                  </a:lnTo>
                  <a:lnTo>
                    <a:pt x="1549" y="530"/>
                  </a:lnTo>
                  <a:lnTo>
                    <a:pt x="1548" y="510"/>
                  </a:lnTo>
                  <a:lnTo>
                    <a:pt x="1556" y="490"/>
                  </a:lnTo>
                  <a:lnTo>
                    <a:pt x="1561" y="468"/>
                  </a:lnTo>
                  <a:lnTo>
                    <a:pt x="1563" y="445"/>
                  </a:lnTo>
                  <a:lnTo>
                    <a:pt x="1567" y="423"/>
                  </a:lnTo>
                  <a:lnTo>
                    <a:pt x="1571" y="402"/>
                  </a:lnTo>
                  <a:lnTo>
                    <a:pt x="1576" y="382"/>
                  </a:lnTo>
                  <a:lnTo>
                    <a:pt x="1587" y="366"/>
                  </a:lnTo>
                  <a:lnTo>
                    <a:pt x="1602" y="352"/>
                  </a:lnTo>
                  <a:lnTo>
                    <a:pt x="1607" y="354"/>
                  </a:lnTo>
                  <a:lnTo>
                    <a:pt x="1612" y="356"/>
                  </a:lnTo>
                  <a:lnTo>
                    <a:pt x="1616" y="358"/>
                  </a:lnTo>
                  <a:lnTo>
                    <a:pt x="1619" y="362"/>
                  </a:lnTo>
                  <a:lnTo>
                    <a:pt x="1619" y="389"/>
                  </a:lnTo>
                  <a:lnTo>
                    <a:pt x="1610" y="450"/>
                  </a:lnTo>
                  <a:lnTo>
                    <a:pt x="1593" y="536"/>
                  </a:lnTo>
                  <a:lnTo>
                    <a:pt x="1571" y="635"/>
                  </a:lnTo>
                  <a:lnTo>
                    <a:pt x="1548" y="737"/>
                  </a:lnTo>
                  <a:lnTo>
                    <a:pt x="1525" y="834"/>
                  </a:lnTo>
                  <a:lnTo>
                    <a:pt x="1506" y="915"/>
                  </a:lnTo>
                  <a:lnTo>
                    <a:pt x="1493" y="970"/>
                  </a:lnTo>
                  <a:lnTo>
                    <a:pt x="1489" y="992"/>
                  </a:lnTo>
                  <a:lnTo>
                    <a:pt x="1485" y="1015"/>
                  </a:lnTo>
                  <a:lnTo>
                    <a:pt x="1483" y="1035"/>
                  </a:lnTo>
                  <a:lnTo>
                    <a:pt x="1485" y="1053"/>
                  </a:lnTo>
                  <a:lnTo>
                    <a:pt x="1492" y="1053"/>
                  </a:lnTo>
                  <a:lnTo>
                    <a:pt x="1498" y="1053"/>
                  </a:lnTo>
                  <a:lnTo>
                    <a:pt x="1503" y="1053"/>
                  </a:lnTo>
                  <a:lnTo>
                    <a:pt x="1508" y="1051"/>
                  </a:lnTo>
                  <a:lnTo>
                    <a:pt x="1525" y="975"/>
                  </a:lnTo>
                  <a:lnTo>
                    <a:pt x="1547" y="873"/>
                  </a:lnTo>
                  <a:lnTo>
                    <a:pt x="1572" y="756"/>
                  </a:lnTo>
                  <a:lnTo>
                    <a:pt x="1597" y="633"/>
                  </a:lnTo>
                  <a:lnTo>
                    <a:pt x="1621" y="517"/>
                  </a:lnTo>
                  <a:lnTo>
                    <a:pt x="1640" y="418"/>
                  </a:lnTo>
                  <a:lnTo>
                    <a:pt x="1654" y="345"/>
                  </a:lnTo>
                  <a:lnTo>
                    <a:pt x="1661" y="311"/>
                  </a:lnTo>
                  <a:lnTo>
                    <a:pt x="1659" y="300"/>
                  </a:lnTo>
                  <a:lnTo>
                    <a:pt x="1658" y="288"/>
                  </a:lnTo>
                  <a:lnTo>
                    <a:pt x="1653" y="279"/>
                  </a:lnTo>
                  <a:lnTo>
                    <a:pt x="1642" y="274"/>
                  </a:lnTo>
                  <a:lnTo>
                    <a:pt x="1627" y="279"/>
                  </a:lnTo>
                  <a:lnTo>
                    <a:pt x="1611" y="279"/>
                  </a:lnTo>
                  <a:lnTo>
                    <a:pt x="1593" y="277"/>
                  </a:lnTo>
                  <a:lnTo>
                    <a:pt x="1576" y="276"/>
                  </a:lnTo>
                  <a:lnTo>
                    <a:pt x="1562" y="277"/>
                  </a:lnTo>
                  <a:lnTo>
                    <a:pt x="1551" y="284"/>
                  </a:lnTo>
                  <a:lnTo>
                    <a:pt x="1543" y="297"/>
                  </a:lnTo>
                  <a:lnTo>
                    <a:pt x="1543" y="317"/>
                  </a:lnTo>
                  <a:lnTo>
                    <a:pt x="1535" y="315"/>
                  </a:lnTo>
                  <a:lnTo>
                    <a:pt x="1528" y="312"/>
                  </a:lnTo>
                  <a:lnTo>
                    <a:pt x="1517" y="309"/>
                  </a:lnTo>
                  <a:lnTo>
                    <a:pt x="1508" y="308"/>
                  </a:lnTo>
                  <a:lnTo>
                    <a:pt x="1499" y="307"/>
                  </a:lnTo>
                  <a:lnTo>
                    <a:pt x="1491" y="308"/>
                  </a:lnTo>
                  <a:lnTo>
                    <a:pt x="1483" y="312"/>
                  </a:lnTo>
                  <a:lnTo>
                    <a:pt x="1476" y="320"/>
                  </a:lnTo>
                  <a:lnTo>
                    <a:pt x="1469" y="339"/>
                  </a:lnTo>
                  <a:lnTo>
                    <a:pt x="1466" y="362"/>
                  </a:lnTo>
                  <a:lnTo>
                    <a:pt x="1469" y="385"/>
                  </a:lnTo>
                  <a:lnTo>
                    <a:pt x="1474" y="407"/>
                  </a:lnTo>
                  <a:lnTo>
                    <a:pt x="1466" y="462"/>
                  </a:lnTo>
                  <a:lnTo>
                    <a:pt x="1461" y="514"/>
                  </a:lnTo>
                  <a:lnTo>
                    <a:pt x="1457" y="568"/>
                  </a:lnTo>
                  <a:lnTo>
                    <a:pt x="1453" y="624"/>
                  </a:lnTo>
                  <a:lnTo>
                    <a:pt x="1455" y="641"/>
                  </a:lnTo>
                  <a:lnTo>
                    <a:pt x="1455" y="661"/>
                  </a:lnTo>
                  <a:lnTo>
                    <a:pt x="1451" y="682"/>
                  </a:lnTo>
                  <a:lnTo>
                    <a:pt x="1442" y="696"/>
                  </a:lnTo>
                  <a:lnTo>
                    <a:pt x="1436" y="711"/>
                  </a:lnTo>
                  <a:lnTo>
                    <a:pt x="1433" y="731"/>
                  </a:lnTo>
                  <a:lnTo>
                    <a:pt x="1433" y="750"/>
                  </a:lnTo>
                  <a:lnTo>
                    <a:pt x="1434" y="769"/>
                  </a:lnTo>
                  <a:lnTo>
                    <a:pt x="1433" y="787"/>
                  </a:lnTo>
                  <a:lnTo>
                    <a:pt x="1428" y="803"/>
                  </a:lnTo>
                  <a:lnTo>
                    <a:pt x="1418" y="815"/>
                  </a:lnTo>
                  <a:lnTo>
                    <a:pt x="1400" y="821"/>
                  </a:lnTo>
                  <a:lnTo>
                    <a:pt x="1383" y="816"/>
                  </a:lnTo>
                  <a:lnTo>
                    <a:pt x="1364" y="812"/>
                  </a:lnTo>
                  <a:lnTo>
                    <a:pt x="1342" y="809"/>
                  </a:lnTo>
                  <a:lnTo>
                    <a:pt x="1318" y="805"/>
                  </a:lnTo>
                  <a:lnTo>
                    <a:pt x="1293" y="800"/>
                  </a:lnTo>
                  <a:lnTo>
                    <a:pt x="1268" y="796"/>
                  </a:lnTo>
                  <a:lnTo>
                    <a:pt x="1242" y="792"/>
                  </a:lnTo>
                  <a:lnTo>
                    <a:pt x="1217" y="788"/>
                  </a:lnTo>
                  <a:lnTo>
                    <a:pt x="1192" y="784"/>
                  </a:lnTo>
                  <a:lnTo>
                    <a:pt x="1168" y="780"/>
                  </a:lnTo>
                  <a:lnTo>
                    <a:pt x="1146" y="777"/>
                  </a:lnTo>
                  <a:lnTo>
                    <a:pt x="1126" y="773"/>
                  </a:lnTo>
                  <a:lnTo>
                    <a:pt x="1108" y="769"/>
                  </a:lnTo>
                  <a:lnTo>
                    <a:pt x="1094" y="765"/>
                  </a:lnTo>
                  <a:lnTo>
                    <a:pt x="1082" y="761"/>
                  </a:lnTo>
                  <a:lnTo>
                    <a:pt x="1075" y="757"/>
                  </a:lnTo>
                  <a:lnTo>
                    <a:pt x="1068" y="747"/>
                  </a:lnTo>
                  <a:lnTo>
                    <a:pt x="1062" y="736"/>
                  </a:lnTo>
                  <a:lnTo>
                    <a:pt x="1059" y="723"/>
                  </a:lnTo>
                  <a:lnTo>
                    <a:pt x="1066" y="710"/>
                  </a:lnTo>
                  <a:lnTo>
                    <a:pt x="1066" y="684"/>
                  </a:lnTo>
                  <a:lnTo>
                    <a:pt x="1066" y="652"/>
                  </a:lnTo>
                  <a:lnTo>
                    <a:pt x="1064" y="620"/>
                  </a:lnTo>
                  <a:lnTo>
                    <a:pt x="1058" y="592"/>
                  </a:lnTo>
                  <a:lnTo>
                    <a:pt x="1055" y="573"/>
                  </a:lnTo>
                  <a:lnTo>
                    <a:pt x="1049" y="555"/>
                  </a:lnTo>
                  <a:lnTo>
                    <a:pt x="1041" y="536"/>
                  </a:lnTo>
                  <a:lnTo>
                    <a:pt x="1032" y="518"/>
                  </a:lnTo>
                  <a:lnTo>
                    <a:pt x="1025" y="499"/>
                  </a:lnTo>
                  <a:lnTo>
                    <a:pt x="1018" y="480"/>
                  </a:lnTo>
                  <a:lnTo>
                    <a:pt x="1017" y="459"/>
                  </a:lnTo>
                  <a:lnTo>
                    <a:pt x="1021" y="439"/>
                  </a:lnTo>
                  <a:lnTo>
                    <a:pt x="1017" y="413"/>
                  </a:lnTo>
                  <a:lnTo>
                    <a:pt x="1013" y="388"/>
                  </a:lnTo>
                  <a:lnTo>
                    <a:pt x="1008" y="362"/>
                  </a:lnTo>
                  <a:lnTo>
                    <a:pt x="1003" y="338"/>
                  </a:lnTo>
                  <a:lnTo>
                    <a:pt x="993" y="316"/>
                  </a:lnTo>
                  <a:lnTo>
                    <a:pt x="984" y="294"/>
                  </a:lnTo>
                  <a:lnTo>
                    <a:pt x="975" y="271"/>
                  </a:lnTo>
                  <a:lnTo>
                    <a:pt x="966" y="249"/>
                  </a:lnTo>
                  <a:lnTo>
                    <a:pt x="956" y="228"/>
                  </a:lnTo>
                  <a:lnTo>
                    <a:pt x="943" y="207"/>
                  </a:lnTo>
                  <a:lnTo>
                    <a:pt x="929" y="189"/>
                  </a:lnTo>
                  <a:lnTo>
                    <a:pt x="912" y="172"/>
                  </a:lnTo>
                  <a:lnTo>
                    <a:pt x="895" y="161"/>
                  </a:lnTo>
                  <a:lnTo>
                    <a:pt x="881" y="148"/>
                  </a:lnTo>
                  <a:lnTo>
                    <a:pt x="869" y="134"/>
                  </a:lnTo>
                  <a:lnTo>
                    <a:pt x="856" y="120"/>
                  </a:lnTo>
                  <a:lnTo>
                    <a:pt x="843" y="106"/>
                  </a:lnTo>
                  <a:lnTo>
                    <a:pt x="829" y="92"/>
                  </a:lnTo>
                  <a:lnTo>
                    <a:pt x="814" y="80"/>
                  </a:lnTo>
                  <a:lnTo>
                    <a:pt x="796" y="71"/>
                  </a:lnTo>
                  <a:lnTo>
                    <a:pt x="779" y="65"/>
                  </a:lnTo>
                  <a:lnTo>
                    <a:pt x="762" y="59"/>
                  </a:lnTo>
                  <a:lnTo>
                    <a:pt x="746" y="53"/>
                  </a:lnTo>
                  <a:lnTo>
                    <a:pt x="729" y="48"/>
                  </a:lnTo>
                  <a:lnTo>
                    <a:pt x="711" y="43"/>
                  </a:lnTo>
                  <a:lnTo>
                    <a:pt x="693" y="39"/>
                  </a:lnTo>
                  <a:lnTo>
                    <a:pt x="675" y="34"/>
                  </a:lnTo>
                  <a:lnTo>
                    <a:pt x="657" y="30"/>
                  </a:lnTo>
                  <a:lnTo>
                    <a:pt x="640" y="27"/>
                  </a:lnTo>
                  <a:lnTo>
                    <a:pt x="623" y="23"/>
                  </a:lnTo>
                  <a:lnTo>
                    <a:pt x="605" y="20"/>
                  </a:lnTo>
                  <a:lnTo>
                    <a:pt x="587" y="16"/>
                  </a:lnTo>
                  <a:lnTo>
                    <a:pt x="569" y="12"/>
                  </a:lnTo>
                  <a:lnTo>
                    <a:pt x="553" y="9"/>
                  </a:lnTo>
                  <a:lnTo>
                    <a:pt x="536" y="4"/>
                  </a:lnTo>
                  <a:lnTo>
                    <a:pt x="519" y="0"/>
                  </a:lnTo>
                  <a:lnTo>
                    <a:pt x="496" y="1"/>
                  </a:lnTo>
                  <a:lnTo>
                    <a:pt x="473" y="2"/>
                  </a:lnTo>
                  <a:lnTo>
                    <a:pt x="450" y="4"/>
                  </a:lnTo>
                  <a:lnTo>
                    <a:pt x="427" y="5"/>
                  </a:lnTo>
                  <a:lnTo>
                    <a:pt x="403" y="5"/>
                  </a:lnTo>
                  <a:lnTo>
                    <a:pt x="380" y="6"/>
                  </a:lnTo>
                  <a:lnTo>
                    <a:pt x="355" y="7"/>
                  </a:lnTo>
                  <a:lnTo>
                    <a:pt x="332" y="9"/>
                  </a:lnTo>
                  <a:lnTo>
                    <a:pt x="308" y="11"/>
                  </a:lnTo>
                  <a:lnTo>
                    <a:pt x="285" y="14"/>
                  </a:lnTo>
                  <a:lnTo>
                    <a:pt x="263" y="19"/>
                  </a:lnTo>
                  <a:lnTo>
                    <a:pt x="240" y="24"/>
                  </a:lnTo>
                  <a:lnTo>
                    <a:pt x="219" y="30"/>
                  </a:lnTo>
                  <a:lnTo>
                    <a:pt x="198" y="39"/>
                  </a:lnTo>
                  <a:lnTo>
                    <a:pt x="176" y="50"/>
                  </a:lnTo>
                  <a:lnTo>
                    <a:pt x="157" y="61"/>
                  </a:lnTo>
                  <a:lnTo>
                    <a:pt x="146" y="76"/>
                  </a:lnTo>
                  <a:lnTo>
                    <a:pt x="134" y="92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97" y="135"/>
                  </a:lnTo>
                  <a:lnTo>
                    <a:pt x="83" y="148"/>
                  </a:lnTo>
                  <a:lnTo>
                    <a:pt x="70" y="162"/>
                  </a:lnTo>
                  <a:lnTo>
                    <a:pt x="56" y="175"/>
                  </a:lnTo>
                  <a:lnTo>
                    <a:pt x="53" y="188"/>
                  </a:lnTo>
                  <a:lnTo>
                    <a:pt x="55" y="197"/>
                  </a:lnTo>
                  <a:lnTo>
                    <a:pt x="59" y="204"/>
                  </a:lnTo>
                  <a:lnTo>
                    <a:pt x="64" y="211"/>
                  </a:lnTo>
                  <a:lnTo>
                    <a:pt x="70" y="216"/>
                  </a:lnTo>
                  <a:lnTo>
                    <a:pt x="78" y="220"/>
                  </a:lnTo>
                  <a:lnTo>
                    <a:pt x="85" y="225"/>
                  </a:lnTo>
                  <a:lnTo>
                    <a:pt x="91" y="231"/>
                  </a:lnTo>
                  <a:lnTo>
                    <a:pt x="99" y="220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33" y="189"/>
                  </a:lnTo>
                  <a:lnTo>
                    <a:pt x="144" y="179"/>
                  </a:lnTo>
                  <a:lnTo>
                    <a:pt x="155" y="169"/>
                  </a:lnTo>
                  <a:lnTo>
                    <a:pt x="162" y="157"/>
                  </a:lnTo>
                  <a:lnTo>
                    <a:pt x="167" y="143"/>
                  </a:lnTo>
                  <a:lnTo>
                    <a:pt x="178" y="138"/>
                  </a:lnTo>
                  <a:lnTo>
                    <a:pt x="188" y="134"/>
                  </a:lnTo>
                  <a:lnTo>
                    <a:pt x="198" y="130"/>
                  </a:lnTo>
                  <a:lnTo>
                    <a:pt x="208" y="128"/>
                  </a:lnTo>
                  <a:lnTo>
                    <a:pt x="219" y="126"/>
                  </a:lnTo>
                  <a:lnTo>
                    <a:pt x="229" y="128"/>
                  </a:lnTo>
                  <a:lnTo>
                    <a:pt x="239" y="129"/>
                  </a:lnTo>
                  <a:lnTo>
                    <a:pt x="248" y="133"/>
                  </a:lnTo>
                  <a:lnTo>
                    <a:pt x="197" y="162"/>
                  </a:lnTo>
                  <a:lnTo>
                    <a:pt x="183" y="170"/>
                  </a:lnTo>
                  <a:lnTo>
                    <a:pt x="170" y="179"/>
                  </a:lnTo>
                  <a:lnTo>
                    <a:pt x="160" y="190"/>
                  </a:lnTo>
                  <a:lnTo>
                    <a:pt x="149" y="203"/>
                  </a:lnTo>
                  <a:lnTo>
                    <a:pt x="140" y="216"/>
                  </a:lnTo>
                  <a:lnTo>
                    <a:pt x="130" y="228"/>
                  </a:lnTo>
                  <a:lnTo>
                    <a:pt x="119" y="236"/>
                  </a:lnTo>
                  <a:lnTo>
                    <a:pt x="105" y="244"/>
                  </a:lnTo>
                  <a:lnTo>
                    <a:pt x="102" y="260"/>
                  </a:lnTo>
                  <a:lnTo>
                    <a:pt x="94" y="271"/>
                  </a:lnTo>
                  <a:lnTo>
                    <a:pt x="83" y="277"/>
                  </a:lnTo>
                  <a:lnTo>
                    <a:pt x="71" y="283"/>
                  </a:lnTo>
                  <a:lnTo>
                    <a:pt x="60" y="288"/>
                  </a:lnTo>
                  <a:lnTo>
                    <a:pt x="51" y="295"/>
                  </a:lnTo>
                  <a:lnTo>
                    <a:pt x="47" y="307"/>
                  </a:lnTo>
                  <a:lnTo>
                    <a:pt x="48" y="325"/>
                  </a:lnTo>
                  <a:lnTo>
                    <a:pt x="56" y="352"/>
                  </a:lnTo>
                  <a:lnTo>
                    <a:pt x="52" y="379"/>
                  </a:lnTo>
                  <a:lnTo>
                    <a:pt x="43" y="405"/>
                  </a:lnTo>
                  <a:lnTo>
                    <a:pt x="38" y="431"/>
                  </a:lnTo>
                  <a:lnTo>
                    <a:pt x="53" y="464"/>
                  </a:lnTo>
                  <a:lnTo>
                    <a:pt x="62" y="496"/>
                  </a:lnTo>
                  <a:lnTo>
                    <a:pt x="68" y="527"/>
                  </a:lnTo>
                  <a:lnTo>
                    <a:pt x="75" y="562"/>
                  </a:lnTo>
                  <a:lnTo>
                    <a:pt x="73" y="576"/>
                  </a:lnTo>
                  <a:lnTo>
                    <a:pt x="65" y="586"/>
                  </a:lnTo>
                  <a:lnTo>
                    <a:pt x="56" y="594"/>
                  </a:lnTo>
                  <a:lnTo>
                    <a:pt x="44" y="600"/>
                  </a:lnTo>
                  <a:lnTo>
                    <a:pt x="33" y="605"/>
                  </a:lnTo>
                  <a:lnTo>
                    <a:pt x="23" y="613"/>
                  </a:lnTo>
                  <a:lnTo>
                    <a:pt x="14" y="620"/>
                  </a:lnTo>
                  <a:lnTo>
                    <a:pt x="9" y="633"/>
                  </a:lnTo>
                  <a:lnTo>
                    <a:pt x="4" y="642"/>
                  </a:lnTo>
                  <a:lnTo>
                    <a:pt x="0" y="656"/>
                  </a:lnTo>
                  <a:lnTo>
                    <a:pt x="1" y="672"/>
                  </a:lnTo>
                  <a:lnTo>
                    <a:pt x="9" y="681"/>
                  </a:lnTo>
                  <a:lnTo>
                    <a:pt x="11" y="690"/>
                  </a:lnTo>
                  <a:lnTo>
                    <a:pt x="12" y="701"/>
                  </a:lnTo>
                  <a:lnTo>
                    <a:pt x="11" y="711"/>
                  </a:lnTo>
                  <a:lnTo>
                    <a:pt x="4" y="718"/>
                  </a:lnTo>
                  <a:lnTo>
                    <a:pt x="1" y="737"/>
                  </a:lnTo>
                  <a:lnTo>
                    <a:pt x="2" y="754"/>
                  </a:lnTo>
                  <a:lnTo>
                    <a:pt x="6" y="769"/>
                  </a:lnTo>
                  <a:lnTo>
                    <a:pt x="11" y="783"/>
                  </a:lnTo>
                  <a:lnTo>
                    <a:pt x="18" y="797"/>
                  </a:lnTo>
                  <a:lnTo>
                    <a:pt x="24" y="811"/>
                  </a:lnTo>
                  <a:lnTo>
                    <a:pt x="30" y="824"/>
                  </a:lnTo>
                  <a:lnTo>
                    <a:pt x="36" y="838"/>
                  </a:lnTo>
                  <a:lnTo>
                    <a:pt x="43" y="851"/>
                  </a:lnTo>
                  <a:lnTo>
                    <a:pt x="52" y="862"/>
                  </a:lnTo>
                  <a:lnTo>
                    <a:pt x="62" y="874"/>
                  </a:lnTo>
                  <a:lnTo>
                    <a:pt x="73" y="885"/>
                  </a:lnTo>
                  <a:lnTo>
                    <a:pt x="84" y="896"/>
                  </a:lnTo>
                  <a:lnTo>
                    <a:pt x="96" y="905"/>
                  </a:lnTo>
                  <a:lnTo>
                    <a:pt x="108" y="914"/>
                  </a:lnTo>
                  <a:lnTo>
                    <a:pt x="121" y="923"/>
                  </a:lnTo>
                  <a:lnTo>
                    <a:pt x="135" y="931"/>
                  </a:lnTo>
                  <a:lnTo>
                    <a:pt x="149" y="939"/>
                  </a:lnTo>
                  <a:lnTo>
                    <a:pt x="165" y="946"/>
                  </a:lnTo>
                  <a:lnTo>
                    <a:pt x="179" y="952"/>
                  </a:lnTo>
                  <a:lnTo>
                    <a:pt x="194" y="958"/>
                  </a:lnTo>
                  <a:lnTo>
                    <a:pt x="210" y="965"/>
                  </a:lnTo>
                  <a:lnTo>
                    <a:pt x="226" y="970"/>
                  </a:lnTo>
                  <a:lnTo>
                    <a:pt x="242" y="975"/>
                  </a:lnTo>
                  <a:lnTo>
                    <a:pt x="248" y="999"/>
                  </a:lnTo>
                  <a:lnTo>
                    <a:pt x="251" y="1025"/>
                  </a:lnTo>
                  <a:lnTo>
                    <a:pt x="253" y="1051"/>
                  </a:lnTo>
                  <a:lnTo>
                    <a:pt x="261" y="1074"/>
                  </a:lnTo>
                  <a:lnTo>
                    <a:pt x="267" y="1081"/>
                  </a:lnTo>
                  <a:lnTo>
                    <a:pt x="275" y="1090"/>
                  </a:lnTo>
                  <a:lnTo>
                    <a:pt x="281" y="1099"/>
                  </a:lnTo>
                  <a:lnTo>
                    <a:pt x="286" y="1109"/>
                  </a:lnTo>
                  <a:lnTo>
                    <a:pt x="291" y="1121"/>
                  </a:lnTo>
                  <a:lnTo>
                    <a:pt x="297" y="1132"/>
                  </a:lnTo>
                  <a:lnTo>
                    <a:pt x="302" y="1143"/>
                  </a:lnTo>
                  <a:lnTo>
                    <a:pt x="306" y="1154"/>
                  </a:lnTo>
                  <a:lnTo>
                    <a:pt x="303" y="1164"/>
                  </a:lnTo>
                  <a:lnTo>
                    <a:pt x="298" y="1173"/>
                  </a:lnTo>
                  <a:lnTo>
                    <a:pt x="290" y="1180"/>
                  </a:lnTo>
                  <a:lnTo>
                    <a:pt x="281" y="1186"/>
                  </a:lnTo>
                  <a:lnTo>
                    <a:pt x="272" y="1193"/>
                  </a:lnTo>
                  <a:lnTo>
                    <a:pt x="266" y="1200"/>
                  </a:lnTo>
                  <a:lnTo>
                    <a:pt x="261" y="1209"/>
                  </a:lnTo>
                  <a:lnTo>
                    <a:pt x="261" y="1222"/>
                  </a:lnTo>
                  <a:lnTo>
                    <a:pt x="257" y="1236"/>
                  </a:lnTo>
                  <a:lnTo>
                    <a:pt x="258" y="1248"/>
                  </a:lnTo>
                  <a:lnTo>
                    <a:pt x="262" y="1257"/>
                  </a:lnTo>
                  <a:lnTo>
                    <a:pt x="268" y="1264"/>
                  </a:lnTo>
                  <a:lnTo>
                    <a:pt x="277" y="1271"/>
                  </a:lnTo>
                  <a:lnTo>
                    <a:pt x="286" y="1276"/>
                  </a:lnTo>
                  <a:lnTo>
                    <a:pt x="297" y="1282"/>
                  </a:lnTo>
                  <a:lnTo>
                    <a:pt x="306" y="1289"/>
                  </a:lnTo>
                  <a:lnTo>
                    <a:pt x="316" y="1304"/>
                  </a:lnTo>
                  <a:lnTo>
                    <a:pt x="316" y="1315"/>
                  </a:lnTo>
                  <a:lnTo>
                    <a:pt x="309" y="1323"/>
                  </a:lnTo>
                  <a:lnTo>
                    <a:pt x="299" y="1330"/>
                  </a:lnTo>
                  <a:lnTo>
                    <a:pt x="289" y="1337"/>
                  </a:lnTo>
                  <a:lnTo>
                    <a:pt x="280" y="1345"/>
                  </a:lnTo>
                  <a:lnTo>
                    <a:pt x="275" y="1354"/>
                  </a:lnTo>
                  <a:lnTo>
                    <a:pt x="277" y="1368"/>
                  </a:lnTo>
                  <a:lnTo>
                    <a:pt x="266" y="1388"/>
                  </a:lnTo>
                  <a:lnTo>
                    <a:pt x="254" y="1409"/>
                  </a:lnTo>
                  <a:lnTo>
                    <a:pt x="244" y="1431"/>
                  </a:lnTo>
                  <a:lnTo>
                    <a:pt x="235" y="1452"/>
                  </a:lnTo>
                  <a:lnTo>
                    <a:pt x="224" y="1474"/>
                  </a:lnTo>
                  <a:lnTo>
                    <a:pt x="212" y="1495"/>
                  </a:lnTo>
                  <a:lnTo>
                    <a:pt x="199" y="1515"/>
                  </a:lnTo>
                  <a:lnTo>
                    <a:pt x="184" y="1533"/>
                  </a:lnTo>
                  <a:lnTo>
                    <a:pt x="641" y="1618"/>
                  </a:lnTo>
                  <a:lnTo>
                    <a:pt x="647" y="1594"/>
                  </a:lnTo>
                  <a:lnTo>
                    <a:pt x="656" y="1574"/>
                  </a:lnTo>
                  <a:lnTo>
                    <a:pt x="669" y="1552"/>
                  </a:lnTo>
                  <a:lnTo>
                    <a:pt x="682" y="1532"/>
                  </a:lnTo>
                  <a:lnTo>
                    <a:pt x="695" y="1511"/>
                  </a:lnTo>
                  <a:lnTo>
                    <a:pt x="707" y="1490"/>
                  </a:lnTo>
                  <a:lnTo>
                    <a:pt x="716" y="1468"/>
                  </a:lnTo>
                  <a:lnTo>
                    <a:pt x="723" y="1445"/>
                  </a:lnTo>
                  <a:lnTo>
                    <a:pt x="707" y="1442"/>
                  </a:lnTo>
                  <a:lnTo>
                    <a:pt x="695" y="1437"/>
                  </a:lnTo>
                  <a:lnTo>
                    <a:pt x="682" y="1431"/>
                  </a:lnTo>
                  <a:lnTo>
                    <a:pt x="669" y="1424"/>
                  </a:lnTo>
                  <a:lnTo>
                    <a:pt x="657" y="1419"/>
                  </a:lnTo>
                  <a:lnTo>
                    <a:pt x="646" y="1413"/>
                  </a:lnTo>
                  <a:lnTo>
                    <a:pt x="633" y="1408"/>
                  </a:lnTo>
                  <a:lnTo>
                    <a:pt x="619" y="1405"/>
                  </a:lnTo>
                  <a:lnTo>
                    <a:pt x="585" y="1383"/>
                  </a:lnTo>
                  <a:lnTo>
                    <a:pt x="596" y="1373"/>
                  </a:lnTo>
                  <a:lnTo>
                    <a:pt x="610" y="1377"/>
                  </a:lnTo>
                  <a:lnTo>
                    <a:pt x="624" y="1379"/>
                  </a:lnTo>
                  <a:lnTo>
                    <a:pt x="640" y="1382"/>
                  </a:lnTo>
                  <a:lnTo>
                    <a:pt x="654" y="1383"/>
                  </a:lnTo>
                  <a:lnTo>
                    <a:pt x="668" y="1385"/>
                  </a:lnTo>
                  <a:lnTo>
                    <a:pt x="682" y="1385"/>
                  </a:lnTo>
                  <a:lnTo>
                    <a:pt x="697" y="1385"/>
                  </a:lnTo>
                  <a:lnTo>
                    <a:pt x="711" y="1385"/>
                  </a:lnTo>
                  <a:lnTo>
                    <a:pt x="725" y="1386"/>
                  </a:lnTo>
                  <a:lnTo>
                    <a:pt x="739" y="1386"/>
                  </a:lnTo>
                  <a:lnTo>
                    <a:pt x="753" y="1387"/>
                  </a:lnTo>
                  <a:lnTo>
                    <a:pt x="768" y="1388"/>
                  </a:lnTo>
                  <a:lnTo>
                    <a:pt x="782" y="1391"/>
                  </a:lnTo>
                  <a:lnTo>
                    <a:pt x="796" y="1395"/>
                  </a:lnTo>
                  <a:lnTo>
                    <a:pt x="810" y="1399"/>
                  </a:lnTo>
                  <a:lnTo>
                    <a:pt x="824" y="1405"/>
                  </a:lnTo>
                  <a:lnTo>
                    <a:pt x="899" y="1237"/>
                  </a:lnTo>
                  <a:lnTo>
                    <a:pt x="889" y="1231"/>
                  </a:lnTo>
                  <a:lnTo>
                    <a:pt x="879" y="1223"/>
                  </a:lnTo>
                  <a:lnTo>
                    <a:pt x="870" y="1216"/>
                  </a:lnTo>
                  <a:lnTo>
                    <a:pt x="865" y="1205"/>
                  </a:lnTo>
                  <a:lnTo>
                    <a:pt x="867" y="1195"/>
                  </a:lnTo>
                  <a:lnTo>
                    <a:pt x="872" y="1187"/>
                  </a:lnTo>
                  <a:lnTo>
                    <a:pt x="879" y="1180"/>
                  </a:lnTo>
                  <a:lnTo>
                    <a:pt x="885" y="1173"/>
                  </a:lnTo>
                  <a:lnTo>
                    <a:pt x="893" y="1166"/>
                  </a:lnTo>
                  <a:lnTo>
                    <a:pt x="898" y="1159"/>
                  </a:lnTo>
                  <a:lnTo>
                    <a:pt x="903" y="1150"/>
                  </a:lnTo>
                  <a:lnTo>
                    <a:pt x="904" y="1140"/>
                  </a:lnTo>
                  <a:lnTo>
                    <a:pt x="911" y="1135"/>
                  </a:lnTo>
                  <a:lnTo>
                    <a:pt x="916" y="1127"/>
                  </a:lnTo>
                  <a:lnTo>
                    <a:pt x="919" y="1120"/>
                  </a:lnTo>
                  <a:lnTo>
                    <a:pt x="922" y="1111"/>
                  </a:lnTo>
                  <a:lnTo>
                    <a:pt x="925" y="1103"/>
                  </a:lnTo>
                  <a:lnTo>
                    <a:pt x="930" y="1097"/>
                  </a:lnTo>
                  <a:lnTo>
                    <a:pt x="935" y="1090"/>
                  </a:lnTo>
                  <a:lnTo>
                    <a:pt x="944" y="1088"/>
                  </a:lnTo>
                  <a:lnTo>
                    <a:pt x="953" y="1097"/>
                  </a:lnTo>
                  <a:lnTo>
                    <a:pt x="956" y="1106"/>
                  </a:lnTo>
                  <a:lnTo>
                    <a:pt x="954" y="1116"/>
                  </a:lnTo>
                  <a:lnTo>
                    <a:pt x="951" y="1127"/>
                  </a:lnTo>
                  <a:lnTo>
                    <a:pt x="945" y="1139"/>
                  </a:lnTo>
                  <a:lnTo>
                    <a:pt x="940" y="1150"/>
                  </a:lnTo>
                  <a:lnTo>
                    <a:pt x="938" y="1163"/>
                  </a:lnTo>
                  <a:lnTo>
                    <a:pt x="939" y="1177"/>
                  </a:lnTo>
                  <a:lnTo>
                    <a:pt x="936" y="1185"/>
                  </a:lnTo>
                  <a:lnTo>
                    <a:pt x="935" y="1194"/>
                  </a:lnTo>
                  <a:lnTo>
                    <a:pt x="933" y="1204"/>
                  </a:lnTo>
                  <a:lnTo>
                    <a:pt x="931" y="1214"/>
                  </a:lnTo>
                  <a:lnTo>
                    <a:pt x="927" y="1223"/>
                  </a:lnTo>
                  <a:lnTo>
                    <a:pt x="921" y="1231"/>
                  </a:lnTo>
                  <a:lnTo>
                    <a:pt x="912" y="1236"/>
                  </a:lnTo>
                  <a:lnTo>
                    <a:pt x="899" y="1237"/>
                  </a:lnTo>
                  <a:lnTo>
                    <a:pt x="824" y="1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7" name="Freeform 12"/>
            <p:cNvSpPr>
              <a:spLocks noChangeArrowheads="1"/>
            </p:cNvSpPr>
            <p:nvPr/>
          </p:nvSpPr>
          <p:spPr bwMode="auto">
            <a:xfrm>
              <a:off x="17" y="32"/>
              <a:ext cx="327" cy="376"/>
            </a:xfrm>
            <a:custGeom>
              <a:avLst/>
              <a:gdLst>
                <a:gd name="T0" fmla="*/ 691 w 983"/>
                <a:gd name="T1" fmla="*/ 22 h 1128"/>
                <a:gd name="T2" fmla="*/ 782 w 983"/>
                <a:gd name="T3" fmla="*/ 69 h 1128"/>
                <a:gd name="T4" fmla="*/ 748 w 983"/>
                <a:gd name="T5" fmla="*/ 114 h 1128"/>
                <a:gd name="T6" fmla="*/ 714 w 983"/>
                <a:gd name="T7" fmla="*/ 164 h 1128"/>
                <a:gd name="T8" fmla="*/ 731 w 983"/>
                <a:gd name="T9" fmla="*/ 209 h 1128"/>
                <a:gd name="T10" fmla="*/ 779 w 983"/>
                <a:gd name="T11" fmla="*/ 168 h 1128"/>
                <a:gd name="T12" fmla="*/ 844 w 983"/>
                <a:gd name="T13" fmla="*/ 159 h 1128"/>
                <a:gd name="T14" fmla="*/ 897 w 983"/>
                <a:gd name="T15" fmla="*/ 221 h 1128"/>
                <a:gd name="T16" fmla="*/ 928 w 983"/>
                <a:gd name="T17" fmla="*/ 435 h 1128"/>
                <a:gd name="T18" fmla="*/ 972 w 983"/>
                <a:gd name="T19" fmla="*/ 532 h 1128"/>
                <a:gd name="T20" fmla="*/ 975 w 983"/>
                <a:gd name="T21" fmla="*/ 680 h 1128"/>
                <a:gd name="T22" fmla="*/ 943 w 983"/>
                <a:gd name="T23" fmla="*/ 801 h 1128"/>
                <a:gd name="T24" fmla="*/ 917 w 983"/>
                <a:gd name="T25" fmla="*/ 858 h 1128"/>
                <a:gd name="T26" fmla="*/ 850 w 983"/>
                <a:gd name="T27" fmla="*/ 971 h 1128"/>
                <a:gd name="T28" fmla="*/ 798 w 983"/>
                <a:gd name="T29" fmla="*/ 1062 h 1128"/>
                <a:gd name="T30" fmla="*/ 748 w 983"/>
                <a:gd name="T31" fmla="*/ 1112 h 1128"/>
                <a:gd name="T32" fmla="*/ 676 w 983"/>
                <a:gd name="T33" fmla="*/ 1110 h 1128"/>
                <a:gd name="T34" fmla="*/ 612 w 983"/>
                <a:gd name="T35" fmla="*/ 1092 h 1128"/>
                <a:gd name="T36" fmla="*/ 548 w 983"/>
                <a:gd name="T37" fmla="*/ 1088 h 1128"/>
                <a:gd name="T38" fmla="*/ 491 w 983"/>
                <a:gd name="T39" fmla="*/ 1082 h 1128"/>
                <a:gd name="T40" fmla="*/ 457 w 983"/>
                <a:gd name="T41" fmla="*/ 1046 h 1128"/>
                <a:gd name="T42" fmla="*/ 439 w 983"/>
                <a:gd name="T43" fmla="*/ 1006 h 1128"/>
                <a:gd name="T44" fmla="*/ 399 w 983"/>
                <a:gd name="T45" fmla="*/ 1009 h 1128"/>
                <a:gd name="T46" fmla="*/ 450 w 983"/>
                <a:gd name="T47" fmla="*/ 1096 h 1128"/>
                <a:gd name="T48" fmla="*/ 409 w 983"/>
                <a:gd name="T49" fmla="*/ 1124 h 1128"/>
                <a:gd name="T50" fmla="*/ 348 w 983"/>
                <a:gd name="T51" fmla="*/ 1116 h 1128"/>
                <a:gd name="T52" fmla="*/ 293 w 983"/>
                <a:gd name="T53" fmla="*/ 1069 h 1128"/>
                <a:gd name="T54" fmla="*/ 267 w 983"/>
                <a:gd name="T55" fmla="*/ 969 h 1128"/>
                <a:gd name="T56" fmla="*/ 235 w 983"/>
                <a:gd name="T57" fmla="*/ 888 h 1128"/>
                <a:gd name="T58" fmla="*/ 226 w 983"/>
                <a:gd name="T59" fmla="*/ 831 h 1128"/>
                <a:gd name="T60" fmla="*/ 168 w 983"/>
                <a:gd name="T61" fmla="*/ 802 h 1128"/>
                <a:gd name="T62" fmla="*/ 43 w 983"/>
                <a:gd name="T63" fmla="*/ 723 h 1128"/>
                <a:gd name="T64" fmla="*/ 4 w 983"/>
                <a:gd name="T65" fmla="*/ 621 h 1128"/>
                <a:gd name="T66" fmla="*/ 10 w 983"/>
                <a:gd name="T67" fmla="*/ 586 h 1128"/>
                <a:gd name="T68" fmla="*/ 32 w 983"/>
                <a:gd name="T69" fmla="*/ 520 h 1128"/>
                <a:gd name="T70" fmla="*/ 88 w 983"/>
                <a:gd name="T71" fmla="*/ 498 h 1128"/>
                <a:gd name="T72" fmla="*/ 180 w 983"/>
                <a:gd name="T73" fmla="*/ 493 h 1128"/>
                <a:gd name="T74" fmla="*/ 229 w 983"/>
                <a:gd name="T75" fmla="*/ 467 h 1128"/>
                <a:gd name="T76" fmla="*/ 228 w 983"/>
                <a:gd name="T77" fmla="*/ 422 h 1128"/>
                <a:gd name="T78" fmla="*/ 179 w 983"/>
                <a:gd name="T79" fmla="*/ 397 h 1128"/>
                <a:gd name="T80" fmla="*/ 159 w 983"/>
                <a:gd name="T81" fmla="*/ 344 h 1128"/>
                <a:gd name="T82" fmla="*/ 129 w 983"/>
                <a:gd name="T83" fmla="*/ 298 h 1128"/>
                <a:gd name="T84" fmla="*/ 104 w 983"/>
                <a:gd name="T85" fmla="*/ 329 h 1128"/>
                <a:gd name="T86" fmla="*/ 80 w 983"/>
                <a:gd name="T87" fmla="*/ 434 h 1128"/>
                <a:gd name="T88" fmla="*/ 70 w 983"/>
                <a:gd name="T89" fmla="*/ 344 h 1128"/>
                <a:gd name="T90" fmla="*/ 56 w 983"/>
                <a:gd name="T91" fmla="*/ 255 h 1128"/>
                <a:gd name="T92" fmla="*/ 118 w 983"/>
                <a:gd name="T93" fmla="*/ 255 h 1128"/>
                <a:gd name="T94" fmla="*/ 142 w 983"/>
                <a:gd name="T95" fmla="*/ 219 h 1128"/>
                <a:gd name="T96" fmla="*/ 109 w 983"/>
                <a:gd name="T97" fmla="*/ 202 h 1128"/>
                <a:gd name="T98" fmla="*/ 78 w 983"/>
                <a:gd name="T99" fmla="*/ 177 h 1128"/>
                <a:gd name="T100" fmla="*/ 118 w 983"/>
                <a:gd name="T101" fmla="*/ 134 h 1128"/>
                <a:gd name="T102" fmla="*/ 161 w 983"/>
                <a:gd name="T103" fmla="*/ 96 h 1128"/>
                <a:gd name="T104" fmla="*/ 229 w 983"/>
                <a:gd name="T105" fmla="*/ 45 h 1128"/>
                <a:gd name="T106" fmla="*/ 297 w 983"/>
                <a:gd name="T107" fmla="*/ 3 h 1128"/>
                <a:gd name="T108" fmla="*/ 372 w 983"/>
                <a:gd name="T109" fmla="*/ 0 h 1128"/>
                <a:gd name="T110" fmla="*/ 448 w 983"/>
                <a:gd name="T111" fmla="*/ 4 h 1128"/>
                <a:gd name="T112" fmla="*/ 521 w 983"/>
                <a:gd name="T113" fmla="*/ 18 h 1128"/>
                <a:gd name="T114" fmla="*/ 577 w 983"/>
                <a:gd name="T115" fmla="*/ 20 h 11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83"/>
                <a:gd name="T175" fmla="*/ 0 h 1128"/>
                <a:gd name="T176" fmla="*/ 983 w 983"/>
                <a:gd name="T177" fmla="*/ 1128 h 11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83" h="1128">
                  <a:moveTo>
                    <a:pt x="605" y="31"/>
                  </a:moveTo>
                  <a:lnTo>
                    <a:pt x="627" y="17"/>
                  </a:lnTo>
                  <a:lnTo>
                    <a:pt x="649" y="11"/>
                  </a:lnTo>
                  <a:lnTo>
                    <a:pt x="669" y="14"/>
                  </a:lnTo>
                  <a:lnTo>
                    <a:pt x="691" y="22"/>
                  </a:lnTo>
                  <a:lnTo>
                    <a:pt x="711" y="32"/>
                  </a:lnTo>
                  <a:lnTo>
                    <a:pt x="733" y="43"/>
                  </a:lnTo>
                  <a:lnTo>
                    <a:pt x="754" y="54"/>
                  </a:lnTo>
                  <a:lnTo>
                    <a:pt x="775" y="60"/>
                  </a:lnTo>
                  <a:lnTo>
                    <a:pt x="782" y="69"/>
                  </a:lnTo>
                  <a:lnTo>
                    <a:pt x="784" y="81"/>
                  </a:lnTo>
                  <a:lnTo>
                    <a:pt x="780" y="93"/>
                  </a:lnTo>
                  <a:lnTo>
                    <a:pt x="773" y="102"/>
                  </a:lnTo>
                  <a:lnTo>
                    <a:pt x="760" y="107"/>
                  </a:lnTo>
                  <a:lnTo>
                    <a:pt x="748" y="114"/>
                  </a:lnTo>
                  <a:lnTo>
                    <a:pt x="740" y="122"/>
                  </a:lnTo>
                  <a:lnTo>
                    <a:pt x="732" y="131"/>
                  </a:lnTo>
                  <a:lnTo>
                    <a:pt x="724" y="141"/>
                  </a:lnTo>
                  <a:lnTo>
                    <a:pt x="719" y="152"/>
                  </a:lnTo>
                  <a:lnTo>
                    <a:pt x="714" y="164"/>
                  </a:lnTo>
                  <a:lnTo>
                    <a:pt x="710" y="177"/>
                  </a:lnTo>
                  <a:lnTo>
                    <a:pt x="713" y="184"/>
                  </a:lnTo>
                  <a:lnTo>
                    <a:pt x="714" y="197"/>
                  </a:lnTo>
                  <a:lnTo>
                    <a:pt x="718" y="207"/>
                  </a:lnTo>
                  <a:lnTo>
                    <a:pt x="731" y="209"/>
                  </a:lnTo>
                  <a:lnTo>
                    <a:pt x="745" y="205"/>
                  </a:lnTo>
                  <a:lnTo>
                    <a:pt x="756" y="198"/>
                  </a:lnTo>
                  <a:lnTo>
                    <a:pt x="764" y="189"/>
                  </a:lnTo>
                  <a:lnTo>
                    <a:pt x="772" y="179"/>
                  </a:lnTo>
                  <a:lnTo>
                    <a:pt x="779" y="168"/>
                  </a:lnTo>
                  <a:lnTo>
                    <a:pt x="787" y="159"/>
                  </a:lnTo>
                  <a:lnTo>
                    <a:pt x="798" y="152"/>
                  </a:lnTo>
                  <a:lnTo>
                    <a:pt x="812" y="150"/>
                  </a:lnTo>
                  <a:lnTo>
                    <a:pt x="829" y="152"/>
                  </a:lnTo>
                  <a:lnTo>
                    <a:pt x="844" y="159"/>
                  </a:lnTo>
                  <a:lnTo>
                    <a:pt x="857" y="168"/>
                  </a:lnTo>
                  <a:lnTo>
                    <a:pt x="869" y="179"/>
                  </a:lnTo>
                  <a:lnTo>
                    <a:pt x="879" y="193"/>
                  </a:lnTo>
                  <a:lnTo>
                    <a:pt x="888" y="207"/>
                  </a:lnTo>
                  <a:lnTo>
                    <a:pt x="897" y="221"/>
                  </a:lnTo>
                  <a:lnTo>
                    <a:pt x="906" y="235"/>
                  </a:lnTo>
                  <a:lnTo>
                    <a:pt x="915" y="285"/>
                  </a:lnTo>
                  <a:lnTo>
                    <a:pt x="923" y="335"/>
                  </a:lnTo>
                  <a:lnTo>
                    <a:pt x="928" y="385"/>
                  </a:lnTo>
                  <a:lnTo>
                    <a:pt x="928" y="435"/>
                  </a:lnTo>
                  <a:lnTo>
                    <a:pt x="944" y="448"/>
                  </a:lnTo>
                  <a:lnTo>
                    <a:pt x="956" y="465"/>
                  </a:lnTo>
                  <a:lnTo>
                    <a:pt x="963" y="485"/>
                  </a:lnTo>
                  <a:lnTo>
                    <a:pt x="969" y="508"/>
                  </a:lnTo>
                  <a:lnTo>
                    <a:pt x="972" y="532"/>
                  </a:lnTo>
                  <a:lnTo>
                    <a:pt x="976" y="555"/>
                  </a:lnTo>
                  <a:lnTo>
                    <a:pt x="979" y="576"/>
                  </a:lnTo>
                  <a:lnTo>
                    <a:pt x="983" y="594"/>
                  </a:lnTo>
                  <a:lnTo>
                    <a:pt x="983" y="636"/>
                  </a:lnTo>
                  <a:lnTo>
                    <a:pt x="975" y="680"/>
                  </a:lnTo>
                  <a:lnTo>
                    <a:pt x="965" y="726"/>
                  </a:lnTo>
                  <a:lnTo>
                    <a:pt x="960" y="772"/>
                  </a:lnTo>
                  <a:lnTo>
                    <a:pt x="955" y="782"/>
                  </a:lnTo>
                  <a:lnTo>
                    <a:pt x="949" y="792"/>
                  </a:lnTo>
                  <a:lnTo>
                    <a:pt x="943" y="801"/>
                  </a:lnTo>
                  <a:lnTo>
                    <a:pt x="937" y="811"/>
                  </a:lnTo>
                  <a:lnTo>
                    <a:pt x="930" y="822"/>
                  </a:lnTo>
                  <a:lnTo>
                    <a:pt x="925" y="833"/>
                  </a:lnTo>
                  <a:lnTo>
                    <a:pt x="920" y="845"/>
                  </a:lnTo>
                  <a:lnTo>
                    <a:pt x="917" y="858"/>
                  </a:lnTo>
                  <a:lnTo>
                    <a:pt x="903" y="878"/>
                  </a:lnTo>
                  <a:lnTo>
                    <a:pt x="891" y="900"/>
                  </a:lnTo>
                  <a:lnTo>
                    <a:pt x="876" y="923"/>
                  </a:lnTo>
                  <a:lnTo>
                    <a:pt x="862" y="947"/>
                  </a:lnTo>
                  <a:lnTo>
                    <a:pt x="850" y="971"/>
                  </a:lnTo>
                  <a:lnTo>
                    <a:pt x="837" y="994"/>
                  </a:lnTo>
                  <a:lnTo>
                    <a:pt x="824" y="1016"/>
                  </a:lnTo>
                  <a:lnTo>
                    <a:pt x="812" y="1035"/>
                  </a:lnTo>
                  <a:lnTo>
                    <a:pt x="805" y="1048"/>
                  </a:lnTo>
                  <a:lnTo>
                    <a:pt x="798" y="1062"/>
                  </a:lnTo>
                  <a:lnTo>
                    <a:pt x="791" y="1075"/>
                  </a:lnTo>
                  <a:lnTo>
                    <a:pt x="783" y="1087"/>
                  </a:lnTo>
                  <a:lnTo>
                    <a:pt x="774" y="1097"/>
                  </a:lnTo>
                  <a:lnTo>
                    <a:pt x="763" y="1106"/>
                  </a:lnTo>
                  <a:lnTo>
                    <a:pt x="748" y="1112"/>
                  </a:lnTo>
                  <a:lnTo>
                    <a:pt x="731" y="1116"/>
                  </a:lnTo>
                  <a:lnTo>
                    <a:pt x="717" y="1116"/>
                  </a:lnTo>
                  <a:lnTo>
                    <a:pt x="702" y="1115"/>
                  </a:lnTo>
                  <a:lnTo>
                    <a:pt x="688" y="1112"/>
                  </a:lnTo>
                  <a:lnTo>
                    <a:pt x="676" y="1110"/>
                  </a:lnTo>
                  <a:lnTo>
                    <a:pt x="663" y="1106"/>
                  </a:lnTo>
                  <a:lnTo>
                    <a:pt x="650" y="1102"/>
                  </a:lnTo>
                  <a:lnTo>
                    <a:pt x="636" y="1098"/>
                  </a:lnTo>
                  <a:lnTo>
                    <a:pt x="624" y="1094"/>
                  </a:lnTo>
                  <a:lnTo>
                    <a:pt x="612" y="1092"/>
                  </a:lnTo>
                  <a:lnTo>
                    <a:pt x="599" y="1088"/>
                  </a:lnTo>
                  <a:lnTo>
                    <a:pt x="586" y="1087"/>
                  </a:lnTo>
                  <a:lnTo>
                    <a:pt x="573" y="1085"/>
                  </a:lnTo>
                  <a:lnTo>
                    <a:pt x="560" y="1087"/>
                  </a:lnTo>
                  <a:lnTo>
                    <a:pt x="548" y="1088"/>
                  </a:lnTo>
                  <a:lnTo>
                    <a:pt x="534" y="1092"/>
                  </a:lnTo>
                  <a:lnTo>
                    <a:pt x="521" y="1097"/>
                  </a:lnTo>
                  <a:lnTo>
                    <a:pt x="510" y="1093"/>
                  </a:lnTo>
                  <a:lnTo>
                    <a:pt x="500" y="1088"/>
                  </a:lnTo>
                  <a:lnTo>
                    <a:pt x="491" y="1082"/>
                  </a:lnTo>
                  <a:lnTo>
                    <a:pt x="481" y="1075"/>
                  </a:lnTo>
                  <a:lnTo>
                    <a:pt x="473" y="1069"/>
                  </a:lnTo>
                  <a:lnTo>
                    <a:pt x="466" y="1061"/>
                  </a:lnTo>
                  <a:lnTo>
                    <a:pt x="461" y="1053"/>
                  </a:lnTo>
                  <a:lnTo>
                    <a:pt x="457" y="1046"/>
                  </a:lnTo>
                  <a:lnTo>
                    <a:pt x="459" y="1043"/>
                  </a:lnTo>
                  <a:lnTo>
                    <a:pt x="452" y="1037"/>
                  </a:lnTo>
                  <a:lnTo>
                    <a:pt x="446" y="1028"/>
                  </a:lnTo>
                  <a:lnTo>
                    <a:pt x="443" y="1018"/>
                  </a:lnTo>
                  <a:lnTo>
                    <a:pt x="439" y="1006"/>
                  </a:lnTo>
                  <a:lnTo>
                    <a:pt x="435" y="997"/>
                  </a:lnTo>
                  <a:lnTo>
                    <a:pt x="429" y="989"/>
                  </a:lnTo>
                  <a:lnTo>
                    <a:pt x="418" y="986"/>
                  </a:lnTo>
                  <a:lnTo>
                    <a:pt x="404" y="986"/>
                  </a:lnTo>
                  <a:lnTo>
                    <a:pt x="399" y="1009"/>
                  </a:lnTo>
                  <a:lnTo>
                    <a:pt x="406" y="1029"/>
                  </a:lnTo>
                  <a:lnTo>
                    <a:pt x="417" y="1048"/>
                  </a:lnTo>
                  <a:lnTo>
                    <a:pt x="432" y="1065"/>
                  </a:lnTo>
                  <a:lnTo>
                    <a:pt x="444" y="1082"/>
                  </a:lnTo>
                  <a:lnTo>
                    <a:pt x="450" y="1096"/>
                  </a:lnTo>
                  <a:lnTo>
                    <a:pt x="448" y="1111"/>
                  </a:lnTo>
                  <a:lnTo>
                    <a:pt x="430" y="1125"/>
                  </a:lnTo>
                  <a:lnTo>
                    <a:pt x="421" y="1120"/>
                  </a:lnTo>
                  <a:lnTo>
                    <a:pt x="414" y="1120"/>
                  </a:lnTo>
                  <a:lnTo>
                    <a:pt x="409" y="1124"/>
                  </a:lnTo>
                  <a:lnTo>
                    <a:pt x="402" y="1128"/>
                  </a:lnTo>
                  <a:lnTo>
                    <a:pt x="389" y="1125"/>
                  </a:lnTo>
                  <a:lnTo>
                    <a:pt x="376" y="1124"/>
                  </a:lnTo>
                  <a:lnTo>
                    <a:pt x="362" y="1120"/>
                  </a:lnTo>
                  <a:lnTo>
                    <a:pt x="348" y="1116"/>
                  </a:lnTo>
                  <a:lnTo>
                    <a:pt x="334" y="1112"/>
                  </a:lnTo>
                  <a:lnTo>
                    <a:pt x="321" y="1106"/>
                  </a:lnTo>
                  <a:lnTo>
                    <a:pt x="311" y="1098"/>
                  </a:lnTo>
                  <a:lnTo>
                    <a:pt x="301" y="1089"/>
                  </a:lnTo>
                  <a:lnTo>
                    <a:pt x="293" y="1069"/>
                  </a:lnTo>
                  <a:lnTo>
                    <a:pt x="283" y="1047"/>
                  </a:lnTo>
                  <a:lnTo>
                    <a:pt x="278" y="1025"/>
                  </a:lnTo>
                  <a:lnTo>
                    <a:pt x="284" y="1006"/>
                  </a:lnTo>
                  <a:lnTo>
                    <a:pt x="274" y="988"/>
                  </a:lnTo>
                  <a:lnTo>
                    <a:pt x="267" y="969"/>
                  </a:lnTo>
                  <a:lnTo>
                    <a:pt x="261" y="951"/>
                  </a:lnTo>
                  <a:lnTo>
                    <a:pt x="247" y="939"/>
                  </a:lnTo>
                  <a:lnTo>
                    <a:pt x="248" y="920"/>
                  </a:lnTo>
                  <a:lnTo>
                    <a:pt x="242" y="904"/>
                  </a:lnTo>
                  <a:lnTo>
                    <a:pt x="235" y="888"/>
                  </a:lnTo>
                  <a:lnTo>
                    <a:pt x="231" y="873"/>
                  </a:lnTo>
                  <a:lnTo>
                    <a:pt x="230" y="863"/>
                  </a:lnTo>
                  <a:lnTo>
                    <a:pt x="229" y="851"/>
                  </a:lnTo>
                  <a:lnTo>
                    <a:pt x="228" y="841"/>
                  </a:lnTo>
                  <a:lnTo>
                    <a:pt x="226" y="831"/>
                  </a:lnTo>
                  <a:lnTo>
                    <a:pt x="224" y="822"/>
                  </a:lnTo>
                  <a:lnTo>
                    <a:pt x="219" y="814"/>
                  </a:lnTo>
                  <a:lnTo>
                    <a:pt x="210" y="809"/>
                  </a:lnTo>
                  <a:lnTo>
                    <a:pt x="197" y="806"/>
                  </a:lnTo>
                  <a:lnTo>
                    <a:pt x="168" y="802"/>
                  </a:lnTo>
                  <a:lnTo>
                    <a:pt x="139" y="794"/>
                  </a:lnTo>
                  <a:lnTo>
                    <a:pt x="111" y="781"/>
                  </a:lnTo>
                  <a:lnTo>
                    <a:pt x="87" y="765"/>
                  </a:lnTo>
                  <a:lnTo>
                    <a:pt x="64" y="746"/>
                  </a:lnTo>
                  <a:lnTo>
                    <a:pt x="43" y="723"/>
                  </a:lnTo>
                  <a:lnTo>
                    <a:pt x="28" y="699"/>
                  </a:lnTo>
                  <a:lnTo>
                    <a:pt x="18" y="672"/>
                  </a:lnTo>
                  <a:lnTo>
                    <a:pt x="17" y="653"/>
                  </a:lnTo>
                  <a:lnTo>
                    <a:pt x="10" y="636"/>
                  </a:lnTo>
                  <a:lnTo>
                    <a:pt x="4" y="621"/>
                  </a:lnTo>
                  <a:lnTo>
                    <a:pt x="5" y="605"/>
                  </a:lnTo>
                  <a:lnTo>
                    <a:pt x="0" y="603"/>
                  </a:lnTo>
                  <a:lnTo>
                    <a:pt x="2" y="598"/>
                  </a:lnTo>
                  <a:lnTo>
                    <a:pt x="8" y="593"/>
                  </a:lnTo>
                  <a:lnTo>
                    <a:pt x="10" y="586"/>
                  </a:lnTo>
                  <a:lnTo>
                    <a:pt x="19" y="576"/>
                  </a:lnTo>
                  <a:lnTo>
                    <a:pt x="25" y="563"/>
                  </a:lnTo>
                  <a:lnTo>
                    <a:pt x="28" y="549"/>
                  </a:lnTo>
                  <a:lnTo>
                    <a:pt x="29" y="534"/>
                  </a:lnTo>
                  <a:lnTo>
                    <a:pt x="32" y="520"/>
                  </a:lnTo>
                  <a:lnTo>
                    <a:pt x="36" y="507"/>
                  </a:lnTo>
                  <a:lnTo>
                    <a:pt x="43" y="497"/>
                  </a:lnTo>
                  <a:lnTo>
                    <a:pt x="56" y="490"/>
                  </a:lnTo>
                  <a:lnTo>
                    <a:pt x="72" y="495"/>
                  </a:lnTo>
                  <a:lnTo>
                    <a:pt x="88" y="498"/>
                  </a:lnTo>
                  <a:lnTo>
                    <a:pt x="106" y="498"/>
                  </a:lnTo>
                  <a:lnTo>
                    <a:pt x="125" y="498"/>
                  </a:lnTo>
                  <a:lnTo>
                    <a:pt x="144" y="497"/>
                  </a:lnTo>
                  <a:lnTo>
                    <a:pt x="162" y="495"/>
                  </a:lnTo>
                  <a:lnTo>
                    <a:pt x="180" y="493"/>
                  </a:lnTo>
                  <a:lnTo>
                    <a:pt x="197" y="493"/>
                  </a:lnTo>
                  <a:lnTo>
                    <a:pt x="205" y="485"/>
                  </a:lnTo>
                  <a:lnTo>
                    <a:pt x="214" y="479"/>
                  </a:lnTo>
                  <a:lnTo>
                    <a:pt x="221" y="472"/>
                  </a:lnTo>
                  <a:lnTo>
                    <a:pt x="229" y="467"/>
                  </a:lnTo>
                  <a:lnTo>
                    <a:pt x="234" y="461"/>
                  </a:lnTo>
                  <a:lnTo>
                    <a:pt x="238" y="452"/>
                  </a:lnTo>
                  <a:lnTo>
                    <a:pt x="239" y="443"/>
                  </a:lnTo>
                  <a:lnTo>
                    <a:pt x="237" y="430"/>
                  </a:lnTo>
                  <a:lnTo>
                    <a:pt x="228" y="422"/>
                  </a:lnTo>
                  <a:lnTo>
                    <a:pt x="217" y="417"/>
                  </a:lnTo>
                  <a:lnTo>
                    <a:pt x="206" y="413"/>
                  </a:lnTo>
                  <a:lnTo>
                    <a:pt x="196" y="408"/>
                  </a:lnTo>
                  <a:lnTo>
                    <a:pt x="187" y="403"/>
                  </a:lnTo>
                  <a:lnTo>
                    <a:pt x="179" y="397"/>
                  </a:lnTo>
                  <a:lnTo>
                    <a:pt x="175" y="386"/>
                  </a:lnTo>
                  <a:lnTo>
                    <a:pt x="175" y="374"/>
                  </a:lnTo>
                  <a:lnTo>
                    <a:pt x="178" y="362"/>
                  </a:lnTo>
                  <a:lnTo>
                    <a:pt x="169" y="352"/>
                  </a:lnTo>
                  <a:lnTo>
                    <a:pt x="159" y="344"/>
                  </a:lnTo>
                  <a:lnTo>
                    <a:pt x="153" y="334"/>
                  </a:lnTo>
                  <a:lnTo>
                    <a:pt x="153" y="297"/>
                  </a:lnTo>
                  <a:lnTo>
                    <a:pt x="144" y="294"/>
                  </a:lnTo>
                  <a:lnTo>
                    <a:pt x="136" y="294"/>
                  </a:lnTo>
                  <a:lnTo>
                    <a:pt x="129" y="298"/>
                  </a:lnTo>
                  <a:lnTo>
                    <a:pt x="124" y="305"/>
                  </a:lnTo>
                  <a:lnTo>
                    <a:pt x="119" y="311"/>
                  </a:lnTo>
                  <a:lnTo>
                    <a:pt x="114" y="319"/>
                  </a:lnTo>
                  <a:lnTo>
                    <a:pt x="109" y="324"/>
                  </a:lnTo>
                  <a:lnTo>
                    <a:pt x="104" y="329"/>
                  </a:lnTo>
                  <a:lnTo>
                    <a:pt x="93" y="353"/>
                  </a:lnTo>
                  <a:lnTo>
                    <a:pt x="91" y="383"/>
                  </a:lnTo>
                  <a:lnTo>
                    <a:pt x="92" y="412"/>
                  </a:lnTo>
                  <a:lnTo>
                    <a:pt x="91" y="435"/>
                  </a:lnTo>
                  <a:lnTo>
                    <a:pt x="80" y="434"/>
                  </a:lnTo>
                  <a:lnTo>
                    <a:pt x="77" y="426"/>
                  </a:lnTo>
                  <a:lnTo>
                    <a:pt x="74" y="416"/>
                  </a:lnTo>
                  <a:lnTo>
                    <a:pt x="69" y="406"/>
                  </a:lnTo>
                  <a:lnTo>
                    <a:pt x="69" y="378"/>
                  </a:lnTo>
                  <a:lnTo>
                    <a:pt x="70" y="344"/>
                  </a:lnTo>
                  <a:lnTo>
                    <a:pt x="68" y="312"/>
                  </a:lnTo>
                  <a:lnTo>
                    <a:pt x="54" y="285"/>
                  </a:lnTo>
                  <a:lnTo>
                    <a:pt x="59" y="280"/>
                  </a:lnTo>
                  <a:lnTo>
                    <a:pt x="50" y="267"/>
                  </a:lnTo>
                  <a:lnTo>
                    <a:pt x="56" y="255"/>
                  </a:lnTo>
                  <a:lnTo>
                    <a:pt x="66" y="250"/>
                  </a:lnTo>
                  <a:lnTo>
                    <a:pt x="79" y="250"/>
                  </a:lnTo>
                  <a:lnTo>
                    <a:pt x="92" y="252"/>
                  </a:lnTo>
                  <a:lnTo>
                    <a:pt x="106" y="255"/>
                  </a:lnTo>
                  <a:lnTo>
                    <a:pt x="118" y="255"/>
                  </a:lnTo>
                  <a:lnTo>
                    <a:pt x="127" y="251"/>
                  </a:lnTo>
                  <a:lnTo>
                    <a:pt x="130" y="238"/>
                  </a:lnTo>
                  <a:lnTo>
                    <a:pt x="138" y="235"/>
                  </a:lnTo>
                  <a:lnTo>
                    <a:pt x="142" y="228"/>
                  </a:lnTo>
                  <a:lnTo>
                    <a:pt x="142" y="219"/>
                  </a:lnTo>
                  <a:lnTo>
                    <a:pt x="138" y="211"/>
                  </a:lnTo>
                  <a:lnTo>
                    <a:pt x="133" y="206"/>
                  </a:lnTo>
                  <a:lnTo>
                    <a:pt x="125" y="203"/>
                  </a:lnTo>
                  <a:lnTo>
                    <a:pt x="116" y="203"/>
                  </a:lnTo>
                  <a:lnTo>
                    <a:pt x="109" y="202"/>
                  </a:lnTo>
                  <a:lnTo>
                    <a:pt x="100" y="202"/>
                  </a:lnTo>
                  <a:lnTo>
                    <a:pt x="92" y="201"/>
                  </a:lnTo>
                  <a:lnTo>
                    <a:pt x="84" y="197"/>
                  </a:lnTo>
                  <a:lnTo>
                    <a:pt x="79" y="191"/>
                  </a:lnTo>
                  <a:lnTo>
                    <a:pt x="78" y="177"/>
                  </a:lnTo>
                  <a:lnTo>
                    <a:pt x="82" y="165"/>
                  </a:lnTo>
                  <a:lnTo>
                    <a:pt x="88" y="156"/>
                  </a:lnTo>
                  <a:lnTo>
                    <a:pt x="97" y="148"/>
                  </a:lnTo>
                  <a:lnTo>
                    <a:pt x="107" y="141"/>
                  </a:lnTo>
                  <a:lnTo>
                    <a:pt x="118" y="134"/>
                  </a:lnTo>
                  <a:lnTo>
                    <a:pt x="128" y="127"/>
                  </a:lnTo>
                  <a:lnTo>
                    <a:pt x="138" y="119"/>
                  </a:lnTo>
                  <a:lnTo>
                    <a:pt x="141" y="107"/>
                  </a:lnTo>
                  <a:lnTo>
                    <a:pt x="150" y="101"/>
                  </a:lnTo>
                  <a:lnTo>
                    <a:pt x="161" y="96"/>
                  </a:lnTo>
                  <a:lnTo>
                    <a:pt x="168" y="87"/>
                  </a:lnTo>
                  <a:lnTo>
                    <a:pt x="178" y="70"/>
                  </a:lnTo>
                  <a:lnTo>
                    <a:pt x="193" y="59"/>
                  </a:lnTo>
                  <a:lnTo>
                    <a:pt x="211" y="51"/>
                  </a:lnTo>
                  <a:lnTo>
                    <a:pt x="229" y="45"/>
                  </a:lnTo>
                  <a:lnTo>
                    <a:pt x="247" y="40"/>
                  </a:lnTo>
                  <a:lnTo>
                    <a:pt x="263" y="32"/>
                  </a:lnTo>
                  <a:lnTo>
                    <a:pt x="275" y="20"/>
                  </a:lnTo>
                  <a:lnTo>
                    <a:pt x="281" y="4"/>
                  </a:lnTo>
                  <a:lnTo>
                    <a:pt x="297" y="3"/>
                  </a:lnTo>
                  <a:lnTo>
                    <a:pt x="311" y="3"/>
                  </a:lnTo>
                  <a:lnTo>
                    <a:pt x="326" y="1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72" y="0"/>
                  </a:lnTo>
                  <a:lnTo>
                    <a:pt x="386" y="0"/>
                  </a:lnTo>
                  <a:lnTo>
                    <a:pt x="402" y="1"/>
                  </a:lnTo>
                  <a:lnTo>
                    <a:pt x="417" y="1"/>
                  </a:lnTo>
                  <a:lnTo>
                    <a:pt x="432" y="3"/>
                  </a:lnTo>
                  <a:lnTo>
                    <a:pt x="448" y="4"/>
                  </a:lnTo>
                  <a:lnTo>
                    <a:pt x="462" y="6"/>
                  </a:lnTo>
                  <a:lnTo>
                    <a:pt x="477" y="8"/>
                  </a:lnTo>
                  <a:lnTo>
                    <a:pt x="491" y="10"/>
                  </a:lnTo>
                  <a:lnTo>
                    <a:pt x="507" y="14"/>
                  </a:lnTo>
                  <a:lnTo>
                    <a:pt x="521" y="18"/>
                  </a:lnTo>
                  <a:lnTo>
                    <a:pt x="531" y="18"/>
                  </a:lnTo>
                  <a:lnTo>
                    <a:pt x="542" y="18"/>
                  </a:lnTo>
                  <a:lnTo>
                    <a:pt x="554" y="19"/>
                  </a:lnTo>
                  <a:lnTo>
                    <a:pt x="565" y="19"/>
                  </a:lnTo>
                  <a:lnTo>
                    <a:pt x="577" y="20"/>
                  </a:lnTo>
                  <a:lnTo>
                    <a:pt x="587" y="23"/>
                  </a:lnTo>
                  <a:lnTo>
                    <a:pt x="596" y="27"/>
                  </a:lnTo>
                  <a:lnTo>
                    <a:pt x="605" y="3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8" name="Freeform 13"/>
            <p:cNvSpPr>
              <a:spLocks noChangeArrowheads="1"/>
            </p:cNvSpPr>
            <p:nvPr/>
          </p:nvSpPr>
          <p:spPr bwMode="auto">
            <a:xfrm>
              <a:off x="75" y="44"/>
              <a:ext cx="66" cy="40"/>
            </a:xfrm>
            <a:custGeom>
              <a:avLst/>
              <a:gdLst>
                <a:gd name="T0" fmla="*/ 197 w 197"/>
                <a:gd name="T1" fmla="*/ 10 h 119"/>
                <a:gd name="T2" fmla="*/ 182 w 197"/>
                <a:gd name="T3" fmla="*/ 18 h 119"/>
                <a:gd name="T4" fmla="*/ 163 w 197"/>
                <a:gd name="T5" fmla="*/ 23 h 119"/>
                <a:gd name="T6" fmla="*/ 144 w 197"/>
                <a:gd name="T7" fmla="*/ 27 h 119"/>
                <a:gd name="T8" fmla="*/ 123 w 197"/>
                <a:gd name="T9" fmla="*/ 31 h 119"/>
                <a:gd name="T10" fmla="*/ 103 w 197"/>
                <a:gd name="T11" fmla="*/ 36 h 119"/>
                <a:gd name="T12" fmla="*/ 85 w 197"/>
                <a:gd name="T13" fmla="*/ 44 h 119"/>
                <a:gd name="T14" fmla="*/ 71 w 197"/>
                <a:gd name="T15" fmla="*/ 55 h 119"/>
                <a:gd name="T16" fmla="*/ 59 w 197"/>
                <a:gd name="T17" fmla="*/ 73 h 119"/>
                <a:gd name="T18" fmla="*/ 53 w 197"/>
                <a:gd name="T19" fmla="*/ 78 h 119"/>
                <a:gd name="T20" fmla="*/ 46 w 197"/>
                <a:gd name="T21" fmla="*/ 86 h 119"/>
                <a:gd name="T22" fmla="*/ 42 w 197"/>
                <a:gd name="T23" fmla="*/ 94 h 119"/>
                <a:gd name="T24" fmla="*/ 39 w 197"/>
                <a:gd name="T25" fmla="*/ 101 h 119"/>
                <a:gd name="T26" fmla="*/ 33 w 197"/>
                <a:gd name="T27" fmla="*/ 109 h 119"/>
                <a:gd name="T28" fmla="*/ 27 w 197"/>
                <a:gd name="T29" fmla="*/ 114 h 119"/>
                <a:gd name="T30" fmla="*/ 19 w 197"/>
                <a:gd name="T31" fmla="*/ 118 h 119"/>
                <a:gd name="T32" fmla="*/ 8 w 197"/>
                <a:gd name="T33" fmla="*/ 119 h 119"/>
                <a:gd name="T34" fmla="*/ 8 w 197"/>
                <a:gd name="T35" fmla="*/ 114 h 119"/>
                <a:gd name="T36" fmla="*/ 7 w 197"/>
                <a:gd name="T37" fmla="*/ 110 h 119"/>
                <a:gd name="T38" fmla="*/ 4 w 197"/>
                <a:gd name="T39" fmla="*/ 106 h 119"/>
                <a:gd name="T40" fmla="*/ 0 w 197"/>
                <a:gd name="T41" fmla="*/ 102 h 119"/>
                <a:gd name="T42" fmla="*/ 8 w 197"/>
                <a:gd name="T43" fmla="*/ 90 h 119"/>
                <a:gd name="T44" fmla="*/ 17 w 197"/>
                <a:gd name="T45" fmla="*/ 77 h 119"/>
                <a:gd name="T46" fmla="*/ 27 w 197"/>
                <a:gd name="T47" fmla="*/ 67 h 119"/>
                <a:gd name="T48" fmla="*/ 39 w 197"/>
                <a:gd name="T49" fmla="*/ 56 h 119"/>
                <a:gd name="T50" fmla="*/ 51 w 197"/>
                <a:gd name="T51" fmla="*/ 47 h 119"/>
                <a:gd name="T52" fmla="*/ 64 w 197"/>
                <a:gd name="T53" fmla="*/ 38 h 119"/>
                <a:gd name="T54" fmla="*/ 76 w 197"/>
                <a:gd name="T55" fmla="*/ 30 h 119"/>
                <a:gd name="T56" fmla="*/ 88 w 197"/>
                <a:gd name="T57" fmla="*/ 21 h 119"/>
                <a:gd name="T58" fmla="*/ 88 w 197"/>
                <a:gd name="T59" fmla="*/ 13 h 119"/>
                <a:gd name="T60" fmla="*/ 103 w 197"/>
                <a:gd name="T61" fmla="*/ 13 h 119"/>
                <a:gd name="T62" fmla="*/ 117 w 197"/>
                <a:gd name="T63" fmla="*/ 10 h 119"/>
                <a:gd name="T64" fmla="*/ 129 w 197"/>
                <a:gd name="T65" fmla="*/ 6 h 119"/>
                <a:gd name="T66" fmla="*/ 144 w 197"/>
                <a:gd name="T67" fmla="*/ 3 h 119"/>
                <a:gd name="T68" fmla="*/ 156 w 197"/>
                <a:gd name="T69" fmla="*/ 0 h 119"/>
                <a:gd name="T70" fmla="*/ 169 w 197"/>
                <a:gd name="T71" fmla="*/ 0 h 119"/>
                <a:gd name="T72" fmla="*/ 183 w 197"/>
                <a:gd name="T73" fmla="*/ 3 h 119"/>
                <a:gd name="T74" fmla="*/ 197 w 197"/>
                <a:gd name="T75" fmla="*/ 10 h 11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97"/>
                <a:gd name="T115" fmla="*/ 0 h 119"/>
                <a:gd name="T116" fmla="*/ 197 w 197"/>
                <a:gd name="T117" fmla="*/ 119 h 11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97" h="119">
                  <a:moveTo>
                    <a:pt x="197" y="10"/>
                  </a:moveTo>
                  <a:lnTo>
                    <a:pt x="182" y="18"/>
                  </a:lnTo>
                  <a:lnTo>
                    <a:pt x="163" y="23"/>
                  </a:lnTo>
                  <a:lnTo>
                    <a:pt x="144" y="27"/>
                  </a:lnTo>
                  <a:lnTo>
                    <a:pt x="123" y="31"/>
                  </a:lnTo>
                  <a:lnTo>
                    <a:pt x="103" y="36"/>
                  </a:lnTo>
                  <a:lnTo>
                    <a:pt x="85" y="44"/>
                  </a:lnTo>
                  <a:lnTo>
                    <a:pt x="71" y="55"/>
                  </a:lnTo>
                  <a:lnTo>
                    <a:pt x="59" y="73"/>
                  </a:lnTo>
                  <a:lnTo>
                    <a:pt x="53" y="78"/>
                  </a:lnTo>
                  <a:lnTo>
                    <a:pt x="46" y="86"/>
                  </a:lnTo>
                  <a:lnTo>
                    <a:pt x="42" y="94"/>
                  </a:lnTo>
                  <a:lnTo>
                    <a:pt x="39" y="101"/>
                  </a:lnTo>
                  <a:lnTo>
                    <a:pt x="33" y="109"/>
                  </a:lnTo>
                  <a:lnTo>
                    <a:pt x="27" y="114"/>
                  </a:lnTo>
                  <a:lnTo>
                    <a:pt x="19" y="118"/>
                  </a:lnTo>
                  <a:lnTo>
                    <a:pt x="8" y="119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4" y="106"/>
                  </a:lnTo>
                  <a:lnTo>
                    <a:pt x="0" y="102"/>
                  </a:lnTo>
                  <a:lnTo>
                    <a:pt x="8" y="90"/>
                  </a:lnTo>
                  <a:lnTo>
                    <a:pt x="17" y="77"/>
                  </a:lnTo>
                  <a:lnTo>
                    <a:pt x="27" y="67"/>
                  </a:lnTo>
                  <a:lnTo>
                    <a:pt x="39" y="56"/>
                  </a:lnTo>
                  <a:lnTo>
                    <a:pt x="51" y="47"/>
                  </a:lnTo>
                  <a:lnTo>
                    <a:pt x="64" y="38"/>
                  </a:lnTo>
                  <a:lnTo>
                    <a:pt x="76" y="30"/>
                  </a:lnTo>
                  <a:lnTo>
                    <a:pt x="88" y="21"/>
                  </a:lnTo>
                  <a:lnTo>
                    <a:pt x="88" y="13"/>
                  </a:lnTo>
                  <a:lnTo>
                    <a:pt x="103" y="13"/>
                  </a:lnTo>
                  <a:lnTo>
                    <a:pt x="117" y="10"/>
                  </a:lnTo>
                  <a:lnTo>
                    <a:pt x="129" y="6"/>
                  </a:lnTo>
                  <a:lnTo>
                    <a:pt x="144" y="3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19" name="Freeform 14"/>
            <p:cNvSpPr>
              <a:spLocks noChangeArrowheads="1"/>
            </p:cNvSpPr>
            <p:nvPr/>
          </p:nvSpPr>
          <p:spPr bwMode="auto">
            <a:xfrm>
              <a:off x="119" y="78"/>
              <a:ext cx="76" cy="133"/>
            </a:xfrm>
            <a:custGeom>
              <a:avLst/>
              <a:gdLst>
                <a:gd name="T0" fmla="*/ 228 w 228"/>
                <a:gd name="T1" fmla="*/ 47 h 397"/>
                <a:gd name="T2" fmla="*/ 208 w 228"/>
                <a:gd name="T3" fmla="*/ 54 h 397"/>
                <a:gd name="T4" fmla="*/ 187 w 228"/>
                <a:gd name="T5" fmla="*/ 57 h 397"/>
                <a:gd name="T6" fmla="*/ 167 w 228"/>
                <a:gd name="T7" fmla="*/ 56 h 397"/>
                <a:gd name="T8" fmla="*/ 145 w 228"/>
                <a:gd name="T9" fmla="*/ 53 h 397"/>
                <a:gd name="T10" fmla="*/ 123 w 228"/>
                <a:gd name="T11" fmla="*/ 52 h 397"/>
                <a:gd name="T12" fmla="*/ 103 w 228"/>
                <a:gd name="T13" fmla="*/ 53 h 397"/>
                <a:gd name="T14" fmla="*/ 82 w 228"/>
                <a:gd name="T15" fmla="*/ 59 h 397"/>
                <a:gd name="T16" fmla="*/ 62 w 228"/>
                <a:gd name="T17" fmla="*/ 72 h 397"/>
                <a:gd name="T18" fmla="*/ 57 w 228"/>
                <a:gd name="T19" fmla="*/ 80 h 397"/>
                <a:gd name="T20" fmla="*/ 50 w 228"/>
                <a:gd name="T21" fmla="*/ 86 h 397"/>
                <a:gd name="T22" fmla="*/ 45 w 228"/>
                <a:gd name="T23" fmla="*/ 94 h 397"/>
                <a:gd name="T24" fmla="*/ 39 w 228"/>
                <a:gd name="T25" fmla="*/ 102 h 397"/>
                <a:gd name="T26" fmla="*/ 34 w 228"/>
                <a:gd name="T27" fmla="*/ 111 h 397"/>
                <a:gd name="T28" fmla="*/ 31 w 228"/>
                <a:gd name="T29" fmla="*/ 120 h 397"/>
                <a:gd name="T30" fmla="*/ 31 w 228"/>
                <a:gd name="T31" fmla="*/ 130 h 397"/>
                <a:gd name="T32" fmla="*/ 35 w 228"/>
                <a:gd name="T33" fmla="*/ 141 h 397"/>
                <a:gd name="T34" fmla="*/ 40 w 228"/>
                <a:gd name="T35" fmla="*/ 169 h 397"/>
                <a:gd name="T36" fmla="*/ 43 w 228"/>
                <a:gd name="T37" fmla="*/ 195 h 397"/>
                <a:gd name="T38" fmla="*/ 46 w 228"/>
                <a:gd name="T39" fmla="*/ 222 h 397"/>
                <a:gd name="T40" fmla="*/ 53 w 228"/>
                <a:gd name="T41" fmla="*/ 253 h 397"/>
                <a:gd name="T42" fmla="*/ 62 w 228"/>
                <a:gd name="T43" fmla="*/ 276 h 397"/>
                <a:gd name="T44" fmla="*/ 76 w 228"/>
                <a:gd name="T45" fmla="*/ 296 h 397"/>
                <a:gd name="T46" fmla="*/ 91 w 228"/>
                <a:gd name="T47" fmla="*/ 311 h 397"/>
                <a:gd name="T48" fmla="*/ 110 w 228"/>
                <a:gd name="T49" fmla="*/ 324 h 397"/>
                <a:gd name="T50" fmla="*/ 131 w 228"/>
                <a:gd name="T51" fmla="*/ 336 h 397"/>
                <a:gd name="T52" fmla="*/ 154 w 228"/>
                <a:gd name="T53" fmla="*/ 345 h 397"/>
                <a:gd name="T54" fmla="*/ 177 w 228"/>
                <a:gd name="T55" fmla="*/ 354 h 397"/>
                <a:gd name="T56" fmla="*/ 200 w 228"/>
                <a:gd name="T57" fmla="*/ 363 h 397"/>
                <a:gd name="T58" fmla="*/ 204 w 228"/>
                <a:gd name="T59" fmla="*/ 375 h 397"/>
                <a:gd name="T60" fmla="*/ 201 w 228"/>
                <a:gd name="T61" fmla="*/ 386 h 397"/>
                <a:gd name="T62" fmla="*/ 194 w 228"/>
                <a:gd name="T63" fmla="*/ 393 h 397"/>
                <a:gd name="T64" fmla="*/ 181 w 228"/>
                <a:gd name="T65" fmla="*/ 397 h 397"/>
                <a:gd name="T66" fmla="*/ 163 w 228"/>
                <a:gd name="T67" fmla="*/ 395 h 397"/>
                <a:gd name="T68" fmla="*/ 145 w 228"/>
                <a:gd name="T69" fmla="*/ 392 h 397"/>
                <a:gd name="T70" fmla="*/ 128 w 228"/>
                <a:gd name="T71" fmla="*/ 387 h 397"/>
                <a:gd name="T72" fmla="*/ 112 w 228"/>
                <a:gd name="T73" fmla="*/ 381 h 397"/>
                <a:gd name="T74" fmla="*/ 95 w 228"/>
                <a:gd name="T75" fmla="*/ 373 h 397"/>
                <a:gd name="T76" fmla="*/ 80 w 228"/>
                <a:gd name="T77" fmla="*/ 365 h 397"/>
                <a:gd name="T78" fmla="*/ 66 w 228"/>
                <a:gd name="T79" fmla="*/ 355 h 397"/>
                <a:gd name="T80" fmla="*/ 53 w 228"/>
                <a:gd name="T81" fmla="*/ 343 h 397"/>
                <a:gd name="T82" fmla="*/ 40 w 228"/>
                <a:gd name="T83" fmla="*/ 305 h 397"/>
                <a:gd name="T84" fmla="*/ 25 w 228"/>
                <a:gd name="T85" fmla="*/ 264 h 397"/>
                <a:gd name="T86" fmla="*/ 12 w 228"/>
                <a:gd name="T87" fmla="*/ 221 h 397"/>
                <a:gd name="T88" fmla="*/ 3 w 228"/>
                <a:gd name="T89" fmla="*/ 178 h 397"/>
                <a:gd name="T90" fmla="*/ 0 w 228"/>
                <a:gd name="T91" fmla="*/ 135 h 397"/>
                <a:gd name="T92" fmla="*/ 7 w 228"/>
                <a:gd name="T93" fmla="*/ 93 h 397"/>
                <a:gd name="T94" fmla="*/ 25 w 228"/>
                <a:gd name="T95" fmla="*/ 53 h 397"/>
                <a:gd name="T96" fmla="*/ 57 w 228"/>
                <a:gd name="T97" fmla="*/ 17 h 397"/>
                <a:gd name="T98" fmla="*/ 73 w 228"/>
                <a:gd name="T99" fmla="*/ 11 h 397"/>
                <a:gd name="T100" fmla="*/ 91 w 228"/>
                <a:gd name="T101" fmla="*/ 7 h 397"/>
                <a:gd name="T102" fmla="*/ 110 w 228"/>
                <a:gd name="T103" fmla="*/ 3 h 397"/>
                <a:gd name="T104" fmla="*/ 128 w 228"/>
                <a:gd name="T105" fmla="*/ 0 h 397"/>
                <a:gd name="T106" fmla="*/ 147 w 228"/>
                <a:gd name="T107" fmla="*/ 0 h 397"/>
                <a:gd name="T108" fmla="*/ 167 w 228"/>
                <a:gd name="T109" fmla="*/ 2 h 397"/>
                <a:gd name="T110" fmla="*/ 183 w 228"/>
                <a:gd name="T111" fmla="*/ 7 h 397"/>
                <a:gd name="T112" fmla="*/ 200 w 228"/>
                <a:gd name="T113" fmla="*/ 15 h 397"/>
                <a:gd name="T114" fmla="*/ 211 w 228"/>
                <a:gd name="T115" fmla="*/ 21 h 397"/>
                <a:gd name="T116" fmla="*/ 219 w 228"/>
                <a:gd name="T117" fmla="*/ 29 h 397"/>
                <a:gd name="T118" fmla="*/ 223 w 228"/>
                <a:gd name="T119" fmla="*/ 39 h 397"/>
                <a:gd name="T120" fmla="*/ 228 w 228"/>
                <a:gd name="T121" fmla="*/ 47 h 3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8"/>
                <a:gd name="T184" fmla="*/ 0 h 397"/>
                <a:gd name="T185" fmla="*/ 228 w 228"/>
                <a:gd name="T186" fmla="*/ 397 h 39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8" h="397">
                  <a:moveTo>
                    <a:pt x="228" y="47"/>
                  </a:moveTo>
                  <a:lnTo>
                    <a:pt x="208" y="54"/>
                  </a:lnTo>
                  <a:lnTo>
                    <a:pt x="187" y="57"/>
                  </a:lnTo>
                  <a:lnTo>
                    <a:pt x="167" y="56"/>
                  </a:lnTo>
                  <a:lnTo>
                    <a:pt x="145" y="53"/>
                  </a:lnTo>
                  <a:lnTo>
                    <a:pt x="123" y="52"/>
                  </a:lnTo>
                  <a:lnTo>
                    <a:pt x="103" y="53"/>
                  </a:lnTo>
                  <a:lnTo>
                    <a:pt x="82" y="59"/>
                  </a:lnTo>
                  <a:lnTo>
                    <a:pt x="62" y="72"/>
                  </a:lnTo>
                  <a:lnTo>
                    <a:pt x="57" y="80"/>
                  </a:lnTo>
                  <a:lnTo>
                    <a:pt x="50" y="86"/>
                  </a:lnTo>
                  <a:lnTo>
                    <a:pt x="45" y="94"/>
                  </a:lnTo>
                  <a:lnTo>
                    <a:pt x="39" y="102"/>
                  </a:lnTo>
                  <a:lnTo>
                    <a:pt x="34" y="111"/>
                  </a:lnTo>
                  <a:lnTo>
                    <a:pt x="31" y="120"/>
                  </a:lnTo>
                  <a:lnTo>
                    <a:pt x="31" y="130"/>
                  </a:lnTo>
                  <a:lnTo>
                    <a:pt x="35" y="141"/>
                  </a:lnTo>
                  <a:lnTo>
                    <a:pt x="40" y="169"/>
                  </a:lnTo>
                  <a:lnTo>
                    <a:pt x="43" y="195"/>
                  </a:lnTo>
                  <a:lnTo>
                    <a:pt x="46" y="222"/>
                  </a:lnTo>
                  <a:lnTo>
                    <a:pt x="53" y="253"/>
                  </a:lnTo>
                  <a:lnTo>
                    <a:pt x="62" y="276"/>
                  </a:lnTo>
                  <a:lnTo>
                    <a:pt x="76" y="296"/>
                  </a:lnTo>
                  <a:lnTo>
                    <a:pt x="91" y="311"/>
                  </a:lnTo>
                  <a:lnTo>
                    <a:pt x="110" y="324"/>
                  </a:lnTo>
                  <a:lnTo>
                    <a:pt x="131" y="336"/>
                  </a:lnTo>
                  <a:lnTo>
                    <a:pt x="154" y="345"/>
                  </a:lnTo>
                  <a:lnTo>
                    <a:pt x="177" y="354"/>
                  </a:lnTo>
                  <a:lnTo>
                    <a:pt x="200" y="363"/>
                  </a:lnTo>
                  <a:lnTo>
                    <a:pt x="204" y="375"/>
                  </a:lnTo>
                  <a:lnTo>
                    <a:pt x="201" y="386"/>
                  </a:lnTo>
                  <a:lnTo>
                    <a:pt x="194" y="393"/>
                  </a:lnTo>
                  <a:lnTo>
                    <a:pt x="181" y="397"/>
                  </a:lnTo>
                  <a:lnTo>
                    <a:pt x="163" y="395"/>
                  </a:lnTo>
                  <a:lnTo>
                    <a:pt x="145" y="392"/>
                  </a:lnTo>
                  <a:lnTo>
                    <a:pt x="128" y="387"/>
                  </a:lnTo>
                  <a:lnTo>
                    <a:pt x="112" y="381"/>
                  </a:lnTo>
                  <a:lnTo>
                    <a:pt x="95" y="373"/>
                  </a:lnTo>
                  <a:lnTo>
                    <a:pt x="80" y="365"/>
                  </a:lnTo>
                  <a:lnTo>
                    <a:pt x="66" y="355"/>
                  </a:lnTo>
                  <a:lnTo>
                    <a:pt x="53" y="343"/>
                  </a:lnTo>
                  <a:lnTo>
                    <a:pt x="40" y="305"/>
                  </a:lnTo>
                  <a:lnTo>
                    <a:pt x="25" y="264"/>
                  </a:lnTo>
                  <a:lnTo>
                    <a:pt x="12" y="221"/>
                  </a:lnTo>
                  <a:lnTo>
                    <a:pt x="3" y="178"/>
                  </a:lnTo>
                  <a:lnTo>
                    <a:pt x="0" y="135"/>
                  </a:lnTo>
                  <a:lnTo>
                    <a:pt x="7" y="93"/>
                  </a:lnTo>
                  <a:lnTo>
                    <a:pt x="25" y="53"/>
                  </a:lnTo>
                  <a:lnTo>
                    <a:pt x="57" y="17"/>
                  </a:lnTo>
                  <a:lnTo>
                    <a:pt x="73" y="11"/>
                  </a:lnTo>
                  <a:lnTo>
                    <a:pt x="91" y="7"/>
                  </a:lnTo>
                  <a:lnTo>
                    <a:pt x="110" y="3"/>
                  </a:lnTo>
                  <a:lnTo>
                    <a:pt x="128" y="0"/>
                  </a:lnTo>
                  <a:lnTo>
                    <a:pt x="147" y="0"/>
                  </a:lnTo>
                  <a:lnTo>
                    <a:pt x="167" y="2"/>
                  </a:lnTo>
                  <a:lnTo>
                    <a:pt x="183" y="7"/>
                  </a:lnTo>
                  <a:lnTo>
                    <a:pt x="200" y="15"/>
                  </a:lnTo>
                  <a:lnTo>
                    <a:pt x="211" y="21"/>
                  </a:lnTo>
                  <a:lnTo>
                    <a:pt x="219" y="29"/>
                  </a:lnTo>
                  <a:lnTo>
                    <a:pt x="223" y="39"/>
                  </a:lnTo>
                  <a:lnTo>
                    <a:pt x="22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0" name="Freeform 15"/>
            <p:cNvSpPr>
              <a:spLocks noChangeArrowheads="1"/>
            </p:cNvSpPr>
            <p:nvPr/>
          </p:nvSpPr>
          <p:spPr bwMode="auto">
            <a:xfrm>
              <a:off x="504" y="116"/>
              <a:ext cx="11" cy="57"/>
            </a:xfrm>
            <a:custGeom>
              <a:avLst/>
              <a:gdLst>
                <a:gd name="T0" fmla="*/ 0 w 32"/>
                <a:gd name="T1" fmla="*/ 169 h 169"/>
                <a:gd name="T2" fmla="*/ 6 w 32"/>
                <a:gd name="T3" fmla="*/ 116 h 169"/>
                <a:gd name="T4" fmla="*/ 1 w 32"/>
                <a:gd name="T5" fmla="*/ 90 h 169"/>
                <a:gd name="T6" fmla="*/ 2 w 32"/>
                <a:gd name="T7" fmla="*/ 57 h 169"/>
                <a:gd name="T8" fmla="*/ 10 w 32"/>
                <a:gd name="T9" fmla="*/ 25 h 169"/>
                <a:gd name="T10" fmla="*/ 24 w 32"/>
                <a:gd name="T11" fmla="*/ 0 h 169"/>
                <a:gd name="T12" fmla="*/ 30 w 32"/>
                <a:gd name="T13" fmla="*/ 16 h 169"/>
                <a:gd name="T14" fmla="*/ 32 w 32"/>
                <a:gd name="T15" fmla="*/ 35 h 169"/>
                <a:gd name="T16" fmla="*/ 30 w 32"/>
                <a:gd name="T17" fmla="*/ 58 h 169"/>
                <a:gd name="T18" fmla="*/ 25 w 32"/>
                <a:gd name="T19" fmla="*/ 82 h 169"/>
                <a:gd name="T20" fmla="*/ 19 w 32"/>
                <a:gd name="T21" fmla="*/ 108 h 169"/>
                <a:gd name="T22" fmla="*/ 12 w 32"/>
                <a:gd name="T23" fmla="*/ 132 h 169"/>
                <a:gd name="T24" fmla="*/ 5 w 32"/>
                <a:gd name="T25" fmla="*/ 153 h 169"/>
                <a:gd name="T26" fmla="*/ 0 w 32"/>
                <a:gd name="T27" fmla="*/ 169 h 1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69"/>
                <a:gd name="T44" fmla="*/ 32 w 32"/>
                <a:gd name="T45" fmla="*/ 169 h 1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69">
                  <a:moveTo>
                    <a:pt x="0" y="169"/>
                  </a:moveTo>
                  <a:lnTo>
                    <a:pt x="6" y="116"/>
                  </a:lnTo>
                  <a:lnTo>
                    <a:pt x="1" y="90"/>
                  </a:lnTo>
                  <a:lnTo>
                    <a:pt x="2" y="57"/>
                  </a:lnTo>
                  <a:lnTo>
                    <a:pt x="10" y="25"/>
                  </a:lnTo>
                  <a:lnTo>
                    <a:pt x="24" y="0"/>
                  </a:lnTo>
                  <a:lnTo>
                    <a:pt x="30" y="16"/>
                  </a:lnTo>
                  <a:lnTo>
                    <a:pt x="32" y="35"/>
                  </a:lnTo>
                  <a:lnTo>
                    <a:pt x="30" y="58"/>
                  </a:lnTo>
                  <a:lnTo>
                    <a:pt x="25" y="82"/>
                  </a:lnTo>
                  <a:lnTo>
                    <a:pt x="19" y="108"/>
                  </a:lnTo>
                  <a:lnTo>
                    <a:pt x="12" y="132"/>
                  </a:lnTo>
                  <a:lnTo>
                    <a:pt x="5" y="153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1" name="Freeform 16"/>
            <p:cNvSpPr>
              <a:spLocks noChangeArrowheads="1"/>
            </p:cNvSpPr>
            <p:nvPr/>
          </p:nvSpPr>
          <p:spPr bwMode="auto">
            <a:xfrm>
              <a:off x="285" y="117"/>
              <a:ext cx="26" cy="41"/>
            </a:xfrm>
            <a:custGeom>
              <a:avLst/>
              <a:gdLst>
                <a:gd name="T0" fmla="*/ 77 w 78"/>
                <a:gd name="T1" fmla="*/ 19 h 123"/>
                <a:gd name="T2" fmla="*/ 70 w 78"/>
                <a:gd name="T3" fmla="*/ 27 h 123"/>
                <a:gd name="T4" fmla="*/ 76 w 78"/>
                <a:gd name="T5" fmla="*/ 49 h 123"/>
                <a:gd name="T6" fmla="*/ 78 w 78"/>
                <a:gd name="T7" fmla="*/ 74 h 123"/>
                <a:gd name="T8" fmla="*/ 76 w 78"/>
                <a:gd name="T9" fmla="*/ 98 h 123"/>
                <a:gd name="T10" fmla="*/ 63 w 78"/>
                <a:gd name="T11" fmla="*/ 115 h 123"/>
                <a:gd name="T12" fmla="*/ 54 w 78"/>
                <a:gd name="T13" fmla="*/ 122 h 123"/>
                <a:gd name="T14" fmla="*/ 45 w 78"/>
                <a:gd name="T15" fmla="*/ 123 h 123"/>
                <a:gd name="T16" fmla="*/ 38 w 78"/>
                <a:gd name="T17" fmla="*/ 122 h 123"/>
                <a:gd name="T18" fmla="*/ 32 w 78"/>
                <a:gd name="T19" fmla="*/ 119 h 123"/>
                <a:gd name="T20" fmla="*/ 26 w 78"/>
                <a:gd name="T21" fmla="*/ 114 h 123"/>
                <a:gd name="T22" fmla="*/ 21 w 78"/>
                <a:gd name="T23" fmla="*/ 109 h 123"/>
                <a:gd name="T24" fmla="*/ 14 w 78"/>
                <a:gd name="T25" fmla="*/ 105 h 123"/>
                <a:gd name="T26" fmla="*/ 8 w 78"/>
                <a:gd name="T27" fmla="*/ 101 h 123"/>
                <a:gd name="T28" fmla="*/ 0 w 78"/>
                <a:gd name="T29" fmla="*/ 77 h 123"/>
                <a:gd name="T30" fmla="*/ 1 w 78"/>
                <a:gd name="T31" fmla="*/ 55 h 123"/>
                <a:gd name="T32" fmla="*/ 8 w 78"/>
                <a:gd name="T33" fmla="*/ 35 h 123"/>
                <a:gd name="T34" fmla="*/ 13 w 78"/>
                <a:gd name="T35" fmla="*/ 11 h 123"/>
                <a:gd name="T36" fmla="*/ 21 w 78"/>
                <a:gd name="T37" fmla="*/ 5 h 123"/>
                <a:gd name="T38" fmla="*/ 28 w 78"/>
                <a:gd name="T39" fmla="*/ 1 h 123"/>
                <a:gd name="T40" fmla="*/ 38 w 78"/>
                <a:gd name="T41" fmla="*/ 0 h 123"/>
                <a:gd name="T42" fmla="*/ 47 w 78"/>
                <a:gd name="T43" fmla="*/ 0 h 123"/>
                <a:gd name="T44" fmla="*/ 56 w 78"/>
                <a:gd name="T45" fmla="*/ 3 h 123"/>
                <a:gd name="T46" fmla="*/ 64 w 78"/>
                <a:gd name="T47" fmla="*/ 6 h 123"/>
                <a:gd name="T48" fmla="*/ 72 w 78"/>
                <a:gd name="T49" fmla="*/ 11 h 123"/>
                <a:gd name="T50" fmla="*/ 77 w 78"/>
                <a:gd name="T51" fmla="*/ 19 h 12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8"/>
                <a:gd name="T79" fmla="*/ 0 h 123"/>
                <a:gd name="T80" fmla="*/ 78 w 78"/>
                <a:gd name="T81" fmla="*/ 123 h 12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8" h="123">
                  <a:moveTo>
                    <a:pt x="77" y="19"/>
                  </a:moveTo>
                  <a:lnTo>
                    <a:pt x="70" y="27"/>
                  </a:lnTo>
                  <a:lnTo>
                    <a:pt x="76" y="49"/>
                  </a:lnTo>
                  <a:lnTo>
                    <a:pt x="78" y="74"/>
                  </a:lnTo>
                  <a:lnTo>
                    <a:pt x="76" y="98"/>
                  </a:lnTo>
                  <a:lnTo>
                    <a:pt x="63" y="115"/>
                  </a:lnTo>
                  <a:lnTo>
                    <a:pt x="54" y="122"/>
                  </a:lnTo>
                  <a:lnTo>
                    <a:pt x="45" y="123"/>
                  </a:lnTo>
                  <a:lnTo>
                    <a:pt x="38" y="122"/>
                  </a:lnTo>
                  <a:lnTo>
                    <a:pt x="32" y="119"/>
                  </a:lnTo>
                  <a:lnTo>
                    <a:pt x="26" y="114"/>
                  </a:lnTo>
                  <a:lnTo>
                    <a:pt x="21" y="109"/>
                  </a:lnTo>
                  <a:lnTo>
                    <a:pt x="14" y="105"/>
                  </a:lnTo>
                  <a:lnTo>
                    <a:pt x="8" y="101"/>
                  </a:lnTo>
                  <a:lnTo>
                    <a:pt x="0" y="77"/>
                  </a:lnTo>
                  <a:lnTo>
                    <a:pt x="1" y="55"/>
                  </a:lnTo>
                  <a:lnTo>
                    <a:pt x="8" y="35"/>
                  </a:lnTo>
                  <a:lnTo>
                    <a:pt x="13" y="11"/>
                  </a:lnTo>
                  <a:lnTo>
                    <a:pt x="21" y="5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6" y="3"/>
                  </a:lnTo>
                  <a:lnTo>
                    <a:pt x="64" y="6"/>
                  </a:lnTo>
                  <a:lnTo>
                    <a:pt x="72" y="11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2" name="Freeform 17"/>
            <p:cNvSpPr>
              <a:spLocks noChangeArrowheads="1"/>
            </p:cNvSpPr>
            <p:nvPr/>
          </p:nvSpPr>
          <p:spPr bwMode="auto">
            <a:xfrm>
              <a:off x="655" y="128"/>
              <a:ext cx="108" cy="69"/>
            </a:xfrm>
            <a:custGeom>
              <a:avLst/>
              <a:gdLst>
                <a:gd name="T0" fmla="*/ 173 w 325"/>
                <a:gd name="T1" fmla="*/ 104 h 207"/>
                <a:gd name="T2" fmla="*/ 192 w 325"/>
                <a:gd name="T3" fmla="*/ 115 h 207"/>
                <a:gd name="T4" fmla="*/ 211 w 325"/>
                <a:gd name="T5" fmla="*/ 127 h 207"/>
                <a:gd name="T6" fmla="*/ 229 w 325"/>
                <a:gd name="T7" fmla="*/ 138 h 207"/>
                <a:gd name="T8" fmla="*/ 249 w 325"/>
                <a:gd name="T9" fmla="*/ 151 h 207"/>
                <a:gd name="T10" fmla="*/ 266 w 325"/>
                <a:gd name="T11" fmla="*/ 162 h 207"/>
                <a:gd name="T12" fmla="*/ 284 w 325"/>
                <a:gd name="T13" fmla="*/ 175 h 207"/>
                <a:gd name="T14" fmla="*/ 304 w 325"/>
                <a:gd name="T15" fmla="*/ 188 h 207"/>
                <a:gd name="T16" fmla="*/ 323 w 325"/>
                <a:gd name="T17" fmla="*/ 200 h 207"/>
                <a:gd name="T18" fmla="*/ 325 w 325"/>
                <a:gd name="T19" fmla="*/ 207 h 207"/>
                <a:gd name="T20" fmla="*/ 314 w 325"/>
                <a:gd name="T21" fmla="*/ 202 h 207"/>
                <a:gd name="T22" fmla="*/ 300 w 325"/>
                <a:gd name="T23" fmla="*/ 196 h 207"/>
                <a:gd name="T24" fmla="*/ 282 w 325"/>
                <a:gd name="T25" fmla="*/ 187 h 207"/>
                <a:gd name="T26" fmla="*/ 261 w 325"/>
                <a:gd name="T27" fmla="*/ 175 h 207"/>
                <a:gd name="T28" fmla="*/ 240 w 325"/>
                <a:gd name="T29" fmla="*/ 162 h 207"/>
                <a:gd name="T30" fmla="*/ 217 w 325"/>
                <a:gd name="T31" fmla="*/ 150 h 207"/>
                <a:gd name="T32" fmla="*/ 192 w 325"/>
                <a:gd name="T33" fmla="*/ 134 h 207"/>
                <a:gd name="T34" fmla="*/ 167 w 325"/>
                <a:gd name="T35" fmla="*/ 120 h 207"/>
                <a:gd name="T36" fmla="*/ 141 w 325"/>
                <a:gd name="T37" fmla="*/ 105 h 207"/>
                <a:gd name="T38" fmla="*/ 117 w 325"/>
                <a:gd name="T39" fmla="*/ 91 h 207"/>
                <a:gd name="T40" fmla="*/ 92 w 325"/>
                <a:gd name="T41" fmla="*/ 77 h 207"/>
                <a:gd name="T42" fmla="*/ 69 w 325"/>
                <a:gd name="T43" fmla="*/ 63 h 207"/>
                <a:gd name="T44" fmla="*/ 49 w 325"/>
                <a:gd name="T45" fmla="*/ 51 h 207"/>
                <a:gd name="T46" fmla="*/ 30 w 325"/>
                <a:gd name="T47" fmla="*/ 40 h 207"/>
                <a:gd name="T48" fmla="*/ 13 w 325"/>
                <a:gd name="T49" fmla="*/ 31 h 207"/>
                <a:gd name="T50" fmla="*/ 0 w 325"/>
                <a:gd name="T51" fmla="*/ 24 h 207"/>
                <a:gd name="T52" fmla="*/ 0 w 325"/>
                <a:gd name="T53" fmla="*/ 17 h 207"/>
                <a:gd name="T54" fmla="*/ 2 w 325"/>
                <a:gd name="T55" fmla="*/ 8 h 207"/>
                <a:gd name="T56" fmla="*/ 5 w 325"/>
                <a:gd name="T57" fmla="*/ 3 h 207"/>
                <a:gd name="T58" fmla="*/ 12 w 325"/>
                <a:gd name="T59" fmla="*/ 0 h 207"/>
                <a:gd name="T60" fmla="*/ 37 w 325"/>
                <a:gd name="T61" fmla="*/ 5 h 207"/>
                <a:gd name="T62" fmla="*/ 58 w 325"/>
                <a:gd name="T63" fmla="*/ 17 h 207"/>
                <a:gd name="T64" fmla="*/ 77 w 325"/>
                <a:gd name="T65" fmla="*/ 31 h 207"/>
                <a:gd name="T66" fmla="*/ 94 w 325"/>
                <a:gd name="T67" fmla="*/ 47 h 207"/>
                <a:gd name="T68" fmla="*/ 110 w 325"/>
                <a:gd name="T69" fmla="*/ 65 h 207"/>
                <a:gd name="T70" fmla="*/ 128 w 325"/>
                <a:gd name="T71" fmla="*/ 81 h 207"/>
                <a:gd name="T72" fmla="*/ 149 w 325"/>
                <a:gd name="T73" fmla="*/ 95 h 207"/>
                <a:gd name="T74" fmla="*/ 173 w 325"/>
                <a:gd name="T75" fmla="*/ 104 h 2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5"/>
                <a:gd name="T115" fmla="*/ 0 h 207"/>
                <a:gd name="T116" fmla="*/ 325 w 325"/>
                <a:gd name="T117" fmla="*/ 207 h 2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5" h="207">
                  <a:moveTo>
                    <a:pt x="173" y="104"/>
                  </a:moveTo>
                  <a:lnTo>
                    <a:pt x="192" y="115"/>
                  </a:lnTo>
                  <a:lnTo>
                    <a:pt x="211" y="127"/>
                  </a:lnTo>
                  <a:lnTo>
                    <a:pt x="229" y="138"/>
                  </a:lnTo>
                  <a:lnTo>
                    <a:pt x="249" y="151"/>
                  </a:lnTo>
                  <a:lnTo>
                    <a:pt x="266" y="162"/>
                  </a:lnTo>
                  <a:lnTo>
                    <a:pt x="284" y="175"/>
                  </a:lnTo>
                  <a:lnTo>
                    <a:pt x="304" y="188"/>
                  </a:lnTo>
                  <a:lnTo>
                    <a:pt x="323" y="200"/>
                  </a:lnTo>
                  <a:lnTo>
                    <a:pt x="325" y="207"/>
                  </a:lnTo>
                  <a:lnTo>
                    <a:pt x="314" y="202"/>
                  </a:lnTo>
                  <a:lnTo>
                    <a:pt x="300" y="196"/>
                  </a:lnTo>
                  <a:lnTo>
                    <a:pt x="282" y="187"/>
                  </a:lnTo>
                  <a:lnTo>
                    <a:pt x="261" y="175"/>
                  </a:lnTo>
                  <a:lnTo>
                    <a:pt x="240" y="162"/>
                  </a:lnTo>
                  <a:lnTo>
                    <a:pt x="217" y="150"/>
                  </a:lnTo>
                  <a:lnTo>
                    <a:pt x="192" y="134"/>
                  </a:lnTo>
                  <a:lnTo>
                    <a:pt x="167" y="120"/>
                  </a:lnTo>
                  <a:lnTo>
                    <a:pt x="141" y="105"/>
                  </a:lnTo>
                  <a:lnTo>
                    <a:pt x="117" y="91"/>
                  </a:lnTo>
                  <a:lnTo>
                    <a:pt x="92" y="77"/>
                  </a:lnTo>
                  <a:lnTo>
                    <a:pt x="69" y="63"/>
                  </a:lnTo>
                  <a:lnTo>
                    <a:pt x="49" y="51"/>
                  </a:lnTo>
                  <a:lnTo>
                    <a:pt x="30" y="40"/>
                  </a:lnTo>
                  <a:lnTo>
                    <a:pt x="13" y="31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2" y="8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7" y="5"/>
                  </a:lnTo>
                  <a:lnTo>
                    <a:pt x="58" y="17"/>
                  </a:lnTo>
                  <a:lnTo>
                    <a:pt x="77" y="31"/>
                  </a:lnTo>
                  <a:lnTo>
                    <a:pt x="94" y="47"/>
                  </a:lnTo>
                  <a:lnTo>
                    <a:pt x="110" y="65"/>
                  </a:lnTo>
                  <a:lnTo>
                    <a:pt x="128" y="81"/>
                  </a:lnTo>
                  <a:lnTo>
                    <a:pt x="149" y="95"/>
                  </a:lnTo>
                  <a:lnTo>
                    <a:pt x="173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3" name="Freeform 18"/>
            <p:cNvSpPr>
              <a:spLocks noChangeArrowheads="1"/>
            </p:cNvSpPr>
            <p:nvPr/>
          </p:nvSpPr>
          <p:spPr bwMode="auto">
            <a:xfrm>
              <a:off x="177" y="137"/>
              <a:ext cx="37" cy="37"/>
            </a:xfrm>
            <a:custGeom>
              <a:avLst/>
              <a:gdLst>
                <a:gd name="T0" fmla="*/ 108 w 109"/>
                <a:gd name="T1" fmla="*/ 71 h 111"/>
                <a:gd name="T2" fmla="*/ 109 w 109"/>
                <a:gd name="T3" fmla="*/ 87 h 111"/>
                <a:gd name="T4" fmla="*/ 103 w 109"/>
                <a:gd name="T5" fmla="*/ 96 h 111"/>
                <a:gd name="T6" fmla="*/ 91 w 109"/>
                <a:gd name="T7" fmla="*/ 103 h 111"/>
                <a:gd name="T8" fmla="*/ 78 w 109"/>
                <a:gd name="T9" fmla="*/ 109 h 111"/>
                <a:gd name="T10" fmla="*/ 58 w 109"/>
                <a:gd name="T11" fmla="*/ 111 h 111"/>
                <a:gd name="T12" fmla="*/ 44 w 109"/>
                <a:gd name="T13" fmla="*/ 109 h 111"/>
                <a:gd name="T14" fmla="*/ 32 w 109"/>
                <a:gd name="T15" fmla="*/ 100 h 111"/>
                <a:gd name="T16" fmla="*/ 25 w 109"/>
                <a:gd name="T17" fmla="*/ 88 h 111"/>
                <a:gd name="T18" fmla="*/ 20 w 109"/>
                <a:gd name="T19" fmla="*/ 75 h 111"/>
                <a:gd name="T20" fmla="*/ 14 w 109"/>
                <a:gd name="T21" fmla="*/ 61 h 111"/>
                <a:gd name="T22" fmla="*/ 8 w 109"/>
                <a:gd name="T23" fmla="*/ 47 h 111"/>
                <a:gd name="T24" fmla="*/ 2 w 109"/>
                <a:gd name="T25" fmla="*/ 34 h 111"/>
                <a:gd name="T26" fmla="*/ 0 w 109"/>
                <a:gd name="T27" fmla="*/ 24 h 111"/>
                <a:gd name="T28" fmla="*/ 3 w 109"/>
                <a:gd name="T29" fmla="*/ 14 h 111"/>
                <a:gd name="T30" fmla="*/ 9 w 109"/>
                <a:gd name="T31" fmla="*/ 6 h 111"/>
                <a:gd name="T32" fmla="*/ 20 w 109"/>
                <a:gd name="T33" fmla="*/ 2 h 111"/>
                <a:gd name="T34" fmla="*/ 37 w 109"/>
                <a:gd name="T35" fmla="*/ 0 h 111"/>
                <a:gd name="T36" fmla="*/ 53 w 109"/>
                <a:gd name="T37" fmla="*/ 4 h 111"/>
                <a:gd name="T38" fmla="*/ 64 w 109"/>
                <a:gd name="T39" fmla="*/ 11 h 111"/>
                <a:gd name="T40" fmla="*/ 73 w 109"/>
                <a:gd name="T41" fmla="*/ 22 h 111"/>
                <a:gd name="T42" fmla="*/ 82 w 109"/>
                <a:gd name="T43" fmla="*/ 34 h 111"/>
                <a:gd name="T44" fmla="*/ 90 w 109"/>
                <a:gd name="T45" fmla="*/ 47 h 111"/>
                <a:gd name="T46" fmla="*/ 99 w 109"/>
                <a:gd name="T47" fmla="*/ 60 h 111"/>
                <a:gd name="T48" fmla="*/ 108 w 109"/>
                <a:gd name="T49" fmla="*/ 71 h 1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9"/>
                <a:gd name="T76" fmla="*/ 0 h 111"/>
                <a:gd name="T77" fmla="*/ 109 w 109"/>
                <a:gd name="T78" fmla="*/ 111 h 11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9" h="111">
                  <a:moveTo>
                    <a:pt x="108" y="71"/>
                  </a:moveTo>
                  <a:lnTo>
                    <a:pt x="109" y="87"/>
                  </a:lnTo>
                  <a:lnTo>
                    <a:pt x="103" y="96"/>
                  </a:lnTo>
                  <a:lnTo>
                    <a:pt x="91" y="103"/>
                  </a:lnTo>
                  <a:lnTo>
                    <a:pt x="78" y="109"/>
                  </a:lnTo>
                  <a:lnTo>
                    <a:pt x="58" y="111"/>
                  </a:lnTo>
                  <a:lnTo>
                    <a:pt x="44" y="109"/>
                  </a:lnTo>
                  <a:lnTo>
                    <a:pt x="32" y="100"/>
                  </a:lnTo>
                  <a:lnTo>
                    <a:pt x="25" y="88"/>
                  </a:lnTo>
                  <a:lnTo>
                    <a:pt x="20" y="75"/>
                  </a:lnTo>
                  <a:lnTo>
                    <a:pt x="14" y="61"/>
                  </a:lnTo>
                  <a:lnTo>
                    <a:pt x="8" y="4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2"/>
                  </a:lnTo>
                  <a:lnTo>
                    <a:pt x="37" y="0"/>
                  </a:lnTo>
                  <a:lnTo>
                    <a:pt x="53" y="4"/>
                  </a:lnTo>
                  <a:lnTo>
                    <a:pt x="64" y="11"/>
                  </a:lnTo>
                  <a:lnTo>
                    <a:pt x="73" y="22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99" y="60"/>
                  </a:lnTo>
                  <a:lnTo>
                    <a:pt x="10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4" name="Freeform 19"/>
            <p:cNvSpPr>
              <a:spLocks noChangeArrowheads="1"/>
            </p:cNvSpPr>
            <p:nvPr/>
          </p:nvSpPr>
          <p:spPr bwMode="auto">
            <a:xfrm>
              <a:off x="634" y="143"/>
              <a:ext cx="129" cy="77"/>
            </a:xfrm>
            <a:custGeom>
              <a:avLst/>
              <a:gdLst>
                <a:gd name="T0" fmla="*/ 87 w 387"/>
                <a:gd name="T1" fmla="*/ 40 h 230"/>
                <a:gd name="T2" fmla="*/ 97 w 387"/>
                <a:gd name="T3" fmla="*/ 44 h 230"/>
                <a:gd name="T4" fmla="*/ 108 w 387"/>
                <a:gd name="T5" fmla="*/ 50 h 230"/>
                <a:gd name="T6" fmla="*/ 121 w 387"/>
                <a:gd name="T7" fmla="*/ 56 h 230"/>
                <a:gd name="T8" fmla="*/ 137 w 387"/>
                <a:gd name="T9" fmla="*/ 64 h 230"/>
                <a:gd name="T10" fmla="*/ 152 w 387"/>
                <a:gd name="T11" fmla="*/ 74 h 230"/>
                <a:gd name="T12" fmla="*/ 169 w 387"/>
                <a:gd name="T13" fmla="*/ 84 h 230"/>
                <a:gd name="T14" fmla="*/ 188 w 387"/>
                <a:gd name="T15" fmla="*/ 95 h 230"/>
                <a:gd name="T16" fmla="*/ 207 w 387"/>
                <a:gd name="T17" fmla="*/ 108 h 230"/>
                <a:gd name="T18" fmla="*/ 226 w 387"/>
                <a:gd name="T19" fmla="*/ 119 h 230"/>
                <a:gd name="T20" fmla="*/ 248 w 387"/>
                <a:gd name="T21" fmla="*/ 133 h 230"/>
                <a:gd name="T22" fmla="*/ 270 w 387"/>
                <a:gd name="T23" fmla="*/ 146 h 230"/>
                <a:gd name="T24" fmla="*/ 291 w 387"/>
                <a:gd name="T25" fmla="*/ 160 h 230"/>
                <a:gd name="T26" fmla="*/ 314 w 387"/>
                <a:gd name="T27" fmla="*/ 174 h 230"/>
                <a:gd name="T28" fmla="*/ 339 w 387"/>
                <a:gd name="T29" fmla="*/ 189 h 230"/>
                <a:gd name="T30" fmla="*/ 363 w 387"/>
                <a:gd name="T31" fmla="*/ 204 h 230"/>
                <a:gd name="T32" fmla="*/ 387 w 387"/>
                <a:gd name="T33" fmla="*/ 218 h 230"/>
                <a:gd name="T34" fmla="*/ 387 w 387"/>
                <a:gd name="T35" fmla="*/ 230 h 230"/>
                <a:gd name="T36" fmla="*/ 372 w 387"/>
                <a:gd name="T37" fmla="*/ 228 h 230"/>
                <a:gd name="T38" fmla="*/ 358 w 387"/>
                <a:gd name="T39" fmla="*/ 225 h 230"/>
                <a:gd name="T40" fmla="*/ 344 w 387"/>
                <a:gd name="T41" fmla="*/ 220 h 230"/>
                <a:gd name="T42" fmla="*/ 330 w 387"/>
                <a:gd name="T43" fmla="*/ 216 h 230"/>
                <a:gd name="T44" fmla="*/ 316 w 387"/>
                <a:gd name="T45" fmla="*/ 210 h 230"/>
                <a:gd name="T46" fmla="*/ 302 w 387"/>
                <a:gd name="T47" fmla="*/ 204 h 230"/>
                <a:gd name="T48" fmla="*/ 289 w 387"/>
                <a:gd name="T49" fmla="*/ 197 h 230"/>
                <a:gd name="T50" fmla="*/ 275 w 387"/>
                <a:gd name="T51" fmla="*/ 191 h 230"/>
                <a:gd name="T52" fmla="*/ 262 w 387"/>
                <a:gd name="T53" fmla="*/ 183 h 230"/>
                <a:gd name="T54" fmla="*/ 249 w 387"/>
                <a:gd name="T55" fmla="*/ 175 h 230"/>
                <a:gd name="T56" fmla="*/ 236 w 387"/>
                <a:gd name="T57" fmla="*/ 168 h 230"/>
                <a:gd name="T58" fmla="*/ 224 w 387"/>
                <a:gd name="T59" fmla="*/ 160 h 230"/>
                <a:gd name="T60" fmla="*/ 211 w 387"/>
                <a:gd name="T61" fmla="*/ 152 h 230"/>
                <a:gd name="T62" fmla="*/ 198 w 387"/>
                <a:gd name="T63" fmla="*/ 145 h 230"/>
                <a:gd name="T64" fmla="*/ 185 w 387"/>
                <a:gd name="T65" fmla="*/ 138 h 230"/>
                <a:gd name="T66" fmla="*/ 172 w 387"/>
                <a:gd name="T67" fmla="*/ 131 h 230"/>
                <a:gd name="T68" fmla="*/ 151 w 387"/>
                <a:gd name="T69" fmla="*/ 116 h 230"/>
                <a:gd name="T70" fmla="*/ 130 w 387"/>
                <a:gd name="T71" fmla="*/ 105 h 230"/>
                <a:gd name="T72" fmla="*/ 108 w 387"/>
                <a:gd name="T73" fmla="*/ 93 h 230"/>
                <a:gd name="T74" fmla="*/ 88 w 387"/>
                <a:gd name="T75" fmla="*/ 82 h 230"/>
                <a:gd name="T76" fmla="*/ 66 w 387"/>
                <a:gd name="T77" fmla="*/ 72 h 230"/>
                <a:gd name="T78" fmla="*/ 46 w 387"/>
                <a:gd name="T79" fmla="*/ 60 h 230"/>
                <a:gd name="T80" fmla="*/ 24 w 387"/>
                <a:gd name="T81" fmla="*/ 47 h 230"/>
                <a:gd name="T82" fmla="*/ 2 w 387"/>
                <a:gd name="T83" fmla="*/ 35 h 230"/>
                <a:gd name="T84" fmla="*/ 0 w 387"/>
                <a:gd name="T85" fmla="*/ 28 h 230"/>
                <a:gd name="T86" fmla="*/ 0 w 387"/>
                <a:gd name="T87" fmla="*/ 20 h 230"/>
                <a:gd name="T88" fmla="*/ 0 w 387"/>
                <a:gd name="T89" fmla="*/ 14 h 230"/>
                <a:gd name="T90" fmla="*/ 0 w 387"/>
                <a:gd name="T91" fmla="*/ 8 h 230"/>
                <a:gd name="T92" fmla="*/ 14 w 387"/>
                <a:gd name="T93" fmla="*/ 1 h 230"/>
                <a:gd name="T94" fmla="*/ 25 w 387"/>
                <a:gd name="T95" fmla="*/ 0 h 230"/>
                <a:gd name="T96" fmla="*/ 37 w 387"/>
                <a:gd name="T97" fmla="*/ 3 h 230"/>
                <a:gd name="T98" fmla="*/ 47 w 387"/>
                <a:gd name="T99" fmla="*/ 9 h 230"/>
                <a:gd name="T100" fmla="*/ 57 w 387"/>
                <a:gd name="T101" fmla="*/ 17 h 230"/>
                <a:gd name="T102" fmla="*/ 66 w 387"/>
                <a:gd name="T103" fmla="*/ 24 h 230"/>
                <a:gd name="T104" fmla="*/ 76 w 387"/>
                <a:gd name="T105" fmla="*/ 33 h 230"/>
                <a:gd name="T106" fmla="*/ 87 w 387"/>
                <a:gd name="T107" fmla="*/ 40 h 2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87"/>
                <a:gd name="T163" fmla="*/ 0 h 230"/>
                <a:gd name="T164" fmla="*/ 387 w 387"/>
                <a:gd name="T165" fmla="*/ 230 h 2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87" h="230">
                  <a:moveTo>
                    <a:pt x="87" y="40"/>
                  </a:moveTo>
                  <a:lnTo>
                    <a:pt x="97" y="44"/>
                  </a:lnTo>
                  <a:lnTo>
                    <a:pt x="108" y="50"/>
                  </a:lnTo>
                  <a:lnTo>
                    <a:pt x="121" y="56"/>
                  </a:lnTo>
                  <a:lnTo>
                    <a:pt x="137" y="64"/>
                  </a:lnTo>
                  <a:lnTo>
                    <a:pt x="152" y="74"/>
                  </a:lnTo>
                  <a:lnTo>
                    <a:pt x="169" y="84"/>
                  </a:lnTo>
                  <a:lnTo>
                    <a:pt x="188" y="95"/>
                  </a:lnTo>
                  <a:lnTo>
                    <a:pt x="207" y="108"/>
                  </a:lnTo>
                  <a:lnTo>
                    <a:pt x="226" y="119"/>
                  </a:lnTo>
                  <a:lnTo>
                    <a:pt x="248" y="133"/>
                  </a:lnTo>
                  <a:lnTo>
                    <a:pt x="270" y="146"/>
                  </a:lnTo>
                  <a:lnTo>
                    <a:pt x="291" y="160"/>
                  </a:lnTo>
                  <a:lnTo>
                    <a:pt x="314" y="174"/>
                  </a:lnTo>
                  <a:lnTo>
                    <a:pt x="339" y="189"/>
                  </a:lnTo>
                  <a:lnTo>
                    <a:pt x="363" y="204"/>
                  </a:lnTo>
                  <a:lnTo>
                    <a:pt x="387" y="218"/>
                  </a:lnTo>
                  <a:lnTo>
                    <a:pt x="387" y="230"/>
                  </a:lnTo>
                  <a:lnTo>
                    <a:pt x="372" y="228"/>
                  </a:lnTo>
                  <a:lnTo>
                    <a:pt x="358" y="225"/>
                  </a:lnTo>
                  <a:lnTo>
                    <a:pt x="344" y="220"/>
                  </a:lnTo>
                  <a:lnTo>
                    <a:pt x="330" y="216"/>
                  </a:lnTo>
                  <a:lnTo>
                    <a:pt x="316" y="210"/>
                  </a:lnTo>
                  <a:lnTo>
                    <a:pt x="302" y="204"/>
                  </a:lnTo>
                  <a:lnTo>
                    <a:pt x="289" y="197"/>
                  </a:lnTo>
                  <a:lnTo>
                    <a:pt x="275" y="191"/>
                  </a:lnTo>
                  <a:lnTo>
                    <a:pt x="262" y="183"/>
                  </a:lnTo>
                  <a:lnTo>
                    <a:pt x="249" y="175"/>
                  </a:lnTo>
                  <a:lnTo>
                    <a:pt x="236" y="168"/>
                  </a:lnTo>
                  <a:lnTo>
                    <a:pt x="224" y="160"/>
                  </a:lnTo>
                  <a:lnTo>
                    <a:pt x="211" y="152"/>
                  </a:lnTo>
                  <a:lnTo>
                    <a:pt x="198" y="145"/>
                  </a:lnTo>
                  <a:lnTo>
                    <a:pt x="185" y="138"/>
                  </a:lnTo>
                  <a:lnTo>
                    <a:pt x="172" y="131"/>
                  </a:lnTo>
                  <a:lnTo>
                    <a:pt x="151" y="116"/>
                  </a:lnTo>
                  <a:lnTo>
                    <a:pt x="130" y="105"/>
                  </a:lnTo>
                  <a:lnTo>
                    <a:pt x="108" y="93"/>
                  </a:lnTo>
                  <a:lnTo>
                    <a:pt x="88" y="82"/>
                  </a:lnTo>
                  <a:lnTo>
                    <a:pt x="66" y="72"/>
                  </a:lnTo>
                  <a:lnTo>
                    <a:pt x="46" y="60"/>
                  </a:lnTo>
                  <a:lnTo>
                    <a:pt x="24" y="47"/>
                  </a:lnTo>
                  <a:lnTo>
                    <a:pt x="2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7" y="3"/>
                  </a:lnTo>
                  <a:lnTo>
                    <a:pt x="47" y="9"/>
                  </a:lnTo>
                  <a:lnTo>
                    <a:pt x="57" y="17"/>
                  </a:lnTo>
                  <a:lnTo>
                    <a:pt x="66" y="24"/>
                  </a:lnTo>
                  <a:lnTo>
                    <a:pt x="76" y="33"/>
                  </a:lnTo>
                  <a:lnTo>
                    <a:pt x="8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5" name="Freeform 20"/>
            <p:cNvSpPr>
              <a:spLocks noChangeArrowheads="1"/>
            </p:cNvSpPr>
            <p:nvPr/>
          </p:nvSpPr>
          <p:spPr bwMode="auto">
            <a:xfrm>
              <a:off x="613" y="160"/>
              <a:ext cx="145" cy="86"/>
            </a:xfrm>
            <a:custGeom>
              <a:avLst/>
              <a:gdLst>
                <a:gd name="T0" fmla="*/ 303 w 435"/>
                <a:gd name="T1" fmla="*/ 155 h 258"/>
                <a:gd name="T2" fmla="*/ 316 w 435"/>
                <a:gd name="T3" fmla="*/ 168 h 258"/>
                <a:gd name="T4" fmla="*/ 332 w 435"/>
                <a:gd name="T5" fmla="*/ 179 h 258"/>
                <a:gd name="T6" fmla="*/ 347 w 435"/>
                <a:gd name="T7" fmla="*/ 187 h 258"/>
                <a:gd name="T8" fmla="*/ 365 w 435"/>
                <a:gd name="T9" fmla="*/ 194 h 258"/>
                <a:gd name="T10" fmla="*/ 383 w 435"/>
                <a:gd name="T11" fmla="*/ 201 h 258"/>
                <a:gd name="T12" fmla="*/ 401 w 435"/>
                <a:gd name="T13" fmla="*/ 209 h 258"/>
                <a:gd name="T14" fmla="*/ 417 w 435"/>
                <a:gd name="T15" fmla="*/ 216 h 258"/>
                <a:gd name="T16" fmla="*/ 433 w 435"/>
                <a:gd name="T17" fmla="*/ 226 h 258"/>
                <a:gd name="T18" fmla="*/ 435 w 435"/>
                <a:gd name="T19" fmla="*/ 238 h 258"/>
                <a:gd name="T20" fmla="*/ 434 w 435"/>
                <a:gd name="T21" fmla="*/ 247 h 258"/>
                <a:gd name="T22" fmla="*/ 430 w 435"/>
                <a:gd name="T23" fmla="*/ 253 h 258"/>
                <a:gd name="T24" fmla="*/ 422 w 435"/>
                <a:gd name="T25" fmla="*/ 258 h 258"/>
                <a:gd name="T26" fmla="*/ 394 w 435"/>
                <a:gd name="T27" fmla="*/ 248 h 258"/>
                <a:gd name="T28" fmla="*/ 366 w 435"/>
                <a:gd name="T29" fmla="*/ 238 h 258"/>
                <a:gd name="T30" fmla="*/ 339 w 435"/>
                <a:gd name="T31" fmla="*/ 225 h 258"/>
                <a:gd name="T32" fmla="*/ 312 w 435"/>
                <a:gd name="T33" fmla="*/ 212 h 258"/>
                <a:gd name="T34" fmla="*/ 286 w 435"/>
                <a:gd name="T35" fmla="*/ 198 h 258"/>
                <a:gd name="T36" fmla="*/ 259 w 435"/>
                <a:gd name="T37" fmla="*/ 184 h 258"/>
                <a:gd name="T38" fmla="*/ 233 w 435"/>
                <a:gd name="T39" fmla="*/ 169 h 258"/>
                <a:gd name="T40" fmla="*/ 207 w 435"/>
                <a:gd name="T41" fmla="*/ 152 h 258"/>
                <a:gd name="T42" fmla="*/ 182 w 435"/>
                <a:gd name="T43" fmla="*/ 137 h 258"/>
                <a:gd name="T44" fmla="*/ 156 w 435"/>
                <a:gd name="T45" fmla="*/ 120 h 258"/>
                <a:gd name="T46" fmla="*/ 132 w 435"/>
                <a:gd name="T47" fmla="*/ 104 h 258"/>
                <a:gd name="T48" fmla="*/ 106 w 435"/>
                <a:gd name="T49" fmla="*/ 87 h 258"/>
                <a:gd name="T50" fmla="*/ 81 w 435"/>
                <a:gd name="T51" fmla="*/ 72 h 258"/>
                <a:gd name="T52" fmla="*/ 55 w 435"/>
                <a:gd name="T53" fmla="*/ 55 h 258"/>
                <a:gd name="T54" fmla="*/ 28 w 435"/>
                <a:gd name="T55" fmla="*/ 40 h 258"/>
                <a:gd name="T56" fmla="*/ 3 w 435"/>
                <a:gd name="T57" fmla="*/ 24 h 258"/>
                <a:gd name="T58" fmla="*/ 0 w 435"/>
                <a:gd name="T59" fmla="*/ 14 h 258"/>
                <a:gd name="T60" fmla="*/ 7 w 435"/>
                <a:gd name="T61" fmla="*/ 9 h 258"/>
                <a:gd name="T62" fmla="*/ 17 w 435"/>
                <a:gd name="T63" fmla="*/ 5 h 258"/>
                <a:gd name="T64" fmla="*/ 27 w 435"/>
                <a:gd name="T65" fmla="*/ 0 h 258"/>
                <a:gd name="T66" fmla="*/ 46 w 435"/>
                <a:gd name="T67" fmla="*/ 8 h 258"/>
                <a:gd name="T68" fmla="*/ 64 w 435"/>
                <a:gd name="T69" fmla="*/ 15 h 258"/>
                <a:gd name="T70" fmla="*/ 82 w 435"/>
                <a:gd name="T71" fmla="*/ 24 h 258"/>
                <a:gd name="T72" fmla="*/ 99 w 435"/>
                <a:gd name="T73" fmla="*/ 34 h 258"/>
                <a:gd name="T74" fmla="*/ 117 w 435"/>
                <a:gd name="T75" fmla="*/ 43 h 258"/>
                <a:gd name="T76" fmla="*/ 133 w 435"/>
                <a:gd name="T77" fmla="*/ 55 h 258"/>
                <a:gd name="T78" fmla="*/ 150 w 435"/>
                <a:gd name="T79" fmla="*/ 65 h 258"/>
                <a:gd name="T80" fmla="*/ 165 w 435"/>
                <a:gd name="T81" fmla="*/ 75 h 258"/>
                <a:gd name="T82" fmla="*/ 182 w 435"/>
                <a:gd name="T83" fmla="*/ 87 h 258"/>
                <a:gd name="T84" fmla="*/ 199 w 435"/>
                <a:gd name="T85" fmla="*/ 97 h 258"/>
                <a:gd name="T86" fmla="*/ 215 w 435"/>
                <a:gd name="T87" fmla="*/ 109 h 258"/>
                <a:gd name="T88" fmla="*/ 232 w 435"/>
                <a:gd name="T89" fmla="*/ 119 h 258"/>
                <a:gd name="T90" fmla="*/ 250 w 435"/>
                <a:gd name="T91" fmla="*/ 128 h 258"/>
                <a:gd name="T92" fmla="*/ 266 w 435"/>
                <a:gd name="T93" fmla="*/ 138 h 258"/>
                <a:gd name="T94" fmla="*/ 284 w 435"/>
                <a:gd name="T95" fmla="*/ 147 h 258"/>
                <a:gd name="T96" fmla="*/ 303 w 435"/>
                <a:gd name="T97" fmla="*/ 155 h 25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5"/>
                <a:gd name="T148" fmla="*/ 0 h 258"/>
                <a:gd name="T149" fmla="*/ 435 w 435"/>
                <a:gd name="T150" fmla="*/ 258 h 25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5" h="258">
                  <a:moveTo>
                    <a:pt x="303" y="155"/>
                  </a:moveTo>
                  <a:lnTo>
                    <a:pt x="316" y="168"/>
                  </a:lnTo>
                  <a:lnTo>
                    <a:pt x="332" y="179"/>
                  </a:lnTo>
                  <a:lnTo>
                    <a:pt x="347" y="187"/>
                  </a:lnTo>
                  <a:lnTo>
                    <a:pt x="365" y="194"/>
                  </a:lnTo>
                  <a:lnTo>
                    <a:pt x="383" y="201"/>
                  </a:lnTo>
                  <a:lnTo>
                    <a:pt x="401" y="209"/>
                  </a:lnTo>
                  <a:lnTo>
                    <a:pt x="417" y="216"/>
                  </a:lnTo>
                  <a:lnTo>
                    <a:pt x="433" y="226"/>
                  </a:lnTo>
                  <a:lnTo>
                    <a:pt x="435" y="238"/>
                  </a:lnTo>
                  <a:lnTo>
                    <a:pt x="434" y="247"/>
                  </a:lnTo>
                  <a:lnTo>
                    <a:pt x="430" y="253"/>
                  </a:lnTo>
                  <a:lnTo>
                    <a:pt x="422" y="258"/>
                  </a:lnTo>
                  <a:lnTo>
                    <a:pt x="394" y="248"/>
                  </a:lnTo>
                  <a:lnTo>
                    <a:pt x="366" y="238"/>
                  </a:lnTo>
                  <a:lnTo>
                    <a:pt x="339" y="225"/>
                  </a:lnTo>
                  <a:lnTo>
                    <a:pt x="312" y="212"/>
                  </a:lnTo>
                  <a:lnTo>
                    <a:pt x="286" y="198"/>
                  </a:lnTo>
                  <a:lnTo>
                    <a:pt x="259" y="184"/>
                  </a:lnTo>
                  <a:lnTo>
                    <a:pt x="233" y="169"/>
                  </a:lnTo>
                  <a:lnTo>
                    <a:pt x="207" y="152"/>
                  </a:lnTo>
                  <a:lnTo>
                    <a:pt x="182" y="137"/>
                  </a:lnTo>
                  <a:lnTo>
                    <a:pt x="156" y="120"/>
                  </a:lnTo>
                  <a:lnTo>
                    <a:pt x="132" y="104"/>
                  </a:lnTo>
                  <a:lnTo>
                    <a:pt x="106" y="87"/>
                  </a:lnTo>
                  <a:lnTo>
                    <a:pt x="81" y="72"/>
                  </a:lnTo>
                  <a:lnTo>
                    <a:pt x="55" y="55"/>
                  </a:lnTo>
                  <a:lnTo>
                    <a:pt x="28" y="40"/>
                  </a:lnTo>
                  <a:lnTo>
                    <a:pt x="3" y="24"/>
                  </a:lnTo>
                  <a:lnTo>
                    <a:pt x="0" y="14"/>
                  </a:lnTo>
                  <a:lnTo>
                    <a:pt x="7" y="9"/>
                  </a:lnTo>
                  <a:lnTo>
                    <a:pt x="17" y="5"/>
                  </a:lnTo>
                  <a:lnTo>
                    <a:pt x="27" y="0"/>
                  </a:lnTo>
                  <a:lnTo>
                    <a:pt x="46" y="8"/>
                  </a:lnTo>
                  <a:lnTo>
                    <a:pt x="64" y="15"/>
                  </a:lnTo>
                  <a:lnTo>
                    <a:pt x="82" y="24"/>
                  </a:lnTo>
                  <a:lnTo>
                    <a:pt x="99" y="34"/>
                  </a:lnTo>
                  <a:lnTo>
                    <a:pt x="117" y="43"/>
                  </a:lnTo>
                  <a:lnTo>
                    <a:pt x="133" y="55"/>
                  </a:lnTo>
                  <a:lnTo>
                    <a:pt x="150" y="65"/>
                  </a:lnTo>
                  <a:lnTo>
                    <a:pt x="165" y="75"/>
                  </a:lnTo>
                  <a:lnTo>
                    <a:pt x="182" y="87"/>
                  </a:lnTo>
                  <a:lnTo>
                    <a:pt x="199" y="97"/>
                  </a:lnTo>
                  <a:lnTo>
                    <a:pt x="215" y="109"/>
                  </a:lnTo>
                  <a:lnTo>
                    <a:pt x="232" y="119"/>
                  </a:lnTo>
                  <a:lnTo>
                    <a:pt x="250" y="128"/>
                  </a:lnTo>
                  <a:lnTo>
                    <a:pt x="266" y="138"/>
                  </a:lnTo>
                  <a:lnTo>
                    <a:pt x="284" y="147"/>
                  </a:lnTo>
                  <a:lnTo>
                    <a:pt x="303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6" name="Freeform 21"/>
            <p:cNvSpPr>
              <a:spLocks noChangeArrowheads="1"/>
            </p:cNvSpPr>
            <p:nvPr/>
          </p:nvSpPr>
          <p:spPr bwMode="auto">
            <a:xfrm>
              <a:off x="598" y="178"/>
              <a:ext cx="151" cy="89"/>
            </a:xfrm>
            <a:custGeom>
              <a:avLst/>
              <a:gdLst>
                <a:gd name="T0" fmla="*/ 448 w 451"/>
                <a:gd name="T1" fmla="*/ 249 h 267"/>
                <a:gd name="T2" fmla="*/ 451 w 451"/>
                <a:gd name="T3" fmla="*/ 252 h 267"/>
                <a:gd name="T4" fmla="*/ 451 w 451"/>
                <a:gd name="T5" fmla="*/ 257 h 267"/>
                <a:gd name="T6" fmla="*/ 451 w 451"/>
                <a:gd name="T7" fmla="*/ 262 h 267"/>
                <a:gd name="T8" fmla="*/ 451 w 451"/>
                <a:gd name="T9" fmla="*/ 267 h 267"/>
                <a:gd name="T10" fmla="*/ 427 w 451"/>
                <a:gd name="T11" fmla="*/ 261 h 267"/>
                <a:gd name="T12" fmla="*/ 403 w 451"/>
                <a:gd name="T13" fmla="*/ 253 h 267"/>
                <a:gd name="T14" fmla="*/ 380 w 451"/>
                <a:gd name="T15" fmla="*/ 245 h 267"/>
                <a:gd name="T16" fmla="*/ 359 w 451"/>
                <a:gd name="T17" fmla="*/ 236 h 267"/>
                <a:gd name="T18" fmla="*/ 336 w 451"/>
                <a:gd name="T19" fmla="*/ 226 h 267"/>
                <a:gd name="T20" fmla="*/ 314 w 451"/>
                <a:gd name="T21" fmla="*/ 216 h 267"/>
                <a:gd name="T22" fmla="*/ 293 w 451"/>
                <a:gd name="T23" fmla="*/ 204 h 267"/>
                <a:gd name="T24" fmla="*/ 272 w 451"/>
                <a:gd name="T25" fmla="*/ 193 h 267"/>
                <a:gd name="T26" fmla="*/ 251 w 451"/>
                <a:gd name="T27" fmla="*/ 181 h 267"/>
                <a:gd name="T28" fmla="*/ 231 w 451"/>
                <a:gd name="T29" fmla="*/ 169 h 267"/>
                <a:gd name="T30" fmla="*/ 210 w 451"/>
                <a:gd name="T31" fmla="*/ 157 h 267"/>
                <a:gd name="T32" fmla="*/ 190 w 451"/>
                <a:gd name="T33" fmla="*/ 144 h 267"/>
                <a:gd name="T34" fmla="*/ 168 w 451"/>
                <a:gd name="T35" fmla="*/ 133 h 267"/>
                <a:gd name="T36" fmla="*/ 148 w 451"/>
                <a:gd name="T37" fmla="*/ 121 h 267"/>
                <a:gd name="T38" fmla="*/ 127 w 451"/>
                <a:gd name="T39" fmla="*/ 110 h 267"/>
                <a:gd name="T40" fmla="*/ 107 w 451"/>
                <a:gd name="T41" fmla="*/ 98 h 267"/>
                <a:gd name="T42" fmla="*/ 94 w 451"/>
                <a:gd name="T43" fmla="*/ 91 h 267"/>
                <a:gd name="T44" fmla="*/ 80 w 451"/>
                <a:gd name="T45" fmla="*/ 83 h 267"/>
                <a:gd name="T46" fmla="*/ 66 w 451"/>
                <a:gd name="T47" fmla="*/ 75 h 267"/>
                <a:gd name="T48" fmla="*/ 52 w 451"/>
                <a:gd name="T49" fmla="*/ 68 h 267"/>
                <a:gd name="T50" fmla="*/ 36 w 451"/>
                <a:gd name="T51" fmla="*/ 60 h 267"/>
                <a:gd name="T52" fmla="*/ 23 w 451"/>
                <a:gd name="T53" fmla="*/ 52 h 267"/>
                <a:gd name="T54" fmla="*/ 11 w 451"/>
                <a:gd name="T55" fmla="*/ 43 h 267"/>
                <a:gd name="T56" fmla="*/ 0 w 451"/>
                <a:gd name="T57" fmla="*/ 34 h 267"/>
                <a:gd name="T58" fmla="*/ 4 w 451"/>
                <a:gd name="T59" fmla="*/ 24 h 267"/>
                <a:gd name="T60" fmla="*/ 8 w 451"/>
                <a:gd name="T61" fmla="*/ 14 h 267"/>
                <a:gd name="T62" fmla="*/ 14 w 451"/>
                <a:gd name="T63" fmla="*/ 5 h 267"/>
                <a:gd name="T64" fmla="*/ 23 w 451"/>
                <a:gd name="T65" fmla="*/ 0 h 267"/>
                <a:gd name="T66" fmla="*/ 34 w 451"/>
                <a:gd name="T67" fmla="*/ 4 h 267"/>
                <a:gd name="T68" fmla="*/ 48 w 451"/>
                <a:gd name="T69" fmla="*/ 11 h 267"/>
                <a:gd name="T70" fmla="*/ 64 w 451"/>
                <a:gd name="T71" fmla="*/ 21 h 267"/>
                <a:gd name="T72" fmla="*/ 84 w 451"/>
                <a:gd name="T73" fmla="*/ 33 h 267"/>
                <a:gd name="T74" fmla="*/ 105 w 451"/>
                <a:gd name="T75" fmla="*/ 47 h 267"/>
                <a:gd name="T76" fmla="*/ 130 w 451"/>
                <a:gd name="T77" fmla="*/ 62 h 267"/>
                <a:gd name="T78" fmla="*/ 155 w 451"/>
                <a:gd name="T79" fmla="*/ 79 h 267"/>
                <a:gd name="T80" fmla="*/ 183 w 451"/>
                <a:gd name="T81" fmla="*/ 97 h 267"/>
                <a:gd name="T82" fmla="*/ 213 w 451"/>
                <a:gd name="T83" fmla="*/ 116 h 267"/>
                <a:gd name="T84" fmla="*/ 244 w 451"/>
                <a:gd name="T85" fmla="*/ 137 h 267"/>
                <a:gd name="T86" fmla="*/ 277 w 451"/>
                <a:gd name="T87" fmla="*/ 156 h 267"/>
                <a:gd name="T88" fmla="*/ 309 w 451"/>
                <a:gd name="T89" fmla="*/ 176 h 267"/>
                <a:gd name="T90" fmla="*/ 343 w 451"/>
                <a:gd name="T91" fmla="*/ 196 h 267"/>
                <a:gd name="T92" fmla="*/ 378 w 451"/>
                <a:gd name="T93" fmla="*/ 215 h 267"/>
                <a:gd name="T94" fmla="*/ 412 w 451"/>
                <a:gd name="T95" fmla="*/ 233 h 267"/>
                <a:gd name="T96" fmla="*/ 448 w 451"/>
                <a:gd name="T97" fmla="*/ 249 h 2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1"/>
                <a:gd name="T148" fmla="*/ 0 h 267"/>
                <a:gd name="T149" fmla="*/ 451 w 451"/>
                <a:gd name="T150" fmla="*/ 267 h 26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1" h="267">
                  <a:moveTo>
                    <a:pt x="448" y="249"/>
                  </a:moveTo>
                  <a:lnTo>
                    <a:pt x="451" y="252"/>
                  </a:lnTo>
                  <a:lnTo>
                    <a:pt x="451" y="257"/>
                  </a:lnTo>
                  <a:lnTo>
                    <a:pt x="451" y="262"/>
                  </a:lnTo>
                  <a:lnTo>
                    <a:pt x="451" y="267"/>
                  </a:lnTo>
                  <a:lnTo>
                    <a:pt x="427" y="261"/>
                  </a:lnTo>
                  <a:lnTo>
                    <a:pt x="403" y="253"/>
                  </a:lnTo>
                  <a:lnTo>
                    <a:pt x="380" y="245"/>
                  </a:lnTo>
                  <a:lnTo>
                    <a:pt x="359" y="236"/>
                  </a:lnTo>
                  <a:lnTo>
                    <a:pt x="336" y="226"/>
                  </a:lnTo>
                  <a:lnTo>
                    <a:pt x="314" y="216"/>
                  </a:lnTo>
                  <a:lnTo>
                    <a:pt x="293" y="204"/>
                  </a:lnTo>
                  <a:lnTo>
                    <a:pt x="272" y="193"/>
                  </a:lnTo>
                  <a:lnTo>
                    <a:pt x="251" y="181"/>
                  </a:lnTo>
                  <a:lnTo>
                    <a:pt x="231" y="169"/>
                  </a:lnTo>
                  <a:lnTo>
                    <a:pt x="210" y="157"/>
                  </a:lnTo>
                  <a:lnTo>
                    <a:pt x="190" y="144"/>
                  </a:lnTo>
                  <a:lnTo>
                    <a:pt x="168" y="133"/>
                  </a:lnTo>
                  <a:lnTo>
                    <a:pt x="148" y="121"/>
                  </a:lnTo>
                  <a:lnTo>
                    <a:pt x="127" y="110"/>
                  </a:lnTo>
                  <a:lnTo>
                    <a:pt x="107" y="98"/>
                  </a:lnTo>
                  <a:lnTo>
                    <a:pt x="94" y="91"/>
                  </a:lnTo>
                  <a:lnTo>
                    <a:pt x="80" y="83"/>
                  </a:lnTo>
                  <a:lnTo>
                    <a:pt x="66" y="75"/>
                  </a:lnTo>
                  <a:lnTo>
                    <a:pt x="52" y="68"/>
                  </a:lnTo>
                  <a:lnTo>
                    <a:pt x="36" y="60"/>
                  </a:lnTo>
                  <a:lnTo>
                    <a:pt x="23" y="52"/>
                  </a:lnTo>
                  <a:lnTo>
                    <a:pt x="11" y="43"/>
                  </a:lnTo>
                  <a:lnTo>
                    <a:pt x="0" y="34"/>
                  </a:lnTo>
                  <a:lnTo>
                    <a:pt x="4" y="24"/>
                  </a:lnTo>
                  <a:lnTo>
                    <a:pt x="8" y="14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34" y="4"/>
                  </a:lnTo>
                  <a:lnTo>
                    <a:pt x="48" y="11"/>
                  </a:lnTo>
                  <a:lnTo>
                    <a:pt x="64" y="21"/>
                  </a:lnTo>
                  <a:lnTo>
                    <a:pt x="84" y="33"/>
                  </a:lnTo>
                  <a:lnTo>
                    <a:pt x="105" y="47"/>
                  </a:lnTo>
                  <a:lnTo>
                    <a:pt x="130" y="62"/>
                  </a:lnTo>
                  <a:lnTo>
                    <a:pt x="155" y="79"/>
                  </a:lnTo>
                  <a:lnTo>
                    <a:pt x="183" y="97"/>
                  </a:lnTo>
                  <a:lnTo>
                    <a:pt x="213" y="116"/>
                  </a:lnTo>
                  <a:lnTo>
                    <a:pt x="244" y="137"/>
                  </a:lnTo>
                  <a:lnTo>
                    <a:pt x="277" y="156"/>
                  </a:lnTo>
                  <a:lnTo>
                    <a:pt x="309" y="176"/>
                  </a:lnTo>
                  <a:lnTo>
                    <a:pt x="343" y="196"/>
                  </a:lnTo>
                  <a:lnTo>
                    <a:pt x="378" y="215"/>
                  </a:lnTo>
                  <a:lnTo>
                    <a:pt x="412" y="233"/>
                  </a:lnTo>
                  <a:lnTo>
                    <a:pt x="448" y="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7" name="Freeform 22"/>
            <p:cNvSpPr>
              <a:spLocks noChangeArrowheads="1"/>
            </p:cNvSpPr>
            <p:nvPr/>
          </p:nvSpPr>
          <p:spPr bwMode="auto">
            <a:xfrm>
              <a:off x="163" y="181"/>
              <a:ext cx="170" cy="128"/>
            </a:xfrm>
            <a:custGeom>
              <a:avLst/>
              <a:gdLst>
                <a:gd name="T0" fmla="*/ 508 w 509"/>
                <a:gd name="T1" fmla="*/ 82 h 384"/>
                <a:gd name="T2" fmla="*/ 491 w 509"/>
                <a:gd name="T3" fmla="*/ 127 h 384"/>
                <a:gd name="T4" fmla="*/ 469 w 509"/>
                <a:gd name="T5" fmla="*/ 168 h 384"/>
                <a:gd name="T6" fmla="*/ 445 w 509"/>
                <a:gd name="T7" fmla="*/ 194 h 384"/>
                <a:gd name="T8" fmla="*/ 411 w 509"/>
                <a:gd name="T9" fmla="*/ 211 h 384"/>
                <a:gd name="T10" fmla="*/ 366 w 509"/>
                <a:gd name="T11" fmla="*/ 219 h 384"/>
                <a:gd name="T12" fmla="*/ 317 w 509"/>
                <a:gd name="T13" fmla="*/ 215 h 384"/>
                <a:gd name="T14" fmla="*/ 269 w 509"/>
                <a:gd name="T15" fmla="*/ 200 h 384"/>
                <a:gd name="T16" fmla="*/ 240 w 509"/>
                <a:gd name="T17" fmla="*/ 175 h 384"/>
                <a:gd name="T18" fmla="*/ 208 w 509"/>
                <a:gd name="T19" fmla="*/ 166 h 384"/>
                <a:gd name="T20" fmla="*/ 161 w 509"/>
                <a:gd name="T21" fmla="*/ 183 h 384"/>
                <a:gd name="T22" fmla="*/ 123 w 509"/>
                <a:gd name="T23" fmla="*/ 212 h 384"/>
                <a:gd name="T24" fmla="*/ 100 w 509"/>
                <a:gd name="T25" fmla="*/ 238 h 384"/>
                <a:gd name="T26" fmla="*/ 82 w 509"/>
                <a:gd name="T27" fmla="*/ 258 h 384"/>
                <a:gd name="T28" fmla="*/ 63 w 509"/>
                <a:gd name="T29" fmla="*/ 282 h 384"/>
                <a:gd name="T30" fmla="*/ 65 w 509"/>
                <a:gd name="T31" fmla="*/ 299 h 384"/>
                <a:gd name="T32" fmla="*/ 83 w 509"/>
                <a:gd name="T33" fmla="*/ 306 h 384"/>
                <a:gd name="T34" fmla="*/ 118 w 509"/>
                <a:gd name="T35" fmla="*/ 307 h 384"/>
                <a:gd name="T36" fmla="*/ 184 w 509"/>
                <a:gd name="T37" fmla="*/ 302 h 384"/>
                <a:gd name="T38" fmla="*/ 248 w 509"/>
                <a:gd name="T39" fmla="*/ 293 h 384"/>
                <a:gd name="T40" fmla="*/ 312 w 509"/>
                <a:gd name="T41" fmla="*/ 282 h 384"/>
                <a:gd name="T42" fmla="*/ 375 w 509"/>
                <a:gd name="T43" fmla="*/ 267 h 384"/>
                <a:gd name="T44" fmla="*/ 440 w 509"/>
                <a:gd name="T45" fmla="*/ 252 h 384"/>
                <a:gd name="T46" fmla="*/ 432 w 509"/>
                <a:gd name="T47" fmla="*/ 285 h 384"/>
                <a:gd name="T48" fmla="*/ 414 w 509"/>
                <a:gd name="T49" fmla="*/ 306 h 384"/>
                <a:gd name="T50" fmla="*/ 395 w 509"/>
                <a:gd name="T51" fmla="*/ 328 h 384"/>
                <a:gd name="T52" fmla="*/ 341 w 509"/>
                <a:gd name="T53" fmla="*/ 324 h 384"/>
                <a:gd name="T54" fmla="*/ 286 w 509"/>
                <a:gd name="T55" fmla="*/ 326 h 384"/>
                <a:gd name="T56" fmla="*/ 230 w 509"/>
                <a:gd name="T57" fmla="*/ 335 h 384"/>
                <a:gd name="T58" fmla="*/ 174 w 509"/>
                <a:gd name="T59" fmla="*/ 344 h 384"/>
                <a:gd name="T60" fmla="*/ 118 w 509"/>
                <a:gd name="T61" fmla="*/ 353 h 384"/>
                <a:gd name="T62" fmla="*/ 87 w 509"/>
                <a:gd name="T63" fmla="*/ 371 h 384"/>
                <a:gd name="T64" fmla="*/ 64 w 509"/>
                <a:gd name="T65" fmla="*/ 384 h 384"/>
                <a:gd name="T66" fmla="*/ 32 w 509"/>
                <a:gd name="T67" fmla="*/ 375 h 384"/>
                <a:gd name="T68" fmla="*/ 4 w 509"/>
                <a:gd name="T69" fmla="*/ 331 h 384"/>
                <a:gd name="T70" fmla="*/ 11 w 509"/>
                <a:gd name="T71" fmla="*/ 293 h 384"/>
                <a:gd name="T72" fmla="*/ 38 w 509"/>
                <a:gd name="T73" fmla="*/ 269 h 384"/>
                <a:gd name="T74" fmla="*/ 55 w 509"/>
                <a:gd name="T75" fmla="*/ 237 h 384"/>
                <a:gd name="T76" fmla="*/ 112 w 509"/>
                <a:gd name="T77" fmla="*/ 186 h 384"/>
                <a:gd name="T78" fmla="*/ 165 w 509"/>
                <a:gd name="T79" fmla="*/ 132 h 384"/>
                <a:gd name="T80" fmla="*/ 193 w 509"/>
                <a:gd name="T81" fmla="*/ 109 h 384"/>
                <a:gd name="T82" fmla="*/ 224 w 509"/>
                <a:gd name="T83" fmla="*/ 95 h 384"/>
                <a:gd name="T84" fmla="*/ 267 w 509"/>
                <a:gd name="T85" fmla="*/ 105 h 384"/>
                <a:gd name="T86" fmla="*/ 318 w 509"/>
                <a:gd name="T87" fmla="*/ 147 h 384"/>
                <a:gd name="T88" fmla="*/ 368 w 509"/>
                <a:gd name="T89" fmla="*/ 165 h 384"/>
                <a:gd name="T90" fmla="*/ 422 w 509"/>
                <a:gd name="T91" fmla="*/ 162 h 384"/>
                <a:gd name="T92" fmla="*/ 445 w 509"/>
                <a:gd name="T93" fmla="*/ 139 h 384"/>
                <a:gd name="T94" fmla="*/ 464 w 509"/>
                <a:gd name="T95" fmla="*/ 114 h 384"/>
                <a:gd name="T96" fmla="*/ 455 w 509"/>
                <a:gd name="T97" fmla="*/ 74 h 384"/>
                <a:gd name="T98" fmla="*/ 402 w 509"/>
                <a:gd name="T99" fmla="*/ 63 h 384"/>
                <a:gd name="T100" fmla="*/ 345 w 509"/>
                <a:gd name="T101" fmla="*/ 54 h 384"/>
                <a:gd name="T102" fmla="*/ 358 w 509"/>
                <a:gd name="T103" fmla="*/ 2 h 384"/>
                <a:gd name="T104" fmla="*/ 422 w 509"/>
                <a:gd name="T105" fmla="*/ 11 h 384"/>
                <a:gd name="T106" fmla="*/ 489 w 509"/>
                <a:gd name="T107" fmla="*/ 27 h 3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09"/>
                <a:gd name="T163" fmla="*/ 0 h 384"/>
                <a:gd name="T164" fmla="*/ 509 w 509"/>
                <a:gd name="T165" fmla="*/ 384 h 3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09" h="384">
                  <a:moveTo>
                    <a:pt x="507" y="47"/>
                  </a:moveTo>
                  <a:lnTo>
                    <a:pt x="509" y="65"/>
                  </a:lnTo>
                  <a:lnTo>
                    <a:pt x="508" y="82"/>
                  </a:lnTo>
                  <a:lnTo>
                    <a:pt x="504" y="98"/>
                  </a:lnTo>
                  <a:lnTo>
                    <a:pt x="499" y="113"/>
                  </a:lnTo>
                  <a:lnTo>
                    <a:pt x="491" y="127"/>
                  </a:lnTo>
                  <a:lnTo>
                    <a:pt x="484" y="141"/>
                  </a:lnTo>
                  <a:lnTo>
                    <a:pt x="476" y="154"/>
                  </a:lnTo>
                  <a:lnTo>
                    <a:pt x="469" y="168"/>
                  </a:lnTo>
                  <a:lnTo>
                    <a:pt x="463" y="178"/>
                  </a:lnTo>
                  <a:lnTo>
                    <a:pt x="455" y="187"/>
                  </a:lnTo>
                  <a:lnTo>
                    <a:pt x="445" y="194"/>
                  </a:lnTo>
                  <a:lnTo>
                    <a:pt x="435" y="201"/>
                  </a:lnTo>
                  <a:lnTo>
                    <a:pt x="423" y="207"/>
                  </a:lnTo>
                  <a:lnTo>
                    <a:pt x="411" y="211"/>
                  </a:lnTo>
                  <a:lnTo>
                    <a:pt x="397" y="215"/>
                  </a:lnTo>
                  <a:lnTo>
                    <a:pt x="381" y="218"/>
                  </a:lnTo>
                  <a:lnTo>
                    <a:pt x="366" y="219"/>
                  </a:lnTo>
                  <a:lnTo>
                    <a:pt x="350" y="219"/>
                  </a:lnTo>
                  <a:lnTo>
                    <a:pt x="334" y="218"/>
                  </a:lnTo>
                  <a:lnTo>
                    <a:pt x="317" y="215"/>
                  </a:lnTo>
                  <a:lnTo>
                    <a:pt x="301" y="211"/>
                  </a:lnTo>
                  <a:lnTo>
                    <a:pt x="284" y="206"/>
                  </a:lnTo>
                  <a:lnTo>
                    <a:pt x="269" y="200"/>
                  </a:lnTo>
                  <a:lnTo>
                    <a:pt x="252" y="192"/>
                  </a:lnTo>
                  <a:lnTo>
                    <a:pt x="247" y="183"/>
                  </a:lnTo>
                  <a:lnTo>
                    <a:pt x="240" y="175"/>
                  </a:lnTo>
                  <a:lnTo>
                    <a:pt x="233" y="169"/>
                  </a:lnTo>
                  <a:lnTo>
                    <a:pt x="225" y="162"/>
                  </a:lnTo>
                  <a:lnTo>
                    <a:pt x="208" y="166"/>
                  </a:lnTo>
                  <a:lnTo>
                    <a:pt x="193" y="170"/>
                  </a:lnTo>
                  <a:lnTo>
                    <a:pt x="176" y="177"/>
                  </a:lnTo>
                  <a:lnTo>
                    <a:pt x="161" y="183"/>
                  </a:lnTo>
                  <a:lnTo>
                    <a:pt x="146" y="192"/>
                  </a:lnTo>
                  <a:lnTo>
                    <a:pt x="133" y="201"/>
                  </a:lnTo>
                  <a:lnTo>
                    <a:pt x="123" y="212"/>
                  </a:lnTo>
                  <a:lnTo>
                    <a:pt x="114" y="226"/>
                  </a:lnTo>
                  <a:lnTo>
                    <a:pt x="106" y="233"/>
                  </a:lnTo>
                  <a:lnTo>
                    <a:pt x="100" y="238"/>
                  </a:lnTo>
                  <a:lnTo>
                    <a:pt x="93" y="244"/>
                  </a:lnTo>
                  <a:lnTo>
                    <a:pt x="87" y="251"/>
                  </a:lnTo>
                  <a:lnTo>
                    <a:pt x="82" y="258"/>
                  </a:lnTo>
                  <a:lnTo>
                    <a:pt x="75" y="265"/>
                  </a:lnTo>
                  <a:lnTo>
                    <a:pt x="69" y="273"/>
                  </a:lnTo>
                  <a:lnTo>
                    <a:pt x="63" y="282"/>
                  </a:lnTo>
                  <a:lnTo>
                    <a:pt x="60" y="289"/>
                  </a:lnTo>
                  <a:lnTo>
                    <a:pt x="61" y="294"/>
                  </a:lnTo>
                  <a:lnTo>
                    <a:pt x="65" y="299"/>
                  </a:lnTo>
                  <a:lnTo>
                    <a:pt x="70" y="302"/>
                  </a:lnTo>
                  <a:lnTo>
                    <a:pt x="77" y="305"/>
                  </a:lnTo>
                  <a:lnTo>
                    <a:pt x="83" y="306"/>
                  </a:lnTo>
                  <a:lnTo>
                    <a:pt x="89" y="307"/>
                  </a:lnTo>
                  <a:lnTo>
                    <a:pt x="95" y="308"/>
                  </a:lnTo>
                  <a:lnTo>
                    <a:pt x="118" y="307"/>
                  </a:lnTo>
                  <a:lnTo>
                    <a:pt x="141" y="306"/>
                  </a:lnTo>
                  <a:lnTo>
                    <a:pt x="162" y="305"/>
                  </a:lnTo>
                  <a:lnTo>
                    <a:pt x="184" y="302"/>
                  </a:lnTo>
                  <a:lnTo>
                    <a:pt x="206" y="299"/>
                  </a:lnTo>
                  <a:lnTo>
                    <a:pt x="228" y="297"/>
                  </a:lnTo>
                  <a:lnTo>
                    <a:pt x="248" y="293"/>
                  </a:lnTo>
                  <a:lnTo>
                    <a:pt x="270" y="289"/>
                  </a:lnTo>
                  <a:lnTo>
                    <a:pt x="290" y="285"/>
                  </a:lnTo>
                  <a:lnTo>
                    <a:pt x="312" y="282"/>
                  </a:lnTo>
                  <a:lnTo>
                    <a:pt x="333" y="276"/>
                  </a:lnTo>
                  <a:lnTo>
                    <a:pt x="353" y="271"/>
                  </a:lnTo>
                  <a:lnTo>
                    <a:pt x="375" y="267"/>
                  </a:lnTo>
                  <a:lnTo>
                    <a:pt x="397" y="262"/>
                  </a:lnTo>
                  <a:lnTo>
                    <a:pt x="418" y="257"/>
                  </a:lnTo>
                  <a:lnTo>
                    <a:pt x="440" y="252"/>
                  </a:lnTo>
                  <a:lnTo>
                    <a:pt x="444" y="271"/>
                  </a:lnTo>
                  <a:lnTo>
                    <a:pt x="439" y="278"/>
                  </a:lnTo>
                  <a:lnTo>
                    <a:pt x="432" y="285"/>
                  </a:lnTo>
                  <a:lnTo>
                    <a:pt x="427" y="292"/>
                  </a:lnTo>
                  <a:lnTo>
                    <a:pt x="421" y="299"/>
                  </a:lnTo>
                  <a:lnTo>
                    <a:pt x="414" y="306"/>
                  </a:lnTo>
                  <a:lnTo>
                    <a:pt x="408" y="314"/>
                  </a:lnTo>
                  <a:lnTo>
                    <a:pt x="402" y="320"/>
                  </a:lnTo>
                  <a:lnTo>
                    <a:pt x="395" y="328"/>
                  </a:lnTo>
                  <a:lnTo>
                    <a:pt x="377" y="325"/>
                  </a:lnTo>
                  <a:lnTo>
                    <a:pt x="359" y="324"/>
                  </a:lnTo>
                  <a:lnTo>
                    <a:pt x="341" y="324"/>
                  </a:lnTo>
                  <a:lnTo>
                    <a:pt x="324" y="324"/>
                  </a:lnTo>
                  <a:lnTo>
                    <a:pt x="306" y="325"/>
                  </a:lnTo>
                  <a:lnTo>
                    <a:pt x="286" y="326"/>
                  </a:lnTo>
                  <a:lnTo>
                    <a:pt x="269" y="329"/>
                  </a:lnTo>
                  <a:lnTo>
                    <a:pt x="249" y="331"/>
                  </a:lnTo>
                  <a:lnTo>
                    <a:pt x="230" y="335"/>
                  </a:lnTo>
                  <a:lnTo>
                    <a:pt x="211" y="338"/>
                  </a:lnTo>
                  <a:lnTo>
                    <a:pt x="193" y="342"/>
                  </a:lnTo>
                  <a:lnTo>
                    <a:pt x="174" y="344"/>
                  </a:lnTo>
                  <a:lnTo>
                    <a:pt x="155" y="348"/>
                  </a:lnTo>
                  <a:lnTo>
                    <a:pt x="135" y="351"/>
                  </a:lnTo>
                  <a:lnTo>
                    <a:pt x="118" y="353"/>
                  </a:lnTo>
                  <a:lnTo>
                    <a:pt x="98" y="356"/>
                  </a:lnTo>
                  <a:lnTo>
                    <a:pt x="93" y="363"/>
                  </a:lnTo>
                  <a:lnTo>
                    <a:pt x="87" y="371"/>
                  </a:lnTo>
                  <a:lnTo>
                    <a:pt x="79" y="376"/>
                  </a:lnTo>
                  <a:lnTo>
                    <a:pt x="71" y="381"/>
                  </a:lnTo>
                  <a:lnTo>
                    <a:pt x="64" y="384"/>
                  </a:lnTo>
                  <a:lnTo>
                    <a:pt x="54" y="384"/>
                  </a:lnTo>
                  <a:lnTo>
                    <a:pt x="43" y="381"/>
                  </a:lnTo>
                  <a:lnTo>
                    <a:pt x="32" y="375"/>
                  </a:lnTo>
                  <a:lnTo>
                    <a:pt x="15" y="363"/>
                  </a:lnTo>
                  <a:lnTo>
                    <a:pt x="7" y="348"/>
                  </a:lnTo>
                  <a:lnTo>
                    <a:pt x="4" y="331"/>
                  </a:lnTo>
                  <a:lnTo>
                    <a:pt x="0" y="314"/>
                  </a:lnTo>
                  <a:lnTo>
                    <a:pt x="4" y="302"/>
                  </a:lnTo>
                  <a:lnTo>
                    <a:pt x="11" y="293"/>
                  </a:lnTo>
                  <a:lnTo>
                    <a:pt x="20" y="285"/>
                  </a:lnTo>
                  <a:lnTo>
                    <a:pt x="29" y="276"/>
                  </a:lnTo>
                  <a:lnTo>
                    <a:pt x="38" y="269"/>
                  </a:lnTo>
                  <a:lnTo>
                    <a:pt x="46" y="260"/>
                  </a:lnTo>
                  <a:lnTo>
                    <a:pt x="52" y="250"/>
                  </a:lnTo>
                  <a:lnTo>
                    <a:pt x="55" y="237"/>
                  </a:lnTo>
                  <a:lnTo>
                    <a:pt x="74" y="221"/>
                  </a:lnTo>
                  <a:lnTo>
                    <a:pt x="93" y="205"/>
                  </a:lnTo>
                  <a:lnTo>
                    <a:pt x="112" y="186"/>
                  </a:lnTo>
                  <a:lnTo>
                    <a:pt x="132" y="165"/>
                  </a:lnTo>
                  <a:lnTo>
                    <a:pt x="150" y="147"/>
                  </a:lnTo>
                  <a:lnTo>
                    <a:pt x="165" y="132"/>
                  </a:lnTo>
                  <a:lnTo>
                    <a:pt x="176" y="120"/>
                  </a:lnTo>
                  <a:lnTo>
                    <a:pt x="185" y="114"/>
                  </a:lnTo>
                  <a:lnTo>
                    <a:pt x="193" y="109"/>
                  </a:lnTo>
                  <a:lnTo>
                    <a:pt x="202" y="104"/>
                  </a:lnTo>
                  <a:lnTo>
                    <a:pt x="212" y="98"/>
                  </a:lnTo>
                  <a:lnTo>
                    <a:pt x="224" y="95"/>
                  </a:lnTo>
                  <a:lnTo>
                    <a:pt x="237" y="93"/>
                  </a:lnTo>
                  <a:lnTo>
                    <a:pt x="251" y="96"/>
                  </a:lnTo>
                  <a:lnTo>
                    <a:pt x="267" y="105"/>
                  </a:lnTo>
                  <a:lnTo>
                    <a:pt x="284" y="119"/>
                  </a:lnTo>
                  <a:lnTo>
                    <a:pt x="302" y="134"/>
                  </a:lnTo>
                  <a:lnTo>
                    <a:pt x="318" y="147"/>
                  </a:lnTo>
                  <a:lnTo>
                    <a:pt x="335" y="156"/>
                  </a:lnTo>
                  <a:lnTo>
                    <a:pt x="352" y="161"/>
                  </a:lnTo>
                  <a:lnTo>
                    <a:pt x="368" y="165"/>
                  </a:lnTo>
                  <a:lnTo>
                    <a:pt x="386" y="165"/>
                  </a:lnTo>
                  <a:lnTo>
                    <a:pt x="403" y="165"/>
                  </a:lnTo>
                  <a:lnTo>
                    <a:pt x="422" y="162"/>
                  </a:lnTo>
                  <a:lnTo>
                    <a:pt x="430" y="155"/>
                  </a:lnTo>
                  <a:lnTo>
                    <a:pt x="437" y="147"/>
                  </a:lnTo>
                  <a:lnTo>
                    <a:pt x="445" y="139"/>
                  </a:lnTo>
                  <a:lnTo>
                    <a:pt x="453" y="132"/>
                  </a:lnTo>
                  <a:lnTo>
                    <a:pt x="459" y="123"/>
                  </a:lnTo>
                  <a:lnTo>
                    <a:pt x="464" y="114"/>
                  </a:lnTo>
                  <a:lnTo>
                    <a:pt x="467" y="102"/>
                  </a:lnTo>
                  <a:lnTo>
                    <a:pt x="469" y="91"/>
                  </a:lnTo>
                  <a:lnTo>
                    <a:pt x="455" y="74"/>
                  </a:lnTo>
                  <a:lnTo>
                    <a:pt x="439" y="66"/>
                  </a:lnTo>
                  <a:lnTo>
                    <a:pt x="421" y="63"/>
                  </a:lnTo>
                  <a:lnTo>
                    <a:pt x="402" y="63"/>
                  </a:lnTo>
                  <a:lnTo>
                    <a:pt x="381" y="63"/>
                  </a:lnTo>
                  <a:lnTo>
                    <a:pt x="363" y="60"/>
                  </a:lnTo>
                  <a:lnTo>
                    <a:pt x="345" y="54"/>
                  </a:lnTo>
                  <a:lnTo>
                    <a:pt x="331" y="40"/>
                  </a:lnTo>
                  <a:lnTo>
                    <a:pt x="343" y="15"/>
                  </a:lnTo>
                  <a:lnTo>
                    <a:pt x="358" y="2"/>
                  </a:lnTo>
                  <a:lnTo>
                    <a:pt x="377" y="0"/>
                  </a:lnTo>
                  <a:lnTo>
                    <a:pt x="399" y="4"/>
                  </a:lnTo>
                  <a:lnTo>
                    <a:pt x="422" y="11"/>
                  </a:lnTo>
                  <a:lnTo>
                    <a:pt x="445" y="20"/>
                  </a:lnTo>
                  <a:lnTo>
                    <a:pt x="468" y="26"/>
                  </a:lnTo>
                  <a:lnTo>
                    <a:pt x="489" y="27"/>
                  </a:lnTo>
                  <a:lnTo>
                    <a:pt x="50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8" name="Freeform 23"/>
            <p:cNvSpPr>
              <a:spLocks noChangeArrowheads="1"/>
            </p:cNvSpPr>
            <p:nvPr/>
          </p:nvSpPr>
          <p:spPr bwMode="auto">
            <a:xfrm>
              <a:off x="584" y="198"/>
              <a:ext cx="157" cy="93"/>
            </a:xfrm>
            <a:custGeom>
              <a:avLst/>
              <a:gdLst>
                <a:gd name="T0" fmla="*/ 180 w 471"/>
                <a:gd name="T1" fmla="*/ 92 h 277"/>
                <a:gd name="T2" fmla="*/ 198 w 471"/>
                <a:gd name="T3" fmla="*/ 101 h 277"/>
                <a:gd name="T4" fmla="*/ 215 w 471"/>
                <a:gd name="T5" fmla="*/ 110 h 277"/>
                <a:gd name="T6" fmla="*/ 232 w 471"/>
                <a:gd name="T7" fmla="*/ 119 h 277"/>
                <a:gd name="T8" fmla="*/ 249 w 471"/>
                <a:gd name="T9" fmla="*/ 129 h 277"/>
                <a:gd name="T10" fmla="*/ 266 w 471"/>
                <a:gd name="T11" fmla="*/ 138 h 277"/>
                <a:gd name="T12" fmla="*/ 283 w 471"/>
                <a:gd name="T13" fmla="*/ 149 h 277"/>
                <a:gd name="T14" fmla="*/ 299 w 471"/>
                <a:gd name="T15" fmla="*/ 159 h 277"/>
                <a:gd name="T16" fmla="*/ 316 w 471"/>
                <a:gd name="T17" fmla="*/ 169 h 277"/>
                <a:gd name="T18" fmla="*/ 334 w 471"/>
                <a:gd name="T19" fmla="*/ 179 h 277"/>
                <a:gd name="T20" fmla="*/ 351 w 471"/>
                <a:gd name="T21" fmla="*/ 190 h 277"/>
                <a:gd name="T22" fmla="*/ 368 w 471"/>
                <a:gd name="T23" fmla="*/ 200 h 277"/>
                <a:gd name="T24" fmla="*/ 385 w 471"/>
                <a:gd name="T25" fmla="*/ 210 h 277"/>
                <a:gd name="T26" fmla="*/ 403 w 471"/>
                <a:gd name="T27" fmla="*/ 219 h 277"/>
                <a:gd name="T28" fmla="*/ 422 w 471"/>
                <a:gd name="T29" fmla="*/ 229 h 277"/>
                <a:gd name="T30" fmla="*/ 440 w 471"/>
                <a:gd name="T31" fmla="*/ 238 h 277"/>
                <a:gd name="T32" fmla="*/ 459 w 471"/>
                <a:gd name="T33" fmla="*/ 247 h 277"/>
                <a:gd name="T34" fmla="*/ 466 w 471"/>
                <a:gd name="T35" fmla="*/ 252 h 277"/>
                <a:gd name="T36" fmla="*/ 470 w 471"/>
                <a:gd name="T37" fmla="*/ 260 h 277"/>
                <a:gd name="T38" fmla="*/ 471 w 471"/>
                <a:gd name="T39" fmla="*/ 270 h 277"/>
                <a:gd name="T40" fmla="*/ 471 w 471"/>
                <a:gd name="T41" fmla="*/ 277 h 277"/>
                <a:gd name="T42" fmla="*/ 445 w 471"/>
                <a:gd name="T43" fmla="*/ 275 h 277"/>
                <a:gd name="T44" fmla="*/ 422 w 471"/>
                <a:gd name="T45" fmla="*/ 270 h 277"/>
                <a:gd name="T46" fmla="*/ 402 w 471"/>
                <a:gd name="T47" fmla="*/ 260 h 277"/>
                <a:gd name="T48" fmla="*/ 381 w 471"/>
                <a:gd name="T49" fmla="*/ 248 h 277"/>
                <a:gd name="T50" fmla="*/ 361 w 471"/>
                <a:gd name="T51" fmla="*/ 236 h 277"/>
                <a:gd name="T52" fmla="*/ 340 w 471"/>
                <a:gd name="T53" fmla="*/ 223 h 277"/>
                <a:gd name="T54" fmla="*/ 317 w 471"/>
                <a:gd name="T55" fmla="*/ 211 h 277"/>
                <a:gd name="T56" fmla="*/ 293 w 471"/>
                <a:gd name="T57" fmla="*/ 204 h 277"/>
                <a:gd name="T58" fmla="*/ 275 w 471"/>
                <a:gd name="T59" fmla="*/ 192 h 277"/>
                <a:gd name="T60" fmla="*/ 258 w 471"/>
                <a:gd name="T61" fmla="*/ 179 h 277"/>
                <a:gd name="T62" fmla="*/ 239 w 471"/>
                <a:gd name="T63" fmla="*/ 168 h 277"/>
                <a:gd name="T64" fmla="*/ 221 w 471"/>
                <a:gd name="T65" fmla="*/ 156 h 277"/>
                <a:gd name="T66" fmla="*/ 202 w 471"/>
                <a:gd name="T67" fmla="*/ 146 h 277"/>
                <a:gd name="T68" fmla="*/ 184 w 471"/>
                <a:gd name="T69" fmla="*/ 135 h 277"/>
                <a:gd name="T70" fmla="*/ 165 w 471"/>
                <a:gd name="T71" fmla="*/ 123 h 277"/>
                <a:gd name="T72" fmla="*/ 146 w 471"/>
                <a:gd name="T73" fmla="*/ 113 h 277"/>
                <a:gd name="T74" fmla="*/ 127 w 471"/>
                <a:gd name="T75" fmla="*/ 101 h 277"/>
                <a:gd name="T76" fmla="*/ 107 w 471"/>
                <a:gd name="T77" fmla="*/ 91 h 277"/>
                <a:gd name="T78" fmla="*/ 88 w 471"/>
                <a:gd name="T79" fmla="*/ 79 h 277"/>
                <a:gd name="T80" fmla="*/ 70 w 471"/>
                <a:gd name="T81" fmla="*/ 68 h 277"/>
                <a:gd name="T82" fmla="*/ 52 w 471"/>
                <a:gd name="T83" fmla="*/ 56 h 277"/>
                <a:gd name="T84" fmla="*/ 34 w 471"/>
                <a:gd name="T85" fmla="*/ 45 h 277"/>
                <a:gd name="T86" fmla="*/ 17 w 471"/>
                <a:gd name="T87" fmla="*/ 33 h 277"/>
                <a:gd name="T88" fmla="*/ 0 w 471"/>
                <a:gd name="T89" fmla="*/ 21 h 277"/>
                <a:gd name="T90" fmla="*/ 4 w 471"/>
                <a:gd name="T91" fmla="*/ 9 h 277"/>
                <a:gd name="T92" fmla="*/ 10 w 471"/>
                <a:gd name="T93" fmla="*/ 3 h 277"/>
                <a:gd name="T94" fmla="*/ 18 w 471"/>
                <a:gd name="T95" fmla="*/ 0 h 277"/>
                <a:gd name="T96" fmla="*/ 27 w 471"/>
                <a:gd name="T97" fmla="*/ 0 h 277"/>
                <a:gd name="T98" fmla="*/ 37 w 471"/>
                <a:gd name="T99" fmla="*/ 3 h 277"/>
                <a:gd name="T100" fmla="*/ 46 w 471"/>
                <a:gd name="T101" fmla="*/ 5 h 277"/>
                <a:gd name="T102" fmla="*/ 56 w 471"/>
                <a:gd name="T103" fmla="*/ 9 h 277"/>
                <a:gd name="T104" fmla="*/ 64 w 471"/>
                <a:gd name="T105" fmla="*/ 13 h 277"/>
                <a:gd name="T106" fmla="*/ 180 w 471"/>
                <a:gd name="T107" fmla="*/ 92 h 27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71"/>
                <a:gd name="T163" fmla="*/ 0 h 277"/>
                <a:gd name="T164" fmla="*/ 471 w 471"/>
                <a:gd name="T165" fmla="*/ 277 h 27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71" h="277">
                  <a:moveTo>
                    <a:pt x="180" y="92"/>
                  </a:moveTo>
                  <a:lnTo>
                    <a:pt x="198" y="101"/>
                  </a:lnTo>
                  <a:lnTo>
                    <a:pt x="215" y="110"/>
                  </a:lnTo>
                  <a:lnTo>
                    <a:pt x="232" y="119"/>
                  </a:lnTo>
                  <a:lnTo>
                    <a:pt x="249" y="129"/>
                  </a:lnTo>
                  <a:lnTo>
                    <a:pt x="266" y="138"/>
                  </a:lnTo>
                  <a:lnTo>
                    <a:pt x="283" y="149"/>
                  </a:lnTo>
                  <a:lnTo>
                    <a:pt x="299" y="159"/>
                  </a:lnTo>
                  <a:lnTo>
                    <a:pt x="316" y="169"/>
                  </a:lnTo>
                  <a:lnTo>
                    <a:pt x="334" y="179"/>
                  </a:lnTo>
                  <a:lnTo>
                    <a:pt x="351" y="190"/>
                  </a:lnTo>
                  <a:lnTo>
                    <a:pt x="368" y="200"/>
                  </a:lnTo>
                  <a:lnTo>
                    <a:pt x="385" y="210"/>
                  </a:lnTo>
                  <a:lnTo>
                    <a:pt x="403" y="219"/>
                  </a:lnTo>
                  <a:lnTo>
                    <a:pt x="422" y="229"/>
                  </a:lnTo>
                  <a:lnTo>
                    <a:pt x="440" y="238"/>
                  </a:lnTo>
                  <a:lnTo>
                    <a:pt x="459" y="247"/>
                  </a:lnTo>
                  <a:lnTo>
                    <a:pt x="466" y="252"/>
                  </a:lnTo>
                  <a:lnTo>
                    <a:pt x="470" y="260"/>
                  </a:lnTo>
                  <a:lnTo>
                    <a:pt x="471" y="270"/>
                  </a:lnTo>
                  <a:lnTo>
                    <a:pt x="471" y="277"/>
                  </a:lnTo>
                  <a:lnTo>
                    <a:pt x="445" y="275"/>
                  </a:lnTo>
                  <a:lnTo>
                    <a:pt x="422" y="270"/>
                  </a:lnTo>
                  <a:lnTo>
                    <a:pt x="402" y="260"/>
                  </a:lnTo>
                  <a:lnTo>
                    <a:pt x="381" y="248"/>
                  </a:lnTo>
                  <a:lnTo>
                    <a:pt x="361" y="236"/>
                  </a:lnTo>
                  <a:lnTo>
                    <a:pt x="340" y="223"/>
                  </a:lnTo>
                  <a:lnTo>
                    <a:pt x="317" y="211"/>
                  </a:lnTo>
                  <a:lnTo>
                    <a:pt x="293" y="204"/>
                  </a:lnTo>
                  <a:lnTo>
                    <a:pt x="275" y="192"/>
                  </a:lnTo>
                  <a:lnTo>
                    <a:pt x="258" y="179"/>
                  </a:lnTo>
                  <a:lnTo>
                    <a:pt x="239" y="168"/>
                  </a:lnTo>
                  <a:lnTo>
                    <a:pt x="221" y="156"/>
                  </a:lnTo>
                  <a:lnTo>
                    <a:pt x="202" y="146"/>
                  </a:lnTo>
                  <a:lnTo>
                    <a:pt x="184" y="135"/>
                  </a:lnTo>
                  <a:lnTo>
                    <a:pt x="165" y="123"/>
                  </a:lnTo>
                  <a:lnTo>
                    <a:pt x="146" y="113"/>
                  </a:lnTo>
                  <a:lnTo>
                    <a:pt x="127" y="101"/>
                  </a:lnTo>
                  <a:lnTo>
                    <a:pt x="107" y="91"/>
                  </a:lnTo>
                  <a:lnTo>
                    <a:pt x="88" y="79"/>
                  </a:lnTo>
                  <a:lnTo>
                    <a:pt x="70" y="68"/>
                  </a:lnTo>
                  <a:lnTo>
                    <a:pt x="52" y="56"/>
                  </a:lnTo>
                  <a:lnTo>
                    <a:pt x="34" y="45"/>
                  </a:lnTo>
                  <a:lnTo>
                    <a:pt x="17" y="33"/>
                  </a:lnTo>
                  <a:lnTo>
                    <a:pt x="0" y="21"/>
                  </a:lnTo>
                  <a:lnTo>
                    <a:pt x="4" y="9"/>
                  </a:lnTo>
                  <a:lnTo>
                    <a:pt x="10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7" y="3"/>
                  </a:lnTo>
                  <a:lnTo>
                    <a:pt x="46" y="5"/>
                  </a:lnTo>
                  <a:lnTo>
                    <a:pt x="56" y="9"/>
                  </a:lnTo>
                  <a:lnTo>
                    <a:pt x="64" y="13"/>
                  </a:lnTo>
                  <a:lnTo>
                    <a:pt x="1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29" name="Freeform 24"/>
            <p:cNvSpPr>
              <a:spLocks noChangeArrowheads="1"/>
            </p:cNvSpPr>
            <p:nvPr/>
          </p:nvSpPr>
          <p:spPr bwMode="auto">
            <a:xfrm>
              <a:off x="38" y="214"/>
              <a:ext cx="33" cy="19"/>
            </a:xfrm>
            <a:custGeom>
              <a:avLst/>
              <a:gdLst>
                <a:gd name="T0" fmla="*/ 98 w 98"/>
                <a:gd name="T1" fmla="*/ 31 h 58"/>
                <a:gd name="T2" fmla="*/ 98 w 98"/>
                <a:gd name="T3" fmla="*/ 51 h 58"/>
                <a:gd name="T4" fmla="*/ 86 w 98"/>
                <a:gd name="T5" fmla="*/ 54 h 58"/>
                <a:gd name="T6" fmla="*/ 73 w 98"/>
                <a:gd name="T7" fmla="*/ 57 h 58"/>
                <a:gd name="T8" fmla="*/ 60 w 98"/>
                <a:gd name="T9" fmla="*/ 58 h 58"/>
                <a:gd name="T10" fmla="*/ 47 w 98"/>
                <a:gd name="T11" fmla="*/ 58 h 58"/>
                <a:gd name="T12" fmla="*/ 34 w 98"/>
                <a:gd name="T13" fmla="*/ 58 h 58"/>
                <a:gd name="T14" fmla="*/ 23 w 98"/>
                <a:gd name="T15" fmla="*/ 57 h 58"/>
                <a:gd name="T16" fmla="*/ 13 w 98"/>
                <a:gd name="T17" fmla="*/ 53 h 58"/>
                <a:gd name="T18" fmla="*/ 5 w 98"/>
                <a:gd name="T19" fmla="*/ 46 h 58"/>
                <a:gd name="T20" fmla="*/ 0 w 98"/>
                <a:gd name="T21" fmla="*/ 36 h 58"/>
                <a:gd name="T22" fmla="*/ 1 w 98"/>
                <a:gd name="T23" fmla="*/ 25 h 58"/>
                <a:gd name="T24" fmla="*/ 5 w 98"/>
                <a:gd name="T25" fmla="*/ 13 h 58"/>
                <a:gd name="T26" fmla="*/ 10 w 98"/>
                <a:gd name="T27" fmla="*/ 4 h 58"/>
                <a:gd name="T28" fmla="*/ 22 w 98"/>
                <a:gd name="T29" fmla="*/ 1 h 58"/>
                <a:gd name="T30" fmla="*/ 34 w 98"/>
                <a:gd name="T31" fmla="*/ 0 h 58"/>
                <a:gd name="T32" fmla="*/ 46 w 98"/>
                <a:gd name="T33" fmla="*/ 0 h 58"/>
                <a:gd name="T34" fmla="*/ 57 w 98"/>
                <a:gd name="T35" fmla="*/ 3 h 58"/>
                <a:gd name="T36" fmla="*/ 68 w 98"/>
                <a:gd name="T37" fmla="*/ 7 h 58"/>
                <a:gd name="T38" fmla="*/ 79 w 98"/>
                <a:gd name="T39" fmla="*/ 12 h 58"/>
                <a:gd name="T40" fmla="*/ 89 w 98"/>
                <a:gd name="T41" fmla="*/ 21 h 58"/>
                <a:gd name="T42" fmla="*/ 98 w 98"/>
                <a:gd name="T43" fmla="*/ 31 h 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8"/>
                <a:gd name="T67" fmla="*/ 0 h 58"/>
                <a:gd name="T68" fmla="*/ 98 w 98"/>
                <a:gd name="T69" fmla="*/ 58 h 5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8" h="58">
                  <a:moveTo>
                    <a:pt x="98" y="31"/>
                  </a:moveTo>
                  <a:lnTo>
                    <a:pt x="98" y="51"/>
                  </a:lnTo>
                  <a:lnTo>
                    <a:pt x="86" y="54"/>
                  </a:lnTo>
                  <a:lnTo>
                    <a:pt x="73" y="57"/>
                  </a:lnTo>
                  <a:lnTo>
                    <a:pt x="60" y="58"/>
                  </a:lnTo>
                  <a:lnTo>
                    <a:pt x="47" y="58"/>
                  </a:lnTo>
                  <a:lnTo>
                    <a:pt x="34" y="58"/>
                  </a:lnTo>
                  <a:lnTo>
                    <a:pt x="23" y="57"/>
                  </a:lnTo>
                  <a:lnTo>
                    <a:pt x="13" y="53"/>
                  </a:lnTo>
                  <a:lnTo>
                    <a:pt x="5" y="46"/>
                  </a:lnTo>
                  <a:lnTo>
                    <a:pt x="0" y="36"/>
                  </a:lnTo>
                  <a:lnTo>
                    <a:pt x="1" y="25"/>
                  </a:lnTo>
                  <a:lnTo>
                    <a:pt x="5" y="13"/>
                  </a:lnTo>
                  <a:lnTo>
                    <a:pt x="10" y="4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7" y="3"/>
                  </a:lnTo>
                  <a:lnTo>
                    <a:pt x="68" y="7"/>
                  </a:lnTo>
                  <a:lnTo>
                    <a:pt x="79" y="12"/>
                  </a:lnTo>
                  <a:lnTo>
                    <a:pt x="89" y="21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0" name="Freeform 25"/>
            <p:cNvSpPr>
              <a:spLocks noChangeArrowheads="1"/>
            </p:cNvSpPr>
            <p:nvPr/>
          </p:nvSpPr>
          <p:spPr bwMode="auto">
            <a:xfrm>
              <a:off x="575" y="221"/>
              <a:ext cx="162" cy="99"/>
            </a:xfrm>
            <a:custGeom>
              <a:avLst/>
              <a:gdLst>
                <a:gd name="T0" fmla="*/ 164 w 484"/>
                <a:gd name="T1" fmla="*/ 77 h 295"/>
                <a:gd name="T2" fmla="*/ 183 w 484"/>
                <a:gd name="T3" fmla="*/ 89 h 295"/>
                <a:gd name="T4" fmla="*/ 204 w 484"/>
                <a:gd name="T5" fmla="*/ 100 h 295"/>
                <a:gd name="T6" fmla="*/ 223 w 484"/>
                <a:gd name="T7" fmla="*/ 112 h 295"/>
                <a:gd name="T8" fmla="*/ 242 w 484"/>
                <a:gd name="T9" fmla="*/ 124 h 295"/>
                <a:gd name="T10" fmla="*/ 261 w 484"/>
                <a:gd name="T11" fmla="*/ 136 h 295"/>
                <a:gd name="T12" fmla="*/ 281 w 484"/>
                <a:gd name="T13" fmla="*/ 149 h 295"/>
                <a:gd name="T14" fmla="*/ 300 w 484"/>
                <a:gd name="T15" fmla="*/ 160 h 295"/>
                <a:gd name="T16" fmla="*/ 319 w 484"/>
                <a:gd name="T17" fmla="*/ 173 h 295"/>
                <a:gd name="T18" fmla="*/ 338 w 484"/>
                <a:gd name="T19" fmla="*/ 185 h 295"/>
                <a:gd name="T20" fmla="*/ 357 w 484"/>
                <a:gd name="T21" fmla="*/ 196 h 295"/>
                <a:gd name="T22" fmla="*/ 377 w 484"/>
                <a:gd name="T23" fmla="*/ 209 h 295"/>
                <a:gd name="T24" fmla="*/ 396 w 484"/>
                <a:gd name="T25" fmla="*/ 220 h 295"/>
                <a:gd name="T26" fmla="*/ 415 w 484"/>
                <a:gd name="T27" fmla="*/ 231 h 295"/>
                <a:gd name="T28" fmla="*/ 434 w 484"/>
                <a:gd name="T29" fmla="*/ 242 h 295"/>
                <a:gd name="T30" fmla="*/ 453 w 484"/>
                <a:gd name="T31" fmla="*/ 252 h 295"/>
                <a:gd name="T32" fmla="*/ 472 w 484"/>
                <a:gd name="T33" fmla="*/ 263 h 295"/>
                <a:gd name="T34" fmla="*/ 476 w 484"/>
                <a:gd name="T35" fmla="*/ 269 h 295"/>
                <a:gd name="T36" fmla="*/ 483 w 484"/>
                <a:gd name="T37" fmla="*/ 275 h 295"/>
                <a:gd name="T38" fmla="*/ 484 w 484"/>
                <a:gd name="T39" fmla="*/ 283 h 295"/>
                <a:gd name="T40" fmla="*/ 478 w 484"/>
                <a:gd name="T41" fmla="*/ 290 h 295"/>
                <a:gd name="T42" fmla="*/ 457 w 484"/>
                <a:gd name="T43" fmla="*/ 295 h 295"/>
                <a:gd name="T44" fmla="*/ 426 w 484"/>
                <a:gd name="T45" fmla="*/ 281 h 295"/>
                <a:gd name="T46" fmla="*/ 397 w 484"/>
                <a:gd name="T47" fmla="*/ 265 h 295"/>
                <a:gd name="T48" fmla="*/ 368 w 484"/>
                <a:gd name="T49" fmla="*/ 250 h 295"/>
                <a:gd name="T50" fmla="*/ 338 w 484"/>
                <a:gd name="T51" fmla="*/ 233 h 295"/>
                <a:gd name="T52" fmla="*/ 310 w 484"/>
                <a:gd name="T53" fmla="*/ 218 h 295"/>
                <a:gd name="T54" fmla="*/ 282 w 484"/>
                <a:gd name="T55" fmla="*/ 200 h 295"/>
                <a:gd name="T56" fmla="*/ 254 w 484"/>
                <a:gd name="T57" fmla="*/ 183 h 295"/>
                <a:gd name="T58" fmla="*/ 227 w 484"/>
                <a:gd name="T59" fmla="*/ 167 h 295"/>
                <a:gd name="T60" fmla="*/ 199 w 484"/>
                <a:gd name="T61" fmla="*/ 149 h 295"/>
                <a:gd name="T62" fmla="*/ 170 w 484"/>
                <a:gd name="T63" fmla="*/ 131 h 295"/>
                <a:gd name="T64" fmla="*/ 144 w 484"/>
                <a:gd name="T65" fmla="*/ 114 h 295"/>
                <a:gd name="T66" fmla="*/ 115 w 484"/>
                <a:gd name="T67" fmla="*/ 96 h 295"/>
                <a:gd name="T68" fmla="*/ 87 w 484"/>
                <a:gd name="T69" fmla="*/ 80 h 295"/>
                <a:gd name="T70" fmla="*/ 59 w 484"/>
                <a:gd name="T71" fmla="*/ 63 h 295"/>
                <a:gd name="T72" fmla="*/ 30 w 484"/>
                <a:gd name="T73" fmla="*/ 46 h 295"/>
                <a:gd name="T74" fmla="*/ 0 w 484"/>
                <a:gd name="T75" fmla="*/ 31 h 295"/>
                <a:gd name="T76" fmla="*/ 2 w 484"/>
                <a:gd name="T77" fmla="*/ 21 h 295"/>
                <a:gd name="T78" fmla="*/ 4 w 484"/>
                <a:gd name="T79" fmla="*/ 12 h 295"/>
                <a:gd name="T80" fmla="*/ 9 w 484"/>
                <a:gd name="T81" fmla="*/ 4 h 295"/>
                <a:gd name="T82" fmla="*/ 16 w 484"/>
                <a:gd name="T83" fmla="*/ 0 h 295"/>
                <a:gd name="T84" fmla="*/ 37 w 484"/>
                <a:gd name="T85" fmla="*/ 4 h 295"/>
                <a:gd name="T86" fmla="*/ 58 w 484"/>
                <a:gd name="T87" fmla="*/ 13 h 295"/>
                <a:gd name="T88" fmla="*/ 76 w 484"/>
                <a:gd name="T89" fmla="*/ 23 h 295"/>
                <a:gd name="T90" fmla="*/ 92 w 484"/>
                <a:gd name="T91" fmla="*/ 35 h 295"/>
                <a:gd name="T92" fmla="*/ 109 w 484"/>
                <a:gd name="T93" fmla="*/ 48 h 295"/>
                <a:gd name="T94" fmla="*/ 126 w 484"/>
                <a:gd name="T95" fmla="*/ 60 h 295"/>
                <a:gd name="T96" fmla="*/ 144 w 484"/>
                <a:gd name="T97" fmla="*/ 69 h 295"/>
                <a:gd name="T98" fmla="*/ 164 w 484"/>
                <a:gd name="T99" fmla="*/ 77 h 29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84"/>
                <a:gd name="T151" fmla="*/ 0 h 295"/>
                <a:gd name="T152" fmla="*/ 484 w 484"/>
                <a:gd name="T153" fmla="*/ 295 h 29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84" h="295">
                  <a:moveTo>
                    <a:pt x="164" y="77"/>
                  </a:moveTo>
                  <a:lnTo>
                    <a:pt x="183" y="89"/>
                  </a:lnTo>
                  <a:lnTo>
                    <a:pt x="204" y="100"/>
                  </a:lnTo>
                  <a:lnTo>
                    <a:pt x="223" y="112"/>
                  </a:lnTo>
                  <a:lnTo>
                    <a:pt x="242" y="124"/>
                  </a:lnTo>
                  <a:lnTo>
                    <a:pt x="261" y="136"/>
                  </a:lnTo>
                  <a:lnTo>
                    <a:pt x="281" y="149"/>
                  </a:lnTo>
                  <a:lnTo>
                    <a:pt x="300" y="160"/>
                  </a:lnTo>
                  <a:lnTo>
                    <a:pt x="319" y="173"/>
                  </a:lnTo>
                  <a:lnTo>
                    <a:pt x="338" y="185"/>
                  </a:lnTo>
                  <a:lnTo>
                    <a:pt x="357" y="196"/>
                  </a:lnTo>
                  <a:lnTo>
                    <a:pt x="377" y="209"/>
                  </a:lnTo>
                  <a:lnTo>
                    <a:pt x="396" y="220"/>
                  </a:lnTo>
                  <a:lnTo>
                    <a:pt x="415" y="231"/>
                  </a:lnTo>
                  <a:lnTo>
                    <a:pt x="434" y="242"/>
                  </a:lnTo>
                  <a:lnTo>
                    <a:pt x="453" y="252"/>
                  </a:lnTo>
                  <a:lnTo>
                    <a:pt x="472" y="263"/>
                  </a:lnTo>
                  <a:lnTo>
                    <a:pt x="476" y="269"/>
                  </a:lnTo>
                  <a:lnTo>
                    <a:pt x="483" y="275"/>
                  </a:lnTo>
                  <a:lnTo>
                    <a:pt x="484" y="283"/>
                  </a:lnTo>
                  <a:lnTo>
                    <a:pt x="478" y="290"/>
                  </a:lnTo>
                  <a:lnTo>
                    <a:pt x="457" y="295"/>
                  </a:lnTo>
                  <a:lnTo>
                    <a:pt x="426" y="281"/>
                  </a:lnTo>
                  <a:lnTo>
                    <a:pt x="397" y="265"/>
                  </a:lnTo>
                  <a:lnTo>
                    <a:pt x="368" y="250"/>
                  </a:lnTo>
                  <a:lnTo>
                    <a:pt x="338" y="233"/>
                  </a:lnTo>
                  <a:lnTo>
                    <a:pt x="310" y="218"/>
                  </a:lnTo>
                  <a:lnTo>
                    <a:pt x="282" y="200"/>
                  </a:lnTo>
                  <a:lnTo>
                    <a:pt x="254" y="183"/>
                  </a:lnTo>
                  <a:lnTo>
                    <a:pt x="227" y="167"/>
                  </a:lnTo>
                  <a:lnTo>
                    <a:pt x="199" y="149"/>
                  </a:lnTo>
                  <a:lnTo>
                    <a:pt x="170" y="131"/>
                  </a:lnTo>
                  <a:lnTo>
                    <a:pt x="144" y="114"/>
                  </a:lnTo>
                  <a:lnTo>
                    <a:pt x="115" y="96"/>
                  </a:lnTo>
                  <a:lnTo>
                    <a:pt x="87" y="80"/>
                  </a:lnTo>
                  <a:lnTo>
                    <a:pt x="59" y="63"/>
                  </a:lnTo>
                  <a:lnTo>
                    <a:pt x="30" y="46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4" y="12"/>
                  </a:lnTo>
                  <a:lnTo>
                    <a:pt x="9" y="4"/>
                  </a:lnTo>
                  <a:lnTo>
                    <a:pt x="16" y="0"/>
                  </a:lnTo>
                  <a:lnTo>
                    <a:pt x="37" y="4"/>
                  </a:lnTo>
                  <a:lnTo>
                    <a:pt x="58" y="13"/>
                  </a:lnTo>
                  <a:lnTo>
                    <a:pt x="76" y="23"/>
                  </a:lnTo>
                  <a:lnTo>
                    <a:pt x="92" y="35"/>
                  </a:lnTo>
                  <a:lnTo>
                    <a:pt x="109" y="48"/>
                  </a:lnTo>
                  <a:lnTo>
                    <a:pt x="126" y="60"/>
                  </a:lnTo>
                  <a:lnTo>
                    <a:pt x="144" y="69"/>
                  </a:lnTo>
                  <a:lnTo>
                    <a:pt x="164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1" name="Freeform 26"/>
            <p:cNvSpPr>
              <a:spLocks noChangeArrowheads="1"/>
            </p:cNvSpPr>
            <p:nvPr/>
          </p:nvSpPr>
          <p:spPr bwMode="auto">
            <a:xfrm>
              <a:off x="566" y="246"/>
              <a:ext cx="161" cy="94"/>
            </a:xfrm>
            <a:custGeom>
              <a:avLst/>
              <a:gdLst>
                <a:gd name="T0" fmla="*/ 250 w 483"/>
                <a:gd name="T1" fmla="*/ 130 h 282"/>
                <a:gd name="T2" fmla="*/ 263 w 483"/>
                <a:gd name="T3" fmla="*/ 140 h 282"/>
                <a:gd name="T4" fmla="*/ 277 w 483"/>
                <a:gd name="T5" fmla="*/ 150 h 282"/>
                <a:gd name="T6" fmla="*/ 291 w 483"/>
                <a:gd name="T7" fmla="*/ 159 h 282"/>
                <a:gd name="T8" fmla="*/ 305 w 483"/>
                <a:gd name="T9" fmla="*/ 168 h 282"/>
                <a:gd name="T10" fmla="*/ 319 w 483"/>
                <a:gd name="T11" fmla="*/ 177 h 282"/>
                <a:gd name="T12" fmla="*/ 334 w 483"/>
                <a:gd name="T13" fmla="*/ 185 h 282"/>
                <a:gd name="T14" fmla="*/ 350 w 483"/>
                <a:gd name="T15" fmla="*/ 192 h 282"/>
                <a:gd name="T16" fmla="*/ 364 w 483"/>
                <a:gd name="T17" fmla="*/ 201 h 282"/>
                <a:gd name="T18" fmla="*/ 379 w 483"/>
                <a:gd name="T19" fmla="*/ 209 h 282"/>
                <a:gd name="T20" fmla="*/ 395 w 483"/>
                <a:gd name="T21" fmla="*/ 217 h 282"/>
                <a:gd name="T22" fmla="*/ 410 w 483"/>
                <a:gd name="T23" fmla="*/ 224 h 282"/>
                <a:gd name="T24" fmla="*/ 424 w 483"/>
                <a:gd name="T25" fmla="*/ 232 h 282"/>
                <a:gd name="T26" fmla="*/ 439 w 483"/>
                <a:gd name="T27" fmla="*/ 240 h 282"/>
                <a:gd name="T28" fmla="*/ 453 w 483"/>
                <a:gd name="T29" fmla="*/ 249 h 282"/>
                <a:gd name="T30" fmla="*/ 468 w 483"/>
                <a:gd name="T31" fmla="*/ 256 h 282"/>
                <a:gd name="T32" fmla="*/ 482 w 483"/>
                <a:gd name="T33" fmla="*/ 265 h 282"/>
                <a:gd name="T34" fmla="*/ 483 w 483"/>
                <a:gd name="T35" fmla="*/ 276 h 282"/>
                <a:gd name="T36" fmla="*/ 476 w 483"/>
                <a:gd name="T37" fmla="*/ 280 h 282"/>
                <a:gd name="T38" fmla="*/ 466 w 483"/>
                <a:gd name="T39" fmla="*/ 280 h 282"/>
                <a:gd name="T40" fmla="*/ 457 w 483"/>
                <a:gd name="T41" fmla="*/ 282 h 282"/>
                <a:gd name="T42" fmla="*/ 427 w 483"/>
                <a:gd name="T43" fmla="*/ 269 h 282"/>
                <a:gd name="T44" fmla="*/ 396 w 483"/>
                <a:gd name="T45" fmla="*/ 256 h 282"/>
                <a:gd name="T46" fmla="*/ 366 w 483"/>
                <a:gd name="T47" fmla="*/ 244 h 282"/>
                <a:gd name="T48" fmla="*/ 337 w 483"/>
                <a:gd name="T49" fmla="*/ 230 h 282"/>
                <a:gd name="T50" fmla="*/ 308 w 483"/>
                <a:gd name="T51" fmla="*/ 214 h 282"/>
                <a:gd name="T52" fmla="*/ 279 w 483"/>
                <a:gd name="T53" fmla="*/ 200 h 282"/>
                <a:gd name="T54" fmla="*/ 251 w 483"/>
                <a:gd name="T55" fmla="*/ 185 h 282"/>
                <a:gd name="T56" fmla="*/ 223 w 483"/>
                <a:gd name="T57" fmla="*/ 168 h 282"/>
                <a:gd name="T58" fmla="*/ 195 w 483"/>
                <a:gd name="T59" fmla="*/ 153 h 282"/>
                <a:gd name="T60" fmla="*/ 167 w 483"/>
                <a:gd name="T61" fmla="*/ 136 h 282"/>
                <a:gd name="T62" fmla="*/ 139 w 483"/>
                <a:gd name="T63" fmla="*/ 120 h 282"/>
                <a:gd name="T64" fmla="*/ 112 w 483"/>
                <a:gd name="T65" fmla="*/ 103 h 282"/>
                <a:gd name="T66" fmla="*/ 84 w 483"/>
                <a:gd name="T67" fmla="*/ 88 h 282"/>
                <a:gd name="T68" fmla="*/ 55 w 483"/>
                <a:gd name="T69" fmla="*/ 71 h 282"/>
                <a:gd name="T70" fmla="*/ 29 w 483"/>
                <a:gd name="T71" fmla="*/ 54 h 282"/>
                <a:gd name="T72" fmla="*/ 0 w 483"/>
                <a:gd name="T73" fmla="*/ 38 h 282"/>
                <a:gd name="T74" fmla="*/ 6 w 483"/>
                <a:gd name="T75" fmla="*/ 26 h 282"/>
                <a:gd name="T76" fmla="*/ 12 w 483"/>
                <a:gd name="T77" fmla="*/ 17 h 282"/>
                <a:gd name="T78" fmla="*/ 18 w 483"/>
                <a:gd name="T79" fmla="*/ 8 h 282"/>
                <a:gd name="T80" fmla="*/ 26 w 483"/>
                <a:gd name="T81" fmla="*/ 0 h 282"/>
                <a:gd name="T82" fmla="*/ 41 w 483"/>
                <a:gd name="T83" fmla="*/ 6 h 282"/>
                <a:gd name="T84" fmla="*/ 57 w 483"/>
                <a:gd name="T85" fmla="*/ 12 h 282"/>
                <a:gd name="T86" fmla="*/ 71 w 483"/>
                <a:gd name="T87" fmla="*/ 20 h 282"/>
                <a:gd name="T88" fmla="*/ 85 w 483"/>
                <a:gd name="T89" fmla="*/ 27 h 282"/>
                <a:gd name="T90" fmla="*/ 99 w 483"/>
                <a:gd name="T91" fmla="*/ 35 h 282"/>
                <a:gd name="T92" fmla="*/ 113 w 483"/>
                <a:gd name="T93" fmla="*/ 44 h 282"/>
                <a:gd name="T94" fmla="*/ 126 w 483"/>
                <a:gd name="T95" fmla="*/ 53 h 282"/>
                <a:gd name="T96" fmla="*/ 140 w 483"/>
                <a:gd name="T97" fmla="*/ 63 h 282"/>
                <a:gd name="T98" fmla="*/ 153 w 483"/>
                <a:gd name="T99" fmla="*/ 72 h 282"/>
                <a:gd name="T100" fmla="*/ 167 w 483"/>
                <a:gd name="T101" fmla="*/ 81 h 282"/>
                <a:gd name="T102" fmla="*/ 180 w 483"/>
                <a:gd name="T103" fmla="*/ 91 h 282"/>
                <a:gd name="T104" fmla="*/ 194 w 483"/>
                <a:gd name="T105" fmla="*/ 99 h 282"/>
                <a:gd name="T106" fmla="*/ 206 w 483"/>
                <a:gd name="T107" fmla="*/ 108 h 282"/>
                <a:gd name="T108" fmla="*/ 221 w 483"/>
                <a:gd name="T109" fmla="*/ 116 h 282"/>
                <a:gd name="T110" fmla="*/ 236 w 483"/>
                <a:gd name="T111" fmla="*/ 123 h 282"/>
                <a:gd name="T112" fmla="*/ 250 w 483"/>
                <a:gd name="T113" fmla="*/ 130 h 2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3"/>
                <a:gd name="T172" fmla="*/ 0 h 282"/>
                <a:gd name="T173" fmla="*/ 483 w 483"/>
                <a:gd name="T174" fmla="*/ 282 h 2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3" h="282">
                  <a:moveTo>
                    <a:pt x="250" y="130"/>
                  </a:moveTo>
                  <a:lnTo>
                    <a:pt x="263" y="140"/>
                  </a:lnTo>
                  <a:lnTo>
                    <a:pt x="277" y="150"/>
                  </a:lnTo>
                  <a:lnTo>
                    <a:pt x="291" y="159"/>
                  </a:lnTo>
                  <a:lnTo>
                    <a:pt x="305" y="168"/>
                  </a:lnTo>
                  <a:lnTo>
                    <a:pt x="319" y="177"/>
                  </a:lnTo>
                  <a:lnTo>
                    <a:pt x="334" y="185"/>
                  </a:lnTo>
                  <a:lnTo>
                    <a:pt x="350" y="192"/>
                  </a:lnTo>
                  <a:lnTo>
                    <a:pt x="364" y="201"/>
                  </a:lnTo>
                  <a:lnTo>
                    <a:pt x="379" y="209"/>
                  </a:lnTo>
                  <a:lnTo>
                    <a:pt x="395" y="217"/>
                  </a:lnTo>
                  <a:lnTo>
                    <a:pt x="410" y="224"/>
                  </a:lnTo>
                  <a:lnTo>
                    <a:pt x="424" y="232"/>
                  </a:lnTo>
                  <a:lnTo>
                    <a:pt x="439" y="240"/>
                  </a:lnTo>
                  <a:lnTo>
                    <a:pt x="453" y="249"/>
                  </a:lnTo>
                  <a:lnTo>
                    <a:pt x="468" y="256"/>
                  </a:lnTo>
                  <a:lnTo>
                    <a:pt x="482" y="265"/>
                  </a:lnTo>
                  <a:lnTo>
                    <a:pt x="483" y="276"/>
                  </a:lnTo>
                  <a:lnTo>
                    <a:pt x="476" y="280"/>
                  </a:lnTo>
                  <a:lnTo>
                    <a:pt x="466" y="280"/>
                  </a:lnTo>
                  <a:lnTo>
                    <a:pt x="457" y="282"/>
                  </a:lnTo>
                  <a:lnTo>
                    <a:pt x="427" y="269"/>
                  </a:lnTo>
                  <a:lnTo>
                    <a:pt x="396" y="256"/>
                  </a:lnTo>
                  <a:lnTo>
                    <a:pt x="366" y="244"/>
                  </a:lnTo>
                  <a:lnTo>
                    <a:pt x="337" y="230"/>
                  </a:lnTo>
                  <a:lnTo>
                    <a:pt x="308" y="214"/>
                  </a:lnTo>
                  <a:lnTo>
                    <a:pt x="279" y="200"/>
                  </a:lnTo>
                  <a:lnTo>
                    <a:pt x="251" y="185"/>
                  </a:lnTo>
                  <a:lnTo>
                    <a:pt x="223" y="168"/>
                  </a:lnTo>
                  <a:lnTo>
                    <a:pt x="195" y="153"/>
                  </a:lnTo>
                  <a:lnTo>
                    <a:pt x="167" y="136"/>
                  </a:lnTo>
                  <a:lnTo>
                    <a:pt x="139" y="120"/>
                  </a:lnTo>
                  <a:lnTo>
                    <a:pt x="112" y="103"/>
                  </a:lnTo>
                  <a:lnTo>
                    <a:pt x="84" y="88"/>
                  </a:lnTo>
                  <a:lnTo>
                    <a:pt x="55" y="71"/>
                  </a:lnTo>
                  <a:lnTo>
                    <a:pt x="29" y="54"/>
                  </a:lnTo>
                  <a:lnTo>
                    <a:pt x="0" y="38"/>
                  </a:lnTo>
                  <a:lnTo>
                    <a:pt x="6" y="26"/>
                  </a:lnTo>
                  <a:lnTo>
                    <a:pt x="12" y="17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41" y="6"/>
                  </a:lnTo>
                  <a:lnTo>
                    <a:pt x="57" y="12"/>
                  </a:lnTo>
                  <a:lnTo>
                    <a:pt x="71" y="20"/>
                  </a:lnTo>
                  <a:lnTo>
                    <a:pt x="85" y="27"/>
                  </a:lnTo>
                  <a:lnTo>
                    <a:pt x="99" y="35"/>
                  </a:lnTo>
                  <a:lnTo>
                    <a:pt x="113" y="44"/>
                  </a:lnTo>
                  <a:lnTo>
                    <a:pt x="126" y="53"/>
                  </a:lnTo>
                  <a:lnTo>
                    <a:pt x="140" y="63"/>
                  </a:lnTo>
                  <a:lnTo>
                    <a:pt x="153" y="72"/>
                  </a:lnTo>
                  <a:lnTo>
                    <a:pt x="167" y="81"/>
                  </a:lnTo>
                  <a:lnTo>
                    <a:pt x="180" y="91"/>
                  </a:lnTo>
                  <a:lnTo>
                    <a:pt x="194" y="99"/>
                  </a:lnTo>
                  <a:lnTo>
                    <a:pt x="206" y="108"/>
                  </a:lnTo>
                  <a:lnTo>
                    <a:pt x="221" y="116"/>
                  </a:lnTo>
                  <a:lnTo>
                    <a:pt x="236" y="123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2" name="Freeform 27"/>
            <p:cNvSpPr>
              <a:spLocks noChangeArrowheads="1"/>
            </p:cNvSpPr>
            <p:nvPr/>
          </p:nvSpPr>
          <p:spPr bwMode="auto">
            <a:xfrm>
              <a:off x="316" y="274"/>
              <a:ext cx="154" cy="165"/>
            </a:xfrm>
            <a:custGeom>
              <a:avLst/>
              <a:gdLst>
                <a:gd name="T0" fmla="*/ 461 w 462"/>
                <a:gd name="T1" fmla="*/ 84 h 493"/>
                <a:gd name="T2" fmla="*/ 457 w 462"/>
                <a:gd name="T3" fmla="*/ 151 h 493"/>
                <a:gd name="T4" fmla="*/ 443 w 462"/>
                <a:gd name="T5" fmla="*/ 198 h 493"/>
                <a:gd name="T6" fmla="*/ 430 w 462"/>
                <a:gd name="T7" fmla="*/ 271 h 493"/>
                <a:gd name="T8" fmla="*/ 420 w 462"/>
                <a:gd name="T9" fmla="*/ 346 h 493"/>
                <a:gd name="T10" fmla="*/ 405 w 462"/>
                <a:gd name="T11" fmla="*/ 417 h 493"/>
                <a:gd name="T12" fmla="*/ 385 w 462"/>
                <a:gd name="T13" fmla="*/ 457 h 493"/>
                <a:gd name="T14" fmla="*/ 373 w 462"/>
                <a:gd name="T15" fmla="*/ 457 h 493"/>
                <a:gd name="T16" fmla="*/ 357 w 462"/>
                <a:gd name="T17" fmla="*/ 447 h 493"/>
                <a:gd name="T18" fmla="*/ 341 w 462"/>
                <a:gd name="T19" fmla="*/ 439 h 493"/>
                <a:gd name="T20" fmla="*/ 306 w 462"/>
                <a:gd name="T21" fmla="*/ 440 h 493"/>
                <a:gd name="T22" fmla="*/ 257 w 462"/>
                <a:gd name="T23" fmla="*/ 440 h 493"/>
                <a:gd name="T24" fmla="*/ 210 w 462"/>
                <a:gd name="T25" fmla="*/ 440 h 493"/>
                <a:gd name="T26" fmla="*/ 163 w 462"/>
                <a:gd name="T27" fmla="*/ 442 h 493"/>
                <a:gd name="T28" fmla="*/ 133 w 462"/>
                <a:gd name="T29" fmla="*/ 450 h 493"/>
                <a:gd name="T30" fmla="*/ 127 w 462"/>
                <a:gd name="T31" fmla="*/ 467 h 493"/>
                <a:gd name="T32" fmla="*/ 119 w 462"/>
                <a:gd name="T33" fmla="*/ 484 h 493"/>
                <a:gd name="T34" fmla="*/ 105 w 462"/>
                <a:gd name="T35" fmla="*/ 493 h 493"/>
                <a:gd name="T36" fmla="*/ 78 w 462"/>
                <a:gd name="T37" fmla="*/ 485 h 493"/>
                <a:gd name="T38" fmla="*/ 76 w 462"/>
                <a:gd name="T39" fmla="*/ 448 h 493"/>
                <a:gd name="T40" fmla="*/ 60 w 462"/>
                <a:gd name="T41" fmla="*/ 429 h 493"/>
                <a:gd name="T42" fmla="*/ 40 w 462"/>
                <a:gd name="T43" fmla="*/ 424 h 493"/>
                <a:gd name="T44" fmla="*/ 19 w 462"/>
                <a:gd name="T45" fmla="*/ 420 h 493"/>
                <a:gd name="T46" fmla="*/ 4 w 462"/>
                <a:gd name="T47" fmla="*/ 410 h 493"/>
                <a:gd name="T48" fmla="*/ 5 w 462"/>
                <a:gd name="T49" fmla="*/ 380 h 493"/>
                <a:gd name="T50" fmla="*/ 21 w 462"/>
                <a:gd name="T51" fmla="*/ 329 h 493"/>
                <a:gd name="T52" fmla="*/ 39 w 462"/>
                <a:gd name="T53" fmla="*/ 273 h 493"/>
                <a:gd name="T54" fmla="*/ 51 w 462"/>
                <a:gd name="T55" fmla="*/ 215 h 493"/>
                <a:gd name="T56" fmla="*/ 58 w 462"/>
                <a:gd name="T57" fmla="*/ 179 h 493"/>
                <a:gd name="T58" fmla="*/ 71 w 462"/>
                <a:gd name="T59" fmla="*/ 143 h 493"/>
                <a:gd name="T60" fmla="*/ 90 w 462"/>
                <a:gd name="T61" fmla="*/ 92 h 493"/>
                <a:gd name="T62" fmla="*/ 106 w 462"/>
                <a:gd name="T63" fmla="*/ 32 h 493"/>
                <a:gd name="T64" fmla="*/ 132 w 462"/>
                <a:gd name="T65" fmla="*/ 5 h 493"/>
                <a:gd name="T66" fmla="*/ 176 w 462"/>
                <a:gd name="T67" fmla="*/ 14 h 493"/>
                <a:gd name="T68" fmla="*/ 218 w 462"/>
                <a:gd name="T69" fmla="*/ 22 h 493"/>
                <a:gd name="T70" fmla="*/ 261 w 462"/>
                <a:gd name="T71" fmla="*/ 28 h 493"/>
                <a:gd name="T72" fmla="*/ 304 w 462"/>
                <a:gd name="T73" fmla="*/ 33 h 493"/>
                <a:gd name="T74" fmla="*/ 346 w 462"/>
                <a:gd name="T75" fmla="*/ 38 h 493"/>
                <a:gd name="T76" fmla="*/ 387 w 462"/>
                <a:gd name="T77" fmla="*/ 42 h 493"/>
                <a:gd name="T78" fmla="*/ 426 w 462"/>
                <a:gd name="T79" fmla="*/ 46 h 49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62"/>
                <a:gd name="T121" fmla="*/ 0 h 493"/>
                <a:gd name="T122" fmla="*/ 462 w 462"/>
                <a:gd name="T123" fmla="*/ 493 h 49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62" h="493">
                  <a:moveTo>
                    <a:pt x="446" y="49"/>
                  </a:moveTo>
                  <a:lnTo>
                    <a:pt x="461" y="84"/>
                  </a:lnTo>
                  <a:lnTo>
                    <a:pt x="462" y="122"/>
                  </a:lnTo>
                  <a:lnTo>
                    <a:pt x="457" y="151"/>
                  </a:lnTo>
                  <a:lnTo>
                    <a:pt x="453" y="163"/>
                  </a:lnTo>
                  <a:lnTo>
                    <a:pt x="443" y="198"/>
                  </a:lnTo>
                  <a:lnTo>
                    <a:pt x="435" y="234"/>
                  </a:lnTo>
                  <a:lnTo>
                    <a:pt x="430" y="271"/>
                  </a:lnTo>
                  <a:lnTo>
                    <a:pt x="425" y="308"/>
                  </a:lnTo>
                  <a:lnTo>
                    <a:pt x="420" y="346"/>
                  </a:lnTo>
                  <a:lnTo>
                    <a:pt x="414" y="383"/>
                  </a:lnTo>
                  <a:lnTo>
                    <a:pt x="405" y="417"/>
                  </a:lnTo>
                  <a:lnTo>
                    <a:pt x="392" y="450"/>
                  </a:lnTo>
                  <a:lnTo>
                    <a:pt x="385" y="457"/>
                  </a:lnTo>
                  <a:lnTo>
                    <a:pt x="379" y="459"/>
                  </a:lnTo>
                  <a:lnTo>
                    <a:pt x="373" y="457"/>
                  </a:lnTo>
                  <a:lnTo>
                    <a:pt x="366" y="453"/>
                  </a:lnTo>
                  <a:lnTo>
                    <a:pt x="357" y="447"/>
                  </a:lnTo>
                  <a:lnTo>
                    <a:pt x="350" y="443"/>
                  </a:lnTo>
                  <a:lnTo>
                    <a:pt x="341" y="439"/>
                  </a:lnTo>
                  <a:lnTo>
                    <a:pt x="332" y="440"/>
                  </a:lnTo>
                  <a:lnTo>
                    <a:pt x="306" y="440"/>
                  </a:lnTo>
                  <a:lnTo>
                    <a:pt x="282" y="440"/>
                  </a:lnTo>
                  <a:lnTo>
                    <a:pt x="257" y="440"/>
                  </a:lnTo>
                  <a:lnTo>
                    <a:pt x="233" y="439"/>
                  </a:lnTo>
                  <a:lnTo>
                    <a:pt x="210" y="440"/>
                  </a:lnTo>
                  <a:lnTo>
                    <a:pt x="186" y="440"/>
                  </a:lnTo>
                  <a:lnTo>
                    <a:pt x="163" y="442"/>
                  </a:lnTo>
                  <a:lnTo>
                    <a:pt x="138" y="443"/>
                  </a:lnTo>
                  <a:lnTo>
                    <a:pt x="133" y="450"/>
                  </a:lnTo>
                  <a:lnTo>
                    <a:pt x="129" y="458"/>
                  </a:lnTo>
                  <a:lnTo>
                    <a:pt x="127" y="467"/>
                  </a:lnTo>
                  <a:lnTo>
                    <a:pt x="123" y="476"/>
                  </a:lnTo>
                  <a:lnTo>
                    <a:pt x="119" y="484"/>
                  </a:lnTo>
                  <a:lnTo>
                    <a:pt x="113" y="489"/>
                  </a:lnTo>
                  <a:lnTo>
                    <a:pt x="105" y="493"/>
                  </a:lnTo>
                  <a:lnTo>
                    <a:pt x="94" y="493"/>
                  </a:lnTo>
                  <a:lnTo>
                    <a:pt x="78" y="485"/>
                  </a:lnTo>
                  <a:lnTo>
                    <a:pt x="76" y="468"/>
                  </a:lnTo>
                  <a:lnTo>
                    <a:pt x="76" y="448"/>
                  </a:lnTo>
                  <a:lnTo>
                    <a:pt x="69" y="433"/>
                  </a:lnTo>
                  <a:lnTo>
                    <a:pt x="60" y="429"/>
                  </a:lnTo>
                  <a:lnTo>
                    <a:pt x="50" y="426"/>
                  </a:lnTo>
                  <a:lnTo>
                    <a:pt x="40" y="424"/>
                  </a:lnTo>
                  <a:lnTo>
                    <a:pt x="30" y="422"/>
                  </a:lnTo>
                  <a:lnTo>
                    <a:pt x="19" y="420"/>
                  </a:lnTo>
                  <a:lnTo>
                    <a:pt x="12" y="416"/>
                  </a:lnTo>
                  <a:lnTo>
                    <a:pt x="4" y="410"/>
                  </a:lnTo>
                  <a:lnTo>
                    <a:pt x="0" y="401"/>
                  </a:lnTo>
                  <a:lnTo>
                    <a:pt x="5" y="380"/>
                  </a:lnTo>
                  <a:lnTo>
                    <a:pt x="13" y="356"/>
                  </a:lnTo>
                  <a:lnTo>
                    <a:pt x="21" y="329"/>
                  </a:lnTo>
                  <a:lnTo>
                    <a:pt x="30" y="301"/>
                  </a:lnTo>
                  <a:lnTo>
                    <a:pt x="39" y="273"/>
                  </a:lnTo>
                  <a:lnTo>
                    <a:pt x="46" y="243"/>
                  </a:lnTo>
                  <a:lnTo>
                    <a:pt x="51" y="215"/>
                  </a:lnTo>
                  <a:lnTo>
                    <a:pt x="55" y="189"/>
                  </a:lnTo>
                  <a:lnTo>
                    <a:pt x="58" y="179"/>
                  </a:lnTo>
                  <a:lnTo>
                    <a:pt x="63" y="164"/>
                  </a:lnTo>
                  <a:lnTo>
                    <a:pt x="71" y="143"/>
                  </a:lnTo>
                  <a:lnTo>
                    <a:pt x="81" y="119"/>
                  </a:lnTo>
                  <a:lnTo>
                    <a:pt x="90" y="92"/>
                  </a:lnTo>
                  <a:lnTo>
                    <a:pt x="100" y="64"/>
                  </a:lnTo>
                  <a:lnTo>
                    <a:pt x="106" y="32"/>
                  </a:lnTo>
                  <a:lnTo>
                    <a:pt x="112" y="0"/>
                  </a:lnTo>
                  <a:lnTo>
                    <a:pt x="132" y="5"/>
                  </a:lnTo>
                  <a:lnTo>
                    <a:pt x="154" y="10"/>
                  </a:lnTo>
                  <a:lnTo>
                    <a:pt x="176" y="14"/>
                  </a:lnTo>
                  <a:lnTo>
                    <a:pt x="196" y="18"/>
                  </a:lnTo>
                  <a:lnTo>
                    <a:pt x="218" y="22"/>
                  </a:lnTo>
                  <a:lnTo>
                    <a:pt x="240" y="26"/>
                  </a:lnTo>
                  <a:lnTo>
                    <a:pt x="261" y="28"/>
                  </a:lnTo>
                  <a:lnTo>
                    <a:pt x="283" y="31"/>
                  </a:lnTo>
                  <a:lnTo>
                    <a:pt x="304" y="33"/>
                  </a:lnTo>
                  <a:lnTo>
                    <a:pt x="325" y="36"/>
                  </a:lnTo>
                  <a:lnTo>
                    <a:pt x="346" y="38"/>
                  </a:lnTo>
                  <a:lnTo>
                    <a:pt x="366" y="40"/>
                  </a:lnTo>
                  <a:lnTo>
                    <a:pt x="387" y="42"/>
                  </a:lnTo>
                  <a:lnTo>
                    <a:pt x="407" y="45"/>
                  </a:lnTo>
                  <a:lnTo>
                    <a:pt x="426" y="46"/>
                  </a:lnTo>
                  <a:lnTo>
                    <a:pt x="446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3" name="Freeform 28"/>
            <p:cNvSpPr>
              <a:spLocks noChangeArrowheads="1"/>
            </p:cNvSpPr>
            <p:nvPr/>
          </p:nvSpPr>
          <p:spPr bwMode="auto">
            <a:xfrm>
              <a:off x="561" y="276"/>
              <a:ext cx="157" cy="91"/>
            </a:xfrm>
            <a:custGeom>
              <a:avLst/>
              <a:gdLst>
                <a:gd name="T0" fmla="*/ 178 w 472"/>
                <a:gd name="T1" fmla="*/ 82 h 273"/>
                <a:gd name="T2" fmla="*/ 192 w 472"/>
                <a:gd name="T3" fmla="*/ 91 h 273"/>
                <a:gd name="T4" fmla="*/ 207 w 472"/>
                <a:gd name="T5" fmla="*/ 100 h 273"/>
                <a:gd name="T6" fmla="*/ 221 w 472"/>
                <a:gd name="T7" fmla="*/ 108 h 273"/>
                <a:gd name="T8" fmla="*/ 237 w 472"/>
                <a:gd name="T9" fmla="*/ 117 h 273"/>
                <a:gd name="T10" fmla="*/ 251 w 472"/>
                <a:gd name="T11" fmla="*/ 125 h 273"/>
                <a:gd name="T12" fmla="*/ 266 w 472"/>
                <a:gd name="T13" fmla="*/ 133 h 273"/>
                <a:gd name="T14" fmla="*/ 281 w 472"/>
                <a:gd name="T15" fmla="*/ 141 h 273"/>
                <a:gd name="T16" fmla="*/ 297 w 472"/>
                <a:gd name="T17" fmla="*/ 149 h 273"/>
                <a:gd name="T18" fmla="*/ 311 w 472"/>
                <a:gd name="T19" fmla="*/ 157 h 273"/>
                <a:gd name="T20" fmla="*/ 326 w 472"/>
                <a:gd name="T21" fmla="*/ 164 h 273"/>
                <a:gd name="T22" fmla="*/ 341 w 472"/>
                <a:gd name="T23" fmla="*/ 172 h 273"/>
                <a:gd name="T24" fmla="*/ 356 w 472"/>
                <a:gd name="T25" fmla="*/ 180 h 273"/>
                <a:gd name="T26" fmla="*/ 370 w 472"/>
                <a:gd name="T27" fmla="*/ 186 h 273"/>
                <a:gd name="T28" fmla="*/ 384 w 472"/>
                <a:gd name="T29" fmla="*/ 194 h 273"/>
                <a:gd name="T30" fmla="*/ 398 w 472"/>
                <a:gd name="T31" fmla="*/ 200 h 273"/>
                <a:gd name="T32" fmla="*/ 412 w 472"/>
                <a:gd name="T33" fmla="*/ 206 h 273"/>
                <a:gd name="T34" fmla="*/ 421 w 472"/>
                <a:gd name="T35" fmla="*/ 215 h 273"/>
                <a:gd name="T36" fmla="*/ 431 w 472"/>
                <a:gd name="T37" fmla="*/ 221 h 273"/>
                <a:gd name="T38" fmla="*/ 441 w 472"/>
                <a:gd name="T39" fmla="*/ 226 h 273"/>
                <a:gd name="T40" fmla="*/ 453 w 472"/>
                <a:gd name="T41" fmla="*/ 229 h 273"/>
                <a:gd name="T42" fmla="*/ 462 w 472"/>
                <a:gd name="T43" fmla="*/ 235 h 273"/>
                <a:gd name="T44" fmla="*/ 468 w 472"/>
                <a:gd name="T45" fmla="*/ 241 h 273"/>
                <a:gd name="T46" fmla="*/ 472 w 472"/>
                <a:gd name="T47" fmla="*/ 251 h 273"/>
                <a:gd name="T48" fmla="*/ 471 w 472"/>
                <a:gd name="T49" fmla="*/ 265 h 273"/>
                <a:gd name="T50" fmla="*/ 457 w 472"/>
                <a:gd name="T51" fmla="*/ 273 h 273"/>
                <a:gd name="T52" fmla="*/ 427 w 472"/>
                <a:gd name="T53" fmla="*/ 259 h 273"/>
                <a:gd name="T54" fmla="*/ 399 w 472"/>
                <a:gd name="T55" fmla="*/ 245 h 273"/>
                <a:gd name="T56" fmla="*/ 370 w 472"/>
                <a:gd name="T57" fmla="*/ 231 h 273"/>
                <a:gd name="T58" fmla="*/ 341 w 472"/>
                <a:gd name="T59" fmla="*/ 217 h 273"/>
                <a:gd name="T60" fmla="*/ 313 w 472"/>
                <a:gd name="T61" fmla="*/ 203 h 273"/>
                <a:gd name="T62" fmla="*/ 285 w 472"/>
                <a:gd name="T63" fmla="*/ 189 h 273"/>
                <a:gd name="T64" fmla="*/ 257 w 472"/>
                <a:gd name="T65" fmla="*/ 174 h 273"/>
                <a:gd name="T66" fmla="*/ 229 w 472"/>
                <a:gd name="T67" fmla="*/ 160 h 273"/>
                <a:gd name="T68" fmla="*/ 201 w 472"/>
                <a:gd name="T69" fmla="*/ 148 h 273"/>
                <a:gd name="T70" fmla="*/ 173 w 472"/>
                <a:gd name="T71" fmla="*/ 133 h 273"/>
                <a:gd name="T72" fmla="*/ 146 w 472"/>
                <a:gd name="T73" fmla="*/ 119 h 273"/>
                <a:gd name="T74" fmla="*/ 118 w 472"/>
                <a:gd name="T75" fmla="*/ 104 h 273"/>
                <a:gd name="T76" fmla="*/ 91 w 472"/>
                <a:gd name="T77" fmla="*/ 90 h 273"/>
                <a:gd name="T78" fmla="*/ 62 w 472"/>
                <a:gd name="T79" fmla="*/ 76 h 273"/>
                <a:gd name="T80" fmla="*/ 36 w 472"/>
                <a:gd name="T81" fmla="*/ 61 h 273"/>
                <a:gd name="T82" fmla="*/ 7 w 472"/>
                <a:gd name="T83" fmla="*/ 45 h 273"/>
                <a:gd name="T84" fmla="*/ 0 w 472"/>
                <a:gd name="T85" fmla="*/ 36 h 273"/>
                <a:gd name="T86" fmla="*/ 0 w 472"/>
                <a:gd name="T87" fmla="*/ 27 h 273"/>
                <a:gd name="T88" fmla="*/ 4 w 472"/>
                <a:gd name="T89" fmla="*/ 17 h 273"/>
                <a:gd name="T90" fmla="*/ 9 w 472"/>
                <a:gd name="T91" fmla="*/ 8 h 273"/>
                <a:gd name="T92" fmla="*/ 15 w 472"/>
                <a:gd name="T93" fmla="*/ 3 h 273"/>
                <a:gd name="T94" fmla="*/ 22 w 472"/>
                <a:gd name="T95" fmla="*/ 0 h 273"/>
                <a:gd name="T96" fmla="*/ 30 w 472"/>
                <a:gd name="T97" fmla="*/ 0 h 273"/>
                <a:gd name="T98" fmla="*/ 38 w 472"/>
                <a:gd name="T99" fmla="*/ 3 h 273"/>
                <a:gd name="T100" fmla="*/ 47 w 472"/>
                <a:gd name="T101" fmla="*/ 5 h 273"/>
                <a:gd name="T102" fmla="*/ 55 w 472"/>
                <a:gd name="T103" fmla="*/ 9 h 273"/>
                <a:gd name="T104" fmla="*/ 64 w 472"/>
                <a:gd name="T105" fmla="*/ 13 h 273"/>
                <a:gd name="T106" fmla="*/ 71 w 472"/>
                <a:gd name="T107" fmla="*/ 16 h 273"/>
                <a:gd name="T108" fmla="*/ 82 w 472"/>
                <a:gd name="T109" fmla="*/ 27 h 273"/>
                <a:gd name="T110" fmla="*/ 93 w 472"/>
                <a:gd name="T111" fmla="*/ 37 h 273"/>
                <a:gd name="T112" fmla="*/ 106 w 472"/>
                <a:gd name="T113" fmla="*/ 45 h 273"/>
                <a:gd name="T114" fmla="*/ 120 w 472"/>
                <a:gd name="T115" fmla="*/ 54 h 273"/>
                <a:gd name="T116" fmla="*/ 134 w 472"/>
                <a:gd name="T117" fmla="*/ 62 h 273"/>
                <a:gd name="T118" fmla="*/ 148 w 472"/>
                <a:gd name="T119" fmla="*/ 68 h 273"/>
                <a:gd name="T120" fmla="*/ 164 w 472"/>
                <a:gd name="T121" fmla="*/ 75 h 273"/>
                <a:gd name="T122" fmla="*/ 178 w 472"/>
                <a:gd name="T123" fmla="*/ 82 h 27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72"/>
                <a:gd name="T187" fmla="*/ 0 h 273"/>
                <a:gd name="T188" fmla="*/ 472 w 472"/>
                <a:gd name="T189" fmla="*/ 273 h 27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72" h="273">
                  <a:moveTo>
                    <a:pt x="178" y="82"/>
                  </a:moveTo>
                  <a:lnTo>
                    <a:pt x="192" y="91"/>
                  </a:lnTo>
                  <a:lnTo>
                    <a:pt x="207" y="100"/>
                  </a:lnTo>
                  <a:lnTo>
                    <a:pt x="221" y="108"/>
                  </a:lnTo>
                  <a:lnTo>
                    <a:pt x="237" y="117"/>
                  </a:lnTo>
                  <a:lnTo>
                    <a:pt x="251" y="125"/>
                  </a:lnTo>
                  <a:lnTo>
                    <a:pt x="266" y="133"/>
                  </a:lnTo>
                  <a:lnTo>
                    <a:pt x="281" y="141"/>
                  </a:lnTo>
                  <a:lnTo>
                    <a:pt x="297" y="149"/>
                  </a:lnTo>
                  <a:lnTo>
                    <a:pt x="311" y="157"/>
                  </a:lnTo>
                  <a:lnTo>
                    <a:pt x="326" y="164"/>
                  </a:lnTo>
                  <a:lnTo>
                    <a:pt x="341" y="172"/>
                  </a:lnTo>
                  <a:lnTo>
                    <a:pt x="356" y="180"/>
                  </a:lnTo>
                  <a:lnTo>
                    <a:pt x="370" y="186"/>
                  </a:lnTo>
                  <a:lnTo>
                    <a:pt x="384" y="194"/>
                  </a:lnTo>
                  <a:lnTo>
                    <a:pt x="398" y="200"/>
                  </a:lnTo>
                  <a:lnTo>
                    <a:pt x="412" y="206"/>
                  </a:lnTo>
                  <a:lnTo>
                    <a:pt x="421" y="215"/>
                  </a:lnTo>
                  <a:lnTo>
                    <a:pt x="431" y="221"/>
                  </a:lnTo>
                  <a:lnTo>
                    <a:pt x="441" y="226"/>
                  </a:lnTo>
                  <a:lnTo>
                    <a:pt x="453" y="229"/>
                  </a:lnTo>
                  <a:lnTo>
                    <a:pt x="462" y="235"/>
                  </a:lnTo>
                  <a:lnTo>
                    <a:pt x="468" y="241"/>
                  </a:lnTo>
                  <a:lnTo>
                    <a:pt x="472" y="251"/>
                  </a:lnTo>
                  <a:lnTo>
                    <a:pt x="471" y="265"/>
                  </a:lnTo>
                  <a:lnTo>
                    <a:pt x="457" y="273"/>
                  </a:lnTo>
                  <a:lnTo>
                    <a:pt x="427" y="259"/>
                  </a:lnTo>
                  <a:lnTo>
                    <a:pt x="399" y="245"/>
                  </a:lnTo>
                  <a:lnTo>
                    <a:pt x="370" y="231"/>
                  </a:lnTo>
                  <a:lnTo>
                    <a:pt x="341" y="217"/>
                  </a:lnTo>
                  <a:lnTo>
                    <a:pt x="313" y="203"/>
                  </a:lnTo>
                  <a:lnTo>
                    <a:pt x="285" y="189"/>
                  </a:lnTo>
                  <a:lnTo>
                    <a:pt x="257" y="174"/>
                  </a:lnTo>
                  <a:lnTo>
                    <a:pt x="229" y="160"/>
                  </a:lnTo>
                  <a:lnTo>
                    <a:pt x="201" y="148"/>
                  </a:lnTo>
                  <a:lnTo>
                    <a:pt x="173" y="133"/>
                  </a:lnTo>
                  <a:lnTo>
                    <a:pt x="146" y="119"/>
                  </a:lnTo>
                  <a:lnTo>
                    <a:pt x="118" y="104"/>
                  </a:lnTo>
                  <a:lnTo>
                    <a:pt x="91" y="90"/>
                  </a:lnTo>
                  <a:lnTo>
                    <a:pt x="62" y="76"/>
                  </a:lnTo>
                  <a:lnTo>
                    <a:pt x="36" y="61"/>
                  </a:lnTo>
                  <a:lnTo>
                    <a:pt x="7" y="45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9" y="8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3"/>
                  </a:lnTo>
                  <a:lnTo>
                    <a:pt x="47" y="5"/>
                  </a:lnTo>
                  <a:lnTo>
                    <a:pt x="55" y="9"/>
                  </a:lnTo>
                  <a:lnTo>
                    <a:pt x="64" y="13"/>
                  </a:lnTo>
                  <a:lnTo>
                    <a:pt x="71" y="16"/>
                  </a:lnTo>
                  <a:lnTo>
                    <a:pt x="82" y="27"/>
                  </a:lnTo>
                  <a:lnTo>
                    <a:pt x="93" y="37"/>
                  </a:lnTo>
                  <a:lnTo>
                    <a:pt x="106" y="45"/>
                  </a:lnTo>
                  <a:lnTo>
                    <a:pt x="120" y="54"/>
                  </a:lnTo>
                  <a:lnTo>
                    <a:pt x="134" y="62"/>
                  </a:lnTo>
                  <a:lnTo>
                    <a:pt x="148" y="68"/>
                  </a:lnTo>
                  <a:lnTo>
                    <a:pt x="164" y="75"/>
                  </a:lnTo>
                  <a:lnTo>
                    <a:pt x="17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4" name="Freeform 29"/>
            <p:cNvSpPr>
              <a:spLocks noChangeArrowheads="1"/>
            </p:cNvSpPr>
            <p:nvPr/>
          </p:nvSpPr>
          <p:spPr bwMode="auto">
            <a:xfrm>
              <a:off x="134" y="279"/>
              <a:ext cx="20" cy="34"/>
            </a:xfrm>
            <a:custGeom>
              <a:avLst/>
              <a:gdLst>
                <a:gd name="T0" fmla="*/ 61 w 61"/>
                <a:gd name="T1" fmla="*/ 62 h 101"/>
                <a:gd name="T2" fmla="*/ 53 w 61"/>
                <a:gd name="T3" fmla="*/ 68 h 101"/>
                <a:gd name="T4" fmla="*/ 51 w 61"/>
                <a:gd name="T5" fmla="*/ 77 h 101"/>
                <a:gd name="T6" fmla="*/ 51 w 61"/>
                <a:gd name="T7" fmla="*/ 90 h 101"/>
                <a:gd name="T8" fmla="*/ 51 w 61"/>
                <a:gd name="T9" fmla="*/ 101 h 101"/>
                <a:gd name="T10" fmla="*/ 46 w 61"/>
                <a:gd name="T11" fmla="*/ 101 h 101"/>
                <a:gd name="T12" fmla="*/ 40 w 61"/>
                <a:gd name="T13" fmla="*/ 100 h 101"/>
                <a:gd name="T14" fmla="*/ 34 w 61"/>
                <a:gd name="T15" fmla="*/ 98 h 101"/>
                <a:gd name="T16" fmla="*/ 29 w 61"/>
                <a:gd name="T17" fmla="*/ 94 h 101"/>
                <a:gd name="T18" fmla="*/ 23 w 61"/>
                <a:gd name="T19" fmla="*/ 90 h 101"/>
                <a:gd name="T20" fmla="*/ 17 w 61"/>
                <a:gd name="T21" fmla="*/ 85 h 101"/>
                <a:gd name="T22" fmla="*/ 12 w 61"/>
                <a:gd name="T23" fmla="*/ 81 h 101"/>
                <a:gd name="T24" fmla="*/ 10 w 61"/>
                <a:gd name="T25" fmla="*/ 76 h 101"/>
                <a:gd name="T26" fmla="*/ 10 w 61"/>
                <a:gd name="T27" fmla="*/ 64 h 101"/>
                <a:gd name="T28" fmla="*/ 8 w 61"/>
                <a:gd name="T29" fmla="*/ 54 h 101"/>
                <a:gd name="T30" fmla="*/ 5 w 61"/>
                <a:gd name="T31" fmla="*/ 44 h 101"/>
                <a:gd name="T32" fmla="*/ 2 w 61"/>
                <a:gd name="T33" fmla="*/ 34 h 101"/>
                <a:gd name="T34" fmla="*/ 0 w 61"/>
                <a:gd name="T35" fmla="*/ 25 h 101"/>
                <a:gd name="T36" fmla="*/ 2 w 61"/>
                <a:gd name="T37" fmla="*/ 16 h 101"/>
                <a:gd name="T38" fmla="*/ 7 w 61"/>
                <a:gd name="T39" fmla="*/ 8 h 101"/>
                <a:gd name="T40" fmla="*/ 19 w 61"/>
                <a:gd name="T41" fmla="*/ 2 h 101"/>
                <a:gd name="T42" fmla="*/ 34 w 61"/>
                <a:gd name="T43" fmla="*/ 0 h 101"/>
                <a:gd name="T44" fmla="*/ 44 w 61"/>
                <a:gd name="T45" fmla="*/ 3 h 101"/>
                <a:gd name="T46" fmla="*/ 51 w 61"/>
                <a:gd name="T47" fmla="*/ 11 h 101"/>
                <a:gd name="T48" fmla="*/ 53 w 61"/>
                <a:gd name="T49" fmla="*/ 20 h 101"/>
                <a:gd name="T50" fmla="*/ 55 w 61"/>
                <a:gd name="T51" fmla="*/ 31 h 101"/>
                <a:gd name="T52" fmla="*/ 56 w 61"/>
                <a:gd name="T53" fmla="*/ 43 h 101"/>
                <a:gd name="T54" fmla="*/ 57 w 61"/>
                <a:gd name="T55" fmla="*/ 53 h 101"/>
                <a:gd name="T56" fmla="*/ 61 w 61"/>
                <a:gd name="T57" fmla="*/ 62 h 10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1"/>
                <a:gd name="T88" fmla="*/ 0 h 101"/>
                <a:gd name="T89" fmla="*/ 61 w 61"/>
                <a:gd name="T90" fmla="*/ 101 h 10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1" h="101">
                  <a:moveTo>
                    <a:pt x="61" y="62"/>
                  </a:moveTo>
                  <a:lnTo>
                    <a:pt x="53" y="68"/>
                  </a:lnTo>
                  <a:lnTo>
                    <a:pt x="51" y="77"/>
                  </a:lnTo>
                  <a:lnTo>
                    <a:pt x="51" y="90"/>
                  </a:lnTo>
                  <a:lnTo>
                    <a:pt x="51" y="101"/>
                  </a:lnTo>
                  <a:lnTo>
                    <a:pt x="46" y="101"/>
                  </a:lnTo>
                  <a:lnTo>
                    <a:pt x="40" y="100"/>
                  </a:lnTo>
                  <a:lnTo>
                    <a:pt x="34" y="98"/>
                  </a:lnTo>
                  <a:lnTo>
                    <a:pt x="29" y="94"/>
                  </a:lnTo>
                  <a:lnTo>
                    <a:pt x="23" y="90"/>
                  </a:lnTo>
                  <a:lnTo>
                    <a:pt x="17" y="85"/>
                  </a:lnTo>
                  <a:lnTo>
                    <a:pt x="12" y="81"/>
                  </a:lnTo>
                  <a:lnTo>
                    <a:pt x="10" y="76"/>
                  </a:lnTo>
                  <a:lnTo>
                    <a:pt x="10" y="64"/>
                  </a:lnTo>
                  <a:lnTo>
                    <a:pt x="8" y="54"/>
                  </a:lnTo>
                  <a:lnTo>
                    <a:pt x="5" y="44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9" y="2"/>
                  </a:lnTo>
                  <a:lnTo>
                    <a:pt x="34" y="0"/>
                  </a:lnTo>
                  <a:lnTo>
                    <a:pt x="44" y="3"/>
                  </a:lnTo>
                  <a:lnTo>
                    <a:pt x="51" y="11"/>
                  </a:lnTo>
                  <a:lnTo>
                    <a:pt x="53" y="20"/>
                  </a:lnTo>
                  <a:lnTo>
                    <a:pt x="55" y="31"/>
                  </a:lnTo>
                  <a:lnTo>
                    <a:pt x="56" y="43"/>
                  </a:lnTo>
                  <a:lnTo>
                    <a:pt x="57" y="53"/>
                  </a:lnTo>
                  <a:lnTo>
                    <a:pt x="6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5" name="Freeform 30"/>
            <p:cNvSpPr>
              <a:spLocks noChangeArrowheads="1"/>
            </p:cNvSpPr>
            <p:nvPr/>
          </p:nvSpPr>
          <p:spPr bwMode="auto">
            <a:xfrm>
              <a:off x="551" y="305"/>
              <a:ext cx="161" cy="83"/>
            </a:xfrm>
            <a:custGeom>
              <a:avLst/>
              <a:gdLst>
                <a:gd name="T0" fmla="*/ 180 w 484"/>
                <a:gd name="T1" fmla="*/ 75 h 247"/>
                <a:gd name="T2" fmla="*/ 196 w 484"/>
                <a:gd name="T3" fmla="*/ 85 h 247"/>
                <a:gd name="T4" fmla="*/ 213 w 484"/>
                <a:gd name="T5" fmla="*/ 94 h 247"/>
                <a:gd name="T6" fmla="*/ 228 w 484"/>
                <a:gd name="T7" fmla="*/ 104 h 247"/>
                <a:gd name="T8" fmla="*/ 245 w 484"/>
                <a:gd name="T9" fmla="*/ 113 h 247"/>
                <a:gd name="T10" fmla="*/ 261 w 484"/>
                <a:gd name="T11" fmla="*/ 122 h 247"/>
                <a:gd name="T12" fmla="*/ 278 w 484"/>
                <a:gd name="T13" fmla="*/ 131 h 247"/>
                <a:gd name="T14" fmla="*/ 295 w 484"/>
                <a:gd name="T15" fmla="*/ 140 h 247"/>
                <a:gd name="T16" fmla="*/ 313 w 484"/>
                <a:gd name="T17" fmla="*/ 148 h 247"/>
                <a:gd name="T18" fmla="*/ 329 w 484"/>
                <a:gd name="T19" fmla="*/ 157 h 247"/>
                <a:gd name="T20" fmla="*/ 347 w 484"/>
                <a:gd name="T21" fmla="*/ 164 h 247"/>
                <a:gd name="T22" fmla="*/ 364 w 484"/>
                <a:gd name="T23" fmla="*/ 172 h 247"/>
                <a:gd name="T24" fmla="*/ 382 w 484"/>
                <a:gd name="T25" fmla="*/ 180 h 247"/>
                <a:gd name="T26" fmla="*/ 400 w 484"/>
                <a:gd name="T27" fmla="*/ 187 h 247"/>
                <a:gd name="T28" fmla="*/ 418 w 484"/>
                <a:gd name="T29" fmla="*/ 195 h 247"/>
                <a:gd name="T30" fmla="*/ 435 w 484"/>
                <a:gd name="T31" fmla="*/ 203 h 247"/>
                <a:gd name="T32" fmla="*/ 455 w 484"/>
                <a:gd name="T33" fmla="*/ 210 h 247"/>
                <a:gd name="T34" fmla="*/ 484 w 484"/>
                <a:gd name="T35" fmla="*/ 235 h 247"/>
                <a:gd name="T36" fmla="*/ 474 w 484"/>
                <a:gd name="T37" fmla="*/ 244 h 247"/>
                <a:gd name="T38" fmla="*/ 464 w 484"/>
                <a:gd name="T39" fmla="*/ 247 h 247"/>
                <a:gd name="T40" fmla="*/ 451 w 484"/>
                <a:gd name="T41" fmla="*/ 247 h 247"/>
                <a:gd name="T42" fmla="*/ 437 w 484"/>
                <a:gd name="T43" fmla="*/ 244 h 247"/>
                <a:gd name="T44" fmla="*/ 423 w 484"/>
                <a:gd name="T45" fmla="*/ 238 h 247"/>
                <a:gd name="T46" fmla="*/ 409 w 484"/>
                <a:gd name="T47" fmla="*/ 232 h 247"/>
                <a:gd name="T48" fmla="*/ 396 w 484"/>
                <a:gd name="T49" fmla="*/ 226 h 247"/>
                <a:gd name="T50" fmla="*/ 383 w 484"/>
                <a:gd name="T51" fmla="*/ 221 h 247"/>
                <a:gd name="T52" fmla="*/ 360 w 484"/>
                <a:gd name="T53" fmla="*/ 209 h 247"/>
                <a:gd name="T54" fmla="*/ 337 w 484"/>
                <a:gd name="T55" fmla="*/ 199 h 247"/>
                <a:gd name="T56" fmla="*/ 314 w 484"/>
                <a:gd name="T57" fmla="*/ 187 h 247"/>
                <a:gd name="T58" fmla="*/ 291 w 484"/>
                <a:gd name="T59" fmla="*/ 176 h 247"/>
                <a:gd name="T60" fmla="*/ 268 w 484"/>
                <a:gd name="T61" fmla="*/ 166 h 247"/>
                <a:gd name="T62" fmla="*/ 245 w 484"/>
                <a:gd name="T63" fmla="*/ 154 h 247"/>
                <a:gd name="T64" fmla="*/ 222 w 484"/>
                <a:gd name="T65" fmla="*/ 142 h 247"/>
                <a:gd name="T66" fmla="*/ 199 w 484"/>
                <a:gd name="T67" fmla="*/ 131 h 247"/>
                <a:gd name="T68" fmla="*/ 176 w 484"/>
                <a:gd name="T69" fmla="*/ 121 h 247"/>
                <a:gd name="T70" fmla="*/ 153 w 484"/>
                <a:gd name="T71" fmla="*/ 109 h 247"/>
                <a:gd name="T72" fmla="*/ 130 w 484"/>
                <a:gd name="T73" fmla="*/ 98 h 247"/>
                <a:gd name="T74" fmla="*/ 105 w 484"/>
                <a:gd name="T75" fmla="*/ 87 h 247"/>
                <a:gd name="T76" fmla="*/ 82 w 484"/>
                <a:gd name="T77" fmla="*/ 76 h 247"/>
                <a:gd name="T78" fmla="*/ 59 w 484"/>
                <a:gd name="T79" fmla="*/ 64 h 247"/>
                <a:gd name="T80" fmla="*/ 36 w 484"/>
                <a:gd name="T81" fmla="*/ 54 h 247"/>
                <a:gd name="T82" fmla="*/ 12 w 484"/>
                <a:gd name="T83" fmla="*/ 43 h 247"/>
                <a:gd name="T84" fmla="*/ 11 w 484"/>
                <a:gd name="T85" fmla="*/ 38 h 247"/>
                <a:gd name="T86" fmla="*/ 7 w 484"/>
                <a:gd name="T87" fmla="*/ 34 h 247"/>
                <a:gd name="T88" fmla="*/ 3 w 484"/>
                <a:gd name="T89" fmla="*/ 30 h 247"/>
                <a:gd name="T90" fmla="*/ 0 w 484"/>
                <a:gd name="T91" fmla="*/ 25 h 247"/>
                <a:gd name="T92" fmla="*/ 4 w 484"/>
                <a:gd name="T93" fmla="*/ 16 h 247"/>
                <a:gd name="T94" fmla="*/ 11 w 484"/>
                <a:gd name="T95" fmla="*/ 9 h 247"/>
                <a:gd name="T96" fmla="*/ 20 w 484"/>
                <a:gd name="T97" fmla="*/ 4 h 247"/>
                <a:gd name="T98" fmla="*/ 27 w 484"/>
                <a:gd name="T99" fmla="*/ 0 h 247"/>
                <a:gd name="T100" fmla="*/ 49 w 484"/>
                <a:gd name="T101" fmla="*/ 8 h 247"/>
                <a:gd name="T102" fmla="*/ 68 w 484"/>
                <a:gd name="T103" fmla="*/ 18 h 247"/>
                <a:gd name="T104" fmla="*/ 87 w 484"/>
                <a:gd name="T105" fmla="*/ 27 h 247"/>
                <a:gd name="T106" fmla="*/ 107 w 484"/>
                <a:gd name="T107" fmla="*/ 38 h 247"/>
                <a:gd name="T108" fmla="*/ 124 w 484"/>
                <a:gd name="T109" fmla="*/ 48 h 247"/>
                <a:gd name="T110" fmla="*/ 142 w 484"/>
                <a:gd name="T111" fmla="*/ 58 h 247"/>
                <a:gd name="T112" fmla="*/ 160 w 484"/>
                <a:gd name="T113" fmla="*/ 67 h 247"/>
                <a:gd name="T114" fmla="*/ 180 w 484"/>
                <a:gd name="T115" fmla="*/ 75 h 2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84"/>
                <a:gd name="T175" fmla="*/ 0 h 247"/>
                <a:gd name="T176" fmla="*/ 484 w 484"/>
                <a:gd name="T177" fmla="*/ 247 h 2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84" h="247">
                  <a:moveTo>
                    <a:pt x="180" y="75"/>
                  </a:moveTo>
                  <a:lnTo>
                    <a:pt x="196" y="85"/>
                  </a:lnTo>
                  <a:lnTo>
                    <a:pt x="213" y="94"/>
                  </a:lnTo>
                  <a:lnTo>
                    <a:pt x="228" y="104"/>
                  </a:lnTo>
                  <a:lnTo>
                    <a:pt x="245" y="113"/>
                  </a:lnTo>
                  <a:lnTo>
                    <a:pt x="261" y="122"/>
                  </a:lnTo>
                  <a:lnTo>
                    <a:pt x="278" y="131"/>
                  </a:lnTo>
                  <a:lnTo>
                    <a:pt x="295" y="140"/>
                  </a:lnTo>
                  <a:lnTo>
                    <a:pt x="313" y="148"/>
                  </a:lnTo>
                  <a:lnTo>
                    <a:pt x="329" y="157"/>
                  </a:lnTo>
                  <a:lnTo>
                    <a:pt x="347" y="164"/>
                  </a:lnTo>
                  <a:lnTo>
                    <a:pt x="364" y="172"/>
                  </a:lnTo>
                  <a:lnTo>
                    <a:pt x="382" y="180"/>
                  </a:lnTo>
                  <a:lnTo>
                    <a:pt x="400" y="187"/>
                  </a:lnTo>
                  <a:lnTo>
                    <a:pt x="418" y="195"/>
                  </a:lnTo>
                  <a:lnTo>
                    <a:pt x="435" y="203"/>
                  </a:lnTo>
                  <a:lnTo>
                    <a:pt x="455" y="210"/>
                  </a:lnTo>
                  <a:lnTo>
                    <a:pt x="484" y="235"/>
                  </a:lnTo>
                  <a:lnTo>
                    <a:pt x="474" y="244"/>
                  </a:lnTo>
                  <a:lnTo>
                    <a:pt x="464" y="247"/>
                  </a:lnTo>
                  <a:lnTo>
                    <a:pt x="451" y="247"/>
                  </a:lnTo>
                  <a:lnTo>
                    <a:pt x="437" y="244"/>
                  </a:lnTo>
                  <a:lnTo>
                    <a:pt x="423" y="238"/>
                  </a:lnTo>
                  <a:lnTo>
                    <a:pt x="409" y="232"/>
                  </a:lnTo>
                  <a:lnTo>
                    <a:pt x="396" y="226"/>
                  </a:lnTo>
                  <a:lnTo>
                    <a:pt x="383" y="221"/>
                  </a:lnTo>
                  <a:lnTo>
                    <a:pt x="360" y="209"/>
                  </a:lnTo>
                  <a:lnTo>
                    <a:pt x="337" y="199"/>
                  </a:lnTo>
                  <a:lnTo>
                    <a:pt x="314" y="187"/>
                  </a:lnTo>
                  <a:lnTo>
                    <a:pt x="291" y="176"/>
                  </a:lnTo>
                  <a:lnTo>
                    <a:pt x="268" y="166"/>
                  </a:lnTo>
                  <a:lnTo>
                    <a:pt x="245" y="154"/>
                  </a:lnTo>
                  <a:lnTo>
                    <a:pt x="222" y="142"/>
                  </a:lnTo>
                  <a:lnTo>
                    <a:pt x="199" y="131"/>
                  </a:lnTo>
                  <a:lnTo>
                    <a:pt x="176" y="121"/>
                  </a:lnTo>
                  <a:lnTo>
                    <a:pt x="153" y="109"/>
                  </a:lnTo>
                  <a:lnTo>
                    <a:pt x="130" y="98"/>
                  </a:lnTo>
                  <a:lnTo>
                    <a:pt x="105" y="87"/>
                  </a:lnTo>
                  <a:lnTo>
                    <a:pt x="82" y="76"/>
                  </a:lnTo>
                  <a:lnTo>
                    <a:pt x="59" y="64"/>
                  </a:lnTo>
                  <a:lnTo>
                    <a:pt x="36" y="54"/>
                  </a:lnTo>
                  <a:lnTo>
                    <a:pt x="12" y="43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1" y="9"/>
                  </a:lnTo>
                  <a:lnTo>
                    <a:pt x="20" y="4"/>
                  </a:lnTo>
                  <a:lnTo>
                    <a:pt x="27" y="0"/>
                  </a:lnTo>
                  <a:lnTo>
                    <a:pt x="49" y="8"/>
                  </a:lnTo>
                  <a:lnTo>
                    <a:pt x="68" y="18"/>
                  </a:lnTo>
                  <a:lnTo>
                    <a:pt x="87" y="27"/>
                  </a:lnTo>
                  <a:lnTo>
                    <a:pt x="107" y="38"/>
                  </a:lnTo>
                  <a:lnTo>
                    <a:pt x="124" y="48"/>
                  </a:lnTo>
                  <a:lnTo>
                    <a:pt x="142" y="58"/>
                  </a:lnTo>
                  <a:lnTo>
                    <a:pt x="160" y="67"/>
                  </a:lnTo>
                  <a:lnTo>
                    <a:pt x="18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6" name="Freeform 31"/>
            <p:cNvSpPr>
              <a:spLocks noChangeArrowheads="1"/>
            </p:cNvSpPr>
            <p:nvPr/>
          </p:nvSpPr>
          <p:spPr bwMode="auto">
            <a:xfrm>
              <a:off x="205" y="311"/>
              <a:ext cx="82" cy="39"/>
            </a:xfrm>
            <a:custGeom>
              <a:avLst/>
              <a:gdLst>
                <a:gd name="T0" fmla="*/ 248 w 248"/>
                <a:gd name="T1" fmla="*/ 30 h 117"/>
                <a:gd name="T2" fmla="*/ 228 w 248"/>
                <a:gd name="T3" fmla="*/ 46 h 117"/>
                <a:gd name="T4" fmla="*/ 205 w 248"/>
                <a:gd name="T5" fmla="*/ 64 h 117"/>
                <a:gd name="T6" fmla="*/ 182 w 248"/>
                <a:gd name="T7" fmla="*/ 82 h 117"/>
                <a:gd name="T8" fmla="*/ 158 w 248"/>
                <a:gd name="T9" fmla="*/ 98 h 117"/>
                <a:gd name="T10" fmla="*/ 132 w 248"/>
                <a:gd name="T11" fmla="*/ 110 h 117"/>
                <a:gd name="T12" fmla="*/ 105 w 248"/>
                <a:gd name="T13" fmla="*/ 117 h 117"/>
                <a:gd name="T14" fmla="*/ 76 w 248"/>
                <a:gd name="T15" fmla="*/ 116 h 117"/>
                <a:gd name="T16" fmla="*/ 45 w 248"/>
                <a:gd name="T17" fmla="*/ 104 h 117"/>
                <a:gd name="T18" fmla="*/ 36 w 248"/>
                <a:gd name="T19" fmla="*/ 99 h 117"/>
                <a:gd name="T20" fmla="*/ 26 w 248"/>
                <a:gd name="T21" fmla="*/ 94 h 117"/>
                <a:gd name="T22" fmla="*/ 16 w 248"/>
                <a:gd name="T23" fmla="*/ 87 h 117"/>
                <a:gd name="T24" fmla="*/ 8 w 248"/>
                <a:gd name="T25" fmla="*/ 80 h 117"/>
                <a:gd name="T26" fmla="*/ 3 w 248"/>
                <a:gd name="T27" fmla="*/ 71 h 117"/>
                <a:gd name="T28" fmla="*/ 0 w 248"/>
                <a:gd name="T29" fmla="*/ 60 h 117"/>
                <a:gd name="T30" fmla="*/ 1 w 248"/>
                <a:gd name="T31" fmla="*/ 50 h 117"/>
                <a:gd name="T32" fmla="*/ 8 w 248"/>
                <a:gd name="T33" fmla="*/ 40 h 117"/>
                <a:gd name="T34" fmla="*/ 32 w 248"/>
                <a:gd name="T35" fmla="*/ 34 h 117"/>
                <a:gd name="T36" fmla="*/ 57 w 248"/>
                <a:gd name="T37" fmla="*/ 32 h 117"/>
                <a:gd name="T38" fmla="*/ 81 w 248"/>
                <a:gd name="T39" fmla="*/ 34 h 117"/>
                <a:gd name="T40" fmla="*/ 104 w 248"/>
                <a:gd name="T41" fmla="*/ 37 h 117"/>
                <a:gd name="T42" fmla="*/ 128 w 248"/>
                <a:gd name="T43" fmla="*/ 39 h 117"/>
                <a:gd name="T44" fmla="*/ 151 w 248"/>
                <a:gd name="T45" fmla="*/ 36 h 117"/>
                <a:gd name="T46" fmla="*/ 174 w 248"/>
                <a:gd name="T47" fmla="*/ 28 h 117"/>
                <a:gd name="T48" fmla="*/ 196 w 248"/>
                <a:gd name="T49" fmla="*/ 12 h 117"/>
                <a:gd name="T50" fmla="*/ 202 w 248"/>
                <a:gd name="T51" fmla="*/ 5 h 117"/>
                <a:gd name="T52" fmla="*/ 210 w 248"/>
                <a:gd name="T53" fmla="*/ 2 h 117"/>
                <a:gd name="T54" fmla="*/ 219 w 248"/>
                <a:gd name="T55" fmla="*/ 0 h 117"/>
                <a:gd name="T56" fmla="*/ 228 w 248"/>
                <a:gd name="T57" fmla="*/ 3 h 117"/>
                <a:gd name="T58" fmla="*/ 236 w 248"/>
                <a:gd name="T59" fmla="*/ 7 h 117"/>
                <a:gd name="T60" fmla="*/ 242 w 248"/>
                <a:gd name="T61" fmla="*/ 13 h 117"/>
                <a:gd name="T62" fmla="*/ 247 w 248"/>
                <a:gd name="T63" fmla="*/ 21 h 117"/>
                <a:gd name="T64" fmla="*/ 248 w 248"/>
                <a:gd name="T65" fmla="*/ 3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8"/>
                <a:gd name="T100" fmla="*/ 0 h 117"/>
                <a:gd name="T101" fmla="*/ 248 w 248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8" h="117">
                  <a:moveTo>
                    <a:pt x="248" y="30"/>
                  </a:moveTo>
                  <a:lnTo>
                    <a:pt x="228" y="46"/>
                  </a:lnTo>
                  <a:lnTo>
                    <a:pt x="205" y="64"/>
                  </a:lnTo>
                  <a:lnTo>
                    <a:pt x="182" y="82"/>
                  </a:lnTo>
                  <a:lnTo>
                    <a:pt x="158" y="98"/>
                  </a:lnTo>
                  <a:lnTo>
                    <a:pt x="132" y="110"/>
                  </a:lnTo>
                  <a:lnTo>
                    <a:pt x="105" y="117"/>
                  </a:lnTo>
                  <a:lnTo>
                    <a:pt x="76" y="116"/>
                  </a:lnTo>
                  <a:lnTo>
                    <a:pt x="45" y="104"/>
                  </a:lnTo>
                  <a:lnTo>
                    <a:pt x="36" y="99"/>
                  </a:lnTo>
                  <a:lnTo>
                    <a:pt x="26" y="94"/>
                  </a:lnTo>
                  <a:lnTo>
                    <a:pt x="16" y="87"/>
                  </a:lnTo>
                  <a:lnTo>
                    <a:pt x="8" y="80"/>
                  </a:lnTo>
                  <a:lnTo>
                    <a:pt x="3" y="71"/>
                  </a:lnTo>
                  <a:lnTo>
                    <a:pt x="0" y="60"/>
                  </a:lnTo>
                  <a:lnTo>
                    <a:pt x="1" y="50"/>
                  </a:lnTo>
                  <a:lnTo>
                    <a:pt x="8" y="40"/>
                  </a:lnTo>
                  <a:lnTo>
                    <a:pt x="32" y="34"/>
                  </a:lnTo>
                  <a:lnTo>
                    <a:pt x="57" y="32"/>
                  </a:lnTo>
                  <a:lnTo>
                    <a:pt x="81" y="34"/>
                  </a:lnTo>
                  <a:lnTo>
                    <a:pt x="104" y="37"/>
                  </a:lnTo>
                  <a:lnTo>
                    <a:pt x="128" y="39"/>
                  </a:lnTo>
                  <a:lnTo>
                    <a:pt x="151" y="36"/>
                  </a:lnTo>
                  <a:lnTo>
                    <a:pt x="174" y="28"/>
                  </a:lnTo>
                  <a:lnTo>
                    <a:pt x="196" y="12"/>
                  </a:lnTo>
                  <a:lnTo>
                    <a:pt x="202" y="5"/>
                  </a:lnTo>
                  <a:lnTo>
                    <a:pt x="210" y="2"/>
                  </a:lnTo>
                  <a:lnTo>
                    <a:pt x="219" y="0"/>
                  </a:lnTo>
                  <a:lnTo>
                    <a:pt x="228" y="3"/>
                  </a:lnTo>
                  <a:lnTo>
                    <a:pt x="236" y="7"/>
                  </a:lnTo>
                  <a:lnTo>
                    <a:pt x="242" y="13"/>
                  </a:lnTo>
                  <a:lnTo>
                    <a:pt x="247" y="21"/>
                  </a:lnTo>
                  <a:lnTo>
                    <a:pt x="2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7" name="Freeform 32"/>
            <p:cNvSpPr>
              <a:spLocks noChangeArrowheads="1"/>
            </p:cNvSpPr>
            <p:nvPr/>
          </p:nvSpPr>
          <p:spPr bwMode="auto">
            <a:xfrm>
              <a:off x="546" y="336"/>
              <a:ext cx="158" cy="77"/>
            </a:xfrm>
            <a:custGeom>
              <a:avLst/>
              <a:gdLst>
                <a:gd name="T0" fmla="*/ 358 w 473"/>
                <a:gd name="T1" fmla="*/ 146 h 232"/>
                <a:gd name="T2" fmla="*/ 372 w 473"/>
                <a:gd name="T3" fmla="*/ 159 h 232"/>
                <a:gd name="T4" fmla="*/ 389 w 473"/>
                <a:gd name="T5" fmla="*/ 168 h 232"/>
                <a:gd name="T6" fmla="*/ 408 w 473"/>
                <a:gd name="T7" fmla="*/ 176 h 232"/>
                <a:gd name="T8" fmla="*/ 427 w 473"/>
                <a:gd name="T9" fmla="*/ 182 h 232"/>
                <a:gd name="T10" fmla="*/ 444 w 473"/>
                <a:gd name="T11" fmla="*/ 190 h 232"/>
                <a:gd name="T12" fmla="*/ 459 w 473"/>
                <a:gd name="T13" fmla="*/ 200 h 232"/>
                <a:gd name="T14" fmla="*/ 470 w 473"/>
                <a:gd name="T15" fmla="*/ 213 h 232"/>
                <a:gd name="T16" fmla="*/ 473 w 473"/>
                <a:gd name="T17" fmla="*/ 232 h 232"/>
                <a:gd name="T18" fmla="*/ 456 w 473"/>
                <a:gd name="T19" fmla="*/ 229 h 232"/>
                <a:gd name="T20" fmla="*/ 438 w 473"/>
                <a:gd name="T21" fmla="*/ 226 h 232"/>
                <a:gd name="T22" fmla="*/ 421 w 473"/>
                <a:gd name="T23" fmla="*/ 222 h 232"/>
                <a:gd name="T24" fmla="*/ 404 w 473"/>
                <a:gd name="T25" fmla="*/ 215 h 232"/>
                <a:gd name="T26" fmla="*/ 388 w 473"/>
                <a:gd name="T27" fmla="*/ 210 h 232"/>
                <a:gd name="T28" fmla="*/ 372 w 473"/>
                <a:gd name="T29" fmla="*/ 203 h 232"/>
                <a:gd name="T30" fmla="*/ 356 w 473"/>
                <a:gd name="T31" fmla="*/ 196 h 232"/>
                <a:gd name="T32" fmla="*/ 340 w 473"/>
                <a:gd name="T33" fmla="*/ 188 h 232"/>
                <a:gd name="T34" fmla="*/ 320 w 473"/>
                <a:gd name="T35" fmla="*/ 179 h 232"/>
                <a:gd name="T36" fmla="*/ 298 w 473"/>
                <a:gd name="T37" fmla="*/ 171 h 232"/>
                <a:gd name="T38" fmla="*/ 278 w 473"/>
                <a:gd name="T39" fmla="*/ 160 h 232"/>
                <a:gd name="T40" fmla="*/ 258 w 473"/>
                <a:gd name="T41" fmla="*/ 151 h 232"/>
                <a:gd name="T42" fmla="*/ 238 w 473"/>
                <a:gd name="T43" fmla="*/ 141 h 232"/>
                <a:gd name="T44" fmla="*/ 218 w 473"/>
                <a:gd name="T45" fmla="*/ 131 h 232"/>
                <a:gd name="T46" fmla="*/ 197 w 473"/>
                <a:gd name="T47" fmla="*/ 121 h 232"/>
                <a:gd name="T48" fmla="*/ 178 w 473"/>
                <a:gd name="T49" fmla="*/ 110 h 232"/>
                <a:gd name="T50" fmla="*/ 157 w 473"/>
                <a:gd name="T51" fmla="*/ 101 h 232"/>
                <a:gd name="T52" fmla="*/ 137 w 473"/>
                <a:gd name="T53" fmla="*/ 91 h 232"/>
                <a:gd name="T54" fmla="*/ 116 w 473"/>
                <a:gd name="T55" fmla="*/ 82 h 232"/>
                <a:gd name="T56" fmla="*/ 96 w 473"/>
                <a:gd name="T57" fmla="*/ 72 h 232"/>
                <a:gd name="T58" fmla="*/ 74 w 473"/>
                <a:gd name="T59" fmla="*/ 63 h 232"/>
                <a:gd name="T60" fmla="*/ 54 w 473"/>
                <a:gd name="T61" fmla="*/ 54 h 232"/>
                <a:gd name="T62" fmla="*/ 32 w 473"/>
                <a:gd name="T63" fmla="*/ 45 h 232"/>
                <a:gd name="T64" fmla="*/ 10 w 473"/>
                <a:gd name="T65" fmla="*/ 37 h 232"/>
                <a:gd name="T66" fmla="*/ 4 w 473"/>
                <a:gd name="T67" fmla="*/ 31 h 232"/>
                <a:gd name="T68" fmla="*/ 0 w 473"/>
                <a:gd name="T69" fmla="*/ 23 h 232"/>
                <a:gd name="T70" fmla="*/ 1 w 473"/>
                <a:gd name="T71" fmla="*/ 14 h 232"/>
                <a:gd name="T72" fmla="*/ 8 w 473"/>
                <a:gd name="T73" fmla="*/ 8 h 232"/>
                <a:gd name="T74" fmla="*/ 22 w 473"/>
                <a:gd name="T75" fmla="*/ 2 h 232"/>
                <a:gd name="T76" fmla="*/ 37 w 473"/>
                <a:gd name="T77" fmla="*/ 0 h 232"/>
                <a:gd name="T78" fmla="*/ 51 w 473"/>
                <a:gd name="T79" fmla="*/ 3 h 232"/>
                <a:gd name="T80" fmla="*/ 67 w 473"/>
                <a:gd name="T81" fmla="*/ 8 h 232"/>
                <a:gd name="T82" fmla="*/ 82 w 473"/>
                <a:gd name="T83" fmla="*/ 16 h 232"/>
                <a:gd name="T84" fmla="*/ 96 w 473"/>
                <a:gd name="T85" fmla="*/ 23 h 232"/>
                <a:gd name="T86" fmla="*/ 111 w 473"/>
                <a:gd name="T87" fmla="*/ 30 h 232"/>
                <a:gd name="T88" fmla="*/ 125 w 473"/>
                <a:gd name="T89" fmla="*/ 36 h 232"/>
                <a:gd name="T90" fmla="*/ 139 w 473"/>
                <a:gd name="T91" fmla="*/ 43 h 232"/>
                <a:gd name="T92" fmla="*/ 154 w 473"/>
                <a:gd name="T93" fmla="*/ 50 h 232"/>
                <a:gd name="T94" fmla="*/ 168 w 473"/>
                <a:gd name="T95" fmla="*/ 58 h 232"/>
                <a:gd name="T96" fmla="*/ 182 w 473"/>
                <a:gd name="T97" fmla="*/ 66 h 232"/>
                <a:gd name="T98" fmla="*/ 197 w 473"/>
                <a:gd name="T99" fmla="*/ 73 h 232"/>
                <a:gd name="T100" fmla="*/ 211 w 473"/>
                <a:gd name="T101" fmla="*/ 81 h 232"/>
                <a:gd name="T102" fmla="*/ 225 w 473"/>
                <a:gd name="T103" fmla="*/ 89 h 232"/>
                <a:gd name="T104" fmla="*/ 239 w 473"/>
                <a:gd name="T105" fmla="*/ 96 h 232"/>
                <a:gd name="T106" fmla="*/ 253 w 473"/>
                <a:gd name="T107" fmla="*/ 105 h 232"/>
                <a:gd name="T108" fmla="*/ 267 w 473"/>
                <a:gd name="T109" fmla="*/ 112 h 232"/>
                <a:gd name="T110" fmla="*/ 283 w 473"/>
                <a:gd name="T111" fmla="*/ 119 h 232"/>
                <a:gd name="T112" fmla="*/ 297 w 473"/>
                <a:gd name="T113" fmla="*/ 126 h 232"/>
                <a:gd name="T114" fmla="*/ 312 w 473"/>
                <a:gd name="T115" fmla="*/ 132 h 232"/>
                <a:gd name="T116" fmla="*/ 328 w 473"/>
                <a:gd name="T117" fmla="*/ 137 h 232"/>
                <a:gd name="T118" fmla="*/ 343 w 473"/>
                <a:gd name="T119" fmla="*/ 142 h 232"/>
                <a:gd name="T120" fmla="*/ 358 w 473"/>
                <a:gd name="T121" fmla="*/ 146 h 2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3"/>
                <a:gd name="T184" fmla="*/ 0 h 232"/>
                <a:gd name="T185" fmla="*/ 473 w 473"/>
                <a:gd name="T186" fmla="*/ 232 h 2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3" h="232">
                  <a:moveTo>
                    <a:pt x="358" y="146"/>
                  </a:moveTo>
                  <a:lnTo>
                    <a:pt x="372" y="159"/>
                  </a:lnTo>
                  <a:lnTo>
                    <a:pt x="389" y="168"/>
                  </a:lnTo>
                  <a:lnTo>
                    <a:pt x="408" y="176"/>
                  </a:lnTo>
                  <a:lnTo>
                    <a:pt x="427" y="182"/>
                  </a:lnTo>
                  <a:lnTo>
                    <a:pt x="444" y="190"/>
                  </a:lnTo>
                  <a:lnTo>
                    <a:pt x="459" y="200"/>
                  </a:lnTo>
                  <a:lnTo>
                    <a:pt x="470" y="213"/>
                  </a:lnTo>
                  <a:lnTo>
                    <a:pt x="473" y="232"/>
                  </a:lnTo>
                  <a:lnTo>
                    <a:pt x="456" y="229"/>
                  </a:lnTo>
                  <a:lnTo>
                    <a:pt x="438" y="226"/>
                  </a:lnTo>
                  <a:lnTo>
                    <a:pt x="421" y="222"/>
                  </a:lnTo>
                  <a:lnTo>
                    <a:pt x="404" y="215"/>
                  </a:lnTo>
                  <a:lnTo>
                    <a:pt x="388" y="210"/>
                  </a:lnTo>
                  <a:lnTo>
                    <a:pt x="372" y="203"/>
                  </a:lnTo>
                  <a:lnTo>
                    <a:pt x="356" y="196"/>
                  </a:lnTo>
                  <a:lnTo>
                    <a:pt x="340" y="188"/>
                  </a:lnTo>
                  <a:lnTo>
                    <a:pt x="320" y="179"/>
                  </a:lnTo>
                  <a:lnTo>
                    <a:pt x="298" y="171"/>
                  </a:lnTo>
                  <a:lnTo>
                    <a:pt x="278" y="160"/>
                  </a:lnTo>
                  <a:lnTo>
                    <a:pt x="258" y="151"/>
                  </a:lnTo>
                  <a:lnTo>
                    <a:pt x="238" y="141"/>
                  </a:lnTo>
                  <a:lnTo>
                    <a:pt x="218" y="131"/>
                  </a:lnTo>
                  <a:lnTo>
                    <a:pt x="197" y="121"/>
                  </a:lnTo>
                  <a:lnTo>
                    <a:pt x="178" y="110"/>
                  </a:lnTo>
                  <a:lnTo>
                    <a:pt x="157" y="101"/>
                  </a:lnTo>
                  <a:lnTo>
                    <a:pt x="137" y="91"/>
                  </a:lnTo>
                  <a:lnTo>
                    <a:pt x="116" y="82"/>
                  </a:lnTo>
                  <a:lnTo>
                    <a:pt x="96" y="72"/>
                  </a:lnTo>
                  <a:lnTo>
                    <a:pt x="74" y="63"/>
                  </a:lnTo>
                  <a:lnTo>
                    <a:pt x="54" y="54"/>
                  </a:lnTo>
                  <a:lnTo>
                    <a:pt x="32" y="45"/>
                  </a:lnTo>
                  <a:lnTo>
                    <a:pt x="10" y="37"/>
                  </a:lnTo>
                  <a:lnTo>
                    <a:pt x="4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8" y="8"/>
                  </a:lnTo>
                  <a:lnTo>
                    <a:pt x="22" y="2"/>
                  </a:lnTo>
                  <a:lnTo>
                    <a:pt x="37" y="0"/>
                  </a:lnTo>
                  <a:lnTo>
                    <a:pt x="51" y="3"/>
                  </a:lnTo>
                  <a:lnTo>
                    <a:pt x="67" y="8"/>
                  </a:lnTo>
                  <a:lnTo>
                    <a:pt x="82" y="16"/>
                  </a:lnTo>
                  <a:lnTo>
                    <a:pt x="96" y="23"/>
                  </a:lnTo>
                  <a:lnTo>
                    <a:pt x="111" y="30"/>
                  </a:lnTo>
                  <a:lnTo>
                    <a:pt x="125" y="36"/>
                  </a:lnTo>
                  <a:lnTo>
                    <a:pt x="139" y="43"/>
                  </a:lnTo>
                  <a:lnTo>
                    <a:pt x="154" y="50"/>
                  </a:lnTo>
                  <a:lnTo>
                    <a:pt x="168" y="58"/>
                  </a:lnTo>
                  <a:lnTo>
                    <a:pt x="182" y="66"/>
                  </a:lnTo>
                  <a:lnTo>
                    <a:pt x="197" y="73"/>
                  </a:lnTo>
                  <a:lnTo>
                    <a:pt x="211" y="81"/>
                  </a:lnTo>
                  <a:lnTo>
                    <a:pt x="225" y="89"/>
                  </a:lnTo>
                  <a:lnTo>
                    <a:pt x="239" y="96"/>
                  </a:lnTo>
                  <a:lnTo>
                    <a:pt x="253" y="105"/>
                  </a:lnTo>
                  <a:lnTo>
                    <a:pt x="267" y="112"/>
                  </a:lnTo>
                  <a:lnTo>
                    <a:pt x="283" y="119"/>
                  </a:lnTo>
                  <a:lnTo>
                    <a:pt x="297" y="126"/>
                  </a:lnTo>
                  <a:lnTo>
                    <a:pt x="312" y="132"/>
                  </a:lnTo>
                  <a:lnTo>
                    <a:pt x="328" y="137"/>
                  </a:lnTo>
                  <a:lnTo>
                    <a:pt x="343" y="142"/>
                  </a:lnTo>
                  <a:lnTo>
                    <a:pt x="35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8" name="Freeform 33"/>
            <p:cNvSpPr>
              <a:spLocks noChangeArrowheads="1"/>
            </p:cNvSpPr>
            <p:nvPr/>
          </p:nvSpPr>
          <p:spPr bwMode="auto">
            <a:xfrm>
              <a:off x="541" y="361"/>
              <a:ext cx="156" cy="77"/>
            </a:xfrm>
            <a:custGeom>
              <a:avLst/>
              <a:gdLst>
                <a:gd name="T0" fmla="*/ 326 w 467"/>
                <a:gd name="T1" fmla="*/ 136 h 232"/>
                <a:gd name="T2" fmla="*/ 341 w 467"/>
                <a:gd name="T3" fmla="*/ 149 h 232"/>
                <a:gd name="T4" fmla="*/ 358 w 467"/>
                <a:gd name="T5" fmla="*/ 159 h 232"/>
                <a:gd name="T6" fmla="*/ 377 w 467"/>
                <a:gd name="T7" fmla="*/ 168 h 232"/>
                <a:gd name="T8" fmla="*/ 396 w 467"/>
                <a:gd name="T9" fmla="*/ 176 h 232"/>
                <a:gd name="T10" fmla="*/ 416 w 467"/>
                <a:gd name="T11" fmla="*/ 185 h 232"/>
                <a:gd name="T12" fmla="*/ 435 w 467"/>
                <a:gd name="T13" fmla="*/ 195 h 232"/>
                <a:gd name="T14" fmla="*/ 451 w 467"/>
                <a:gd name="T15" fmla="*/ 207 h 232"/>
                <a:gd name="T16" fmla="*/ 467 w 467"/>
                <a:gd name="T17" fmla="*/ 221 h 232"/>
                <a:gd name="T18" fmla="*/ 463 w 467"/>
                <a:gd name="T19" fmla="*/ 230 h 232"/>
                <a:gd name="T20" fmla="*/ 458 w 467"/>
                <a:gd name="T21" fmla="*/ 232 h 232"/>
                <a:gd name="T22" fmla="*/ 451 w 467"/>
                <a:gd name="T23" fmla="*/ 232 h 232"/>
                <a:gd name="T24" fmla="*/ 444 w 467"/>
                <a:gd name="T25" fmla="*/ 229 h 232"/>
                <a:gd name="T26" fmla="*/ 436 w 467"/>
                <a:gd name="T27" fmla="*/ 223 h 232"/>
                <a:gd name="T28" fmla="*/ 427 w 467"/>
                <a:gd name="T29" fmla="*/ 218 h 232"/>
                <a:gd name="T30" fmla="*/ 419 w 467"/>
                <a:gd name="T31" fmla="*/ 216 h 232"/>
                <a:gd name="T32" fmla="*/ 410 w 467"/>
                <a:gd name="T33" fmla="*/ 216 h 232"/>
                <a:gd name="T34" fmla="*/ 385 w 467"/>
                <a:gd name="T35" fmla="*/ 204 h 232"/>
                <a:gd name="T36" fmla="*/ 359 w 467"/>
                <a:gd name="T37" fmla="*/ 193 h 232"/>
                <a:gd name="T38" fmla="*/ 334 w 467"/>
                <a:gd name="T39" fmla="*/ 181 h 232"/>
                <a:gd name="T40" fmla="*/ 308 w 467"/>
                <a:gd name="T41" fmla="*/ 170 h 232"/>
                <a:gd name="T42" fmla="*/ 281 w 467"/>
                <a:gd name="T43" fmla="*/ 158 h 232"/>
                <a:gd name="T44" fmla="*/ 256 w 467"/>
                <a:gd name="T45" fmla="*/ 145 h 232"/>
                <a:gd name="T46" fmla="*/ 230 w 467"/>
                <a:gd name="T47" fmla="*/ 134 h 232"/>
                <a:gd name="T48" fmla="*/ 203 w 467"/>
                <a:gd name="T49" fmla="*/ 121 h 232"/>
                <a:gd name="T50" fmla="*/ 178 w 467"/>
                <a:gd name="T51" fmla="*/ 110 h 232"/>
                <a:gd name="T52" fmla="*/ 152 w 467"/>
                <a:gd name="T53" fmla="*/ 98 h 232"/>
                <a:gd name="T54" fmla="*/ 126 w 467"/>
                <a:gd name="T55" fmla="*/ 85 h 232"/>
                <a:gd name="T56" fmla="*/ 101 w 467"/>
                <a:gd name="T57" fmla="*/ 74 h 232"/>
                <a:gd name="T58" fmla="*/ 75 w 467"/>
                <a:gd name="T59" fmla="*/ 62 h 232"/>
                <a:gd name="T60" fmla="*/ 50 w 467"/>
                <a:gd name="T61" fmla="*/ 51 h 232"/>
                <a:gd name="T62" fmla="*/ 24 w 467"/>
                <a:gd name="T63" fmla="*/ 39 h 232"/>
                <a:gd name="T64" fmla="*/ 0 w 467"/>
                <a:gd name="T65" fmla="*/ 28 h 232"/>
                <a:gd name="T66" fmla="*/ 1 w 467"/>
                <a:gd name="T67" fmla="*/ 21 h 232"/>
                <a:gd name="T68" fmla="*/ 6 w 467"/>
                <a:gd name="T69" fmla="*/ 12 h 232"/>
                <a:gd name="T70" fmla="*/ 14 w 467"/>
                <a:gd name="T71" fmla="*/ 5 h 232"/>
                <a:gd name="T72" fmla="*/ 23 w 467"/>
                <a:gd name="T73" fmla="*/ 0 h 232"/>
                <a:gd name="T74" fmla="*/ 43 w 467"/>
                <a:gd name="T75" fmla="*/ 7 h 232"/>
                <a:gd name="T76" fmla="*/ 62 w 467"/>
                <a:gd name="T77" fmla="*/ 15 h 232"/>
                <a:gd name="T78" fmla="*/ 82 w 467"/>
                <a:gd name="T79" fmla="*/ 24 h 232"/>
                <a:gd name="T80" fmla="*/ 101 w 467"/>
                <a:gd name="T81" fmla="*/ 33 h 232"/>
                <a:gd name="T82" fmla="*/ 120 w 467"/>
                <a:gd name="T83" fmla="*/ 42 h 232"/>
                <a:gd name="T84" fmla="*/ 138 w 467"/>
                <a:gd name="T85" fmla="*/ 51 h 232"/>
                <a:gd name="T86" fmla="*/ 157 w 467"/>
                <a:gd name="T87" fmla="*/ 60 h 232"/>
                <a:gd name="T88" fmla="*/ 175 w 467"/>
                <a:gd name="T89" fmla="*/ 69 h 232"/>
                <a:gd name="T90" fmla="*/ 194 w 467"/>
                <a:gd name="T91" fmla="*/ 78 h 232"/>
                <a:gd name="T92" fmla="*/ 212 w 467"/>
                <a:gd name="T93" fmla="*/ 88 h 232"/>
                <a:gd name="T94" fmla="*/ 230 w 467"/>
                <a:gd name="T95" fmla="*/ 97 h 232"/>
                <a:gd name="T96" fmla="*/ 249 w 467"/>
                <a:gd name="T97" fmla="*/ 104 h 232"/>
                <a:gd name="T98" fmla="*/ 268 w 467"/>
                <a:gd name="T99" fmla="*/ 113 h 232"/>
                <a:gd name="T100" fmla="*/ 286 w 467"/>
                <a:gd name="T101" fmla="*/ 121 h 232"/>
                <a:gd name="T102" fmla="*/ 307 w 467"/>
                <a:gd name="T103" fmla="*/ 129 h 232"/>
                <a:gd name="T104" fmla="*/ 326 w 467"/>
                <a:gd name="T105" fmla="*/ 136 h 2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67"/>
                <a:gd name="T160" fmla="*/ 0 h 232"/>
                <a:gd name="T161" fmla="*/ 467 w 467"/>
                <a:gd name="T162" fmla="*/ 232 h 23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67" h="232">
                  <a:moveTo>
                    <a:pt x="326" y="136"/>
                  </a:moveTo>
                  <a:lnTo>
                    <a:pt x="341" y="149"/>
                  </a:lnTo>
                  <a:lnTo>
                    <a:pt x="358" y="159"/>
                  </a:lnTo>
                  <a:lnTo>
                    <a:pt x="377" y="168"/>
                  </a:lnTo>
                  <a:lnTo>
                    <a:pt x="396" y="176"/>
                  </a:lnTo>
                  <a:lnTo>
                    <a:pt x="416" y="185"/>
                  </a:lnTo>
                  <a:lnTo>
                    <a:pt x="435" y="195"/>
                  </a:lnTo>
                  <a:lnTo>
                    <a:pt x="451" y="207"/>
                  </a:lnTo>
                  <a:lnTo>
                    <a:pt x="467" y="221"/>
                  </a:lnTo>
                  <a:lnTo>
                    <a:pt x="463" y="230"/>
                  </a:lnTo>
                  <a:lnTo>
                    <a:pt x="458" y="232"/>
                  </a:lnTo>
                  <a:lnTo>
                    <a:pt x="451" y="232"/>
                  </a:lnTo>
                  <a:lnTo>
                    <a:pt x="444" y="229"/>
                  </a:lnTo>
                  <a:lnTo>
                    <a:pt x="436" y="223"/>
                  </a:lnTo>
                  <a:lnTo>
                    <a:pt x="427" y="218"/>
                  </a:lnTo>
                  <a:lnTo>
                    <a:pt x="419" y="216"/>
                  </a:lnTo>
                  <a:lnTo>
                    <a:pt x="410" y="216"/>
                  </a:lnTo>
                  <a:lnTo>
                    <a:pt x="385" y="204"/>
                  </a:lnTo>
                  <a:lnTo>
                    <a:pt x="359" y="193"/>
                  </a:lnTo>
                  <a:lnTo>
                    <a:pt x="334" y="181"/>
                  </a:lnTo>
                  <a:lnTo>
                    <a:pt x="308" y="170"/>
                  </a:lnTo>
                  <a:lnTo>
                    <a:pt x="281" y="158"/>
                  </a:lnTo>
                  <a:lnTo>
                    <a:pt x="256" y="145"/>
                  </a:lnTo>
                  <a:lnTo>
                    <a:pt x="230" y="134"/>
                  </a:lnTo>
                  <a:lnTo>
                    <a:pt x="203" y="121"/>
                  </a:lnTo>
                  <a:lnTo>
                    <a:pt x="178" y="110"/>
                  </a:lnTo>
                  <a:lnTo>
                    <a:pt x="152" y="98"/>
                  </a:lnTo>
                  <a:lnTo>
                    <a:pt x="126" y="85"/>
                  </a:lnTo>
                  <a:lnTo>
                    <a:pt x="101" y="74"/>
                  </a:lnTo>
                  <a:lnTo>
                    <a:pt x="75" y="62"/>
                  </a:lnTo>
                  <a:lnTo>
                    <a:pt x="50" y="51"/>
                  </a:lnTo>
                  <a:lnTo>
                    <a:pt x="24" y="39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6" y="12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43" y="7"/>
                  </a:lnTo>
                  <a:lnTo>
                    <a:pt x="62" y="15"/>
                  </a:lnTo>
                  <a:lnTo>
                    <a:pt x="82" y="24"/>
                  </a:lnTo>
                  <a:lnTo>
                    <a:pt x="101" y="33"/>
                  </a:lnTo>
                  <a:lnTo>
                    <a:pt x="120" y="42"/>
                  </a:lnTo>
                  <a:lnTo>
                    <a:pt x="138" y="51"/>
                  </a:lnTo>
                  <a:lnTo>
                    <a:pt x="157" y="60"/>
                  </a:lnTo>
                  <a:lnTo>
                    <a:pt x="175" y="69"/>
                  </a:lnTo>
                  <a:lnTo>
                    <a:pt x="194" y="78"/>
                  </a:lnTo>
                  <a:lnTo>
                    <a:pt x="212" y="88"/>
                  </a:lnTo>
                  <a:lnTo>
                    <a:pt x="230" y="97"/>
                  </a:lnTo>
                  <a:lnTo>
                    <a:pt x="249" y="104"/>
                  </a:lnTo>
                  <a:lnTo>
                    <a:pt x="268" y="113"/>
                  </a:lnTo>
                  <a:lnTo>
                    <a:pt x="286" y="121"/>
                  </a:lnTo>
                  <a:lnTo>
                    <a:pt x="307" y="129"/>
                  </a:lnTo>
                  <a:lnTo>
                    <a:pt x="32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39" name="Freeform 34"/>
            <p:cNvSpPr>
              <a:spLocks noChangeArrowheads="1"/>
            </p:cNvSpPr>
            <p:nvPr/>
          </p:nvSpPr>
          <p:spPr bwMode="auto">
            <a:xfrm>
              <a:off x="530" y="387"/>
              <a:ext cx="161" cy="75"/>
            </a:xfrm>
            <a:custGeom>
              <a:avLst/>
              <a:gdLst>
                <a:gd name="T0" fmla="*/ 262 w 483"/>
                <a:gd name="T1" fmla="*/ 106 h 225"/>
                <a:gd name="T2" fmla="*/ 276 w 483"/>
                <a:gd name="T3" fmla="*/ 110 h 225"/>
                <a:gd name="T4" fmla="*/ 290 w 483"/>
                <a:gd name="T5" fmla="*/ 113 h 225"/>
                <a:gd name="T6" fmla="*/ 305 w 483"/>
                <a:gd name="T7" fmla="*/ 117 h 225"/>
                <a:gd name="T8" fmla="*/ 320 w 483"/>
                <a:gd name="T9" fmla="*/ 124 h 225"/>
                <a:gd name="T10" fmla="*/ 334 w 483"/>
                <a:gd name="T11" fmla="*/ 129 h 225"/>
                <a:gd name="T12" fmla="*/ 348 w 483"/>
                <a:gd name="T13" fmla="*/ 135 h 225"/>
                <a:gd name="T14" fmla="*/ 362 w 483"/>
                <a:gd name="T15" fmla="*/ 142 h 225"/>
                <a:gd name="T16" fmla="*/ 375 w 483"/>
                <a:gd name="T17" fmla="*/ 148 h 225"/>
                <a:gd name="T18" fmla="*/ 389 w 483"/>
                <a:gd name="T19" fmla="*/ 154 h 225"/>
                <a:gd name="T20" fmla="*/ 403 w 483"/>
                <a:gd name="T21" fmla="*/ 162 h 225"/>
                <a:gd name="T22" fmla="*/ 417 w 483"/>
                <a:gd name="T23" fmla="*/ 169 h 225"/>
                <a:gd name="T24" fmla="*/ 430 w 483"/>
                <a:gd name="T25" fmla="*/ 175 h 225"/>
                <a:gd name="T26" fmla="*/ 444 w 483"/>
                <a:gd name="T27" fmla="*/ 181 h 225"/>
                <a:gd name="T28" fmla="*/ 456 w 483"/>
                <a:gd name="T29" fmla="*/ 188 h 225"/>
                <a:gd name="T30" fmla="*/ 471 w 483"/>
                <a:gd name="T31" fmla="*/ 194 h 225"/>
                <a:gd name="T32" fmla="*/ 483 w 483"/>
                <a:gd name="T33" fmla="*/ 199 h 225"/>
                <a:gd name="T34" fmla="*/ 483 w 483"/>
                <a:gd name="T35" fmla="*/ 209 h 225"/>
                <a:gd name="T36" fmla="*/ 478 w 483"/>
                <a:gd name="T37" fmla="*/ 217 h 225"/>
                <a:gd name="T38" fmla="*/ 471 w 483"/>
                <a:gd name="T39" fmla="*/ 221 h 225"/>
                <a:gd name="T40" fmla="*/ 462 w 483"/>
                <a:gd name="T41" fmla="*/ 225 h 225"/>
                <a:gd name="T42" fmla="*/ 432 w 483"/>
                <a:gd name="T43" fmla="*/ 212 h 225"/>
                <a:gd name="T44" fmla="*/ 403 w 483"/>
                <a:gd name="T45" fmla="*/ 201 h 225"/>
                <a:gd name="T46" fmla="*/ 373 w 483"/>
                <a:gd name="T47" fmla="*/ 188 h 225"/>
                <a:gd name="T48" fmla="*/ 343 w 483"/>
                <a:gd name="T49" fmla="*/ 176 h 225"/>
                <a:gd name="T50" fmla="*/ 312 w 483"/>
                <a:gd name="T51" fmla="*/ 166 h 225"/>
                <a:gd name="T52" fmla="*/ 282 w 483"/>
                <a:gd name="T53" fmla="*/ 154 h 225"/>
                <a:gd name="T54" fmla="*/ 252 w 483"/>
                <a:gd name="T55" fmla="*/ 143 h 225"/>
                <a:gd name="T56" fmla="*/ 222 w 483"/>
                <a:gd name="T57" fmla="*/ 131 h 225"/>
                <a:gd name="T58" fmla="*/ 193 w 483"/>
                <a:gd name="T59" fmla="*/ 119 h 225"/>
                <a:gd name="T60" fmla="*/ 163 w 483"/>
                <a:gd name="T61" fmla="*/ 107 h 225"/>
                <a:gd name="T62" fmla="*/ 134 w 483"/>
                <a:gd name="T63" fmla="*/ 94 h 225"/>
                <a:gd name="T64" fmla="*/ 106 w 483"/>
                <a:gd name="T65" fmla="*/ 80 h 225"/>
                <a:gd name="T66" fmla="*/ 78 w 483"/>
                <a:gd name="T67" fmla="*/ 66 h 225"/>
                <a:gd name="T68" fmla="*/ 51 w 483"/>
                <a:gd name="T69" fmla="*/ 51 h 225"/>
                <a:gd name="T70" fmla="*/ 25 w 483"/>
                <a:gd name="T71" fmla="*/ 34 h 225"/>
                <a:gd name="T72" fmla="*/ 0 w 483"/>
                <a:gd name="T73" fmla="*/ 16 h 225"/>
                <a:gd name="T74" fmla="*/ 15 w 483"/>
                <a:gd name="T75" fmla="*/ 5 h 225"/>
                <a:gd name="T76" fmla="*/ 30 w 483"/>
                <a:gd name="T77" fmla="*/ 0 h 225"/>
                <a:gd name="T78" fmla="*/ 44 w 483"/>
                <a:gd name="T79" fmla="*/ 1 h 225"/>
                <a:gd name="T80" fmla="*/ 57 w 483"/>
                <a:gd name="T81" fmla="*/ 6 h 225"/>
                <a:gd name="T82" fmla="*/ 71 w 483"/>
                <a:gd name="T83" fmla="*/ 12 h 225"/>
                <a:gd name="T84" fmla="*/ 87 w 483"/>
                <a:gd name="T85" fmla="*/ 19 h 225"/>
                <a:gd name="T86" fmla="*/ 103 w 483"/>
                <a:gd name="T87" fmla="*/ 24 h 225"/>
                <a:gd name="T88" fmla="*/ 121 w 483"/>
                <a:gd name="T89" fmla="*/ 25 h 225"/>
                <a:gd name="T90" fmla="*/ 121 w 483"/>
                <a:gd name="T91" fmla="*/ 33 h 225"/>
                <a:gd name="T92" fmla="*/ 139 w 483"/>
                <a:gd name="T93" fmla="*/ 38 h 225"/>
                <a:gd name="T94" fmla="*/ 157 w 483"/>
                <a:gd name="T95" fmla="*/ 46 h 225"/>
                <a:gd name="T96" fmla="*/ 174 w 483"/>
                <a:gd name="T97" fmla="*/ 55 h 225"/>
                <a:gd name="T98" fmla="*/ 192 w 483"/>
                <a:gd name="T99" fmla="*/ 65 h 225"/>
                <a:gd name="T100" fmla="*/ 210 w 483"/>
                <a:gd name="T101" fmla="*/ 75 h 225"/>
                <a:gd name="T102" fmla="*/ 226 w 483"/>
                <a:gd name="T103" fmla="*/ 85 h 225"/>
                <a:gd name="T104" fmla="*/ 244 w 483"/>
                <a:gd name="T105" fmla="*/ 96 h 225"/>
                <a:gd name="T106" fmla="*/ 262 w 483"/>
                <a:gd name="T107" fmla="*/ 106 h 2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83"/>
                <a:gd name="T163" fmla="*/ 0 h 225"/>
                <a:gd name="T164" fmla="*/ 483 w 483"/>
                <a:gd name="T165" fmla="*/ 225 h 22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83" h="225">
                  <a:moveTo>
                    <a:pt x="262" y="106"/>
                  </a:moveTo>
                  <a:lnTo>
                    <a:pt x="276" y="110"/>
                  </a:lnTo>
                  <a:lnTo>
                    <a:pt x="290" y="113"/>
                  </a:lnTo>
                  <a:lnTo>
                    <a:pt x="305" y="117"/>
                  </a:lnTo>
                  <a:lnTo>
                    <a:pt x="320" y="124"/>
                  </a:lnTo>
                  <a:lnTo>
                    <a:pt x="334" y="129"/>
                  </a:lnTo>
                  <a:lnTo>
                    <a:pt x="348" y="135"/>
                  </a:lnTo>
                  <a:lnTo>
                    <a:pt x="362" y="142"/>
                  </a:lnTo>
                  <a:lnTo>
                    <a:pt x="375" y="148"/>
                  </a:lnTo>
                  <a:lnTo>
                    <a:pt x="389" y="154"/>
                  </a:lnTo>
                  <a:lnTo>
                    <a:pt x="403" y="162"/>
                  </a:lnTo>
                  <a:lnTo>
                    <a:pt x="417" y="169"/>
                  </a:lnTo>
                  <a:lnTo>
                    <a:pt x="430" y="175"/>
                  </a:lnTo>
                  <a:lnTo>
                    <a:pt x="444" y="181"/>
                  </a:lnTo>
                  <a:lnTo>
                    <a:pt x="456" y="188"/>
                  </a:lnTo>
                  <a:lnTo>
                    <a:pt x="471" y="194"/>
                  </a:lnTo>
                  <a:lnTo>
                    <a:pt x="483" y="199"/>
                  </a:lnTo>
                  <a:lnTo>
                    <a:pt x="483" y="209"/>
                  </a:lnTo>
                  <a:lnTo>
                    <a:pt x="478" y="217"/>
                  </a:lnTo>
                  <a:lnTo>
                    <a:pt x="471" y="221"/>
                  </a:lnTo>
                  <a:lnTo>
                    <a:pt x="462" y="225"/>
                  </a:lnTo>
                  <a:lnTo>
                    <a:pt x="432" y="212"/>
                  </a:lnTo>
                  <a:lnTo>
                    <a:pt x="403" y="201"/>
                  </a:lnTo>
                  <a:lnTo>
                    <a:pt x="373" y="188"/>
                  </a:lnTo>
                  <a:lnTo>
                    <a:pt x="343" y="176"/>
                  </a:lnTo>
                  <a:lnTo>
                    <a:pt x="312" y="166"/>
                  </a:lnTo>
                  <a:lnTo>
                    <a:pt x="282" y="154"/>
                  </a:lnTo>
                  <a:lnTo>
                    <a:pt x="252" y="143"/>
                  </a:lnTo>
                  <a:lnTo>
                    <a:pt x="222" y="131"/>
                  </a:lnTo>
                  <a:lnTo>
                    <a:pt x="193" y="119"/>
                  </a:lnTo>
                  <a:lnTo>
                    <a:pt x="163" y="107"/>
                  </a:lnTo>
                  <a:lnTo>
                    <a:pt x="134" y="94"/>
                  </a:lnTo>
                  <a:lnTo>
                    <a:pt x="106" y="80"/>
                  </a:lnTo>
                  <a:lnTo>
                    <a:pt x="78" y="66"/>
                  </a:lnTo>
                  <a:lnTo>
                    <a:pt x="51" y="51"/>
                  </a:lnTo>
                  <a:lnTo>
                    <a:pt x="25" y="34"/>
                  </a:lnTo>
                  <a:lnTo>
                    <a:pt x="0" y="16"/>
                  </a:lnTo>
                  <a:lnTo>
                    <a:pt x="15" y="5"/>
                  </a:lnTo>
                  <a:lnTo>
                    <a:pt x="30" y="0"/>
                  </a:lnTo>
                  <a:lnTo>
                    <a:pt x="44" y="1"/>
                  </a:lnTo>
                  <a:lnTo>
                    <a:pt x="57" y="6"/>
                  </a:lnTo>
                  <a:lnTo>
                    <a:pt x="71" y="12"/>
                  </a:lnTo>
                  <a:lnTo>
                    <a:pt x="87" y="19"/>
                  </a:lnTo>
                  <a:lnTo>
                    <a:pt x="103" y="24"/>
                  </a:lnTo>
                  <a:lnTo>
                    <a:pt x="121" y="25"/>
                  </a:lnTo>
                  <a:lnTo>
                    <a:pt x="121" y="33"/>
                  </a:lnTo>
                  <a:lnTo>
                    <a:pt x="139" y="38"/>
                  </a:lnTo>
                  <a:lnTo>
                    <a:pt x="157" y="46"/>
                  </a:lnTo>
                  <a:lnTo>
                    <a:pt x="174" y="55"/>
                  </a:lnTo>
                  <a:lnTo>
                    <a:pt x="192" y="65"/>
                  </a:lnTo>
                  <a:lnTo>
                    <a:pt x="210" y="75"/>
                  </a:lnTo>
                  <a:lnTo>
                    <a:pt x="226" y="85"/>
                  </a:lnTo>
                  <a:lnTo>
                    <a:pt x="244" y="96"/>
                  </a:lnTo>
                  <a:lnTo>
                    <a:pt x="26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0" name="Freeform 35"/>
            <p:cNvSpPr>
              <a:spLocks noChangeArrowheads="1"/>
            </p:cNvSpPr>
            <p:nvPr/>
          </p:nvSpPr>
          <p:spPr bwMode="auto">
            <a:xfrm>
              <a:off x="620" y="449"/>
              <a:ext cx="64" cy="36"/>
            </a:xfrm>
            <a:custGeom>
              <a:avLst/>
              <a:gdLst>
                <a:gd name="T0" fmla="*/ 188 w 192"/>
                <a:gd name="T1" fmla="*/ 80 h 107"/>
                <a:gd name="T2" fmla="*/ 191 w 192"/>
                <a:gd name="T3" fmla="*/ 87 h 107"/>
                <a:gd name="T4" fmla="*/ 192 w 192"/>
                <a:gd name="T5" fmla="*/ 93 h 107"/>
                <a:gd name="T6" fmla="*/ 191 w 192"/>
                <a:gd name="T7" fmla="*/ 100 h 107"/>
                <a:gd name="T8" fmla="*/ 191 w 192"/>
                <a:gd name="T9" fmla="*/ 106 h 107"/>
                <a:gd name="T10" fmla="*/ 182 w 192"/>
                <a:gd name="T11" fmla="*/ 107 h 107"/>
                <a:gd name="T12" fmla="*/ 172 w 192"/>
                <a:gd name="T13" fmla="*/ 107 h 107"/>
                <a:gd name="T14" fmla="*/ 162 w 192"/>
                <a:gd name="T15" fmla="*/ 105 h 107"/>
                <a:gd name="T16" fmla="*/ 150 w 192"/>
                <a:gd name="T17" fmla="*/ 102 h 107"/>
                <a:gd name="T18" fmla="*/ 140 w 192"/>
                <a:gd name="T19" fmla="*/ 98 h 107"/>
                <a:gd name="T20" fmla="*/ 128 w 192"/>
                <a:gd name="T21" fmla="*/ 94 h 107"/>
                <a:gd name="T22" fmla="*/ 118 w 192"/>
                <a:gd name="T23" fmla="*/ 92 h 107"/>
                <a:gd name="T24" fmla="*/ 108 w 192"/>
                <a:gd name="T25" fmla="*/ 88 h 107"/>
                <a:gd name="T26" fmla="*/ 95 w 192"/>
                <a:gd name="T27" fmla="*/ 78 h 107"/>
                <a:gd name="T28" fmla="*/ 76 w 192"/>
                <a:gd name="T29" fmla="*/ 70 h 107"/>
                <a:gd name="T30" fmla="*/ 55 w 192"/>
                <a:gd name="T31" fmla="*/ 64 h 107"/>
                <a:gd name="T32" fmla="*/ 34 w 192"/>
                <a:gd name="T33" fmla="*/ 57 h 107"/>
                <a:gd name="T34" fmla="*/ 16 w 192"/>
                <a:gd name="T35" fmla="*/ 48 h 107"/>
                <a:gd name="T36" fmla="*/ 4 w 192"/>
                <a:gd name="T37" fmla="*/ 37 h 107"/>
                <a:gd name="T38" fmla="*/ 0 w 192"/>
                <a:gd name="T39" fmla="*/ 21 h 107"/>
                <a:gd name="T40" fmla="*/ 8 w 192"/>
                <a:gd name="T41" fmla="*/ 0 h 107"/>
                <a:gd name="T42" fmla="*/ 31 w 192"/>
                <a:gd name="T43" fmla="*/ 7 h 107"/>
                <a:gd name="T44" fmla="*/ 53 w 192"/>
                <a:gd name="T45" fmla="*/ 18 h 107"/>
                <a:gd name="T46" fmla="*/ 75 w 192"/>
                <a:gd name="T47" fmla="*/ 30 h 107"/>
                <a:gd name="T48" fmla="*/ 96 w 192"/>
                <a:gd name="T49" fmla="*/ 43 h 107"/>
                <a:gd name="T50" fmla="*/ 119 w 192"/>
                <a:gd name="T51" fmla="*/ 55 h 107"/>
                <a:gd name="T52" fmla="*/ 141 w 192"/>
                <a:gd name="T53" fmla="*/ 66 h 107"/>
                <a:gd name="T54" fmla="*/ 165 w 192"/>
                <a:gd name="T55" fmla="*/ 75 h 107"/>
                <a:gd name="T56" fmla="*/ 188 w 192"/>
                <a:gd name="T57" fmla="*/ 80 h 10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92"/>
                <a:gd name="T88" fmla="*/ 0 h 107"/>
                <a:gd name="T89" fmla="*/ 192 w 192"/>
                <a:gd name="T90" fmla="*/ 107 h 10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92" h="107">
                  <a:moveTo>
                    <a:pt x="188" y="80"/>
                  </a:moveTo>
                  <a:lnTo>
                    <a:pt x="191" y="87"/>
                  </a:lnTo>
                  <a:lnTo>
                    <a:pt x="192" y="93"/>
                  </a:lnTo>
                  <a:lnTo>
                    <a:pt x="191" y="100"/>
                  </a:lnTo>
                  <a:lnTo>
                    <a:pt x="191" y="106"/>
                  </a:lnTo>
                  <a:lnTo>
                    <a:pt x="182" y="107"/>
                  </a:lnTo>
                  <a:lnTo>
                    <a:pt x="172" y="107"/>
                  </a:lnTo>
                  <a:lnTo>
                    <a:pt x="162" y="105"/>
                  </a:lnTo>
                  <a:lnTo>
                    <a:pt x="150" y="102"/>
                  </a:lnTo>
                  <a:lnTo>
                    <a:pt x="140" y="98"/>
                  </a:lnTo>
                  <a:lnTo>
                    <a:pt x="128" y="94"/>
                  </a:lnTo>
                  <a:lnTo>
                    <a:pt x="118" y="92"/>
                  </a:lnTo>
                  <a:lnTo>
                    <a:pt x="108" y="88"/>
                  </a:lnTo>
                  <a:lnTo>
                    <a:pt x="95" y="78"/>
                  </a:lnTo>
                  <a:lnTo>
                    <a:pt x="76" y="70"/>
                  </a:lnTo>
                  <a:lnTo>
                    <a:pt x="55" y="64"/>
                  </a:lnTo>
                  <a:lnTo>
                    <a:pt x="34" y="57"/>
                  </a:lnTo>
                  <a:lnTo>
                    <a:pt x="16" y="48"/>
                  </a:lnTo>
                  <a:lnTo>
                    <a:pt x="4" y="37"/>
                  </a:lnTo>
                  <a:lnTo>
                    <a:pt x="0" y="21"/>
                  </a:lnTo>
                  <a:lnTo>
                    <a:pt x="8" y="0"/>
                  </a:lnTo>
                  <a:lnTo>
                    <a:pt x="31" y="7"/>
                  </a:lnTo>
                  <a:lnTo>
                    <a:pt x="53" y="18"/>
                  </a:lnTo>
                  <a:lnTo>
                    <a:pt x="75" y="30"/>
                  </a:lnTo>
                  <a:lnTo>
                    <a:pt x="96" y="43"/>
                  </a:lnTo>
                  <a:lnTo>
                    <a:pt x="119" y="55"/>
                  </a:lnTo>
                  <a:lnTo>
                    <a:pt x="141" y="66"/>
                  </a:lnTo>
                  <a:lnTo>
                    <a:pt x="165" y="75"/>
                  </a:lnTo>
                  <a:lnTo>
                    <a:pt x="188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1" name="Freeform 36"/>
            <p:cNvSpPr>
              <a:spLocks noChangeArrowheads="1"/>
            </p:cNvSpPr>
            <p:nvPr/>
          </p:nvSpPr>
          <p:spPr bwMode="auto">
            <a:xfrm>
              <a:off x="600" y="478"/>
              <a:ext cx="78" cy="38"/>
            </a:xfrm>
            <a:custGeom>
              <a:avLst/>
              <a:gdLst>
                <a:gd name="T0" fmla="*/ 230 w 232"/>
                <a:gd name="T1" fmla="*/ 72 h 114"/>
                <a:gd name="T2" fmla="*/ 232 w 232"/>
                <a:gd name="T3" fmla="*/ 85 h 114"/>
                <a:gd name="T4" fmla="*/ 231 w 232"/>
                <a:gd name="T5" fmla="*/ 100 h 114"/>
                <a:gd name="T6" fmla="*/ 225 w 232"/>
                <a:gd name="T7" fmla="*/ 113 h 114"/>
                <a:gd name="T8" fmla="*/ 209 w 232"/>
                <a:gd name="T9" fmla="*/ 114 h 114"/>
                <a:gd name="T10" fmla="*/ 197 w 232"/>
                <a:gd name="T11" fmla="*/ 109 h 114"/>
                <a:gd name="T12" fmla="*/ 183 w 232"/>
                <a:gd name="T13" fmla="*/ 105 h 114"/>
                <a:gd name="T14" fmla="*/ 170 w 232"/>
                <a:gd name="T15" fmla="*/ 100 h 114"/>
                <a:gd name="T16" fmla="*/ 157 w 232"/>
                <a:gd name="T17" fmla="*/ 96 h 114"/>
                <a:gd name="T18" fmla="*/ 143 w 232"/>
                <a:gd name="T19" fmla="*/ 91 h 114"/>
                <a:gd name="T20" fmla="*/ 129 w 232"/>
                <a:gd name="T21" fmla="*/ 88 h 114"/>
                <a:gd name="T22" fmla="*/ 116 w 232"/>
                <a:gd name="T23" fmla="*/ 82 h 114"/>
                <a:gd name="T24" fmla="*/ 102 w 232"/>
                <a:gd name="T25" fmla="*/ 77 h 114"/>
                <a:gd name="T26" fmla="*/ 89 w 232"/>
                <a:gd name="T27" fmla="*/ 72 h 114"/>
                <a:gd name="T28" fmla="*/ 76 w 232"/>
                <a:gd name="T29" fmla="*/ 67 h 114"/>
                <a:gd name="T30" fmla="*/ 63 w 232"/>
                <a:gd name="T31" fmla="*/ 62 h 114"/>
                <a:gd name="T32" fmla="*/ 51 w 232"/>
                <a:gd name="T33" fmla="*/ 56 h 114"/>
                <a:gd name="T34" fmla="*/ 38 w 232"/>
                <a:gd name="T35" fmla="*/ 49 h 114"/>
                <a:gd name="T36" fmla="*/ 25 w 232"/>
                <a:gd name="T37" fmla="*/ 43 h 114"/>
                <a:gd name="T38" fmla="*/ 14 w 232"/>
                <a:gd name="T39" fmla="*/ 35 h 114"/>
                <a:gd name="T40" fmla="*/ 2 w 232"/>
                <a:gd name="T41" fmla="*/ 27 h 114"/>
                <a:gd name="T42" fmla="*/ 0 w 232"/>
                <a:gd name="T43" fmla="*/ 20 h 114"/>
                <a:gd name="T44" fmla="*/ 1 w 232"/>
                <a:gd name="T45" fmla="*/ 16 h 114"/>
                <a:gd name="T46" fmla="*/ 5 w 232"/>
                <a:gd name="T47" fmla="*/ 13 h 114"/>
                <a:gd name="T48" fmla="*/ 11 w 232"/>
                <a:gd name="T49" fmla="*/ 12 h 114"/>
                <a:gd name="T50" fmla="*/ 17 w 232"/>
                <a:gd name="T51" fmla="*/ 11 h 114"/>
                <a:gd name="T52" fmla="*/ 23 w 232"/>
                <a:gd name="T53" fmla="*/ 9 h 114"/>
                <a:gd name="T54" fmla="*/ 28 w 232"/>
                <a:gd name="T55" fmla="*/ 6 h 114"/>
                <a:gd name="T56" fmla="*/ 30 w 232"/>
                <a:gd name="T57" fmla="*/ 0 h 114"/>
                <a:gd name="T58" fmla="*/ 57 w 232"/>
                <a:gd name="T59" fmla="*/ 6 h 114"/>
                <a:gd name="T60" fmla="*/ 83 w 232"/>
                <a:gd name="T61" fmla="*/ 13 h 114"/>
                <a:gd name="T62" fmla="*/ 108 w 232"/>
                <a:gd name="T63" fmla="*/ 22 h 114"/>
                <a:gd name="T64" fmla="*/ 131 w 232"/>
                <a:gd name="T65" fmla="*/ 32 h 114"/>
                <a:gd name="T66" fmla="*/ 156 w 232"/>
                <a:gd name="T67" fmla="*/ 44 h 114"/>
                <a:gd name="T68" fmla="*/ 179 w 232"/>
                <a:gd name="T69" fmla="*/ 54 h 114"/>
                <a:gd name="T70" fmla="*/ 204 w 232"/>
                <a:gd name="T71" fmla="*/ 64 h 114"/>
                <a:gd name="T72" fmla="*/ 230 w 232"/>
                <a:gd name="T73" fmla="*/ 72 h 1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2"/>
                <a:gd name="T112" fmla="*/ 0 h 114"/>
                <a:gd name="T113" fmla="*/ 232 w 232"/>
                <a:gd name="T114" fmla="*/ 114 h 11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2" h="114">
                  <a:moveTo>
                    <a:pt x="230" y="72"/>
                  </a:moveTo>
                  <a:lnTo>
                    <a:pt x="232" y="85"/>
                  </a:lnTo>
                  <a:lnTo>
                    <a:pt x="231" y="100"/>
                  </a:lnTo>
                  <a:lnTo>
                    <a:pt x="225" y="113"/>
                  </a:lnTo>
                  <a:lnTo>
                    <a:pt x="209" y="114"/>
                  </a:lnTo>
                  <a:lnTo>
                    <a:pt x="197" y="109"/>
                  </a:lnTo>
                  <a:lnTo>
                    <a:pt x="183" y="105"/>
                  </a:lnTo>
                  <a:lnTo>
                    <a:pt x="170" y="100"/>
                  </a:lnTo>
                  <a:lnTo>
                    <a:pt x="157" y="96"/>
                  </a:lnTo>
                  <a:lnTo>
                    <a:pt x="143" y="91"/>
                  </a:lnTo>
                  <a:lnTo>
                    <a:pt x="129" y="88"/>
                  </a:lnTo>
                  <a:lnTo>
                    <a:pt x="116" y="82"/>
                  </a:lnTo>
                  <a:lnTo>
                    <a:pt x="102" y="77"/>
                  </a:lnTo>
                  <a:lnTo>
                    <a:pt x="89" y="72"/>
                  </a:lnTo>
                  <a:lnTo>
                    <a:pt x="76" y="67"/>
                  </a:lnTo>
                  <a:lnTo>
                    <a:pt x="63" y="62"/>
                  </a:lnTo>
                  <a:lnTo>
                    <a:pt x="51" y="56"/>
                  </a:lnTo>
                  <a:lnTo>
                    <a:pt x="38" y="49"/>
                  </a:lnTo>
                  <a:lnTo>
                    <a:pt x="25" y="43"/>
                  </a:lnTo>
                  <a:lnTo>
                    <a:pt x="14" y="35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5" y="13"/>
                  </a:lnTo>
                  <a:lnTo>
                    <a:pt x="11" y="12"/>
                  </a:lnTo>
                  <a:lnTo>
                    <a:pt x="17" y="11"/>
                  </a:lnTo>
                  <a:lnTo>
                    <a:pt x="23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57" y="6"/>
                  </a:lnTo>
                  <a:lnTo>
                    <a:pt x="83" y="13"/>
                  </a:lnTo>
                  <a:lnTo>
                    <a:pt x="108" y="22"/>
                  </a:lnTo>
                  <a:lnTo>
                    <a:pt x="131" y="32"/>
                  </a:lnTo>
                  <a:lnTo>
                    <a:pt x="156" y="44"/>
                  </a:lnTo>
                  <a:lnTo>
                    <a:pt x="179" y="54"/>
                  </a:lnTo>
                  <a:lnTo>
                    <a:pt x="204" y="64"/>
                  </a:lnTo>
                  <a:lnTo>
                    <a:pt x="23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2" name="Freeform 37"/>
            <p:cNvSpPr>
              <a:spLocks noChangeArrowheads="1"/>
            </p:cNvSpPr>
            <p:nvPr/>
          </p:nvSpPr>
          <p:spPr bwMode="auto">
            <a:xfrm>
              <a:off x="246" y="483"/>
              <a:ext cx="172" cy="248"/>
            </a:xfrm>
            <a:custGeom>
              <a:avLst/>
              <a:gdLst>
                <a:gd name="T0" fmla="*/ 320 w 517"/>
                <a:gd name="T1" fmla="*/ 73 h 745"/>
                <a:gd name="T2" fmla="*/ 365 w 517"/>
                <a:gd name="T3" fmla="*/ 101 h 745"/>
                <a:gd name="T4" fmla="*/ 407 w 517"/>
                <a:gd name="T5" fmla="*/ 133 h 745"/>
                <a:gd name="T6" fmla="*/ 452 w 517"/>
                <a:gd name="T7" fmla="*/ 157 h 745"/>
                <a:gd name="T8" fmla="*/ 483 w 517"/>
                <a:gd name="T9" fmla="*/ 168 h 745"/>
                <a:gd name="T10" fmla="*/ 497 w 517"/>
                <a:gd name="T11" fmla="*/ 173 h 745"/>
                <a:gd name="T12" fmla="*/ 511 w 517"/>
                <a:gd name="T13" fmla="*/ 179 h 745"/>
                <a:gd name="T14" fmla="*/ 517 w 517"/>
                <a:gd name="T15" fmla="*/ 188 h 745"/>
                <a:gd name="T16" fmla="*/ 510 w 517"/>
                <a:gd name="T17" fmla="*/ 212 h 745"/>
                <a:gd name="T18" fmla="*/ 499 w 517"/>
                <a:gd name="T19" fmla="*/ 249 h 745"/>
                <a:gd name="T20" fmla="*/ 488 w 517"/>
                <a:gd name="T21" fmla="*/ 284 h 745"/>
                <a:gd name="T22" fmla="*/ 476 w 517"/>
                <a:gd name="T23" fmla="*/ 319 h 745"/>
                <a:gd name="T24" fmla="*/ 469 w 517"/>
                <a:gd name="T25" fmla="*/ 352 h 745"/>
                <a:gd name="T26" fmla="*/ 456 w 517"/>
                <a:gd name="T27" fmla="*/ 385 h 745"/>
                <a:gd name="T28" fmla="*/ 441 w 517"/>
                <a:gd name="T29" fmla="*/ 429 h 745"/>
                <a:gd name="T30" fmla="*/ 425 w 517"/>
                <a:gd name="T31" fmla="*/ 484 h 745"/>
                <a:gd name="T32" fmla="*/ 410 w 517"/>
                <a:gd name="T33" fmla="*/ 539 h 745"/>
                <a:gd name="T34" fmla="*/ 387 w 517"/>
                <a:gd name="T35" fmla="*/ 587 h 745"/>
                <a:gd name="T36" fmla="*/ 370 w 517"/>
                <a:gd name="T37" fmla="*/ 628 h 745"/>
                <a:gd name="T38" fmla="*/ 361 w 517"/>
                <a:gd name="T39" fmla="*/ 665 h 745"/>
                <a:gd name="T40" fmla="*/ 345 w 517"/>
                <a:gd name="T41" fmla="*/ 700 h 745"/>
                <a:gd name="T42" fmla="*/ 325 w 517"/>
                <a:gd name="T43" fmla="*/ 731 h 745"/>
                <a:gd name="T44" fmla="*/ 301 w 517"/>
                <a:gd name="T45" fmla="*/ 743 h 745"/>
                <a:gd name="T46" fmla="*/ 273 w 517"/>
                <a:gd name="T47" fmla="*/ 741 h 745"/>
                <a:gd name="T48" fmla="*/ 246 w 517"/>
                <a:gd name="T49" fmla="*/ 736 h 745"/>
                <a:gd name="T50" fmla="*/ 219 w 517"/>
                <a:gd name="T51" fmla="*/ 731 h 745"/>
                <a:gd name="T52" fmla="*/ 195 w 517"/>
                <a:gd name="T53" fmla="*/ 726 h 745"/>
                <a:gd name="T54" fmla="*/ 169 w 517"/>
                <a:gd name="T55" fmla="*/ 720 h 745"/>
                <a:gd name="T56" fmla="*/ 142 w 517"/>
                <a:gd name="T57" fmla="*/ 717 h 745"/>
                <a:gd name="T58" fmla="*/ 116 w 517"/>
                <a:gd name="T59" fmla="*/ 715 h 745"/>
                <a:gd name="T60" fmla="*/ 92 w 517"/>
                <a:gd name="T61" fmla="*/ 705 h 745"/>
                <a:gd name="T62" fmla="*/ 68 w 517"/>
                <a:gd name="T63" fmla="*/ 654 h 745"/>
                <a:gd name="T64" fmla="*/ 40 w 517"/>
                <a:gd name="T65" fmla="*/ 587 h 745"/>
                <a:gd name="T66" fmla="*/ 13 w 517"/>
                <a:gd name="T67" fmla="*/ 532 h 745"/>
                <a:gd name="T68" fmla="*/ 0 w 517"/>
                <a:gd name="T69" fmla="*/ 498 h 745"/>
                <a:gd name="T70" fmla="*/ 11 w 517"/>
                <a:gd name="T71" fmla="*/ 458 h 745"/>
                <a:gd name="T72" fmla="*/ 32 w 517"/>
                <a:gd name="T73" fmla="*/ 418 h 745"/>
                <a:gd name="T74" fmla="*/ 52 w 517"/>
                <a:gd name="T75" fmla="*/ 377 h 745"/>
                <a:gd name="T76" fmla="*/ 72 w 517"/>
                <a:gd name="T77" fmla="*/ 313 h 745"/>
                <a:gd name="T78" fmla="*/ 109 w 517"/>
                <a:gd name="T79" fmla="*/ 205 h 745"/>
                <a:gd name="T80" fmla="*/ 144 w 517"/>
                <a:gd name="T81" fmla="*/ 92 h 745"/>
                <a:gd name="T82" fmla="*/ 172 w 517"/>
                <a:gd name="T83" fmla="*/ 14 h 745"/>
                <a:gd name="T84" fmla="*/ 197 w 517"/>
                <a:gd name="T85" fmla="*/ 1 h 745"/>
                <a:gd name="T86" fmla="*/ 227 w 517"/>
                <a:gd name="T87" fmla="*/ 14 h 745"/>
                <a:gd name="T88" fmla="*/ 254 w 517"/>
                <a:gd name="T89" fmla="*/ 34 h 745"/>
                <a:gd name="T90" fmla="*/ 281 w 517"/>
                <a:gd name="T91" fmla="*/ 55 h 7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17"/>
                <a:gd name="T139" fmla="*/ 0 h 745"/>
                <a:gd name="T140" fmla="*/ 517 w 517"/>
                <a:gd name="T141" fmla="*/ 745 h 7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17" h="745">
                  <a:moveTo>
                    <a:pt x="295" y="64"/>
                  </a:moveTo>
                  <a:lnTo>
                    <a:pt x="320" y="73"/>
                  </a:lnTo>
                  <a:lnTo>
                    <a:pt x="343" y="86"/>
                  </a:lnTo>
                  <a:lnTo>
                    <a:pt x="365" y="101"/>
                  </a:lnTo>
                  <a:lnTo>
                    <a:pt x="387" y="116"/>
                  </a:lnTo>
                  <a:lnTo>
                    <a:pt x="407" y="133"/>
                  </a:lnTo>
                  <a:lnTo>
                    <a:pt x="429" y="147"/>
                  </a:lnTo>
                  <a:lnTo>
                    <a:pt x="452" y="157"/>
                  </a:lnTo>
                  <a:lnTo>
                    <a:pt x="479" y="165"/>
                  </a:lnTo>
                  <a:lnTo>
                    <a:pt x="483" y="168"/>
                  </a:lnTo>
                  <a:lnTo>
                    <a:pt x="489" y="170"/>
                  </a:lnTo>
                  <a:lnTo>
                    <a:pt x="497" y="173"/>
                  </a:lnTo>
                  <a:lnTo>
                    <a:pt x="505" y="175"/>
                  </a:lnTo>
                  <a:lnTo>
                    <a:pt x="511" y="179"/>
                  </a:lnTo>
                  <a:lnTo>
                    <a:pt x="516" y="183"/>
                  </a:lnTo>
                  <a:lnTo>
                    <a:pt x="517" y="188"/>
                  </a:lnTo>
                  <a:lnTo>
                    <a:pt x="515" y="194"/>
                  </a:lnTo>
                  <a:lnTo>
                    <a:pt x="510" y="212"/>
                  </a:lnTo>
                  <a:lnTo>
                    <a:pt x="505" y="232"/>
                  </a:lnTo>
                  <a:lnTo>
                    <a:pt x="499" y="249"/>
                  </a:lnTo>
                  <a:lnTo>
                    <a:pt x="494" y="266"/>
                  </a:lnTo>
                  <a:lnTo>
                    <a:pt x="488" y="284"/>
                  </a:lnTo>
                  <a:lnTo>
                    <a:pt x="483" y="302"/>
                  </a:lnTo>
                  <a:lnTo>
                    <a:pt x="476" y="319"/>
                  </a:lnTo>
                  <a:lnTo>
                    <a:pt x="470" y="335"/>
                  </a:lnTo>
                  <a:lnTo>
                    <a:pt x="469" y="352"/>
                  </a:lnTo>
                  <a:lnTo>
                    <a:pt x="464" y="368"/>
                  </a:lnTo>
                  <a:lnTo>
                    <a:pt x="456" y="385"/>
                  </a:lnTo>
                  <a:lnTo>
                    <a:pt x="450" y="402"/>
                  </a:lnTo>
                  <a:lnTo>
                    <a:pt x="441" y="429"/>
                  </a:lnTo>
                  <a:lnTo>
                    <a:pt x="433" y="456"/>
                  </a:lnTo>
                  <a:lnTo>
                    <a:pt x="425" y="484"/>
                  </a:lnTo>
                  <a:lnTo>
                    <a:pt x="419" y="511"/>
                  </a:lnTo>
                  <a:lnTo>
                    <a:pt x="410" y="539"/>
                  </a:lnTo>
                  <a:lnTo>
                    <a:pt x="400" y="564"/>
                  </a:lnTo>
                  <a:lnTo>
                    <a:pt x="387" y="587"/>
                  </a:lnTo>
                  <a:lnTo>
                    <a:pt x="370" y="609"/>
                  </a:lnTo>
                  <a:lnTo>
                    <a:pt x="370" y="628"/>
                  </a:lnTo>
                  <a:lnTo>
                    <a:pt x="366" y="647"/>
                  </a:lnTo>
                  <a:lnTo>
                    <a:pt x="361" y="665"/>
                  </a:lnTo>
                  <a:lnTo>
                    <a:pt x="354" y="682"/>
                  </a:lnTo>
                  <a:lnTo>
                    <a:pt x="345" y="700"/>
                  </a:lnTo>
                  <a:lnTo>
                    <a:pt x="336" y="715"/>
                  </a:lnTo>
                  <a:lnTo>
                    <a:pt x="325" y="731"/>
                  </a:lnTo>
                  <a:lnTo>
                    <a:pt x="316" y="745"/>
                  </a:lnTo>
                  <a:lnTo>
                    <a:pt x="301" y="743"/>
                  </a:lnTo>
                  <a:lnTo>
                    <a:pt x="287" y="742"/>
                  </a:lnTo>
                  <a:lnTo>
                    <a:pt x="273" y="741"/>
                  </a:lnTo>
                  <a:lnTo>
                    <a:pt x="259" y="738"/>
                  </a:lnTo>
                  <a:lnTo>
                    <a:pt x="246" y="736"/>
                  </a:lnTo>
                  <a:lnTo>
                    <a:pt x="233" y="733"/>
                  </a:lnTo>
                  <a:lnTo>
                    <a:pt x="219" y="731"/>
                  </a:lnTo>
                  <a:lnTo>
                    <a:pt x="208" y="728"/>
                  </a:lnTo>
                  <a:lnTo>
                    <a:pt x="195" y="726"/>
                  </a:lnTo>
                  <a:lnTo>
                    <a:pt x="182" y="723"/>
                  </a:lnTo>
                  <a:lnTo>
                    <a:pt x="169" y="720"/>
                  </a:lnTo>
                  <a:lnTo>
                    <a:pt x="156" y="718"/>
                  </a:lnTo>
                  <a:lnTo>
                    <a:pt x="142" y="717"/>
                  </a:lnTo>
                  <a:lnTo>
                    <a:pt x="130" y="715"/>
                  </a:lnTo>
                  <a:lnTo>
                    <a:pt x="116" y="715"/>
                  </a:lnTo>
                  <a:lnTo>
                    <a:pt x="101" y="715"/>
                  </a:lnTo>
                  <a:lnTo>
                    <a:pt x="92" y="705"/>
                  </a:lnTo>
                  <a:lnTo>
                    <a:pt x="81" y="683"/>
                  </a:lnTo>
                  <a:lnTo>
                    <a:pt x="68" y="654"/>
                  </a:lnTo>
                  <a:lnTo>
                    <a:pt x="54" y="621"/>
                  </a:lnTo>
                  <a:lnTo>
                    <a:pt x="40" y="587"/>
                  </a:lnTo>
                  <a:lnTo>
                    <a:pt x="26" y="557"/>
                  </a:lnTo>
                  <a:lnTo>
                    <a:pt x="13" y="532"/>
                  </a:lnTo>
                  <a:lnTo>
                    <a:pt x="3" y="518"/>
                  </a:lnTo>
                  <a:lnTo>
                    <a:pt x="0" y="498"/>
                  </a:lnTo>
                  <a:lnTo>
                    <a:pt x="3" y="477"/>
                  </a:lnTo>
                  <a:lnTo>
                    <a:pt x="11" y="458"/>
                  </a:lnTo>
                  <a:lnTo>
                    <a:pt x="21" y="438"/>
                  </a:lnTo>
                  <a:lnTo>
                    <a:pt x="32" y="418"/>
                  </a:lnTo>
                  <a:lnTo>
                    <a:pt x="44" y="398"/>
                  </a:lnTo>
                  <a:lnTo>
                    <a:pt x="52" y="377"/>
                  </a:lnTo>
                  <a:lnTo>
                    <a:pt x="57" y="354"/>
                  </a:lnTo>
                  <a:lnTo>
                    <a:pt x="72" y="313"/>
                  </a:lnTo>
                  <a:lnTo>
                    <a:pt x="90" y="262"/>
                  </a:lnTo>
                  <a:lnTo>
                    <a:pt x="109" y="205"/>
                  </a:lnTo>
                  <a:lnTo>
                    <a:pt x="127" y="146"/>
                  </a:lnTo>
                  <a:lnTo>
                    <a:pt x="144" y="92"/>
                  </a:lnTo>
                  <a:lnTo>
                    <a:pt x="159" y="46"/>
                  </a:lnTo>
                  <a:lnTo>
                    <a:pt x="172" y="14"/>
                  </a:lnTo>
                  <a:lnTo>
                    <a:pt x="181" y="0"/>
                  </a:lnTo>
                  <a:lnTo>
                    <a:pt x="197" y="1"/>
                  </a:lnTo>
                  <a:lnTo>
                    <a:pt x="213" y="6"/>
                  </a:lnTo>
                  <a:lnTo>
                    <a:pt x="227" y="14"/>
                  </a:lnTo>
                  <a:lnTo>
                    <a:pt x="241" y="24"/>
                  </a:lnTo>
                  <a:lnTo>
                    <a:pt x="254" y="34"/>
                  </a:lnTo>
                  <a:lnTo>
                    <a:pt x="268" y="45"/>
                  </a:lnTo>
                  <a:lnTo>
                    <a:pt x="281" y="55"/>
                  </a:lnTo>
                  <a:lnTo>
                    <a:pt x="29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3" name="Freeform 38"/>
            <p:cNvSpPr>
              <a:spLocks noChangeArrowheads="1"/>
            </p:cNvSpPr>
            <p:nvPr/>
          </p:nvSpPr>
          <p:spPr bwMode="auto">
            <a:xfrm>
              <a:off x="579" y="493"/>
              <a:ext cx="89" cy="45"/>
            </a:xfrm>
            <a:custGeom>
              <a:avLst/>
              <a:gdLst>
                <a:gd name="T0" fmla="*/ 267 w 267"/>
                <a:gd name="T1" fmla="*/ 117 h 136"/>
                <a:gd name="T2" fmla="*/ 259 w 267"/>
                <a:gd name="T3" fmla="*/ 136 h 136"/>
                <a:gd name="T4" fmla="*/ 244 w 267"/>
                <a:gd name="T5" fmla="*/ 132 h 136"/>
                <a:gd name="T6" fmla="*/ 230 w 267"/>
                <a:gd name="T7" fmla="*/ 128 h 136"/>
                <a:gd name="T8" fmla="*/ 215 w 267"/>
                <a:gd name="T9" fmla="*/ 124 h 136"/>
                <a:gd name="T10" fmla="*/ 200 w 267"/>
                <a:gd name="T11" fmla="*/ 119 h 136"/>
                <a:gd name="T12" fmla="*/ 185 w 267"/>
                <a:gd name="T13" fmla="*/ 115 h 136"/>
                <a:gd name="T14" fmla="*/ 171 w 267"/>
                <a:gd name="T15" fmla="*/ 110 h 136"/>
                <a:gd name="T16" fmla="*/ 156 w 267"/>
                <a:gd name="T17" fmla="*/ 105 h 136"/>
                <a:gd name="T18" fmla="*/ 142 w 267"/>
                <a:gd name="T19" fmla="*/ 100 h 136"/>
                <a:gd name="T20" fmla="*/ 126 w 267"/>
                <a:gd name="T21" fmla="*/ 94 h 136"/>
                <a:gd name="T22" fmla="*/ 112 w 267"/>
                <a:gd name="T23" fmla="*/ 89 h 136"/>
                <a:gd name="T24" fmla="*/ 97 w 267"/>
                <a:gd name="T25" fmla="*/ 83 h 136"/>
                <a:gd name="T26" fmla="*/ 83 w 267"/>
                <a:gd name="T27" fmla="*/ 78 h 136"/>
                <a:gd name="T28" fmla="*/ 67 w 267"/>
                <a:gd name="T29" fmla="*/ 72 h 136"/>
                <a:gd name="T30" fmla="*/ 52 w 267"/>
                <a:gd name="T31" fmla="*/ 67 h 136"/>
                <a:gd name="T32" fmla="*/ 38 w 267"/>
                <a:gd name="T33" fmla="*/ 62 h 136"/>
                <a:gd name="T34" fmla="*/ 23 w 267"/>
                <a:gd name="T35" fmla="*/ 57 h 136"/>
                <a:gd name="T36" fmla="*/ 16 w 267"/>
                <a:gd name="T37" fmla="*/ 41 h 136"/>
                <a:gd name="T38" fmla="*/ 6 w 267"/>
                <a:gd name="T39" fmla="*/ 30 h 136"/>
                <a:gd name="T40" fmla="*/ 0 w 267"/>
                <a:gd name="T41" fmla="*/ 17 h 136"/>
                <a:gd name="T42" fmla="*/ 5 w 267"/>
                <a:gd name="T43" fmla="*/ 0 h 136"/>
                <a:gd name="T44" fmla="*/ 23 w 267"/>
                <a:gd name="T45" fmla="*/ 7 h 136"/>
                <a:gd name="T46" fmla="*/ 39 w 267"/>
                <a:gd name="T47" fmla="*/ 13 h 136"/>
                <a:gd name="T48" fmla="*/ 57 w 267"/>
                <a:gd name="T49" fmla="*/ 19 h 136"/>
                <a:gd name="T50" fmla="*/ 74 w 267"/>
                <a:gd name="T51" fmla="*/ 26 h 136"/>
                <a:gd name="T52" fmla="*/ 90 w 267"/>
                <a:gd name="T53" fmla="*/ 34 h 136"/>
                <a:gd name="T54" fmla="*/ 106 w 267"/>
                <a:gd name="T55" fmla="*/ 41 h 136"/>
                <a:gd name="T56" fmla="*/ 122 w 267"/>
                <a:gd name="T57" fmla="*/ 48 h 136"/>
                <a:gd name="T58" fmla="*/ 138 w 267"/>
                <a:gd name="T59" fmla="*/ 55 h 136"/>
                <a:gd name="T60" fmla="*/ 154 w 267"/>
                <a:gd name="T61" fmla="*/ 63 h 136"/>
                <a:gd name="T62" fmla="*/ 170 w 267"/>
                <a:gd name="T63" fmla="*/ 71 h 136"/>
                <a:gd name="T64" fmla="*/ 186 w 267"/>
                <a:gd name="T65" fmla="*/ 78 h 136"/>
                <a:gd name="T66" fmla="*/ 202 w 267"/>
                <a:gd name="T67" fmla="*/ 86 h 136"/>
                <a:gd name="T68" fmla="*/ 218 w 267"/>
                <a:gd name="T69" fmla="*/ 94 h 136"/>
                <a:gd name="T70" fmla="*/ 234 w 267"/>
                <a:gd name="T71" fmla="*/ 101 h 136"/>
                <a:gd name="T72" fmla="*/ 250 w 267"/>
                <a:gd name="T73" fmla="*/ 109 h 136"/>
                <a:gd name="T74" fmla="*/ 267 w 267"/>
                <a:gd name="T75" fmla="*/ 117 h 1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67"/>
                <a:gd name="T115" fmla="*/ 0 h 136"/>
                <a:gd name="T116" fmla="*/ 267 w 267"/>
                <a:gd name="T117" fmla="*/ 136 h 1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67" h="136">
                  <a:moveTo>
                    <a:pt x="267" y="117"/>
                  </a:moveTo>
                  <a:lnTo>
                    <a:pt x="259" y="136"/>
                  </a:lnTo>
                  <a:lnTo>
                    <a:pt x="244" y="132"/>
                  </a:lnTo>
                  <a:lnTo>
                    <a:pt x="230" y="128"/>
                  </a:lnTo>
                  <a:lnTo>
                    <a:pt x="215" y="124"/>
                  </a:lnTo>
                  <a:lnTo>
                    <a:pt x="200" y="119"/>
                  </a:lnTo>
                  <a:lnTo>
                    <a:pt x="185" y="115"/>
                  </a:lnTo>
                  <a:lnTo>
                    <a:pt x="171" y="110"/>
                  </a:lnTo>
                  <a:lnTo>
                    <a:pt x="156" y="105"/>
                  </a:lnTo>
                  <a:lnTo>
                    <a:pt x="142" y="100"/>
                  </a:lnTo>
                  <a:lnTo>
                    <a:pt x="126" y="94"/>
                  </a:lnTo>
                  <a:lnTo>
                    <a:pt x="112" y="89"/>
                  </a:lnTo>
                  <a:lnTo>
                    <a:pt x="97" y="83"/>
                  </a:lnTo>
                  <a:lnTo>
                    <a:pt x="83" y="78"/>
                  </a:lnTo>
                  <a:lnTo>
                    <a:pt x="67" y="72"/>
                  </a:lnTo>
                  <a:lnTo>
                    <a:pt x="52" y="67"/>
                  </a:lnTo>
                  <a:lnTo>
                    <a:pt x="38" y="62"/>
                  </a:lnTo>
                  <a:lnTo>
                    <a:pt x="23" y="57"/>
                  </a:lnTo>
                  <a:lnTo>
                    <a:pt x="16" y="41"/>
                  </a:lnTo>
                  <a:lnTo>
                    <a:pt x="6" y="30"/>
                  </a:lnTo>
                  <a:lnTo>
                    <a:pt x="0" y="17"/>
                  </a:lnTo>
                  <a:lnTo>
                    <a:pt x="5" y="0"/>
                  </a:lnTo>
                  <a:lnTo>
                    <a:pt x="23" y="7"/>
                  </a:lnTo>
                  <a:lnTo>
                    <a:pt x="39" y="13"/>
                  </a:lnTo>
                  <a:lnTo>
                    <a:pt x="57" y="19"/>
                  </a:lnTo>
                  <a:lnTo>
                    <a:pt x="74" y="26"/>
                  </a:lnTo>
                  <a:lnTo>
                    <a:pt x="90" y="34"/>
                  </a:lnTo>
                  <a:lnTo>
                    <a:pt x="106" y="41"/>
                  </a:lnTo>
                  <a:lnTo>
                    <a:pt x="122" y="48"/>
                  </a:lnTo>
                  <a:lnTo>
                    <a:pt x="138" y="55"/>
                  </a:lnTo>
                  <a:lnTo>
                    <a:pt x="154" y="63"/>
                  </a:lnTo>
                  <a:lnTo>
                    <a:pt x="170" y="71"/>
                  </a:lnTo>
                  <a:lnTo>
                    <a:pt x="186" y="78"/>
                  </a:lnTo>
                  <a:lnTo>
                    <a:pt x="202" y="86"/>
                  </a:lnTo>
                  <a:lnTo>
                    <a:pt x="218" y="94"/>
                  </a:lnTo>
                  <a:lnTo>
                    <a:pt x="234" y="101"/>
                  </a:lnTo>
                  <a:lnTo>
                    <a:pt x="250" y="109"/>
                  </a:lnTo>
                  <a:lnTo>
                    <a:pt x="267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4" name="Freeform 39"/>
            <p:cNvSpPr>
              <a:spLocks noChangeArrowheads="1"/>
            </p:cNvSpPr>
            <p:nvPr/>
          </p:nvSpPr>
          <p:spPr bwMode="auto">
            <a:xfrm>
              <a:off x="438" y="390"/>
              <a:ext cx="172" cy="151"/>
            </a:xfrm>
            <a:custGeom>
              <a:avLst/>
              <a:gdLst>
                <a:gd name="T0" fmla="*/ 310 w 517"/>
                <a:gd name="T1" fmla="*/ 421 h 453"/>
                <a:gd name="T2" fmla="*/ 278 w 517"/>
                <a:gd name="T3" fmla="*/ 396 h 453"/>
                <a:gd name="T4" fmla="*/ 252 w 517"/>
                <a:gd name="T5" fmla="*/ 368 h 453"/>
                <a:gd name="T6" fmla="*/ 242 w 517"/>
                <a:gd name="T7" fmla="*/ 337 h 453"/>
                <a:gd name="T8" fmla="*/ 283 w 517"/>
                <a:gd name="T9" fmla="*/ 335 h 453"/>
                <a:gd name="T10" fmla="*/ 347 w 517"/>
                <a:gd name="T11" fmla="*/ 375 h 453"/>
                <a:gd name="T12" fmla="*/ 391 w 517"/>
                <a:gd name="T13" fmla="*/ 416 h 453"/>
                <a:gd name="T14" fmla="*/ 419 w 517"/>
                <a:gd name="T15" fmla="*/ 385 h 453"/>
                <a:gd name="T16" fmla="*/ 408 w 517"/>
                <a:gd name="T17" fmla="*/ 355 h 453"/>
                <a:gd name="T18" fmla="*/ 392 w 517"/>
                <a:gd name="T19" fmla="*/ 339 h 453"/>
                <a:gd name="T20" fmla="*/ 371 w 517"/>
                <a:gd name="T21" fmla="*/ 326 h 453"/>
                <a:gd name="T22" fmla="*/ 315 w 517"/>
                <a:gd name="T23" fmla="*/ 277 h 453"/>
                <a:gd name="T24" fmla="*/ 255 w 517"/>
                <a:gd name="T25" fmla="*/ 227 h 453"/>
                <a:gd name="T26" fmla="*/ 245 w 517"/>
                <a:gd name="T27" fmla="*/ 174 h 453"/>
                <a:gd name="T28" fmla="*/ 259 w 517"/>
                <a:gd name="T29" fmla="*/ 158 h 453"/>
                <a:gd name="T30" fmla="*/ 279 w 517"/>
                <a:gd name="T31" fmla="*/ 153 h 453"/>
                <a:gd name="T32" fmla="*/ 329 w 517"/>
                <a:gd name="T33" fmla="*/ 180 h 453"/>
                <a:gd name="T34" fmla="*/ 397 w 517"/>
                <a:gd name="T35" fmla="*/ 221 h 453"/>
                <a:gd name="T36" fmla="*/ 470 w 517"/>
                <a:gd name="T37" fmla="*/ 257 h 453"/>
                <a:gd name="T38" fmla="*/ 493 w 517"/>
                <a:gd name="T39" fmla="*/ 243 h 453"/>
                <a:gd name="T40" fmla="*/ 512 w 517"/>
                <a:gd name="T41" fmla="*/ 226 h 453"/>
                <a:gd name="T42" fmla="*/ 510 w 517"/>
                <a:gd name="T43" fmla="*/ 206 h 453"/>
                <a:gd name="T44" fmla="*/ 487 w 517"/>
                <a:gd name="T45" fmla="*/ 188 h 453"/>
                <a:gd name="T46" fmla="*/ 460 w 517"/>
                <a:gd name="T47" fmla="*/ 176 h 453"/>
                <a:gd name="T48" fmla="*/ 423 w 517"/>
                <a:gd name="T49" fmla="*/ 154 h 453"/>
                <a:gd name="T50" fmla="*/ 379 w 517"/>
                <a:gd name="T51" fmla="*/ 128 h 453"/>
                <a:gd name="T52" fmla="*/ 334 w 517"/>
                <a:gd name="T53" fmla="*/ 107 h 453"/>
                <a:gd name="T54" fmla="*/ 288 w 517"/>
                <a:gd name="T55" fmla="*/ 92 h 453"/>
                <a:gd name="T56" fmla="*/ 238 w 517"/>
                <a:gd name="T57" fmla="*/ 83 h 453"/>
                <a:gd name="T58" fmla="*/ 196 w 517"/>
                <a:gd name="T59" fmla="*/ 64 h 453"/>
                <a:gd name="T60" fmla="*/ 220 w 517"/>
                <a:gd name="T61" fmla="*/ 44 h 453"/>
                <a:gd name="T62" fmla="*/ 257 w 517"/>
                <a:gd name="T63" fmla="*/ 30 h 453"/>
                <a:gd name="T64" fmla="*/ 259 w 517"/>
                <a:gd name="T65" fmla="*/ 6 h 453"/>
                <a:gd name="T66" fmla="*/ 243 w 517"/>
                <a:gd name="T67" fmla="*/ 0 h 453"/>
                <a:gd name="T68" fmla="*/ 223 w 517"/>
                <a:gd name="T69" fmla="*/ 0 h 453"/>
                <a:gd name="T70" fmla="*/ 144 w 517"/>
                <a:gd name="T71" fmla="*/ 25 h 453"/>
                <a:gd name="T72" fmla="*/ 80 w 517"/>
                <a:gd name="T73" fmla="*/ 65 h 453"/>
                <a:gd name="T74" fmla="*/ 46 w 517"/>
                <a:gd name="T75" fmla="*/ 133 h 453"/>
                <a:gd name="T76" fmla="*/ 17 w 517"/>
                <a:gd name="T77" fmla="*/ 203 h 453"/>
                <a:gd name="T78" fmla="*/ 3 w 517"/>
                <a:gd name="T79" fmla="*/ 275 h 453"/>
                <a:gd name="T80" fmla="*/ 12 w 517"/>
                <a:gd name="T81" fmla="*/ 334 h 453"/>
                <a:gd name="T82" fmla="*/ 44 w 517"/>
                <a:gd name="T83" fmla="*/ 369 h 453"/>
                <a:gd name="T84" fmla="*/ 91 w 517"/>
                <a:gd name="T85" fmla="*/ 391 h 453"/>
                <a:gd name="T86" fmla="*/ 142 w 517"/>
                <a:gd name="T87" fmla="*/ 405 h 453"/>
                <a:gd name="T88" fmla="*/ 193 w 517"/>
                <a:gd name="T89" fmla="*/ 423 h 453"/>
                <a:gd name="T90" fmla="*/ 237 w 517"/>
                <a:gd name="T91" fmla="*/ 448 h 453"/>
                <a:gd name="T92" fmla="*/ 278 w 517"/>
                <a:gd name="T93" fmla="*/ 453 h 453"/>
                <a:gd name="T94" fmla="*/ 315 w 517"/>
                <a:gd name="T95" fmla="*/ 442 h 45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7"/>
                <a:gd name="T145" fmla="*/ 0 h 453"/>
                <a:gd name="T146" fmla="*/ 517 w 517"/>
                <a:gd name="T147" fmla="*/ 453 h 45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7" h="453">
                  <a:moveTo>
                    <a:pt x="328" y="437"/>
                  </a:moveTo>
                  <a:lnTo>
                    <a:pt x="319" y="428"/>
                  </a:lnTo>
                  <a:lnTo>
                    <a:pt x="310" y="421"/>
                  </a:lnTo>
                  <a:lnTo>
                    <a:pt x="298" y="413"/>
                  </a:lnTo>
                  <a:lnTo>
                    <a:pt x="288" y="404"/>
                  </a:lnTo>
                  <a:lnTo>
                    <a:pt x="278" y="396"/>
                  </a:lnTo>
                  <a:lnTo>
                    <a:pt x="268" y="387"/>
                  </a:lnTo>
                  <a:lnTo>
                    <a:pt x="259" y="378"/>
                  </a:lnTo>
                  <a:lnTo>
                    <a:pt x="252" y="368"/>
                  </a:lnTo>
                  <a:lnTo>
                    <a:pt x="250" y="359"/>
                  </a:lnTo>
                  <a:lnTo>
                    <a:pt x="245" y="349"/>
                  </a:lnTo>
                  <a:lnTo>
                    <a:pt x="242" y="337"/>
                  </a:lnTo>
                  <a:lnTo>
                    <a:pt x="247" y="326"/>
                  </a:lnTo>
                  <a:lnTo>
                    <a:pt x="264" y="327"/>
                  </a:lnTo>
                  <a:lnTo>
                    <a:pt x="283" y="335"/>
                  </a:lnTo>
                  <a:lnTo>
                    <a:pt x="304" y="345"/>
                  </a:lnTo>
                  <a:lnTo>
                    <a:pt x="325" y="359"/>
                  </a:lnTo>
                  <a:lnTo>
                    <a:pt x="347" y="375"/>
                  </a:lnTo>
                  <a:lnTo>
                    <a:pt x="365" y="390"/>
                  </a:lnTo>
                  <a:lnTo>
                    <a:pt x="380" y="404"/>
                  </a:lnTo>
                  <a:lnTo>
                    <a:pt x="391" y="416"/>
                  </a:lnTo>
                  <a:lnTo>
                    <a:pt x="403" y="410"/>
                  </a:lnTo>
                  <a:lnTo>
                    <a:pt x="415" y="399"/>
                  </a:lnTo>
                  <a:lnTo>
                    <a:pt x="419" y="385"/>
                  </a:lnTo>
                  <a:lnTo>
                    <a:pt x="415" y="368"/>
                  </a:lnTo>
                  <a:lnTo>
                    <a:pt x="412" y="362"/>
                  </a:lnTo>
                  <a:lnTo>
                    <a:pt x="408" y="355"/>
                  </a:lnTo>
                  <a:lnTo>
                    <a:pt x="403" y="349"/>
                  </a:lnTo>
                  <a:lnTo>
                    <a:pt x="398" y="344"/>
                  </a:lnTo>
                  <a:lnTo>
                    <a:pt x="392" y="339"/>
                  </a:lnTo>
                  <a:lnTo>
                    <a:pt x="385" y="334"/>
                  </a:lnTo>
                  <a:lnTo>
                    <a:pt x="379" y="330"/>
                  </a:lnTo>
                  <a:lnTo>
                    <a:pt x="371" y="326"/>
                  </a:lnTo>
                  <a:lnTo>
                    <a:pt x="357" y="308"/>
                  </a:lnTo>
                  <a:lnTo>
                    <a:pt x="338" y="293"/>
                  </a:lnTo>
                  <a:lnTo>
                    <a:pt x="315" y="277"/>
                  </a:lnTo>
                  <a:lnTo>
                    <a:pt x="292" y="262"/>
                  </a:lnTo>
                  <a:lnTo>
                    <a:pt x="272" y="247"/>
                  </a:lnTo>
                  <a:lnTo>
                    <a:pt x="255" y="227"/>
                  </a:lnTo>
                  <a:lnTo>
                    <a:pt x="243" y="206"/>
                  </a:lnTo>
                  <a:lnTo>
                    <a:pt x="242" y="179"/>
                  </a:lnTo>
                  <a:lnTo>
                    <a:pt x="245" y="174"/>
                  </a:lnTo>
                  <a:lnTo>
                    <a:pt x="248" y="167"/>
                  </a:lnTo>
                  <a:lnTo>
                    <a:pt x="252" y="163"/>
                  </a:lnTo>
                  <a:lnTo>
                    <a:pt x="259" y="158"/>
                  </a:lnTo>
                  <a:lnTo>
                    <a:pt x="265" y="156"/>
                  </a:lnTo>
                  <a:lnTo>
                    <a:pt x="272" y="153"/>
                  </a:lnTo>
                  <a:lnTo>
                    <a:pt x="279" y="153"/>
                  </a:lnTo>
                  <a:lnTo>
                    <a:pt x="287" y="153"/>
                  </a:lnTo>
                  <a:lnTo>
                    <a:pt x="309" y="166"/>
                  </a:lnTo>
                  <a:lnTo>
                    <a:pt x="329" y="180"/>
                  </a:lnTo>
                  <a:lnTo>
                    <a:pt x="351" y="194"/>
                  </a:lnTo>
                  <a:lnTo>
                    <a:pt x="374" y="208"/>
                  </a:lnTo>
                  <a:lnTo>
                    <a:pt x="397" y="221"/>
                  </a:lnTo>
                  <a:lnTo>
                    <a:pt x="420" y="234"/>
                  </a:lnTo>
                  <a:lnTo>
                    <a:pt x="444" y="247"/>
                  </a:lnTo>
                  <a:lnTo>
                    <a:pt x="470" y="257"/>
                  </a:lnTo>
                  <a:lnTo>
                    <a:pt x="478" y="253"/>
                  </a:lnTo>
                  <a:lnTo>
                    <a:pt x="485" y="248"/>
                  </a:lnTo>
                  <a:lnTo>
                    <a:pt x="493" y="243"/>
                  </a:lnTo>
                  <a:lnTo>
                    <a:pt x="501" y="238"/>
                  </a:lnTo>
                  <a:lnTo>
                    <a:pt x="507" y="232"/>
                  </a:lnTo>
                  <a:lnTo>
                    <a:pt x="512" y="226"/>
                  </a:lnTo>
                  <a:lnTo>
                    <a:pt x="516" y="220"/>
                  </a:lnTo>
                  <a:lnTo>
                    <a:pt x="517" y="213"/>
                  </a:lnTo>
                  <a:lnTo>
                    <a:pt x="510" y="206"/>
                  </a:lnTo>
                  <a:lnTo>
                    <a:pt x="502" y="198"/>
                  </a:lnTo>
                  <a:lnTo>
                    <a:pt x="494" y="193"/>
                  </a:lnTo>
                  <a:lnTo>
                    <a:pt x="487" y="188"/>
                  </a:lnTo>
                  <a:lnTo>
                    <a:pt x="478" y="184"/>
                  </a:lnTo>
                  <a:lnTo>
                    <a:pt x="469" y="180"/>
                  </a:lnTo>
                  <a:lnTo>
                    <a:pt x="460" y="176"/>
                  </a:lnTo>
                  <a:lnTo>
                    <a:pt x="449" y="174"/>
                  </a:lnTo>
                  <a:lnTo>
                    <a:pt x="435" y="163"/>
                  </a:lnTo>
                  <a:lnTo>
                    <a:pt x="423" y="154"/>
                  </a:lnTo>
                  <a:lnTo>
                    <a:pt x="408" y="144"/>
                  </a:lnTo>
                  <a:lnTo>
                    <a:pt x="394" y="136"/>
                  </a:lnTo>
                  <a:lnTo>
                    <a:pt x="379" y="128"/>
                  </a:lnTo>
                  <a:lnTo>
                    <a:pt x="365" y="120"/>
                  </a:lnTo>
                  <a:lnTo>
                    <a:pt x="350" y="113"/>
                  </a:lnTo>
                  <a:lnTo>
                    <a:pt x="334" y="107"/>
                  </a:lnTo>
                  <a:lnTo>
                    <a:pt x="319" y="101"/>
                  </a:lnTo>
                  <a:lnTo>
                    <a:pt x="304" y="96"/>
                  </a:lnTo>
                  <a:lnTo>
                    <a:pt x="288" y="92"/>
                  </a:lnTo>
                  <a:lnTo>
                    <a:pt x="272" y="88"/>
                  </a:lnTo>
                  <a:lnTo>
                    <a:pt x="255" y="85"/>
                  </a:lnTo>
                  <a:lnTo>
                    <a:pt x="238" y="83"/>
                  </a:lnTo>
                  <a:lnTo>
                    <a:pt x="222" y="81"/>
                  </a:lnTo>
                  <a:lnTo>
                    <a:pt x="204" y="81"/>
                  </a:lnTo>
                  <a:lnTo>
                    <a:pt x="196" y="64"/>
                  </a:lnTo>
                  <a:lnTo>
                    <a:pt x="199" y="53"/>
                  </a:lnTo>
                  <a:lnTo>
                    <a:pt x="208" y="48"/>
                  </a:lnTo>
                  <a:lnTo>
                    <a:pt x="220" y="44"/>
                  </a:lnTo>
                  <a:lnTo>
                    <a:pt x="234" y="42"/>
                  </a:lnTo>
                  <a:lnTo>
                    <a:pt x="247" y="38"/>
                  </a:lnTo>
                  <a:lnTo>
                    <a:pt x="257" y="30"/>
                  </a:lnTo>
                  <a:lnTo>
                    <a:pt x="263" y="16"/>
                  </a:lnTo>
                  <a:lnTo>
                    <a:pt x="261" y="10"/>
                  </a:lnTo>
                  <a:lnTo>
                    <a:pt x="259" y="6"/>
                  </a:lnTo>
                  <a:lnTo>
                    <a:pt x="255" y="2"/>
                  </a:lnTo>
                  <a:lnTo>
                    <a:pt x="248" y="1"/>
                  </a:lnTo>
                  <a:lnTo>
                    <a:pt x="243" y="0"/>
                  </a:lnTo>
                  <a:lnTo>
                    <a:pt x="236" y="0"/>
                  </a:lnTo>
                  <a:lnTo>
                    <a:pt x="229" y="0"/>
                  </a:lnTo>
                  <a:lnTo>
                    <a:pt x="223" y="0"/>
                  </a:lnTo>
                  <a:lnTo>
                    <a:pt x="197" y="9"/>
                  </a:lnTo>
                  <a:lnTo>
                    <a:pt x="170" y="16"/>
                  </a:lnTo>
                  <a:lnTo>
                    <a:pt x="144" y="25"/>
                  </a:lnTo>
                  <a:lnTo>
                    <a:pt x="119" y="35"/>
                  </a:lnTo>
                  <a:lnTo>
                    <a:pt x="97" y="48"/>
                  </a:lnTo>
                  <a:lnTo>
                    <a:pt x="80" y="65"/>
                  </a:lnTo>
                  <a:lnTo>
                    <a:pt x="67" y="85"/>
                  </a:lnTo>
                  <a:lnTo>
                    <a:pt x="60" y="112"/>
                  </a:lnTo>
                  <a:lnTo>
                    <a:pt x="46" y="133"/>
                  </a:lnTo>
                  <a:lnTo>
                    <a:pt x="35" y="154"/>
                  </a:lnTo>
                  <a:lnTo>
                    <a:pt x="26" y="179"/>
                  </a:lnTo>
                  <a:lnTo>
                    <a:pt x="17" y="203"/>
                  </a:lnTo>
                  <a:lnTo>
                    <a:pt x="10" y="229"/>
                  </a:lnTo>
                  <a:lnTo>
                    <a:pt x="7" y="252"/>
                  </a:lnTo>
                  <a:lnTo>
                    <a:pt x="3" y="275"/>
                  </a:lnTo>
                  <a:lnTo>
                    <a:pt x="0" y="296"/>
                  </a:lnTo>
                  <a:lnTo>
                    <a:pt x="4" y="316"/>
                  </a:lnTo>
                  <a:lnTo>
                    <a:pt x="12" y="334"/>
                  </a:lnTo>
                  <a:lnTo>
                    <a:pt x="21" y="348"/>
                  </a:lnTo>
                  <a:lnTo>
                    <a:pt x="31" y="359"/>
                  </a:lnTo>
                  <a:lnTo>
                    <a:pt x="44" y="369"/>
                  </a:lnTo>
                  <a:lnTo>
                    <a:pt x="59" y="377"/>
                  </a:lnTo>
                  <a:lnTo>
                    <a:pt x="74" y="385"/>
                  </a:lnTo>
                  <a:lnTo>
                    <a:pt x="91" y="391"/>
                  </a:lnTo>
                  <a:lnTo>
                    <a:pt x="108" y="396"/>
                  </a:lnTo>
                  <a:lnTo>
                    <a:pt x="126" y="401"/>
                  </a:lnTo>
                  <a:lnTo>
                    <a:pt x="142" y="405"/>
                  </a:lnTo>
                  <a:lnTo>
                    <a:pt x="160" y="410"/>
                  </a:lnTo>
                  <a:lnTo>
                    <a:pt x="177" y="417"/>
                  </a:lnTo>
                  <a:lnTo>
                    <a:pt x="193" y="423"/>
                  </a:lnTo>
                  <a:lnTo>
                    <a:pt x="209" y="431"/>
                  </a:lnTo>
                  <a:lnTo>
                    <a:pt x="223" y="440"/>
                  </a:lnTo>
                  <a:lnTo>
                    <a:pt x="237" y="448"/>
                  </a:lnTo>
                  <a:lnTo>
                    <a:pt x="251" y="451"/>
                  </a:lnTo>
                  <a:lnTo>
                    <a:pt x="264" y="453"/>
                  </a:lnTo>
                  <a:lnTo>
                    <a:pt x="278" y="453"/>
                  </a:lnTo>
                  <a:lnTo>
                    <a:pt x="291" y="450"/>
                  </a:lnTo>
                  <a:lnTo>
                    <a:pt x="302" y="446"/>
                  </a:lnTo>
                  <a:lnTo>
                    <a:pt x="315" y="442"/>
                  </a:lnTo>
                  <a:lnTo>
                    <a:pt x="328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5" name="Freeform 40"/>
            <p:cNvSpPr>
              <a:spLocks noChangeArrowheads="1"/>
            </p:cNvSpPr>
            <p:nvPr/>
          </p:nvSpPr>
          <p:spPr bwMode="auto">
            <a:xfrm>
              <a:off x="583" y="527"/>
              <a:ext cx="77" cy="36"/>
            </a:xfrm>
            <a:custGeom>
              <a:avLst/>
              <a:gdLst>
                <a:gd name="T0" fmla="*/ 229 w 231"/>
                <a:gd name="T1" fmla="*/ 79 h 106"/>
                <a:gd name="T2" fmla="*/ 231 w 231"/>
                <a:gd name="T3" fmla="*/ 90 h 106"/>
                <a:gd name="T4" fmla="*/ 228 w 231"/>
                <a:gd name="T5" fmla="*/ 97 h 106"/>
                <a:gd name="T6" fmla="*/ 224 w 231"/>
                <a:gd name="T7" fmla="*/ 102 h 106"/>
                <a:gd name="T8" fmla="*/ 215 w 231"/>
                <a:gd name="T9" fmla="*/ 106 h 106"/>
                <a:gd name="T10" fmla="*/ 5 w 231"/>
                <a:gd name="T11" fmla="*/ 29 h 106"/>
                <a:gd name="T12" fmla="*/ 0 w 231"/>
                <a:gd name="T13" fmla="*/ 18 h 106"/>
                <a:gd name="T14" fmla="*/ 2 w 231"/>
                <a:gd name="T15" fmla="*/ 9 h 106"/>
                <a:gd name="T16" fmla="*/ 8 w 231"/>
                <a:gd name="T17" fmla="*/ 4 h 106"/>
                <a:gd name="T18" fmla="*/ 20 w 231"/>
                <a:gd name="T19" fmla="*/ 0 h 106"/>
                <a:gd name="T20" fmla="*/ 34 w 231"/>
                <a:gd name="T21" fmla="*/ 4 h 106"/>
                <a:gd name="T22" fmla="*/ 46 w 231"/>
                <a:gd name="T23" fmla="*/ 8 h 106"/>
                <a:gd name="T24" fmla="*/ 60 w 231"/>
                <a:gd name="T25" fmla="*/ 11 h 106"/>
                <a:gd name="T26" fmla="*/ 75 w 231"/>
                <a:gd name="T27" fmla="*/ 15 h 106"/>
                <a:gd name="T28" fmla="*/ 89 w 231"/>
                <a:gd name="T29" fmla="*/ 19 h 106"/>
                <a:gd name="T30" fmla="*/ 101 w 231"/>
                <a:gd name="T31" fmla="*/ 23 h 106"/>
                <a:gd name="T32" fmla="*/ 115 w 231"/>
                <a:gd name="T33" fmla="*/ 27 h 106"/>
                <a:gd name="T34" fmla="*/ 130 w 231"/>
                <a:gd name="T35" fmla="*/ 31 h 106"/>
                <a:gd name="T36" fmla="*/ 142 w 231"/>
                <a:gd name="T37" fmla="*/ 36 h 106"/>
                <a:gd name="T38" fmla="*/ 156 w 231"/>
                <a:gd name="T39" fmla="*/ 40 h 106"/>
                <a:gd name="T40" fmla="*/ 169 w 231"/>
                <a:gd name="T41" fmla="*/ 46 h 106"/>
                <a:gd name="T42" fmla="*/ 182 w 231"/>
                <a:gd name="T43" fmla="*/ 51 h 106"/>
                <a:gd name="T44" fmla="*/ 195 w 231"/>
                <a:gd name="T45" fmla="*/ 58 h 106"/>
                <a:gd name="T46" fmla="*/ 206 w 231"/>
                <a:gd name="T47" fmla="*/ 64 h 106"/>
                <a:gd name="T48" fmla="*/ 218 w 231"/>
                <a:gd name="T49" fmla="*/ 72 h 106"/>
                <a:gd name="T50" fmla="*/ 229 w 231"/>
                <a:gd name="T51" fmla="*/ 79 h 10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1"/>
                <a:gd name="T79" fmla="*/ 0 h 106"/>
                <a:gd name="T80" fmla="*/ 231 w 231"/>
                <a:gd name="T81" fmla="*/ 106 h 10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1" h="106">
                  <a:moveTo>
                    <a:pt x="229" y="79"/>
                  </a:moveTo>
                  <a:lnTo>
                    <a:pt x="231" y="90"/>
                  </a:lnTo>
                  <a:lnTo>
                    <a:pt x="228" y="97"/>
                  </a:lnTo>
                  <a:lnTo>
                    <a:pt x="224" y="102"/>
                  </a:lnTo>
                  <a:lnTo>
                    <a:pt x="215" y="106"/>
                  </a:lnTo>
                  <a:lnTo>
                    <a:pt x="5" y="29"/>
                  </a:lnTo>
                  <a:lnTo>
                    <a:pt x="0" y="18"/>
                  </a:lnTo>
                  <a:lnTo>
                    <a:pt x="2" y="9"/>
                  </a:lnTo>
                  <a:lnTo>
                    <a:pt x="8" y="4"/>
                  </a:lnTo>
                  <a:lnTo>
                    <a:pt x="20" y="0"/>
                  </a:lnTo>
                  <a:lnTo>
                    <a:pt x="34" y="4"/>
                  </a:lnTo>
                  <a:lnTo>
                    <a:pt x="46" y="8"/>
                  </a:lnTo>
                  <a:lnTo>
                    <a:pt x="60" y="11"/>
                  </a:lnTo>
                  <a:lnTo>
                    <a:pt x="75" y="15"/>
                  </a:lnTo>
                  <a:lnTo>
                    <a:pt x="89" y="19"/>
                  </a:lnTo>
                  <a:lnTo>
                    <a:pt x="101" y="23"/>
                  </a:lnTo>
                  <a:lnTo>
                    <a:pt x="115" y="27"/>
                  </a:lnTo>
                  <a:lnTo>
                    <a:pt x="130" y="31"/>
                  </a:lnTo>
                  <a:lnTo>
                    <a:pt x="142" y="36"/>
                  </a:lnTo>
                  <a:lnTo>
                    <a:pt x="156" y="40"/>
                  </a:lnTo>
                  <a:lnTo>
                    <a:pt x="169" y="46"/>
                  </a:lnTo>
                  <a:lnTo>
                    <a:pt x="182" y="51"/>
                  </a:lnTo>
                  <a:lnTo>
                    <a:pt x="195" y="58"/>
                  </a:lnTo>
                  <a:lnTo>
                    <a:pt x="206" y="64"/>
                  </a:lnTo>
                  <a:lnTo>
                    <a:pt x="218" y="72"/>
                  </a:lnTo>
                  <a:lnTo>
                    <a:pt x="229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6" name="Freeform 41"/>
            <p:cNvSpPr>
              <a:spLocks noChangeArrowheads="1"/>
            </p:cNvSpPr>
            <p:nvPr/>
          </p:nvSpPr>
          <p:spPr bwMode="auto">
            <a:xfrm>
              <a:off x="553" y="546"/>
              <a:ext cx="105" cy="46"/>
            </a:xfrm>
            <a:custGeom>
              <a:avLst/>
              <a:gdLst>
                <a:gd name="T0" fmla="*/ 124 w 313"/>
                <a:gd name="T1" fmla="*/ 27 h 139"/>
                <a:gd name="T2" fmla="*/ 146 w 313"/>
                <a:gd name="T3" fmla="*/ 39 h 139"/>
                <a:gd name="T4" fmla="*/ 169 w 313"/>
                <a:gd name="T5" fmla="*/ 48 h 139"/>
                <a:gd name="T6" fmla="*/ 194 w 313"/>
                <a:gd name="T7" fmla="*/ 57 h 139"/>
                <a:gd name="T8" fmla="*/ 220 w 313"/>
                <a:gd name="T9" fmla="*/ 66 h 139"/>
                <a:gd name="T10" fmla="*/ 245 w 313"/>
                <a:gd name="T11" fmla="*/ 75 h 139"/>
                <a:gd name="T12" fmla="*/ 270 w 313"/>
                <a:gd name="T13" fmla="*/ 85 h 139"/>
                <a:gd name="T14" fmla="*/ 292 w 313"/>
                <a:gd name="T15" fmla="*/ 96 h 139"/>
                <a:gd name="T16" fmla="*/ 311 w 313"/>
                <a:gd name="T17" fmla="*/ 112 h 139"/>
                <a:gd name="T18" fmla="*/ 313 w 313"/>
                <a:gd name="T19" fmla="*/ 119 h 139"/>
                <a:gd name="T20" fmla="*/ 312 w 313"/>
                <a:gd name="T21" fmla="*/ 124 h 139"/>
                <a:gd name="T22" fmla="*/ 308 w 313"/>
                <a:gd name="T23" fmla="*/ 130 h 139"/>
                <a:gd name="T24" fmla="*/ 303 w 313"/>
                <a:gd name="T25" fmla="*/ 133 h 139"/>
                <a:gd name="T26" fmla="*/ 297 w 313"/>
                <a:gd name="T27" fmla="*/ 136 h 139"/>
                <a:gd name="T28" fmla="*/ 289 w 313"/>
                <a:gd name="T29" fmla="*/ 137 h 139"/>
                <a:gd name="T30" fmla="*/ 283 w 313"/>
                <a:gd name="T31" fmla="*/ 139 h 139"/>
                <a:gd name="T32" fmla="*/ 276 w 313"/>
                <a:gd name="T33" fmla="*/ 139 h 139"/>
                <a:gd name="T34" fmla="*/ 260 w 313"/>
                <a:gd name="T35" fmla="*/ 132 h 139"/>
                <a:gd name="T36" fmla="*/ 243 w 313"/>
                <a:gd name="T37" fmla="*/ 126 h 139"/>
                <a:gd name="T38" fmla="*/ 226 w 313"/>
                <a:gd name="T39" fmla="*/ 119 h 139"/>
                <a:gd name="T40" fmla="*/ 210 w 313"/>
                <a:gd name="T41" fmla="*/ 113 h 139"/>
                <a:gd name="T42" fmla="*/ 192 w 313"/>
                <a:gd name="T43" fmla="*/ 105 h 139"/>
                <a:gd name="T44" fmla="*/ 174 w 313"/>
                <a:gd name="T45" fmla="*/ 99 h 139"/>
                <a:gd name="T46" fmla="*/ 156 w 313"/>
                <a:gd name="T47" fmla="*/ 91 h 139"/>
                <a:gd name="T48" fmla="*/ 138 w 313"/>
                <a:gd name="T49" fmla="*/ 85 h 139"/>
                <a:gd name="T50" fmla="*/ 120 w 313"/>
                <a:gd name="T51" fmla="*/ 77 h 139"/>
                <a:gd name="T52" fmla="*/ 103 w 313"/>
                <a:gd name="T53" fmla="*/ 69 h 139"/>
                <a:gd name="T54" fmla="*/ 85 w 313"/>
                <a:gd name="T55" fmla="*/ 62 h 139"/>
                <a:gd name="T56" fmla="*/ 68 w 313"/>
                <a:gd name="T57" fmla="*/ 54 h 139"/>
                <a:gd name="T58" fmla="*/ 50 w 313"/>
                <a:gd name="T59" fmla="*/ 46 h 139"/>
                <a:gd name="T60" fmla="*/ 33 w 313"/>
                <a:gd name="T61" fmla="*/ 39 h 139"/>
                <a:gd name="T62" fmla="*/ 16 w 313"/>
                <a:gd name="T63" fmla="*/ 31 h 139"/>
                <a:gd name="T64" fmla="*/ 0 w 313"/>
                <a:gd name="T65" fmla="*/ 23 h 139"/>
                <a:gd name="T66" fmla="*/ 4 w 313"/>
                <a:gd name="T67" fmla="*/ 18 h 139"/>
                <a:gd name="T68" fmla="*/ 10 w 313"/>
                <a:gd name="T69" fmla="*/ 11 h 139"/>
                <a:gd name="T70" fmla="*/ 19 w 313"/>
                <a:gd name="T71" fmla="*/ 4 h 139"/>
                <a:gd name="T72" fmla="*/ 30 w 313"/>
                <a:gd name="T73" fmla="*/ 0 h 139"/>
                <a:gd name="T74" fmla="*/ 42 w 313"/>
                <a:gd name="T75" fmla="*/ 0 h 139"/>
                <a:gd name="T76" fmla="*/ 55 w 313"/>
                <a:gd name="T77" fmla="*/ 2 h 139"/>
                <a:gd name="T78" fmla="*/ 66 w 313"/>
                <a:gd name="T79" fmla="*/ 4 h 139"/>
                <a:gd name="T80" fmla="*/ 78 w 313"/>
                <a:gd name="T81" fmla="*/ 7 h 139"/>
                <a:gd name="T82" fmla="*/ 89 w 313"/>
                <a:gd name="T83" fmla="*/ 11 h 139"/>
                <a:gd name="T84" fmla="*/ 101 w 313"/>
                <a:gd name="T85" fmla="*/ 14 h 139"/>
                <a:gd name="T86" fmla="*/ 112 w 313"/>
                <a:gd name="T87" fmla="*/ 21 h 139"/>
                <a:gd name="T88" fmla="*/ 124 w 313"/>
                <a:gd name="T89" fmla="*/ 27 h 13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3"/>
                <a:gd name="T136" fmla="*/ 0 h 139"/>
                <a:gd name="T137" fmla="*/ 313 w 313"/>
                <a:gd name="T138" fmla="*/ 139 h 13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3" h="139">
                  <a:moveTo>
                    <a:pt x="124" y="27"/>
                  </a:moveTo>
                  <a:lnTo>
                    <a:pt x="146" y="39"/>
                  </a:lnTo>
                  <a:lnTo>
                    <a:pt x="169" y="48"/>
                  </a:lnTo>
                  <a:lnTo>
                    <a:pt x="194" y="57"/>
                  </a:lnTo>
                  <a:lnTo>
                    <a:pt x="220" y="66"/>
                  </a:lnTo>
                  <a:lnTo>
                    <a:pt x="245" y="75"/>
                  </a:lnTo>
                  <a:lnTo>
                    <a:pt x="270" y="85"/>
                  </a:lnTo>
                  <a:lnTo>
                    <a:pt x="292" y="96"/>
                  </a:lnTo>
                  <a:lnTo>
                    <a:pt x="311" y="112"/>
                  </a:lnTo>
                  <a:lnTo>
                    <a:pt x="313" y="119"/>
                  </a:lnTo>
                  <a:lnTo>
                    <a:pt x="312" y="124"/>
                  </a:lnTo>
                  <a:lnTo>
                    <a:pt x="308" y="130"/>
                  </a:lnTo>
                  <a:lnTo>
                    <a:pt x="303" y="133"/>
                  </a:lnTo>
                  <a:lnTo>
                    <a:pt x="297" y="136"/>
                  </a:lnTo>
                  <a:lnTo>
                    <a:pt x="289" y="137"/>
                  </a:lnTo>
                  <a:lnTo>
                    <a:pt x="283" y="139"/>
                  </a:lnTo>
                  <a:lnTo>
                    <a:pt x="276" y="139"/>
                  </a:lnTo>
                  <a:lnTo>
                    <a:pt x="260" y="132"/>
                  </a:lnTo>
                  <a:lnTo>
                    <a:pt x="243" y="126"/>
                  </a:lnTo>
                  <a:lnTo>
                    <a:pt x="226" y="119"/>
                  </a:lnTo>
                  <a:lnTo>
                    <a:pt x="210" y="113"/>
                  </a:lnTo>
                  <a:lnTo>
                    <a:pt x="192" y="105"/>
                  </a:lnTo>
                  <a:lnTo>
                    <a:pt x="174" y="99"/>
                  </a:lnTo>
                  <a:lnTo>
                    <a:pt x="156" y="91"/>
                  </a:lnTo>
                  <a:lnTo>
                    <a:pt x="138" y="85"/>
                  </a:lnTo>
                  <a:lnTo>
                    <a:pt x="120" y="77"/>
                  </a:lnTo>
                  <a:lnTo>
                    <a:pt x="103" y="69"/>
                  </a:lnTo>
                  <a:lnTo>
                    <a:pt x="85" y="62"/>
                  </a:lnTo>
                  <a:lnTo>
                    <a:pt x="68" y="54"/>
                  </a:lnTo>
                  <a:lnTo>
                    <a:pt x="50" y="46"/>
                  </a:lnTo>
                  <a:lnTo>
                    <a:pt x="33" y="39"/>
                  </a:lnTo>
                  <a:lnTo>
                    <a:pt x="16" y="31"/>
                  </a:lnTo>
                  <a:lnTo>
                    <a:pt x="0" y="23"/>
                  </a:lnTo>
                  <a:lnTo>
                    <a:pt x="4" y="18"/>
                  </a:lnTo>
                  <a:lnTo>
                    <a:pt x="10" y="11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6" y="4"/>
                  </a:lnTo>
                  <a:lnTo>
                    <a:pt x="78" y="7"/>
                  </a:lnTo>
                  <a:lnTo>
                    <a:pt x="89" y="11"/>
                  </a:lnTo>
                  <a:lnTo>
                    <a:pt x="101" y="14"/>
                  </a:lnTo>
                  <a:lnTo>
                    <a:pt x="112" y="21"/>
                  </a:lnTo>
                  <a:lnTo>
                    <a:pt x="12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7" name="Freeform 42"/>
            <p:cNvSpPr>
              <a:spLocks noChangeArrowheads="1"/>
            </p:cNvSpPr>
            <p:nvPr/>
          </p:nvSpPr>
          <p:spPr bwMode="auto">
            <a:xfrm>
              <a:off x="486" y="550"/>
              <a:ext cx="159" cy="63"/>
            </a:xfrm>
            <a:custGeom>
              <a:avLst/>
              <a:gdLst>
                <a:gd name="T0" fmla="*/ 249 w 477"/>
                <a:gd name="T1" fmla="*/ 83 h 188"/>
                <a:gd name="T2" fmla="*/ 267 w 477"/>
                <a:gd name="T3" fmla="*/ 86 h 188"/>
                <a:gd name="T4" fmla="*/ 282 w 477"/>
                <a:gd name="T5" fmla="*/ 92 h 188"/>
                <a:gd name="T6" fmla="*/ 296 w 477"/>
                <a:gd name="T7" fmla="*/ 100 h 188"/>
                <a:gd name="T8" fmla="*/ 311 w 477"/>
                <a:gd name="T9" fmla="*/ 107 h 188"/>
                <a:gd name="T10" fmla="*/ 326 w 477"/>
                <a:gd name="T11" fmla="*/ 115 h 188"/>
                <a:gd name="T12" fmla="*/ 341 w 477"/>
                <a:gd name="T13" fmla="*/ 123 h 188"/>
                <a:gd name="T14" fmla="*/ 359 w 477"/>
                <a:gd name="T15" fmla="*/ 128 h 188"/>
                <a:gd name="T16" fmla="*/ 380 w 477"/>
                <a:gd name="T17" fmla="*/ 129 h 188"/>
                <a:gd name="T18" fmla="*/ 390 w 477"/>
                <a:gd name="T19" fmla="*/ 137 h 188"/>
                <a:gd name="T20" fmla="*/ 404 w 477"/>
                <a:gd name="T21" fmla="*/ 141 h 188"/>
                <a:gd name="T22" fmla="*/ 419 w 477"/>
                <a:gd name="T23" fmla="*/ 144 h 188"/>
                <a:gd name="T24" fmla="*/ 436 w 477"/>
                <a:gd name="T25" fmla="*/ 148 h 188"/>
                <a:gd name="T26" fmla="*/ 451 w 477"/>
                <a:gd name="T27" fmla="*/ 153 h 188"/>
                <a:gd name="T28" fmla="*/ 464 w 477"/>
                <a:gd name="T29" fmla="*/ 161 h 188"/>
                <a:gd name="T30" fmla="*/ 473 w 477"/>
                <a:gd name="T31" fmla="*/ 173 h 188"/>
                <a:gd name="T32" fmla="*/ 477 w 477"/>
                <a:gd name="T33" fmla="*/ 188 h 188"/>
                <a:gd name="T34" fmla="*/ 453 w 477"/>
                <a:gd name="T35" fmla="*/ 187 h 188"/>
                <a:gd name="T36" fmla="*/ 428 w 477"/>
                <a:gd name="T37" fmla="*/ 184 h 188"/>
                <a:gd name="T38" fmla="*/ 404 w 477"/>
                <a:gd name="T39" fmla="*/ 180 h 188"/>
                <a:gd name="T40" fmla="*/ 380 w 477"/>
                <a:gd name="T41" fmla="*/ 175 h 188"/>
                <a:gd name="T42" fmla="*/ 355 w 477"/>
                <a:gd name="T43" fmla="*/ 169 h 188"/>
                <a:gd name="T44" fmla="*/ 331 w 477"/>
                <a:gd name="T45" fmla="*/ 161 h 188"/>
                <a:gd name="T46" fmla="*/ 307 w 477"/>
                <a:gd name="T47" fmla="*/ 153 h 188"/>
                <a:gd name="T48" fmla="*/ 282 w 477"/>
                <a:gd name="T49" fmla="*/ 144 h 188"/>
                <a:gd name="T50" fmla="*/ 258 w 477"/>
                <a:gd name="T51" fmla="*/ 137 h 188"/>
                <a:gd name="T52" fmla="*/ 234 w 477"/>
                <a:gd name="T53" fmla="*/ 127 h 188"/>
                <a:gd name="T54" fmla="*/ 209 w 477"/>
                <a:gd name="T55" fmla="*/ 118 h 188"/>
                <a:gd name="T56" fmla="*/ 185 w 477"/>
                <a:gd name="T57" fmla="*/ 109 h 188"/>
                <a:gd name="T58" fmla="*/ 162 w 477"/>
                <a:gd name="T59" fmla="*/ 100 h 188"/>
                <a:gd name="T60" fmla="*/ 138 w 477"/>
                <a:gd name="T61" fmla="*/ 91 h 188"/>
                <a:gd name="T62" fmla="*/ 115 w 477"/>
                <a:gd name="T63" fmla="*/ 83 h 188"/>
                <a:gd name="T64" fmla="*/ 92 w 477"/>
                <a:gd name="T65" fmla="*/ 75 h 188"/>
                <a:gd name="T66" fmla="*/ 79 w 477"/>
                <a:gd name="T67" fmla="*/ 70 h 188"/>
                <a:gd name="T68" fmla="*/ 65 w 477"/>
                <a:gd name="T69" fmla="*/ 65 h 188"/>
                <a:gd name="T70" fmla="*/ 49 w 477"/>
                <a:gd name="T71" fmla="*/ 60 h 188"/>
                <a:gd name="T72" fmla="*/ 35 w 477"/>
                <a:gd name="T73" fmla="*/ 55 h 188"/>
                <a:gd name="T74" fmla="*/ 21 w 477"/>
                <a:gd name="T75" fmla="*/ 47 h 188"/>
                <a:gd name="T76" fmla="*/ 11 w 477"/>
                <a:gd name="T77" fmla="*/ 39 h 188"/>
                <a:gd name="T78" fmla="*/ 3 w 477"/>
                <a:gd name="T79" fmla="*/ 28 h 188"/>
                <a:gd name="T80" fmla="*/ 0 w 477"/>
                <a:gd name="T81" fmla="*/ 15 h 188"/>
                <a:gd name="T82" fmla="*/ 6 w 477"/>
                <a:gd name="T83" fmla="*/ 10 h 188"/>
                <a:gd name="T84" fmla="*/ 14 w 477"/>
                <a:gd name="T85" fmla="*/ 5 h 188"/>
                <a:gd name="T86" fmla="*/ 21 w 477"/>
                <a:gd name="T87" fmla="*/ 2 h 188"/>
                <a:gd name="T88" fmla="*/ 30 w 477"/>
                <a:gd name="T89" fmla="*/ 1 h 188"/>
                <a:gd name="T90" fmla="*/ 38 w 477"/>
                <a:gd name="T91" fmla="*/ 0 h 188"/>
                <a:gd name="T92" fmla="*/ 47 w 477"/>
                <a:gd name="T93" fmla="*/ 1 h 188"/>
                <a:gd name="T94" fmla="*/ 56 w 477"/>
                <a:gd name="T95" fmla="*/ 2 h 188"/>
                <a:gd name="T96" fmla="*/ 64 w 477"/>
                <a:gd name="T97" fmla="*/ 6 h 188"/>
                <a:gd name="T98" fmla="*/ 88 w 477"/>
                <a:gd name="T99" fmla="*/ 16 h 188"/>
                <a:gd name="T100" fmla="*/ 112 w 477"/>
                <a:gd name="T101" fmla="*/ 24 h 188"/>
                <a:gd name="T102" fmla="*/ 138 w 477"/>
                <a:gd name="T103" fmla="*/ 32 h 188"/>
                <a:gd name="T104" fmla="*/ 163 w 477"/>
                <a:gd name="T105" fmla="*/ 39 h 188"/>
                <a:gd name="T106" fmla="*/ 188 w 477"/>
                <a:gd name="T107" fmla="*/ 48 h 188"/>
                <a:gd name="T108" fmla="*/ 209 w 477"/>
                <a:gd name="T109" fmla="*/ 57 h 188"/>
                <a:gd name="T110" fmla="*/ 231 w 477"/>
                <a:gd name="T111" fmla="*/ 69 h 188"/>
                <a:gd name="T112" fmla="*/ 249 w 477"/>
                <a:gd name="T113" fmla="*/ 83 h 18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7"/>
                <a:gd name="T172" fmla="*/ 0 h 188"/>
                <a:gd name="T173" fmla="*/ 477 w 477"/>
                <a:gd name="T174" fmla="*/ 188 h 18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7" h="188">
                  <a:moveTo>
                    <a:pt x="249" y="83"/>
                  </a:moveTo>
                  <a:lnTo>
                    <a:pt x="267" y="86"/>
                  </a:lnTo>
                  <a:lnTo>
                    <a:pt x="282" y="92"/>
                  </a:lnTo>
                  <a:lnTo>
                    <a:pt x="296" y="100"/>
                  </a:lnTo>
                  <a:lnTo>
                    <a:pt x="311" y="107"/>
                  </a:lnTo>
                  <a:lnTo>
                    <a:pt x="326" y="115"/>
                  </a:lnTo>
                  <a:lnTo>
                    <a:pt x="341" y="123"/>
                  </a:lnTo>
                  <a:lnTo>
                    <a:pt x="359" y="128"/>
                  </a:lnTo>
                  <a:lnTo>
                    <a:pt x="380" y="129"/>
                  </a:lnTo>
                  <a:lnTo>
                    <a:pt x="390" y="137"/>
                  </a:lnTo>
                  <a:lnTo>
                    <a:pt x="404" y="141"/>
                  </a:lnTo>
                  <a:lnTo>
                    <a:pt x="419" y="144"/>
                  </a:lnTo>
                  <a:lnTo>
                    <a:pt x="436" y="148"/>
                  </a:lnTo>
                  <a:lnTo>
                    <a:pt x="451" y="153"/>
                  </a:lnTo>
                  <a:lnTo>
                    <a:pt x="464" y="161"/>
                  </a:lnTo>
                  <a:lnTo>
                    <a:pt x="473" y="173"/>
                  </a:lnTo>
                  <a:lnTo>
                    <a:pt x="477" y="188"/>
                  </a:lnTo>
                  <a:lnTo>
                    <a:pt x="453" y="187"/>
                  </a:lnTo>
                  <a:lnTo>
                    <a:pt x="428" y="184"/>
                  </a:lnTo>
                  <a:lnTo>
                    <a:pt x="404" y="180"/>
                  </a:lnTo>
                  <a:lnTo>
                    <a:pt x="380" y="175"/>
                  </a:lnTo>
                  <a:lnTo>
                    <a:pt x="355" y="169"/>
                  </a:lnTo>
                  <a:lnTo>
                    <a:pt x="331" y="161"/>
                  </a:lnTo>
                  <a:lnTo>
                    <a:pt x="307" y="153"/>
                  </a:lnTo>
                  <a:lnTo>
                    <a:pt x="282" y="144"/>
                  </a:lnTo>
                  <a:lnTo>
                    <a:pt x="258" y="137"/>
                  </a:lnTo>
                  <a:lnTo>
                    <a:pt x="234" y="127"/>
                  </a:lnTo>
                  <a:lnTo>
                    <a:pt x="209" y="118"/>
                  </a:lnTo>
                  <a:lnTo>
                    <a:pt x="185" y="109"/>
                  </a:lnTo>
                  <a:lnTo>
                    <a:pt x="162" y="100"/>
                  </a:lnTo>
                  <a:lnTo>
                    <a:pt x="138" y="91"/>
                  </a:lnTo>
                  <a:lnTo>
                    <a:pt x="115" y="83"/>
                  </a:lnTo>
                  <a:lnTo>
                    <a:pt x="92" y="75"/>
                  </a:lnTo>
                  <a:lnTo>
                    <a:pt x="79" y="70"/>
                  </a:lnTo>
                  <a:lnTo>
                    <a:pt x="65" y="65"/>
                  </a:lnTo>
                  <a:lnTo>
                    <a:pt x="49" y="60"/>
                  </a:lnTo>
                  <a:lnTo>
                    <a:pt x="35" y="55"/>
                  </a:lnTo>
                  <a:lnTo>
                    <a:pt x="21" y="47"/>
                  </a:lnTo>
                  <a:lnTo>
                    <a:pt x="11" y="39"/>
                  </a:lnTo>
                  <a:lnTo>
                    <a:pt x="3" y="28"/>
                  </a:lnTo>
                  <a:lnTo>
                    <a:pt x="0" y="15"/>
                  </a:lnTo>
                  <a:lnTo>
                    <a:pt x="6" y="10"/>
                  </a:lnTo>
                  <a:lnTo>
                    <a:pt x="14" y="5"/>
                  </a:lnTo>
                  <a:lnTo>
                    <a:pt x="21" y="2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88" y="16"/>
                  </a:lnTo>
                  <a:lnTo>
                    <a:pt x="112" y="24"/>
                  </a:lnTo>
                  <a:lnTo>
                    <a:pt x="138" y="32"/>
                  </a:lnTo>
                  <a:lnTo>
                    <a:pt x="163" y="39"/>
                  </a:lnTo>
                  <a:lnTo>
                    <a:pt x="188" y="48"/>
                  </a:lnTo>
                  <a:lnTo>
                    <a:pt x="209" y="57"/>
                  </a:lnTo>
                  <a:lnTo>
                    <a:pt x="231" y="69"/>
                  </a:lnTo>
                  <a:lnTo>
                    <a:pt x="24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8" name="Freeform 43"/>
            <p:cNvSpPr>
              <a:spLocks noChangeArrowheads="1"/>
            </p:cNvSpPr>
            <p:nvPr/>
          </p:nvSpPr>
          <p:spPr bwMode="auto">
            <a:xfrm>
              <a:off x="478" y="577"/>
              <a:ext cx="158" cy="62"/>
            </a:xfrm>
            <a:custGeom>
              <a:avLst/>
              <a:gdLst>
                <a:gd name="T0" fmla="*/ 375 w 474"/>
                <a:gd name="T1" fmla="*/ 139 h 186"/>
                <a:gd name="T2" fmla="*/ 387 w 474"/>
                <a:gd name="T3" fmla="*/ 139 h 186"/>
                <a:gd name="T4" fmla="*/ 401 w 474"/>
                <a:gd name="T5" fmla="*/ 140 h 186"/>
                <a:gd name="T6" fmla="*/ 415 w 474"/>
                <a:gd name="T7" fmla="*/ 143 h 186"/>
                <a:gd name="T8" fmla="*/ 429 w 474"/>
                <a:gd name="T9" fmla="*/ 146 h 186"/>
                <a:gd name="T10" fmla="*/ 442 w 474"/>
                <a:gd name="T11" fmla="*/ 151 h 186"/>
                <a:gd name="T12" fmla="*/ 455 w 474"/>
                <a:gd name="T13" fmla="*/ 159 h 186"/>
                <a:gd name="T14" fmla="*/ 465 w 474"/>
                <a:gd name="T15" fmla="*/ 167 h 186"/>
                <a:gd name="T16" fmla="*/ 474 w 474"/>
                <a:gd name="T17" fmla="*/ 177 h 186"/>
                <a:gd name="T18" fmla="*/ 470 w 474"/>
                <a:gd name="T19" fmla="*/ 183 h 186"/>
                <a:gd name="T20" fmla="*/ 463 w 474"/>
                <a:gd name="T21" fmla="*/ 186 h 186"/>
                <a:gd name="T22" fmla="*/ 457 w 474"/>
                <a:gd name="T23" fmla="*/ 186 h 186"/>
                <a:gd name="T24" fmla="*/ 449 w 474"/>
                <a:gd name="T25" fmla="*/ 185 h 186"/>
                <a:gd name="T26" fmla="*/ 440 w 474"/>
                <a:gd name="T27" fmla="*/ 181 h 186"/>
                <a:gd name="T28" fmla="*/ 433 w 474"/>
                <a:gd name="T29" fmla="*/ 178 h 186"/>
                <a:gd name="T30" fmla="*/ 426 w 474"/>
                <a:gd name="T31" fmla="*/ 177 h 186"/>
                <a:gd name="T32" fmla="*/ 420 w 474"/>
                <a:gd name="T33" fmla="*/ 177 h 186"/>
                <a:gd name="T34" fmla="*/ 405 w 474"/>
                <a:gd name="T35" fmla="*/ 171 h 186"/>
                <a:gd name="T36" fmla="*/ 389 w 474"/>
                <a:gd name="T37" fmla="*/ 164 h 186"/>
                <a:gd name="T38" fmla="*/ 373 w 474"/>
                <a:gd name="T39" fmla="*/ 159 h 186"/>
                <a:gd name="T40" fmla="*/ 356 w 474"/>
                <a:gd name="T41" fmla="*/ 153 h 186"/>
                <a:gd name="T42" fmla="*/ 339 w 474"/>
                <a:gd name="T43" fmla="*/ 148 h 186"/>
                <a:gd name="T44" fmla="*/ 324 w 474"/>
                <a:gd name="T45" fmla="*/ 143 h 186"/>
                <a:gd name="T46" fmla="*/ 307 w 474"/>
                <a:gd name="T47" fmla="*/ 137 h 186"/>
                <a:gd name="T48" fmla="*/ 291 w 474"/>
                <a:gd name="T49" fmla="*/ 131 h 186"/>
                <a:gd name="T50" fmla="*/ 273 w 474"/>
                <a:gd name="T51" fmla="*/ 126 h 186"/>
                <a:gd name="T52" fmla="*/ 256 w 474"/>
                <a:gd name="T53" fmla="*/ 121 h 186"/>
                <a:gd name="T54" fmla="*/ 241 w 474"/>
                <a:gd name="T55" fmla="*/ 116 h 186"/>
                <a:gd name="T56" fmla="*/ 224 w 474"/>
                <a:gd name="T57" fmla="*/ 111 h 186"/>
                <a:gd name="T58" fmla="*/ 208 w 474"/>
                <a:gd name="T59" fmla="*/ 104 h 186"/>
                <a:gd name="T60" fmla="*/ 191 w 474"/>
                <a:gd name="T61" fmla="*/ 99 h 186"/>
                <a:gd name="T62" fmla="*/ 176 w 474"/>
                <a:gd name="T63" fmla="*/ 93 h 186"/>
                <a:gd name="T64" fmla="*/ 160 w 474"/>
                <a:gd name="T65" fmla="*/ 86 h 186"/>
                <a:gd name="T66" fmla="*/ 140 w 474"/>
                <a:gd name="T67" fmla="*/ 81 h 186"/>
                <a:gd name="T68" fmla="*/ 119 w 474"/>
                <a:gd name="T69" fmla="*/ 75 h 186"/>
                <a:gd name="T70" fmla="*/ 99 w 474"/>
                <a:gd name="T71" fmla="*/ 70 h 186"/>
                <a:gd name="T72" fmla="*/ 78 w 474"/>
                <a:gd name="T73" fmla="*/ 63 h 186"/>
                <a:gd name="T74" fmla="*/ 59 w 474"/>
                <a:gd name="T75" fmla="*/ 55 h 186"/>
                <a:gd name="T76" fmla="*/ 39 w 474"/>
                <a:gd name="T77" fmla="*/ 48 h 186"/>
                <a:gd name="T78" fmla="*/ 19 w 474"/>
                <a:gd name="T79" fmla="*/ 39 h 186"/>
                <a:gd name="T80" fmla="*/ 0 w 474"/>
                <a:gd name="T81" fmla="*/ 30 h 186"/>
                <a:gd name="T82" fmla="*/ 4 w 474"/>
                <a:gd name="T83" fmla="*/ 21 h 186"/>
                <a:gd name="T84" fmla="*/ 10 w 474"/>
                <a:gd name="T85" fmla="*/ 13 h 186"/>
                <a:gd name="T86" fmla="*/ 17 w 474"/>
                <a:gd name="T87" fmla="*/ 6 h 186"/>
                <a:gd name="T88" fmla="*/ 25 w 474"/>
                <a:gd name="T89" fmla="*/ 0 h 186"/>
                <a:gd name="T90" fmla="*/ 48 w 474"/>
                <a:gd name="T91" fmla="*/ 11 h 186"/>
                <a:gd name="T92" fmla="*/ 69 w 474"/>
                <a:gd name="T93" fmla="*/ 20 h 186"/>
                <a:gd name="T94" fmla="*/ 92 w 474"/>
                <a:gd name="T95" fmla="*/ 29 h 186"/>
                <a:gd name="T96" fmla="*/ 114 w 474"/>
                <a:gd name="T97" fmla="*/ 36 h 186"/>
                <a:gd name="T98" fmla="*/ 137 w 474"/>
                <a:gd name="T99" fmla="*/ 44 h 186"/>
                <a:gd name="T100" fmla="*/ 159 w 474"/>
                <a:gd name="T101" fmla="*/ 52 h 186"/>
                <a:gd name="T102" fmla="*/ 181 w 474"/>
                <a:gd name="T103" fmla="*/ 59 h 186"/>
                <a:gd name="T104" fmla="*/ 202 w 474"/>
                <a:gd name="T105" fmla="*/ 67 h 186"/>
                <a:gd name="T106" fmla="*/ 224 w 474"/>
                <a:gd name="T107" fmla="*/ 75 h 186"/>
                <a:gd name="T108" fmla="*/ 246 w 474"/>
                <a:gd name="T109" fmla="*/ 82 h 186"/>
                <a:gd name="T110" fmla="*/ 268 w 474"/>
                <a:gd name="T111" fmla="*/ 91 h 186"/>
                <a:gd name="T112" fmla="*/ 289 w 474"/>
                <a:gd name="T113" fmla="*/ 99 h 186"/>
                <a:gd name="T114" fmla="*/ 311 w 474"/>
                <a:gd name="T115" fmla="*/ 108 h 186"/>
                <a:gd name="T116" fmla="*/ 333 w 474"/>
                <a:gd name="T117" fmla="*/ 118 h 186"/>
                <a:gd name="T118" fmla="*/ 353 w 474"/>
                <a:gd name="T119" fmla="*/ 128 h 186"/>
                <a:gd name="T120" fmla="*/ 375 w 474"/>
                <a:gd name="T121" fmla="*/ 139 h 1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4"/>
                <a:gd name="T184" fmla="*/ 0 h 186"/>
                <a:gd name="T185" fmla="*/ 474 w 474"/>
                <a:gd name="T186" fmla="*/ 186 h 1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4" h="186">
                  <a:moveTo>
                    <a:pt x="375" y="139"/>
                  </a:moveTo>
                  <a:lnTo>
                    <a:pt x="387" y="139"/>
                  </a:lnTo>
                  <a:lnTo>
                    <a:pt x="401" y="140"/>
                  </a:lnTo>
                  <a:lnTo>
                    <a:pt x="415" y="143"/>
                  </a:lnTo>
                  <a:lnTo>
                    <a:pt x="429" y="146"/>
                  </a:lnTo>
                  <a:lnTo>
                    <a:pt x="442" y="151"/>
                  </a:lnTo>
                  <a:lnTo>
                    <a:pt x="455" y="159"/>
                  </a:lnTo>
                  <a:lnTo>
                    <a:pt x="465" y="167"/>
                  </a:lnTo>
                  <a:lnTo>
                    <a:pt x="474" y="177"/>
                  </a:lnTo>
                  <a:lnTo>
                    <a:pt x="470" y="183"/>
                  </a:lnTo>
                  <a:lnTo>
                    <a:pt x="463" y="186"/>
                  </a:lnTo>
                  <a:lnTo>
                    <a:pt x="457" y="186"/>
                  </a:lnTo>
                  <a:lnTo>
                    <a:pt x="449" y="185"/>
                  </a:lnTo>
                  <a:lnTo>
                    <a:pt x="440" y="181"/>
                  </a:lnTo>
                  <a:lnTo>
                    <a:pt x="433" y="178"/>
                  </a:lnTo>
                  <a:lnTo>
                    <a:pt x="426" y="177"/>
                  </a:lnTo>
                  <a:lnTo>
                    <a:pt x="420" y="177"/>
                  </a:lnTo>
                  <a:lnTo>
                    <a:pt x="405" y="171"/>
                  </a:lnTo>
                  <a:lnTo>
                    <a:pt x="389" y="164"/>
                  </a:lnTo>
                  <a:lnTo>
                    <a:pt x="373" y="159"/>
                  </a:lnTo>
                  <a:lnTo>
                    <a:pt x="356" y="153"/>
                  </a:lnTo>
                  <a:lnTo>
                    <a:pt x="339" y="148"/>
                  </a:lnTo>
                  <a:lnTo>
                    <a:pt x="324" y="143"/>
                  </a:lnTo>
                  <a:lnTo>
                    <a:pt x="307" y="137"/>
                  </a:lnTo>
                  <a:lnTo>
                    <a:pt x="291" y="131"/>
                  </a:lnTo>
                  <a:lnTo>
                    <a:pt x="273" y="126"/>
                  </a:lnTo>
                  <a:lnTo>
                    <a:pt x="256" y="121"/>
                  </a:lnTo>
                  <a:lnTo>
                    <a:pt x="241" y="116"/>
                  </a:lnTo>
                  <a:lnTo>
                    <a:pt x="224" y="111"/>
                  </a:lnTo>
                  <a:lnTo>
                    <a:pt x="208" y="104"/>
                  </a:lnTo>
                  <a:lnTo>
                    <a:pt x="191" y="99"/>
                  </a:lnTo>
                  <a:lnTo>
                    <a:pt x="176" y="93"/>
                  </a:lnTo>
                  <a:lnTo>
                    <a:pt x="160" y="86"/>
                  </a:lnTo>
                  <a:lnTo>
                    <a:pt x="140" y="81"/>
                  </a:lnTo>
                  <a:lnTo>
                    <a:pt x="119" y="75"/>
                  </a:lnTo>
                  <a:lnTo>
                    <a:pt x="99" y="70"/>
                  </a:lnTo>
                  <a:lnTo>
                    <a:pt x="78" y="63"/>
                  </a:lnTo>
                  <a:lnTo>
                    <a:pt x="59" y="55"/>
                  </a:lnTo>
                  <a:lnTo>
                    <a:pt x="39" y="48"/>
                  </a:lnTo>
                  <a:lnTo>
                    <a:pt x="19" y="39"/>
                  </a:lnTo>
                  <a:lnTo>
                    <a:pt x="0" y="30"/>
                  </a:lnTo>
                  <a:lnTo>
                    <a:pt x="4" y="21"/>
                  </a:lnTo>
                  <a:lnTo>
                    <a:pt x="10" y="13"/>
                  </a:lnTo>
                  <a:lnTo>
                    <a:pt x="17" y="6"/>
                  </a:lnTo>
                  <a:lnTo>
                    <a:pt x="25" y="0"/>
                  </a:lnTo>
                  <a:lnTo>
                    <a:pt x="48" y="11"/>
                  </a:lnTo>
                  <a:lnTo>
                    <a:pt x="69" y="20"/>
                  </a:lnTo>
                  <a:lnTo>
                    <a:pt x="92" y="29"/>
                  </a:lnTo>
                  <a:lnTo>
                    <a:pt x="114" y="36"/>
                  </a:lnTo>
                  <a:lnTo>
                    <a:pt x="137" y="44"/>
                  </a:lnTo>
                  <a:lnTo>
                    <a:pt x="159" y="52"/>
                  </a:lnTo>
                  <a:lnTo>
                    <a:pt x="181" y="59"/>
                  </a:lnTo>
                  <a:lnTo>
                    <a:pt x="202" y="67"/>
                  </a:lnTo>
                  <a:lnTo>
                    <a:pt x="224" y="75"/>
                  </a:lnTo>
                  <a:lnTo>
                    <a:pt x="246" y="82"/>
                  </a:lnTo>
                  <a:lnTo>
                    <a:pt x="268" y="91"/>
                  </a:lnTo>
                  <a:lnTo>
                    <a:pt x="289" y="99"/>
                  </a:lnTo>
                  <a:lnTo>
                    <a:pt x="311" y="108"/>
                  </a:lnTo>
                  <a:lnTo>
                    <a:pt x="333" y="118"/>
                  </a:lnTo>
                  <a:lnTo>
                    <a:pt x="353" y="128"/>
                  </a:lnTo>
                  <a:lnTo>
                    <a:pt x="375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49" name="Freeform 44"/>
            <p:cNvSpPr>
              <a:spLocks noChangeArrowheads="1"/>
            </p:cNvSpPr>
            <p:nvPr/>
          </p:nvSpPr>
          <p:spPr bwMode="auto">
            <a:xfrm>
              <a:off x="416" y="595"/>
              <a:ext cx="10" cy="13"/>
            </a:xfrm>
            <a:custGeom>
              <a:avLst/>
              <a:gdLst>
                <a:gd name="T0" fmla="*/ 15 w 29"/>
                <a:gd name="T1" fmla="*/ 40 h 40"/>
                <a:gd name="T2" fmla="*/ 0 w 29"/>
                <a:gd name="T3" fmla="*/ 25 h 40"/>
                <a:gd name="T4" fmla="*/ 23 w 29"/>
                <a:gd name="T5" fmla="*/ 0 h 40"/>
                <a:gd name="T6" fmla="*/ 29 w 29"/>
                <a:gd name="T7" fmla="*/ 9 h 40"/>
                <a:gd name="T8" fmla="*/ 27 w 29"/>
                <a:gd name="T9" fmla="*/ 19 h 40"/>
                <a:gd name="T10" fmla="*/ 20 w 29"/>
                <a:gd name="T11" fmla="*/ 28 h 40"/>
                <a:gd name="T12" fmla="*/ 15 w 29"/>
                <a:gd name="T13" fmla="*/ 4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"/>
                <a:gd name="T22" fmla="*/ 0 h 40"/>
                <a:gd name="T23" fmla="*/ 29 w 29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" h="40">
                  <a:moveTo>
                    <a:pt x="15" y="40"/>
                  </a:moveTo>
                  <a:lnTo>
                    <a:pt x="0" y="25"/>
                  </a:lnTo>
                  <a:lnTo>
                    <a:pt x="23" y="0"/>
                  </a:lnTo>
                  <a:lnTo>
                    <a:pt x="29" y="9"/>
                  </a:lnTo>
                  <a:lnTo>
                    <a:pt x="27" y="19"/>
                  </a:lnTo>
                  <a:lnTo>
                    <a:pt x="20" y="28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0" name="Freeform 45"/>
            <p:cNvSpPr>
              <a:spLocks noChangeArrowheads="1"/>
            </p:cNvSpPr>
            <p:nvPr/>
          </p:nvSpPr>
          <p:spPr bwMode="auto">
            <a:xfrm>
              <a:off x="468" y="603"/>
              <a:ext cx="162" cy="62"/>
            </a:xfrm>
            <a:custGeom>
              <a:avLst/>
              <a:gdLst>
                <a:gd name="T0" fmla="*/ 410 w 488"/>
                <a:gd name="T1" fmla="*/ 123 h 184"/>
                <a:gd name="T2" fmla="*/ 421 w 488"/>
                <a:gd name="T3" fmla="*/ 125 h 184"/>
                <a:gd name="T4" fmla="*/ 431 w 488"/>
                <a:gd name="T5" fmla="*/ 129 h 184"/>
                <a:gd name="T6" fmla="*/ 441 w 488"/>
                <a:gd name="T7" fmla="*/ 132 h 184"/>
                <a:gd name="T8" fmla="*/ 453 w 488"/>
                <a:gd name="T9" fmla="*/ 135 h 184"/>
                <a:gd name="T10" fmla="*/ 463 w 488"/>
                <a:gd name="T11" fmla="*/ 139 h 184"/>
                <a:gd name="T12" fmla="*/ 472 w 488"/>
                <a:gd name="T13" fmla="*/ 146 h 184"/>
                <a:gd name="T14" fmla="*/ 481 w 488"/>
                <a:gd name="T15" fmla="*/ 152 h 184"/>
                <a:gd name="T16" fmla="*/ 487 w 488"/>
                <a:gd name="T17" fmla="*/ 160 h 184"/>
                <a:gd name="T18" fmla="*/ 488 w 488"/>
                <a:gd name="T19" fmla="*/ 170 h 184"/>
                <a:gd name="T20" fmla="*/ 486 w 488"/>
                <a:gd name="T21" fmla="*/ 178 h 184"/>
                <a:gd name="T22" fmla="*/ 479 w 488"/>
                <a:gd name="T23" fmla="*/ 183 h 184"/>
                <a:gd name="T24" fmla="*/ 469 w 488"/>
                <a:gd name="T25" fmla="*/ 184 h 184"/>
                <a:gd name="T26" fmla="*/ 441 w 488"/>
                <a:gd name="T27" fmla="*/ 174 h 184"/>
                <a:gd name="T28" fmla="*/ 413 w 488"/>
                <a:gd name="T29" fmla="*/ 165 h 184"/>
                <a:gd name="T30" fmla="*/ 385 w 488"/>
                <a:gd name="T31" fmla="*/ 156 h 184"/>
                <a:gd name="T32" fmla="*/ 355 w 488"/>
                <a:gd name="T33" fmla="*/ 147 h 184"/>
                <a:gd name="T34" fmla="*/ 326 w 488"/>
                <a:gd name="T35" fmla="*/ 139 h 184"/>
                <a:gd name="T36" fmla="*/ 298 w 488"/>
                <a:gd name="T37" fmla="*/ 130 h 184"/>
                <a:gd name="T38" fmla="*/ 268 w 488"/>
                <a:gd name="T39" fmla="*/ 121 h 184"/>
                <a:gd name="T40" fmla="*/ 239 w 488"/>
                <a:gd name="T41" fmla="*/ 114 h 184"/>
                <a:gd name="T42" fmla="*/ 209 w 488"/>
                <a:gd name="T43" fmla="*/ 105 h 184"/>
                <a:gd name="T44" fmla="*/ 180 w 488"/>
                <a:gd name="T45" fmla="*/ 97 h 184"/>
                <a:gd name="T46" fmla="*/ 151 w 488"/>
                <a:gd name="T47" fmla="*/ 88 h 184"/>
                <a:gd name="T48" fmla="*/ 122 w 488"/>
                <a:gd name="T49" fmla="*/ 79 h 184"/>
                <a:gd name="T50" fmla="*/ 94 w 488"/>
                <a:gd name="T51" fmla="*/ 70 h 184"/>
                <a:gd name="T52" fmla="*/ 66 w 488"/>
                <a:gd name="T53" fmla="*/ 60 h 184"/>
                <a:gd name="T54" fmla="*/ 39 w 488"/>
                <a:gd name="T55" fmla="*/ 51 h 184"/>
                <a:gd name="T56" fmla="*/ 12 w 488"/>
                <a:gd name="T57" fmla="*/ 41 h 184"/>
                <a:gd name="T58" fmla="*/ 11 w 488"/>
                <a:gd name="T59" fmla="*/ 33 h 184"/>
                <a:gd name="T60" fmla="*/ 5 w 488"/>
                <a:gd name="T61" fmla="*/ 27 h 184"/>
                <a:gd name="T62" fmla="*/ 0 w 488"/>
                <a:gd name="T63" fmla="*/ 22 h 184"/>
                <a:gd name="T64" fmla="*/ 1 w 488"/>
                <a:gd name="T65" fmla="*/ 11 h 184"/>
                <a:gd name="T66" fmla="*/ 16 w 488"/>
                <a:gd name="T67" fmla="*/ 2 h 184"/>
                <a:gd name="T68" fmla="*/ 32 w 488"/>
                <a:gd name="T69" fmla="*/ 0 h 184"/>
                <a:gd name="T70" fmla="*/ 48 w 488"/>
                <a:gd name="T71" fmla="*/ 1 h 184"/>
                <a:gd name="T72" fmla="*/ 65 w 488"/>
                <a:gd name="T73" fmla="*/ 6 h 184"/>
                <a:gd name="T74" fmla="*/ 81 w 488"/>
                <a:gd name="T75" fmla="*/ 14 h 184"/>
                <a:gd name="T76" fmla="*/ 99 w 488"/>
                <a:gd name="T77" fmla="*/ 20 h 184"/>
                <a:gd name="T78" fmla="*/ 115 w 488"/>
                <a:gd name="T79" fmla="*/ 25 h 184"/>
                <a:gd name="T80" fmla="*/ 131 w 488"/>
                <a:gd name="T81" fmla="*/ 27 h 184"/>
                <a:gd name="T82" fmla="*/ 145 w 488"/>
                <a:gd name="T83" fmla="*/ 36 h 184"/>
                <a:gd name="T84" fmla="*/ 159 w 488"/>
                <a:gd name="T85" fmla="*/ 45 h 184"/>
                <a:gd name="T86" fmla="*/ 175 w 488"/>
                <a:gd name="T87" fmla="*/ 51 h 184"/>
                <a:gd name="T88" fmla="*/ 191 w 488"/>
                <a:gd name="T89" fmla="*/ 57 h 184"/>
                <a:gd name="T90" fmla="*/ 209 w 488"/>
                <a:gd name="T91" fmla="*/ 64 h 184"/>
                <a:gd name="T92" fmla="*/ 227 w 488"/>
                <a:gd name="T93" fmla="*/ 68 h 184"/>
                <a:gd name="T94" fmla="*/ 245 w 488"/>
                <a:gd name="T95" fmla="*/ 73 h 184"/>
                <a:gd name="T96" fmla="*/ 264 w 488"/>
                <a:gd name="T97" fmla="*/ 77 h 184"/>
                <a:gd name="T98" fmla="*/ 284 w 488"/>
                <a:gd name="T99" fmla="*/ 82 h 184"/>
                <a:gd name="T100" fmla="*/ 302 w 488"/>
                <a:gd name="T101" fmla="*/ 86 h 184"/>
                <a:gd name="T102" fmla="*/ 321 w 488"/>
                <a:gd name="T103" fmla="*/ 91 h 184"/>
                <a:gd name="T104" fmla="*/ 340 w 488"/>
                <a:gd name="T105" fmla="*/ 96 h 184"/>
                <a:gd name="T106" fmla="*/ 358 w 488"/>
                <a:gd name="T107" fmla="*/ 101 h 184"/>
                <a:gd name="T108" fmla="*/ 376 w 488"/>
                <a:gd name="T109" fmla="*/ 107 h 184"/>
                <a:gd name="T110" fmla="*/ 394 w 488"/>
                <a:gd name="T111" fmla="*/ 115 h 184"/>
                <a:gd name="T112" fmla="*/ 410 w 488"/>
                <a:gd name="T113" fmla="*/ 123 h 18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8"/>
                <a:gd name="T172" fmla="*/ 0 h 184"/>
                <a:gd name="T173" fmla="*/ 488 w 488"/>
                <a:gd name="T174" fmla="*/ 184 h 18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8" h="184">
                  <a:moveTo>
                    <a:pt x="410" y="123"/>
                  </a:moveTo>
                  <a:lnTo>
                    <a:pt x="421" y="125"/>
                  </a:lnTo>
                  <a:lnTo>
                    <a:pt x="431" y="129"/>
                  </a:lnTo>
                  <a:lnTo>
                    <a:pt x="441" y="132"/>
                  </a:lnTo>
                  <a:lnTo>
                    <a:pt x="453" y="135"/>
                  </a:lnTo>
                  <a:lnTo>
                    <a:pt x="463" y="139"/>
                  </a:lnTo>
                  <a:lnTo>
                    <a:pt x="472" y="146"/>
                  </a:lnTo>
                  <a:lnTo>
                    <a:pt x="481" y="152"/>
                  </a:lnTo>
                  <a:lnTo>
                    <a:pt x="487" y="160"/>
                  </a:lnTo>
                  <a:lnTo>
                    <a:pt x="488" y="170"/>
                  </a:lnTo>
                  <a:lnTo>
                    <a:pt x="486" y="178"/>
                  </a:lnTo>
                  <a:lnTo>
                    <a:pt x="479" y="183"/>
                  </a:lnTo>
                  <a:lnTo>
                    <a:pt x="469" y="184"/>
                  </a:lnTo>
                  <a:lnTo>
                    <a:pt x="441" y="174"/>
                  </a:lnTo>
                  <a:lnTo>
                    <a:pt x="413" y="165"/>
                  </a:lnTo>
                  <a:lnTo>
                    <a:pt x="385" y="156"/>
                  </a:lnTo>
                  <a:lnTo>
                    <a:pt x="355" y="147"/>
                  </a:lnTo>
                  <a:lnTo>
                    <a:pt x="326" y="139"/>
                  </a:lnTo>
                  <a:lnTo>
                    <a:pt x="298" y="130"/>
                  </a:lnTo>
                  <a:lnTo>
                    <a:pt x="268" y="121"/>
                  </a:lnTo>
                  <a:lnTo>
                    <a:pt x="239" y="114"/>
                  </a:lnTo>
                  <a:lnTo>
                    <a:pt x="209" y="105"/>
                  </a:lnTo>
                  <a:lnTo>
                    <a:pt x="180" y="97"/>
                  </a:lnTo>
                  <a:lnTo>
                    <a:pt x="151" y="88"/>
                  </a:lnTo>
                  <a:lnTo>
                    <a:pt x="122" y="79"/>
                  </a:lnTo>
                  <a:lnTo>
                    <a:pt x="94" y="70"/>
                  </a:lnTo>
                  <a:lnTo>
                    <a:pt x="66" y="60"/>
                  </a:lnTo>
                  <a:lnTo>
                    <a:pt x="39" y="51"/>
                  </a:lnTo>
                  <a:lnTo>
                    <a:pt x="12" y="41"/>
                  </a:lnTo>
                  <a:lnTo>
                    <a:pt x="11" y="33"/>
                  </a:lnTo>
                  <a:lnTo>
                    <a:pt x="5" y="27"/>
                  </a:lnTo>
                  <a:lnTo>
                    <a:pt x="0" y="22"/>
                  </a:lnTo>
                  <a:lnTo>
                    <a:pt x="1" y="11"/>
                  </a:lnTo>
                  <a:lnTo>
                    <a:pt x="16" y="2"/>
                  </a:lnTo>
                  <a:lnTo>
                    <a:pt x="32" y="0"/>
                  </a:lnTo>
                  <a:lnTo>
                    <a:pt x="48" y="1"/>
                  </a:lnTo>
                  <a:lnTo>
                    <a:pt x="65" y="6"/>
                  </a:lnTo>
                  <a:lnTo>
                    <a:pt x="81" y="14"/>
                  </a:lnTo>
                  <a:lnTo>
                    <a:pt x="99" y="20"/>
                  </a:lnTo>
                  <a:lnTo>
                    <a:pt x="115" y="25"/>
                  </a:lnTo>
                  <a:lnTo>
                    <a:pt x="131" y="27"/>
                  </a:lnTo>
                  <a:lnTo>
                    <a:pt x="145" y="36"/>
                  </a:lnTo>
                  <a:lnTo>
                    <a:pt x="159" y="45"/>
                  </a:lnTo>
                  <a:lnTo>
                    <a:pt x="175" y="51"/>
                  </a:lnTo>
                  <a:lnTo>
                    <a:pt x="191" y="57"/>
                  </a:lnTo>
                  <a:lnTo>
                    <a:pt x="209" y="64"/>
                  </a:lnTo>
                  <a:lnTo>
                    <a:pt x="227" y="68"/>
                  </a:lnTo>
                  <a:lnTo>
                    <a:pt x="245" y="73"/>
                  </a:lnTo>
                  <a:lnTo>
                    <a:pt x="264" y="77"/>
                  </a:lnTo>
                  <a:lnTo>
                    <a:pt x="284" y="82"/>
                  </a:lnTo>
                  <a:lnTo>
                    <a:pt x="302" y="86"/>
                  </a:lnTo>
                  <a:lnTo>
                    <a:pt x="321" y="91"/>
                  </a:lnTo>
                  <a:lnTo>
                    <a:pt x="340" y="96"/>
                  </a:lnTo>
                  <a:lnTo>
                    <a:pt x="358" y="101"/>
                  </a:lnTo>
                  <a:lnTo>
                    <a:pt x="376" y="107"/>
                  </a:lnTo>
                  <a:lnTo>
                    <a:pt x="394" y="115"/>
                  </a:lnTo>
                  <a:lnTo>
                    <a:pt x="41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1" name="Freeform 46"/>
            <p:cNvSpPr>
              <a:spLocks noChangeArrowheads="1"/>
            </p:cNvSpPr>
            <p:nvPr/>
          </p:nvSpPr>
          <p:spPr bwMode="auto">
            <a:xfrm>
              <a:off x="407" y="620"/>
              <a:ext cx="10" cy="30"/>
            </a:xfrm>
            <a:custGeom>
              <a:avLst/>
              <a:gdLst>
                <a:gd name="T0" fmla="*/ 28 w 32"/>
                <a:gd name="T1" fmla="*/ 37 h 88"/>
                <a:gd name="T2" fmla="*/ 5 w 32"/>
                <a:gd name="T3" fmla="*/ 88 h 88"/>
                <a:gd name="T4" fmla="*/ 0 w 32"/>
                <a:gd name="T5" fmla="*/ 67 h 88"/>
                <a:gd name="T6" fmla="*/ 1 w 32"/>
                <a:gd name="T7" fmla="*/ 42 h 88"/>
                <a:gd name="T8" fmla="*/ 7 w 32"/>
                <a:gd name="T9" fmla="*/ 19 h 88"/>
                <a:gd name="T10" fmla="*/ 16 w 32"/>
                <a:gd name="T11" fmla="*/ 0 h 88"/>
                <a:gd name="T12" fmla="*/ 29 w 32"/>
                <a:gd name="T13" fmla="*/ 0 h 88"/>
                <a:gd name="T14" fmla="*/ 32 w 32"/>
                <a:gd name="T15" fmla="*/ 10 h 88"/>
                <a:gd name="T16" fmla="*/ 30 w 32"/>
                <a:gd name="T17" fmla="*/ 26 h 88"/>
                <a:gd name="T18" fmla="*/ 28 w 32"/>
                <a:gd name="T19" fmla="*/ 37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88"/>
                <a:gd name="T32" fmla="*/ 32 w 32"/>
                <a:gd name="T33" fmla="*/ 88 h 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88">
                  <a:moveTo>
                    <a:pt x="28" y="37"/>
                  </a:moveTo>
                  <a:lnTo>
                    <a:pt x="5" y="88"/>
                  </a:lnTo>
                  <a:lnTo>
                    <a:pt x="0" y="67"/>
                  </a:lnTo>
                  <a:lnTo>
                    <a:pt x="1" y="42"/>
                  </a:lnTo>
                  <a:lnTo>
                    <a:pt x="7" y="19"/>
                  </a:lnTo>
                  <a:lnTo>
                    <a:pt x="16" y="0"/>
                  </a:lnTo>
                  <a:lnTo>
                    <a:pt x="29" y="0"/>
                  </a:lnTo>
                  <a:lnTo>
                    <a:pt x="32" y="10"/>
                  </a:lnTo>
                  <a:lnTo>
                    <a:pt x="30" y="26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2" name="Freeform 47"/>
            <p:cNvSpPr>
              <a:spLocks noChangeArrowheads="1"/>
            </p:cNvSpPr>
            <p:nvPr/>
          </p:nvSpPr>
          <p:spPr bwMode="auto">
            <a:xfrm>
              <a:off x="459" y="630"/>
              <a:ext cx="165" cy="60"/>
            </a:xfrm>
            <a:custGeom>
              <a:avLst/>
              <a:gdLst>
                <a:gd name="T0" fmla="*/ 467 w 494"/>
                <a:gd name="T1" fmla="*/ 136 h 181"/>
                <a:gd name="T2" fmla="*/ 476 w 494"/>
                <a:gd name="T3" fmla="*/ 143 h 181"/>
                <a:gd name="T4" fmla="*/ 485 w 494"/>
                <a:gd name="T5" fmla="*/ 149 h 181"/>
                <a:gd name="T6" fmla="*/ 493 w 494"/>
                <a:gd name="T7" fmla="*/ 157 h 181"/>
                <a:gd name="T8" fmla="*/ 494 w 494"/>
                <a:gd name="T9" fmla="*/ 168 h 181"/>
                <a:gd name="T10" fmla="*/ 467 w 494"/>
                <a:gd name="T11" fmla="*/ 181 h 181"/>
                <a:gd name="T12" fmla="*/ 10 w 494"/>
                <a:gd name="T13" fmla="*/ 43 h 181"/>
                <a:gd name="T14" fmla="*/ 0 w 494"/>
                <a:gd name="T15" fmla="*/ 32 h 181"/>
                <a:gd name="T16" fmla="*/ 1 w 494"/>
                <a:gd name="T17" fmla="*/ 21 h 181"/>
                <a:gd name="T18" fmla="*/ 10 w 494"/>
                <a:gd name="T19" fmla="*/ 11 h 181"/>
                <a:gd name="T20" fmla="*/ 21 w 494"/>
                <a:gd name="T21" fmla="*/ 0 h 181"/>
                <a:gd name="T22" fmla="*/ 49 w 494"/>
                <a:gd name="T23" fmla="*/ 11 h 181"/>
                <a:gd name="T24" fmla="*/ 77 w 494"/>
                <a:gd name="T25" fmla="*/ 20 h 181"/>
                <a:gd name="T26" fmla="*/ 104 w 494"/>
                <a:gd name="T27" fmla="*/ 30 h 181"/>
                <a:gd name="T28" fmla="*/ 132 w 494"/>
                <a:gd name="T29" fmla="*/ 39 h 181"/>
                <a:gd name="T30" fmla="*/ 160 w 494"/>
                <a:gd name="T31" fmla="*/ 48 h 181"/>
                <a:gd name="T32" fmla="*/ 188 w 494"/>
                <a:gd name="T33" fmla="*/ 55 h 181"/>
                <a:gd name="T34" fmla="*/ 216 w 494"/>
                <a:gd name="T35" fmla="*/ 64 h 181"/>
                <a:gd name="T36" fmla="*/ 245 w 494"/>
                <a:gd name="T37" fmla="*/ 72 h 181"/>
                <a:gd name="T38" fmla="*/ 272 w 494"/>
                <a:gd name="T39" fmla="*/ 81 h 181"/>
                <a:gd name="T40" fmla="*/ 300 w 494"/>
                <a:gd name="T41" fmla="*/ 89 h 181"/>
                <a:gd name="T42" fmla="*/ 328 w 494"/>
                <a:gd name="T43" fmla="*/ 96 h 181"/>
                <a:gd name="T44" fmla="*/ 356 w 494"/>
                <a:gd name="T45" fmla="*/ 104 h 181"/>
                <a:gd name="T46" fmla="*/ 384 w 494"/>
                <a:gd name="T47" fmla="*/ 113 h 181"/>
                <a:gd name="T48" fmla="*/ 411 w 494"/>
                <a:gd name="T49" fmla="*/ 121 h 181"/>
                <a:gd name="T50" fmla="*/ 439 w 494"/>
                <a:gd name="T51" fmla="*/ 128 h 181"/>
                <a:gd name="T52" fmla="*/ 467 w 494"/>
                <a:gd name="T53" fmla="*/ 136 h 18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4"/>
                <a:gd name="T82" fmla="*/ 0 h 181"/>
                <a:gd name="T83" fmla="*/ 494 w 494"/>
                <a:gd name="T84" fmla="*/ 181 h 18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4" h="181">
                  <a:moveTo>
                    <a:pt x="467" y="136"/>
                  </a:moveTo>
                  <a:lnTo>
                    <a:pt x="476" y="143"/>
                  </a:lnTo>
                  <a:lnTo>
                    <a:pt x="485" y="149"/>
                  </a:lnTo>
                  <a:lnTo>
                    <a:pt x="493" y="157"/>
                  </a:lnTo>
                  <a:lnTo>
                    <a:pt x="494" y="168"/>
                  </a:lnTo>
                  <a:lnTo>
                    <a:pt x="467" y="181"/>
                  </a:lnTo>
                  <a:lnTo>
                    <a:pt x="10" y="43"/>
                  </a:lnTo>
                  <a:lnTo>
                    <a:pt x="0" y="32"/>
                  </a:lnTo>
                  <a:lnTo>
                    <a:pt x="1" y="21"/>
                  </a:lnTo>
                  <a:lnTo>
                    <a:pt x="10" y="11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77" y="20"/>
                  </a:lnTo>
                  <a:lnTo>
                    <a:pt x="104" y="30"/>
                  </a:lnTo>
                  <a:lnTo>
                    <a:pt x="132" y="39"/>
                  </a:lnTo>
                  <a:lnTo>
                    <a:pt x="160" y="48"/>
                  </a:lnTo>
                  <a:lnTo>
                    <a:pt x="188" y="55"/>
                  </a:lnTo>
                  <a:lnTo>
                    <a:pt x="216" y="64"/>
                  </a:lnTo>
                  <a:lnTo>
                    <a:pt x="245" y="72"/>
                  </a:lnTo>
                  <a:lnTo>
                    <a:pt x="272" y="81"/>
                  </a:lnTo>
                  <a:lnTo>
                    <a:pt x="300" y="89"/>
                  </a:lnTo>
                  <a:lnTo>
                    <a:pt x="328" y="96"/>
                  </a:lnTo>
                  <a:lnTo>
                    <a:pt x="356" y="104"/>
                  </a:lnTo>
                  <a:lnTo>
                    <a:pt x="384" y="113"/>
                  </a:lnTo>
                  <a:lnTo>
                    <a:pt x="411" y="121"/>
                  </a:lnTo>
                  <a:lnTo>
                    <a:pt x="439" y="128"/>
                  </a:lnTo>
                  <a:lnTo>
                    <a:pt x="467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3" name="Freeform 48"/>
            <p:cNvSpPr>
              <a:spLocks noChangeArrowheads="1"/>
            </p:cNvSpPr>
            <p:nvPr/>
          </p:nvSpPr>
          <p:spPr bwMode="auto">
            <a:xfrm>
              <a:off x="461" y="660"/>
              <a:ext cx="154" cy="51"/>
            </a:xfrm>
            <a:custGeom>
              <a:avLst/>
              <a:gdLst>
                <a:gd name="T0" fmla="*/ 372 w 463"/>
                <a:gd name="T1" fmla="*/ 101 h 151"/>
                <a:gd name="T2" fmla="*/ 385 w 463"/>
                <a:gd name="T3" fmla="*/ 108 h 151"/>
                <a:gd name="T4" fmla="*/ 399 w 463"/>
                <a:gd name="T5" fmla="*/ 112 h 151"/>
                <a:gd name="T6" fmla="*/ 412 w 463"/>
                <a:gd name="T7" fmla="*/ 113 h 151"/>
                <a:gd name="T8" fmla="*/ 426 w 463"/>
                <a:gd name="T9" fmla="*/ 114 h 151"/>
                <a:gd name="T10" fmla="*/ 438 w 463"/>
                <a:gd name="T11" fmla="*/ 117 h 151"/>
                <a:gd name="T12" fmla="*/ 448 w 463"/>
                <a:gd name="T13" fmla="*/ 122 h 151"/>
                <a:gd name="T14" fmla="*/ 457 w 463"/>
                <a:gd name="T15" fmla="*/ 130 h 151"/>
                <a:gd name="T16" fmla="*/ 463 w 463"/>
                <a:gd name="T17" fmla="*/ 144 h 151"/>
                <a:gd name="T18" fmla="*/ 458 w 463"/>
                <a:gd name="T19" fmla="*/ 151 h 151"/>
                <a:gd name="T20" fmla="*/ 430 w 463"/>
                <a:gd name="T21" fmla="*/ 144 h 151"/>
                <a:gd name="T22" fmla="*/ 402 w 463"/>
                <a:gd name="T23" fmla="*/ 137 h 151"/>
                <a:gd name="T24" fmla="*/ 374 w 463"/>
                <a:gd name="T25" fmla="*/ 130 h 151"/>
                <a:gd name="T26" fmla="*/ 346 w 463"/>
                <a:gd name="T27" fmla="*/ 122 h 151"/>
                <a:gd name="T28" fmla="*/ 319 w 463"/>
                <a:gd name="T29" fmla="*/ 115 h 151"/>
                <a:gd name="T30" fmla="*/ 292 w 463"/>
                <a:gd name="T31" fmla="*/ 108 h 151"/>
                <a:gd name="T32" fmla="*/ 264 w 463"/>
                <a:gd name="T33" fmla="*/ 101 h 151"/>
                <a:gd name="T34" fmla="*/ 237 w 463"/>
                <a:gd name="T35" fmla="*/ 95 h 151"/>
                <a:gd name="T36" fmla="*/ 210 w 463"/>
                <a:gd name="T37" fmla="*/ 87 h 151"/>
                <a:gd name="T38" fmla="*/ 183 w 463"/>
                <a:gd name="T39" fmla="*/ 81 h 151"/>
                <a:gd name="T40" fmla="*/ 155 w 463"/>
                <a:gd name="T41" fmla="*/ 75 h 151"/>
                <a:gd name="T42" fmla="*/ 128 w 463"/>
                <a:gd name="T43" fmla="*/ 67 h 151"/>
                <a:gd name="T44" fmla="*/ 100 w 463"/>
                <a:gd name="T45" fmla="*/ 60 h 151"/>
                <a:gd name="T46" fmla="*/ 73 w 463"/>
                <a:gd name="T47" fmla="*/ 54 h 151"/>
                <a:gd name="T48" fmla="*/ 45 w 463"/>
                <a:gd name="T49" fmla="*/ 46 h 151"/>
                <a:gd name="T50" fmla="*/ 17 w 463"/>
                <a:gd name="T51" fmla="*/ 40 h 151"/>
                <a:gd name="T52" fmla="*/ 6 w 463"/>
                <a:gd name="T53" fmla="*/ 32 h 151"/>
                <a:gd name="T54" fmla="*/ 1 w 463"/>
                <a:gd name="T55" fmla="*/ 22 h 151"/>
                <a:gd name="T56" fmla="*/ 0 w 463"/>
                <a:gd name="T57" fmla="*/ 13 h 151"/>
                <a:gd name="T58" fmla="*/ 4 w 463"/>
                <a:gd name="T59" fmla="*/ 5 h 151"/>
                <a:gd name="T60" fmla="*/ 17 w 463"/>
                <a:gd name="T61" fmla="*/ 2 h 151"/>
                <a:gd name="T62" fmla="*/ 29 w 463"/>
                <a:gd name="T63" fmla="*/ 0 h 151"/>
                <a:gd name="T64" fmla="*/ 42 w 463"/>
                <a:gd name="T65" fmla="*/ 2 h 151"/>
                <a:gd name="T66" fmla="*/ 55 w 463"/>
                <a:gd name="T67" fmla="*/ 4 h 151"/>
                <a:gd name="T68" fmla="*/ 68 w 463"/>
                <a:gd name="T69" fmla="*/ 9 h 151"/>
                <a:gd name="T70" fmla="*/ 79 w 463"/>
                <a:gd name="T71" fmla="*/ 13 h 151"/>
                <a:gd name="T72" fmla="*/ 91 w 463"/>
                <a:gd name="T73" fmla="*/ 16 h 151"/>
                <a:gd name="T74" fmla="*/ 102 w 463"/>
                <a:gd name="T75" fmla="*/ 18 h 151"/>
                <a:gd name="T76" fmla="*/ 372 w 463"/>
                <a:gd name="T77" fmla="*/ 101 h 15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63"/>
                <a:gd name="T118" fmla="*/ 0 h 151"/>
                <a:gd name="T119" fmla="*/ 463 w 463"/>
                <a:gd name="T120" fmla="*/ 151 h 15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63" h="151">
                  <a:moveTo>
                    <a:pt x="372" y="101"/>
                  </a:moveTo>
                  <a:lnTo>
                    <a:pt x="385" y="108"/>
                  </a:lnTo>
                  <a:lnTo>
                    <a:pt x="399" y="112"/>
                  </a:lnTo>
                  <a:lnTo>
                    <a:pt x="412" y="113"/>
                  </a:lnTo>
                  <a:lnTo>
                    <a:pt x="426" y="114"/>
                  </a:lnTo>
                  <a:lnTo>
                    <a:pt x="438" y="117"/>
                  </a:lnTo>
                  <a:lnTo>
                    <a:pt x="448" y="122"/>
                  </a:lnTo>
                  <a:lnTo>
                    <a:pt x="457" y="130"/>
                  </a:lnTo>
                  <a:lnTo>
                    <a:pt x="463" y="144"/>
                  </a:lnTo>
                  <a:lnTo>
                    <a:pt x="458" y="151"/>
                  </a:lnTo>
                  <a:lnTo>
                    <a:pt x="430" y="144"/>
                  </a:lnTo>
                  <a:lnTo>
                    <a:pt x="402" y="137"/>
                  </a:lnTo>
                  <a:lnTo>
                    <a:pt x="374" y="130"/>
                  </a:lnTo>
                  <a:lnTo>
                    <a:pt x="346" y="122"/>
                  </a:lnTo>
                  <a:lnTo>
                    <a:pt x="319" y="115"/>
                  </a:lnTo>
                  <a:lnTo>
                    <a:pt x="292" y="108"/>
                  </a:lnTo>
                  <a:lnTo>
                    <a:pt x="264" y="101"/>
                  </a:lnTo>
                  <a:lnTo>
                    <a:pt x="237" y="95"/>
                  </a:lnTo>
                  <a:lnTo>
                    <a:pt x="210" y="87"/>
                  </a:lnTo>
                  <a:lnTo>
                    <a:pt x="183" y="81"/>
                  </a:lnTo>
                  <a:lnTo>
                    <a:pt x="155" y="75"/>
                  </a:lnTo>
                  <a:lnTo>
                    <a:pt x="128" y="67"/>
                  </a:lnTo>
                  <a:lnTo>
                    <a:pt x="100" y="60"/>
                  </a:lnTo>
                  <a:lnTo>
                    <a:pt x="73" y="54"/>
                  </a:lnTo>
                  <a:lnTo>
                    <a:pt x="45" y="46"/>
                  </a:lnTo>
                  <a:lnTo>
                    <a:pt x="17" y="40"/>
                  </a:lnTo>
                  <a:lnTo>
                    <a:pt x="6" y="32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2" y="2"/>
                  </a:lnTo>
                  <a:lnTo>
                    <a:pt x="55" y="4"/>
                  </a:lnTo>
                  <a:lnTo>
                    <a:pt x="68" y="9"/>
                  </a:lnTo>
                  <a:lnTo>
                    <a:pt x="79" y="13"/>
                  </a:lnTo>
                  <a:lnTo>
                    <a:pt x="91" y="16"/>
                  </a:lnTo>
                  <a:lnTo>
                    <a:pt x="102" y="18"/>
                  </a:lnTo>
                  <a:lnTo>
                    <a:pt x="37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4" name="Freeform 49"/>
            <p:cNvSpPr>
              <a:spLocks noChangeArrowheads="1"/>
            </p:cNvSpPr>
            <p:nvPr/>
          </p:nvSpPr>
          <p:spPr bwMode="auto">
            <a:xfrm>
              <a:off x="456" y="690"/>
              <a:ext cx="154" cy="46"/>
            </a:xfrm>
            <a:custGeom>
              <a:avLst/>
              <a:gdLst>
                <a:gd name="T0" fmla="*/ 439 w 460"/>
                <a:gd name="T1" fmla="*/ 99 h 138"/>
                <a:gd name="T2" fmla="*/ 447 w 460"/>
                <a:gd name="T3" fmla="*/ 106 h 138"/>
                <a:gd name="T4" fmla="*/ 453 w 460"/>
                <a:gd name="T5" fmla="*/ 112 h 138"/>
                <a:gd name="T6" fmla="*/ 457 w 460"/>
                <a:gd name="T7" fmla="*/ 121 h 138"/>
                <a:gd name="T8" fmla="*/ 460 w 460"/>
                <a:gd name="T9" fmla="*/ 131 h 138"/>
                <a:gd name="T10" fmla="*/ 448 w 460"/>
                <a:gd name="T11" fmla="*/ 137 h 138"/>
                <a:gd name="T12" fmla="*/ 437 w 460"/>
                <a:gd name="T13" fmla="*/ 138 h 138"/>
                <a:gd name="T14" fmla="*/ 424 w 460"/>
                <a:gd name="T15" fmla="*/ 135 h 138"/>
                <a:gd name="T16" fmla="*/ 412 w 460"/>
                <a:gd name="T17" fmla="*/ 133 h 138"/>
                <a:gd name="T18" fmla="*/ 402 w 460"/>
                <a:gd name="T19" fmla="*/ 128 h 138"/>
                <a:gd name="T20" fmla="*/ 391 w 460"/>
                <a:gd name="T21" fmla="*/ 124 h 138"/>
                <a:gd name="T22" fmla="*/ 382 w 460"/>
                <a:gd name="T23" fmla="*/ 120 h 138"/>
                <a:gd name="T24" fmla="*/ 373 w 460"/>
                <a:gd name="T25" fmla="*/ 119 h 138"/>
                <a:gd name="T26" fmla="*/ 352 w 460"/>
                <a:gd name="T27" fmla="*/ 115 h 138"/>
                <a:gd name="T28" fmla="*/ 332 w 460"/>
                <a:gd name="T29" fmla="*/ 110 h 138"/>
                <a:gd name="T30" fmla="*/ 311 w 460"/>
                <a:gd name="T31" fmla="*/ 106 h 138"/>
                <a:gd name="T32" fmla="*/ 291 w 460"/>
                <a:gd name="T33" fmla="*/ 99 h 138"/>
                <a:gd name="T34" fmla="*/ 270 w 460"/>
                <a:gd name="T35" fmla="*/ 94 h 138"/>
                <a:gd name="T36" fmla="*/ 250 w 460"/>
                <a:gd name="T37" fmla="*/ 89 h 138"/>
                <a:gd name="T38" fmla="*/ 229 w 460"/>
                <a:gd name="T39" fmla="*/ 83 h 138"/>
                <a:gd name="T40" fmla="*/ 209 w 460"/>
                <a:gd name="T41" fmla="*/ 76 h 138"/>
                <a:gd name="T42" fmla="*/ 188 w 460"/>
                <a:gd name="T43" fmla="*/ 71 h 138"/>
                <a:gd name="T44" fmla="*/ 168 w 460"/>
                <a:gd name="T45" fmla="*/ 66 h 138"/>
                <a:gd name="T46" fmla="*/ 147 w 460"/>
                <a:gd name="T47" fmla="*/ 61 h 138"/>
                <a:gd name="T48" fmla="*/ 127 w 460"/>
                <a:gd name="T49" fmla="*/ 56 h 138"/>
                <a:gd name="T50" fmla="*/ 106 w 460"/>
                <a:gd name="T51" fmla="*/ 52 h 138"/>
                <a:gd name="T52" fmla="*/ 86 w 460"/>
                <a:gd name="T53" fmla="*/ 48 h 138"/>
                <a:gd name="T54" fmla="*/ 66 w 460"/>
                <a:gd name="T55" fmla="*/ 46 h 138"/>
                <a:gd name="T56" fmla="*/ 45 w 460"/>
                <a:gd name="T57" fmla="*/ 43 h 138"/>
                <a:gd name="T58" fmla="*/ 40 w 460"/>
                <a:gd name="T59" fmla="*/ 38 h 138"/>
                <a:gd name="T60" fmla="*/ 34 w 460"/>
                <a:gd name="T61" fmla="*/ 34 h 138"/>
                <a:gd name="T62" fmla="*/ 27 w 460"/>
                <a:gd name="T63" fmla="*/ 33 h 138"/>
                <a:gd name="T64" fmla="*/ 21 w 460"/>
                <a:gd name="T65" fmla="*/ 30 h 138"/>
                <a:gd name="T66" fmla="*/ 14 w 460"/>
                <a:gd name="T67" fmla="*/ 29 h 138"/>
                <a:gd name="T68" fmla="*/ 9 w 460"/>
                <a:gd name="T69" fmla="*/ 25 h 138"/>
                <a:gd name="T70" fmla="*/ 4 w 460"/>
                <a:gd name="T71" fmla="*/ 20 h 138"/>
                <a:gd name="T72" fmla="*/ 0 w 460"/>
                <a:gd name="T73" fmla="*/ 12 h 138"/>
                <a:gd name="T74" fmla="*/ 12 w 460"/>
                <a:gd name="T75" fmla="*/ 7 h 138"/>
                <a:gd name="T76" fmla="*/ 25 w 460"/>
                <a:gd name="T77" fmla="*/ 3 h 138"/>
                <a:gd name="T78" fmla="*/ 39 w 460"/>
                <a:gd name="T79" fmla="*/ 1 h 138"/>
                <a:gd name="T80" fmla="*/ 53 w 460"/>
                <a:gd name="T81" fmla="*/ 0 h 138"/>
                <a:gd name="T82" fmla="*/ 67 w 460"/>
                <a:gd name="T83" fmla="*/ 0 h 138"/>
                <a:gd name="T84" fmla="*/ 82 w 460"/>
                <a:gd name="T85" fmla="*/ 2 h 138"/>
                <a:gd name="T86" fmla="*/ 98 w 460"/>
                <a:gd name="T87" fmla="*/ 3 h 138"/>
                <a:gd name="T88" fmla="*/ 114 w 460"/>
                <a:gd name="T89" fmla="*/ 7 h 138"/>
                <a:gd name="T90" fmla="*/ 129 w 460"/>
                <a:gd name="T91" fmla="*/ 11 h 138"/>
                <a:gd name="T92" fmla="*/ 146 w 460"/>
                <a:gd name="T93" fmla="*/ 15 h 138"/>
                <a:gd name="T94" fmla="*/ 161 w 460"/>
                <a:gd name="T95" fmla="*/ 20 h 138"/>
                <a:gd name="T96" fmla="*/ 177 w 460"/>
                <a:gd name="T97" fmla="*/ 25 h 138"/>
                <a:gd name="T98" fmla="*/ 193 w 460"/>
                <a:gd name="T99" fmla="*/ 30 h 138"/>
                <a:gd name="T100" fmla="*/ 208 w 460"/>
                <a:gd name="T101" fmla="*/ 35 h 138"/>
                <a:gd name="T102" fmla="*/ 223 w 460"/>
                <a:gd name="T103" fmla="*/ 41 h 138"/>
                <a:gd name="T104" fmla="*/ 237 w 460"/>
                <a:gd name="T105" fmla="*/ 44 h 138"/>
                <a:gd name="T106" fmla="*/ 439 w 460"/>
                <a:gd name="T107" fmla="*/ 99 h 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60"/>
                <a:gd name="T163" fmla="*/ 0 h 138"/>
                <a:gd name="T164" fmla="*/ 460 w 460"/>
                <a:gd name="T165" fmla="*/ 138 h 1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60" h="138">
                  <a:moveTo>
                    <a:pt x="439" y="99"/>
                  </a:moveTo>
                  <a:lnTo>
                    <a:pt x="447" y="106"/>
                  </a:lnTo>
                  <a:lnTo>
                    <a:pt x="453" y="112"/>
                  </a:lnTo>
                  <a:lnTo>
                    <a:pt x="457" y="121"/>
                  </a:lnTo>
                  <a:lnTo>
                    <a:pt x="460" y="131"/>
                  </a:lnTo>
                  <a:lnTo>
                    <a:pt x="448" y="137"/>
                  </a:lnTo>
                  <a:lnTo>
                    <a:pt x="437" y="138"/>
                  </a:lnTo>
                  <a:lnTo>
                    <a:pt x="424" y="135"/>
                  </a:lnTo>
                  <a:lnTo>
                    <a:pt x="412" y="133"/>
                  </a:lnTo>
                  <a:lnTo>
                    <a:pt x="402" y="128"/>
                  </a:lnTo>
                  <a:lnTo>
                    <a:pt x="391" y="124"/>
                  </a:lnTo>
                  <a:lnTo>
                    <a:pt x="382" y="120"/>
                  </a:lnTo>
                  <a:lnTo>
                    <a:pt x="373" y="119"/>
                  </a:lnTo>
                  <a:lnTo>
                    <a:pt x="352" y="115"/>
                  </a:lnTo>
                  <a:lnTo>
                    <a:pt x="332" y="110"/>
                  </a:lnTo>
                  <a:lnTo>
                    <a:pt x="311" y="106"/>
                  </a:lnTo>
                  <a:lnTo>
                    <a:pt x="291" y="99"/>
                  </a:lnTo>
                  <a:lnTo>
                    <a:pt x="270" y="94"/>
                  </a:lnTo>
                  <a:lnTo>
                    <a:pt x="250" y="89"/>
                  </a:lnTo>
                  <a:lnTo>
                    <a:pt x="229" y="83"/>
                  </a:lnTo>
                  <a:lnTo>
                    <a:pt x="209" y="76"/>
                  </a:lnTo>
                  <a:lnTo>
                    <a:pt x="188" y="71"/>
                  </a:lnTo>
                  <a:lnTo>
                    <a:pt x="168" y="66"/>
                  </a:lnTo>
                  <a:lnTo>
                    <a:pt x="147" y="61"/>
                  </a:lnTo>
                  <a:lnTo>
                    <a:pt x="127" y="56"/>
                  </a:lnTo>
                  <a:lnTo>
                    <a:pt x="106" y="52"/>
                  </a:lnTo>
                  <a:lnTo>
                    <a:pt x="86" y="48"/>
                  </a:lnTo>
                  <a:lnTo>
                    <a:pt x="66" y="46"/>
                  </a:lnTo>
                  <a:lnTo>
                    <a:pt x="45" y="43"/>
                  </a:lnTo>
                  <a:lnTo>
                    <a:pt x="40" y="38"/>
                  </a:lnTo>
                  <a:lnTo>
                    <a:pt x="34" y="34"/>
                  </a:lnTo>
                  <a:lnTo>
                    <a:pt x="27" y="33"/>
                  </a:lnTo>
                  <a:lnTo>
                    <a:pt x="21" y="30"/>
                  </a:lnTo>
                  <a:lnTo>
                    <a:pt x="14" y="29"/>
                  </a:lnTo>
                  <a:lnTo>
                    <a:pt x="9" y="25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2" y="7"/>
                  </a:lnTo>
                  <a:lnTo>
                    <a:pt x="25" y="3"/>
                  </a:lnTo>
                  <a:lnTo>
                    <a:pt x="39" y="1"/>
                  </a:lnTo>
                  <a:lnTo>
                    <a:pt x="53" y="0"/>
                  </a:lnTo>
                  <a:lnTo>
                    <a:pt x="67" y="0"/>
                  </a:lnTo>
                  <a:lnTo>
                    <a:pt x="82" y="2"/>
                  </a:lnTo>
                  <a:lnTo>
                    <a:pt x="98" y="3"/>
                  </a:lnTo>
                  <a:lnTo>
                    <a:pt x="114" y="7"/>
                  </a:lnTo>
                  <a:lnTo>
                    <a:pt x="129" y="11"/>
                  </a:lnTo>
                  <a:lnTo>
                    <a:pt x="146" y="15"/>
                  </a:lnTo>
                  <a:lnTo>
                    <a:pt x="161" y="20"/>
                  </a:lnTo>
                  <a:lnTo>
                    <a:pt x="177" y="25"/>
                  </a:lnTo>
                  <a:lnTo>
                    <a:pt x="193" y="30"/>
                  </a:lnTo>
                  <a:lnTo>
                    <a:pt x="208" y="35"/>
                  </a:lnTo>
                  <a:lnTo>
                    <a:pt x="223" y="41"/>
                  </a:lnTo>
                  <a:lnTo>
                    <a:pt x="237" y="44"/>
                  </a:lnTo>
                  <a:lnTo>
                    <a:pt x="4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5" name="Freeform 50"/>
            <p:cNvSpPr>
              <a:spLocks noChangeArrowheads="1"/>
            </p:cNvSpPr>
            <p:nvPr/>
          </p:nvSpPr>
          <p:spPr bwMode="auto">
            <a:xfrm>
              <a:off x="383" y="695"/>
              <a:ext cx="7" cy="5"/>
            </a:xfrm>
            <a:custGeom>
              <a:avLst/>
              <a:gdLst>
                <a:gd name="T0" fmla="*/ 18 w 20"/>
                <a:gd name="T1" fmla="*/ 0 h 15"/>
                <a:gd name="T2" fmla="*/ 20 w 20"/>
                <a:gd name="T3" fmla="*/ 5 h 15"/>
                <a:gd name="T4" fmla="*/ 18 w 20"/>
                <a:gd name="T5" fmla="*/ 9 h 15"/>
                <a:gd name="T6" fmla="*/ 17 w 20"/>
                <a:gd name="T7" fmla="*/ 13 h 15"/>
                <a:gd name="T8" fmla="*/ 13 w 20"/>
                <a:gd name="T9" fmla="*/ 15 h 15"/>
                <a:gd name="T10" fmla="*/ 0 w 20"/>
                <a:gd name="T11" fmla="*/ 13 h 15"/>
                <a:gd name="T12" fmla="*/ 3 w 20"/>
                <a:gd name="T13" fmla="*/ 6 h 15"/>
                <a:gd name="T14" fmla="*/ 8 w 20"/>
                <a:gd name="T15" fmla="*/ 3 h 15"/>
                <a:gd name="T16" fmla="*/ 13 w 20"/>
                <a:gd name="T17" fmla="*/ 0 h 15"/>
                <a:gd name="T18" fmla="*/ 18 w 20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5"/>
                <a:gd name="T32" fmla="*/ 20 w 20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5">
                  <a:moveTo>
                    <a:pt x="18" y="0"/>
                  </a:moveTo>
                  <a:lnTo>
                    <a:pt x="20" y="5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6" name="Freeform 51"/>
            <p:cNvSpPr>
              <a:spLocks noChangeArrowheads="1"/>
            </p:cNvSpPr>
            <p:nvPr/>
          </p:nvSpPr>
          <p:spPr bwMode="auto">
            <a:xfrm>
              <a:off x="477" y="719"/>
              <a:ext cx="123" cy="39"/>
            </a:xfrm>
            <a:custGeom>
              <a:avLst/>
              <a:gdLst>
                <a:gd name="T0" fmla="*/ 370 w 370"/>
                <a:gd name="T1" fmla="*/ 103 h 116"/>
                <a:gd name="T2" fmla="*/ 367 w 370"/>
                <a:gd name="T3" fmla="*/ 110 h 116"/>
                <a:gd name="T4" fmla="*/ 363 w 370"/>
                <a:gd name="T5" fmla="*/ 114 h 116"/>
                <a:gd name="T6" fmla="*/ 358 w 370"/>
                <a:gd name="T7" fmla="*/ 116 h 116"/>
                <a:gd name="T8" fmla="*/ 352 w 370"/>
                <a:gd name="T9" fmla="*/ 116 h 116"/>
                <a:gd name="T10" fmla="*/ 344 w 370"/>
                <a:gd name="T11" fmla="*/ 116 h 116"/>
                <a:gd name="T12" fmla="*/ 338 w 370"/>
                <a:gd name="T13" fmla="*/ 114 h 116"/>
                <a:gd name="T14" fmla="*/ 331 w 370"/>
                <a:gd name="T15" fmla="*/ 111 h 116"/>
                <a:gd name="T16" fmla="*/ 326 w 370"/>
                <a:gd name="T17" fmla="*/ 108 h 116"/>
                <a:gd name="T18" fmla="*/ 12 w 370"/>
                <a:gd name="T19" fmla="*/ 29 h 116"/>
                <a:gd name="T20" fmla="*/ 0 w 370"/>
                <a:gd name="T21" fmla="*/ 18 h 116"/>
                <a:gd name="T22" fmla="*/ 6 w 370"/>
                <a:gd name="T23" fmla="*/ 9 h 116"/>
                <a:gd name="T24" fmla="*/ 15 w 370"/>
                <a:gd name="T25" fmla="*/ 3 h 116"/>
                <a:gd name="T26" fmla="*/ 25 w 370"/>
                <a:gd name="T27" fmla="*/ 1 h 116"/>
                <a:gd name="T28" fmla="*/ 37 w 370"/>
                <a:gd name="T29" fmla="*/ 0 h 116"/>
                <a:gd name="T30" fmla="*/ 57 w 370"/>
                <a:gd name="T31" fmla="*/ 6 h 116"/>
                <a:gd name="T32" fmla="*/ 78 w 370"/>
                <a:gd name="T33" fmla="*/ 12 h 116"/>
                <a:gd name="T34" fmla="*/ 98 w 370"/>
                <a:gd name="T35" fmla="*/ 19 h 116"/>
                <a:gd name="T36" fmla="*/ 120 w 370"/>
                <a:gd name="T37" fmla="*/ 24 h 116"/>
                <a:gd name="T38" fmla="*/ 142 w 370"/>
                <a:gd name="T39" fmla="*/ 30 h 116"/>
                <a:gd name="T40" fmla="*/ 163 w 370"/>
                <a:gd name="T41" fmla="*/ 35 h 116"/>
                <a:gd name="T42" fmla="*/ 185 w 370"/>
                <a:gd name="T43" fmla="*/ 41 h 116"/>
                <a:gd name="T44" fmla="*/ 207 w 370"/>
                <a:gd name="T45" fmla="*/ 46 h 116"/>
                <a:gd name="T46" fmla="*/ 229 w 370"/>
                <a:gd name="T47" fmla="*/ 52 h 116"/>
                <a:gd name="T48" fmla="*/ 250 w 370"/>
                <a:gd name="T49" fmla="*/ 57 h 116"/>
                <a:gd name="T50" fmla="*/ 271 w 370"/>
                <a:gd name="T51" fmla="*/ 64 h 116"/>
                <a:gd name="T52" fmla="*/ 291 w 370"/>
                <a:gd name="T53" fmla="*/ 71 h 116"/>
                <a:gd name="T54" fmla="*/ 312 w 370"/>
                <a:gd name="T55" fmla="*/ 78 h 116"/>
                <a:gd name="T56" fmla="*/ 332 w 370"/>
                <a:gd name="T57" fmla="*/ 85 h 116"/>
                <a:gd name="T58" fmla="*/ 352 w 370"/>
                <a:gd name="T59" fmla="*/ 94 h 116"/>
                <a:gd name="T60" fmla="*/ 370 w 370"/>
                <a:gd name="T61" fmla="*/ 103 h 1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70"/>
                <a:gd name="T94" fmla="*/ 0 h 116"/>
                <a:gd name="T95" fmla="*/ 370 w 370"/>
                <a:gd name="T96" fmla="*/ 116 h 11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70" h="116">
                  <a:moveTo>
                    <a:pt x="370" y="103"/>
                  </a:moveTo>
                  <a:lnTo>
                    <a:pt x="367" y="110"/>
                  </a:lnTo>
                  <a:lnTo>
                    <a:pt x="363" y="114"/>
                  </a:lnTo>
                  <a:lnTo>
                    <a:pt x="358" y="116"/>
                  </a:lnTo>
                  <a:lnTo>
                    <a:pt x="352" y="116"/>
                  </a:lnTo>
                  <a:lnTo>
                    <a:pt x="344" y="116"/>
                  </a:lnTo>
                  <a:lnTo>
                    <a:pt x="338" y="114"/>
                  </a:lnTo>
                  <a:lnTo>
                    <a:pt x="331" y="111"/>
                  </a:lnTo>
                  <a:lnTo>
                    <a:pt x="326" y="108"/>
                  </a:lnTo>
                  <a:lnTo>
                    <a:pt x="12" y="29"/>
                  </a:lnTo>
                  <a:lnTo>
                    <a:pt x="0" y="18"/>
                  </a:lnTo>
                  <a:lnTo>
                    <a:pt x="6" y="9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7" y="0"/>
                  </a:lnTo>
                  <a:lnTo>
                    <a:pt x="57" y="6"/>
                  </a:lnTo>
                  <a:lnTo>
                    <a:pt x="78" y="12"/>
                  </a:lnTo>
                  <a:lnTo>
                    <a:pt x="98" y="19"/>
                  </a:lnTo>
                  <a:lnTo>
                    <a:pt x="120" y="24"/>
                  </a:lnTo>
                  <a:lnTo>
                    <a:pt x="142" y="30"/>
                  </a:lnTo>
                  <a:lnTo>
                    <a:pt x="163" y="35"/>
                  </a:lnTo>
                  <a:lnTo>
                    <a:pt x="185" y="41"/>
                  </a:lnTo>
                  <a:lnTo>
                    <a:pt x="207" y="46"/>
                  </a:lnTo>
                  <a:lnTo>
                    <a:pt x="229" y="52"/>
                  </a:lnTo>
                  <a:lnTo>
                    <a:pt x="250" y="57"/>
                  </a:lnTo>
                  <a:lnTo>
                    <a:pt x="271" y="64"/>
                  </a:lnTo>
                  <a:lnTo>
                    <a:pt x="291" y="71"/>
                  </a:lnTo>
                  <a:lnTo>
                    <a:pt x="312" y="78"/>
                  </a:lnTo>
                  <a:lnTo>
                    <a:pt x="332" y="85"/>
                  </a:lnTo>
                  <a:lnTo>
                    <a:pt x="352" y="94"/>
                  </a:lnTo>
                  <a:lnTo>
                    <a:pt x="37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7157" name="Freeform 52"/>
            <p:cNvSpPr>
              <a:spLocks noChangeArrowheads="1"/>
            </p:cNvSpPr>
            <p:nvPr/>
          </p:nvSpPr>
          <p:spPr bwMode="auto">
            <a:xfrm>
              <a:off x="488" y="747"/>
              <a:ext cx="101" cy="29"/>
            </a:xfrm>
            <a:custGeom>
              <a:avLst/>
              <a:gdLst>
                <a:gd name="T0" fmla="*/ 303 w 303"/>
                <a:gd name="T1" fmla="*/ 80 h 87"/>
                <a:gd name="T2" fmla="*/ 303 w 303"/>
                <a:gd name="T3" fmla="*/ 87 h 87"/>
                <a:gd name="T4" fmla="*/ 285 w 303"/>
                <a:gd name="T5" fmla="*/ 84 h 87"/>
                <a:gd name="T6" fmla="*/ 266 w 303"/>
                <a:gd name="T7" fmla="*/ 82 h 87"/>
                <a:gd name="T8" fmla="*/ 248 w 303"/>
                <a:gd name="T9" fmla="*/ 79 h 87"/>
                <a:gd name="T10" fmla="*/ 230 w 303"/>
                <a:gd name="T11" fmla="*/ 75 h 87"/>
                <a:gd name="T12" fmla="*/ 212 w 303"/>
                <a:gd name="T13" fmla="*/ 72 h 87"/>
                <a:gd name="T14" fmla="*/ 193 w 303"/>
                <a:gd name="T15" fmla="*/ 68 h 87"/>
                <a:gd name="T16" fmla="*/ 176 w 303"/>
                <a:gd name="T17" fmla="*/ 64 h 87"/>
                <a:gd name="T18" fmla="*/ 158 w 303"/>
                <a:gd name="T19" fmla="*/ 59 h 87"/>
                <a:gd name="T20" fmla="*/ 140 w 303"/>
                <a:gd name="T21" fmla="*/ 55 h 87"/>
                <a:gd name="T22" fmla="*/ 123 w 303"/>
                <a:gd name="T23" fmla="*/ 50 h 87"/>
                <a:gd name="T24" fmla="*/ 106 w 303"/>
                <a:gd name="T25" fmla="*/ 46 h 87"/>
                <a:gd name="T26" fmla="*/ 88 w 303"/>
                <a:gd name="T27" fmla="*/ 41 h 87"/>
                <a:gd name="T28" fmla="*/ 71 w 303"/>
                <a:gd name="T29" fmla="*/ 37 h 87"/>
                <a:gd name="T30" fmla="*/ 55 w 303"/>
                <a:gd name="T31" fmla="*/ 34 h 87"/>
                <a:gd name="T32" fmla="*/ 38 w 303"/>
                <a:gd name="T33" fmla="*/ 31 h 87"/>
                <a:gd name="T34" fmla="*/ 21 w 303"/>
                <a:gd name="T35" fmla="*/ 28 h 87"/>
                <a:gd name="T36" fmla="*/ 0 w 303"/>
                <a:gd name="T37" fmla="*/ 9 h 87"/>
                <a:gd name="T38" fmla="*/ 9 w 303"/>
                <a:gd name="T39" fmla="*/ 2 h 87"/>
                <a:gd name="T40" fmla="*/ 18 w 303"/>
                <a:gd name="T41" fmla="*/ 0 h 87"/>
                <a:gd name="T42" fmla="*/ 28 w 303"/>
                <a:gd name="T43" fmla="*/ 0 h 87"/>
                <a:gd name="T44" fmla="*/ 38 w 303"/>
                <a:gd name="T45" fmla="*/ 1 h 87"/>
                <a:gd name="T46" fmla="*/ 50 w 303"/>
                <a:gd name="T47" fmla="*/ 5 h 87"/>
                <a:gd name="T48" fmla="*/ 60 w 303"/>
                <a:gd name="T49" fmla="*/ 9 h 87"/>
                <a:gd name="T50" fmla="*/ 70 w 303"/>
                <a:gd name="T51" fmla="*/ 11 h 87"/>
                <a:gd name="T52" fmla="*/ 79 w 303"/>
                <a:gd name="T53" fmla="*/ 13 h 87"/>
                <a:gd name="T54" fmla="*/ 93 w 303"/>
                <a:gd name="T55" fmla="*/ 19 h 87"/>
                <a:gd name="T56" fmla="*/ 106 w 303"/>
                <a:gd name="T57" fmla="*/ 25 h 87"/>
                <a:gd name="T58" fmla="*/ 120 w 303"/>
                <a:gd name="T59" fmla="*/ 29 h 87"/>
                <a:gd name="T60" fmla="*/ 135 w 303"/>
                <a:gd name="T61" fmla="*/ 33 h 87"/>
                <a:gd name="T62" fmla="*/ 149 w 303"/>
                <a:gd name="T63" fmla="*/ 36 h 87"/>
                <a:gd name="T64" fmla="*/ 163 w 303"/>
                <a:gd name="T65" fmla="*/ 38 h 87"/>
                <a:gd name="T66" fmla="*/ 179 w 303"/>
                <a:gd name="T67" fmla="*/ 41 h 87"/>
                <a:gd name="T68" fmla="*/ 193 w 303"/>
                <a:gd name="T69" fmla="*/ 42 h 87"/>
                <a:gd name="T70" fmla="*/ 207 w 303"/>
                <a:gd name="T71" fmla="*/ 45 h 87"/>
                <a:gd name="T72" fmla="*/ 222 w 303"/>
                <a:gd name="T73" fmla="*/ 47 h 87"/>
                <a:gd name="T74" fmla="*/ 236 w 303"/>
                <a:gd name="T75" fmla="*/ 51 h 87"/>
                <a:gd name="T76" fmla="*/ 250 w 303"/>
                <a:gd name="T77" fmla="*/ 55 h 87"/>
                <a:gd name="T78" fmla="*/ 263 w 303"/>
                <a:gd name="T79" fmla="*/ 59 h 87"/>
                <a:gd name="T80" fmla="*/ 277 w 303"/>
                <a:gd name="T81" fmla="*/ 65 h 87"/>
                <a:gd name="T82" fmla="*/ 290 w 303"/>
                <a:gd name="T83" fmla="*/ 72 h 87"/>
                <a:gd name="T84" fmla="*/ 303 w 303"/>
                <a:gd name="T85" fmla="*/ 80 h 8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03"/>
                <a:gd name="T130" fmla="*/ 0 h 87"/>
                <a:gd name="T131" fmla="*/ 303 w 303"/>
                <a:gd name="T132" fmla="*/ 87 h 8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03" h="87">
                  <a:moveTo>
                    <a:pt x="303" y="80"/>
                  </a:moveTo>
                  <a:lnTo>
                    <a:pt x="303" y="87"/>
                  </a:lnTo>
                  <a:lnTo>
                    <a:pt x="285" y="84"/>
                  </a:lnTo>
                  <a:lnTo>
                    <a:pt x="266" y="82"/>
                  </a:lnTo>
                  <a:lnTo>
                    <a:pt x="248" y="79"/>
                  </a:lnTo>
                  <a:lnTo>
                    <a:pt x="230" y="75"/>
                  </a:lnTo>
                  <a:lnTo>
                    <a:pt x="212" y="72"/>
                  </a:lnTo>
                  <a:lnTo>
                    <a:pt x="193" y="68"/>
                  </a:lnTo>
                  <a:lnTo>
                    <a:pt x="176" y="64"/>
                  </a:lnTo>
                  <a:lnTo>
                    <a:pt x="158" y="59"/>
                  </a:lnTo>
                  <a:lnTo>
                    <a:pt x="140" y="55"/>
                  </a:lnTo>
                  <a:lnTo>
                    <a:pt x="123" y="50"/>
                  </a:lnTo>
                  <a:lnTo>
                    <a:pt x="106" y="46"/>
                  </a:lnTo>
                  <a:lnTo>
                    <a:pt x="88" y="41"/>
                  </a:lnTo>
                  <a:lnTo>
                    <a:pt x="71" y="37"/>
                  </a:lnTo>
                  <a:lnTo>
                    <a:pt x="55" y="34"/>
                  </a:lnTo>
                  <a:lnTo>
                    <a:pt x="38" y="31"/>
                  </a:lnTo>
                  <a:lnTo>
                    <a:pt x="21" y="28"/>
                  </a:lnTo>
                  <a:lnTo>
                    <a:pt x="0" y="9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1"/>
                  </a:lnTo>
                  <a:lnTo>
                    <a:pt x="50" y="5"/>
                  </a:lnTo>
                  <a:lnTo>
                    <a:pt x="60" y="9"/>
                  </a:lnTo>
                  <a:lnTo>
                    <a:pt x="70" y="11"/>
                  </a:lnTo>
                  <a:lnTo>
                    <a:pt x="79" y="13"/>
                  </a:lnTo>
                  <a:lnTo>
                    <a:pt x="93" y="19"/>
                  </a:lnTo>
                  <a:lnTo>
                    <a:pt x="106" y="25"/>
                  </a:lnTo>
                  <a:lnTo>
                    <a:pt x="120" y="29"/>
                  </a:lnTo>
                  <a:lnTo>
                    <a:pt x="135" y="33"/>
                  </a:lnTo>
                  <a:lnTo>
                    <a:pt x="149" y="36"/>
                  </a:lnTo>
                  <a:lnTo>
                    <a:pt x="163" y="38"/>
                  </a:lnTo>
                  <a:lnTo>
                    <a:pt x="179" y="41"/>
                  </a:lnTo>
                  <a:lnTo>
                    <a:pt x="193" y="42"/>
                  </a:lnTo>
                  <a:lnTo>
                    <a:pt x="207" y="45"/>
                  </a:lnTo>
                  <a:lnTo>
                    <a:pt x="222" y="47"/>
                  </a:lnTo>
                  <a:lnTo>
                    <a:pt x="236" y="51"/>
                  </a:lnTo>
                  <a:lnTo>
                    <a:pt x="250" y="55"/>
                  </a:lnTo>
                  <a:lnTo>
                    <a:pt x="263" y="59"/>
                  </a:lnTo>
                  <a:lnTo>
                    <a:pt x="277" y="65"/>
                  </a:lnTo>
                  <a:lnTo>
                    <a:pt x="290" y="72"/>
                  </a:lnTo>
                  <a:lnTo>
                    <a:pt x="303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47158" name="Group 6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7159" name="Text Box 6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7160" name="Freeform 6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 bldLvl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8132" name="Text Box 2"/>
          <p:cNvSpPr>
            <a:spLocks noChangeArrowheads="1"/>
          </p:cNvSpPr>
          <p:nvPr/>
        </p:nvSpPr>
        <p:spPr bwMode="auto">
          <a:xfrm>
            <a:off x="684213" y="26035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二、</a:t>
            </a:r>
            <a:r>
              <a:rPr 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continue </a:t>
            </a: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语句</a:t>
            </a:r>
          </a:p>
        </p:txBody>
      </p:sp>
      <p:grpSp>
        <p:nvGrpSpPr>
          <p:cNvPr id="48133" name="Group 1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8134" name="Text Box 1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8135" name="Freeform 2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48136" name="Rectangle 21"/>
          <p:cNvSpPr>
            <a:spLocks noChangeArrowheads="1"/>
          </p:cNvSpPr>
          <p:nvPr/>
        </p:nvSpPr>
        <p:spPr bwMode="auto">
          <a:xfrm>
            <a:off x="1042988" y="476250"/>
            <a:ext cx="8001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>
              <a:buFont typeface="Wingdings" pitchFamily="2" charset="2"/>
              <a:buChar char="«"/>
            </a:pPr>
            <a:endParaRPr lang="zh-CN" altLang="en-US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功能：结束本次循环，跳过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循环体中</a:t>
            </a: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尚未执行的语句，进行下一次是否执行循环体的判断</a:t>
            </a:r>
          </a:p>
          <a:p>
            <a:pPr lvl="2" indent="327025" algn="l">
              <a:buFont typeface="Wingdings" pitchFamily="2" charset="2"/>
              <a:buChar char="v"/>
            </a:pPr>
            <a:r>
              <a:rPr lang="zh-CN" altLang="en-US">
                <a:solidFill>
                  <a:srgbClr val="40458C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仅用于循环语句中</a:t>
            </a:r>
            <a:endParaRPr lang="zh-CN" altLang="en-US"/>
          </a:p>
        </p:txBody>
      </p:sp>
      <p:grpSp>
        <p:nvGrpSpPr>
          <p:cNvPr id="48137" name="Group 9"/>
          <p:cNvGrpSpPr>
            <a:grpSpLocks/>
          </p:cNvGrpSpPr>
          <p:nvPr/>
        </p:nvGrpSpPr>
        <p:grpSpPr bwMode="auto">
          <a:xfrm>
            <a:off x="6400800" y="1917700"/>
            <a:ext cx="2492375" cy="4408488"/>
            <a:chOff x="0" y="0"/>
            <a:chExt cx="3822" cy="6962"/>
          </a:xfrm>
        </p:grpSpPr>
        <p:sp>
          <p:nvSpPr>
            <p:cNvPr id="48138" name="Line 23"/>
            <p:cNvSpPr>
              <a:spLocks noChangeShapeType="1"/>
            </p:cNvSpPr>
            <p:nvPr/>
          </p:nvSpPr>
          <p:spPr bwMode="auto">
            <a:xfrm>
              <a:off x="1776" y="720"/>
              <a:ext cx="2" cy="76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39" name="AutoShape 24"/>
            <p:cNvSpPr>
              <a:spLocks noChangeArrowheads="1"/>
            </p:cNvSpPr>
            <p:nvPr/>
          </p:nvSpPr>
          <p:spPr bwMode="auto">
            <a:xfrm>
              <a:off x="511" y="1480"/>
              <a:ext cx="2462" cy="752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expr</a:t>
              </a:r>
            </a:p>
          </p:txBody>
        </p:sp>
        <p:sp>
          <p:nvSpPr>
            <p:cNvPr id="48140" name="Line 25"/>
            <p:cNvSpPr>
              <a:spLocks noChangeShapeType="1"/>
            </p:cNvSpPr>
            <p:nvPr/>
          </p:nvSpPr>
          <p:spPr bwMode="auto">
            <a:xfrm>
              <a:off x="1776" y="2232"/>
              <a:ext cx="2" cy="68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1" name="Text Box 26"/>
            <p:cNvSpPr>
              <a:spLocks noChangeArrowheads="1"/>
            </p:cNvSpPr>
            <p:nvPr/>
          </p:nvSpPr>
          <p:spPr bwMode="auto">
            <a:xfrm>
              <a:off x="721" y="2872"/>
              <a:ext cx="1862" cy="2095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/>
            </a:p>
          </p:txBody>
        </p:sp>
        <p:sp>
          <p:nvSpPr>
            <p:cNvPr id="48142" name="Line 27"/>
            <p:cNvSpPr>
              <a:spLocks noChangeShapeType="1"/>
            </p:cNvSpPr>
            <p:nvPr/>
          </p:nvSpPr>
          <p:spPr bwMode="auto">
            <a:xfrm flipH="1">
              <a:off x="0" y="5520"/>
              <a:ext cx="1775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3" name="Line 28"/>
            <p:cNvSpPr>
              <a:spLocks noChangeShapeType="1"/>
            </p:cNvSpPr>
            <p:nvPr/>
          </p:nvSpPr>
          <p:spPr bwMode="auto">
            <a:xfrm flipV="1">
              <a:off x="1" y="1054"/>
              <a:ext cx="2" cy="4465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4" name="Line 29"/>
            <p:cNvSpPr>
              <a:spLocks noChangeShapeType="1"/>
            </p:cNvSpPr>
            <p:nvPr/>
          </p:nvSpPr>
          <p:spPr bwMode="auto">
            <a:xfrm>
              <a:off x="1" y="1055"/>
              <a:ext cx="1775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5" name="Line 30"/>
            <p:cNvSpPr>
              <a:spLocks noChangeShapeType="1"/>
            </p:cNvSpPr>
            <p:nvPr/>
          </p:nvSpPr>
          <p:spPr bwMode="auto">
            <a:xfrm>
              <a:off x="2973" y="1830"/>
              <a:ext cx="690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6" name="Line 31"/>
            <p:cNvSpPr>
              <a:spLocks noChangeShapeType="1"/>
            </p:cNvSpPr>
            <p:nvPr/>
          </p:nvSpPr>
          <p:spPr bwMode="auto">
            <a:xfrm>
              <a:off x="1801" y="5880"/>
              <a:ext cx="2" cy="108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47" name="Text Box 32"/>
            <p:cNvSpPr>
              <a:spLocks noChangeArrowheads="1"/>
            </p:cNvSpPr>
            <p:nvPr/>
          </p:nvSpPr>
          <p:spPr bwMode="auto">
            <a:xfrm>
              <a:off x="2810" y="1126"/>
              <a:ext cx="1013" cy="557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/>
            </a:p>
          </p:txBody>
        </p:sp>
        <p:sp>
          <p:nvSpPr>
            <p:cNvPr id="48148" name="Text Box 33"/>
            <p:cNvSpPr>
              <a:spLocks noChangeArrowheads="1"/>
            </p:cNvSpPr>
            <p:nvPr/>
          </p:nvSpPr>
          <p:spPr bwMode="auto">
            <a:xfrm>
              <a:off x="1885" y="2207"/>
              <a:ext cx="1389" cy="558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/>
            </a:p>
          </p:txBody>
        </p:sp>
        <p:sp>
          <p:nvSpPr>
            <p:cNvPr id="48149" name="AutoShape 34"/>
            <p:cNvSpPr>
              <a:spLocks noChangeArrowheads="1"/>
            </p:cNvSpPr>
            <p:nvPr/>
          </p:nvSpPr>
          <p:spPr bwMode="auto">
            <a:xfrm>
              <a:off x="841" y="0"/>
              <a:ext cx="1800" cy="720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while</a:t>
              </a:r>
              <a:endParaRPr lang="zh-CN" altLang="en-US"/>
            </a:p>
          </p:txBody>
        </p:sp>
        <p:sp>
          <p:nvSpPr>
            <p:cNvPr id="48150" name="Line 35"/>
            <p:cNvSpPr>
              <a:spLocks noChangeShapeType="1"/>
            </p:cNvSpPr>
            <p:nvPr/>
          </p:nvSpPr>
          <p:spPr bwMode="auto">
            <a:xfrm>
              <a:off x="1801" y="4920"/>
              <a:ext cx="2" cy="60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1" name="Line 36"/>
            <p:cNvSpPr>
              <a:spLocks noChangeShapeType="1"/>
            </p:cNvSpPr>
            <p:nvPr/>
          </p:nvSpPr>
          <p:spPr bwMode="auto">
            <a:xfrm>
              <a:off x="3601" y="1800"/>
              <a:ext cx="2" cy="40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2" name="Line 37"/>
            <p:cNvSpPr>
              <a:spLocks noChangeShapeType="1"/>
            </p:cNvSpPr>
            <p:nvPr/>
          </p:nvSpPr>
          <p:spPr bwMode="auto">
            <a:xfrm flipH="1">
              <a:off x="1801" y="5880"/>
              <a:ext cx="1800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3" name="Line 38"/>
            <p:cNvSpPr>
              <a:spLocks noChangeShapeType="1"/>
            </p:cNvSpPr>
            <p:nvPr/>
          </p:nvSpPr>
          <p:spPr bwMode="auto">
            <a:xfrm flipH="1">
              <a:off x="1" y="3960"/>
              <a:ext cx="840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48154" name="Group 26"/>
          <p:cNvGrpSpPr>
            <a:grpSpLocks/>
          </p:cNvGrpSpPr>
          <p:nvPr/>
        </p:nvGrpSpPr>
        <p:grpSpPr bwMode="auto">
          <a:xfrm>
            <a:off x="3132138" y="2349500"/>
            <a:ext cx="2805112" cy="3587750"/>
            <a:chOff x="0" y="0"/>
            <a:chExt cx="4417" cy="5649"/>
          </a:xfrm>
        </p:grpSpPr>
        <p:sp>
          <p:nvSpPr>
            <p:cNvPr id="48155" name="Line 40"/>
            <p:cNvSpPr>
              <a:spLocks noChangeShapeType="1"/>
            </p:cNvSpPr>
            <p:nvPr/>
          </p:nvSpPr>
          <p:spPr bwMode="auto">
            <a:xfrm flipH="1">
              <a:off x="0" y="4278"/>
              <a:ext cx="129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6" name="Text Box 41"/>
            <p:cNvSpPr>
              <a:spLocks noChangeArrowheads="1"/>
            </p:cNvSpPr>
            <p:nvPr/>
          </p:nvSpPr>
          <p:spPr bwMode="auto">
            <a:xfrm>
              <a:off x="114" y="3591"/>
              <a:ext cx="1501" cy="557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/>
            </a:p>
          </p:txBody>
        </p:sp>
        <p:sp>
          <p:nvSpPr>
            <p:cNvPr id="48157" name="AutoShape 42"/>
            <p:cNvSpPr>
              <a:spLocks noChangeArrowheads="1"/>
            </p:cNvSpPr>
            <p:nvPr/>
          </p:nvSpPr>
          <p:spPr bwMode="auto">
            <a:xfrm>
              <a:off x="1558" y="0"/>
              <a:ext cx="1948" cy="713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do</a:t>
              </a:r>
              <a:endParaRPr lang="zh-CN" altLang="en-US"/>
            </a:p>
          </p:txBody>
        </p:sp>
        <p:sp>
          <p:nvSpPr>
            <p:cNvPr id="48158" name="Line 43"/>
            <p:cNvSpPr>
              <a:spLocks noChangeShapeType="1"/>
            </p:cNvSpPr>
            <p:nvPr/>
          </p:nvSpPr>
          <p:spPr bwMode="auto">
            <a:xfrm>
              <a:off x="2548" y="4659"/>
              <a:ext cx="3" cy="991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59" name="Line 44"/>
            <p:cNvSpPr>
              <a:spLocks noChangeShapeType="1"/>
            </p:cNvSpPr>
            <p:nvPr/>
          </p:nvSpPr>
          <p:spPr bwMode="auto">
            <a:xfrm>
              <a:off x="2494" y="673"/>
              <a:ext cx="2" cy="71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0" name="Text Box 45"/>
            <p:cNvSpPr>
              <a:spLocks noChangeArrowheads="1"/>
            </p:cNvSpPr>
            <p:nvPr/>
          </p:nvSpPr>
          <p:spPr bwMode="auto">
            <a:xfrm>
              <a:off x="1558" y="1289"/>
              <a:ext cx="2015" cy="2095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…...</a:t>
              </a:r>
              <a:endParaRPr lang="zh-CN" altLang="en-US"/>
            </a:p>
          </p:txBody>
        </p:sp>
        <p:sp>
          <p:nvSpPr>
            <p:cNvPr id="48161" name="Line 46"/>
            <p:cNvSpPr>
              <a:spLocks noChangeShapeType="1"/>
            </p:cNvSpPr>
            <p:nvPr/>
          </p:nvSpPr>
          <p:spPr bwMode="auto">
            <a:xfrm>
              <a:off x="2575" y="3342"/>
              <a:ext cx="3" cy="594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2" name="AutoShape 47"/>
            <p:cNvSpPr>
              <a:spLocks noChangeArrowheads="1"/>
            </p:cNvSpPr>
            <p:nvPr/>
          </p:nvSpPr>
          <p:spPr bwMode="auto">
            <a:xfrm>
              <a:off x="1298" y="3921"/>
              <a:ext cx="2665" cy="746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expr</a:t>
              </a:r>
              <a:endParaRPr lang="zh-CN" altLang="en-US"/>
            </a:p>
          </p:txBody>
        </p:sp>
        <p:sp>
          <p:nvSpPr>
            <p:cNvPr id="48163" name="Text Box 48"/>
            <p:cNvSpPr>
              <a:spLocks noChangeArrowheads="1"/>
            </p:cNvSpPr>
            <p:nvPr/>
          </p:nvSpPr>
          <p:spPr bwMode="auto">
            <a:xfrm>
              <a:off x="1249" y="4808"/>
              <a:ext cx="1173" cy="557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/>
            </a:p>
          </p:txBody>
        </p:sp>
        <p:sp>
          <p:nvSpPr>
            <p:cNvPr id="48164" name="Line 49"/>
            <p:cNvSpPr>
              <a:spLocks noChangeShapeType="1"/>
            </p:cNvSpPr>
            <p:nvPr/>
          </p:nvSpPr>
          <p:spPr bwMode="auto">
            <a:xfrm flipV="1">
              <a:off x="0" y="1038"/>
              <a:ext cx="2" cy="323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5" name="Line 50"/>
            <p:cNvSpPr>
              <a:spLocks noChangeShapeType="1"/>
            </p:cNvSpPr>
            <p:nvPr/>
          </p:nvSpPr>
          <p:spPr bwMode="auto">
            <a:xfrm>
              <a:off x="0" y="1039"/>
              <a:ext cx="2494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6" name="Text Box 51"/>
            <p:cNvSpPr>
              <a:spLocks noChangeArrowheads="1"/>
            </p:cNvSpPr>
            <p:nvPr/>
          </p:nvSpPr>
          <p:spPr bwMode="auto">
            <a:xfrm>
              <a:off x="3116" y="3666"/>
              <a:ext cx="1192" cy="557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while</a:t>
              </a:r>
            </a:p>
          </p:txBody>
        </p:sp>
        <p:sp>
          <p:nvSpPr>
            <p:cNvPr id="48167" name="Line 52"/>
            <p:cNvSpPr>
              <a:spLocks noChangeShapeType="1"/>
            </p:cNvSpPr>
            <p:nvPr/>
          </p:nvSpPr>
          <p:spPr bwMode="auto">
            <a:xfrm>
              <a:off x="3246" y="2376"/>
              <a:ext cx="1169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8" name="Line 53"/>
            <p:cNvSpPr>
              <a:spLocks noChangeShapeType="1"/>
            </p:cNvSpPr>
            <p:nvPr/>
          </p:nvSpPr>
          <p:spPr bwMode="auto">
            <a:xfrm>
              <a:off x="4415" y="2376"/>
              <a:ext cx="2" cy="118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69" name="Line 54"/>
            <p:cNvSpPr>
              <a:spLocks noChangeShapeType="1"/>
            </p:cNvSpPr>
            <p:nvPr/>
          </p:nvSpPr>
          <p:spPr bwMode="auto">
            <a:xfrm flipH="1">
              <a:off x="2597" y="3565"/>
              <a:ext cx="181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48170" name="Group 42"/>
          <p:cNvGrpSpPr>
            <a:grpSpLocks/>
          </p:cNvGrpSpPr>
          <p:nvPr/>
        </p:nvGrpSpPr>
        <p:grpSpPr bwMode="auto">
          <a:xfrm>
            <a:off x="107950" y="1123950"/>
            <a:ext cx="2590800" cy="5526088"/>
            <a:chOff x="0" y="0"/>
            <a:chExt cx="3741" cy="8702"/>
          </a:xfrm>
        </p:grpSpPr>
        <p:sp>
          <p:nvSpPr>
            <p:cNvPr id="48171" name="Line 56"/>
            <p:cNvSpPr>
              <a:spLocks noChangeShapeType="1"/>
            </p:cNvSpPr>
            <p:nvPr/>
          </p:nvSpPr>
          <p:spPr bwMode="auto">
            <a:xfrm>
              <a:off x="1562" y="8004"/>
              <a:ext cx="2" cy="69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2" name="AutoShape 57"/>
            <p:cNvSpPr>
              <a:spLocks noChangeArrowheads="1"/>
            </p:cNvSpPr>
            <p:nvPr/>
          </p:nvSpPr>
          <p:spPr bwMode="auto">
            <a:xfrm>
              <a:off x="304" y="2320"/>
              <a:ext cx="2460" cy="727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条件</a:t>
              </a:r>
              <a:endParaRPr lang="zh-CN" altLang="en-US"/>
            </a:p>
          </p:txBody>
        </p:sp>
        <p:sp>
          <p:nvSpPr>
            <p:cNvPr id="48173" name="Line 58"/>
            <p:cNvSpPr>
              <a:spLocks noChangeShapeType="1"/>
            </p:cNvSpPr>
            <p:nvPr/>
          </p:nvSpPr>
          <p:spPr bwMode="auto">
            <a:xfrm>
              <a:off x="1650" y="3047"/>
              <a:ext cx="3" cy="66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4" name="Text Box 59"/>
            <p:cNvSpPr>
              <a:spLocks noChangeArrowheads="1"/>
            </p:cNvSpPr>
            <p:nvPr/>
          </p:nvSpPr>
          <p:spPr bwMode="auto">
            <a:xfrm>
              <a:off x="669" y="3704"/>
              <a:ext cx="1732" cy="2026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…...</a:t>
              </a:r>
              <a:endParaRPr lang="zh-CN" altLang="en-US"/>
            </a:p>
          </p:txBody>
        </p:sp>
        <p:sp>
          <p:nvSpPr>
            <p:cNvPr id="48175" name="Line 60"/>
            <p:cNvSpPr>
              <a:spLocks noChangeShapeType="1"/>
            </p:cNvSpPr>
            <p:nvPr/>
          </p:nvSpPr>
          <p:spPr bwMode="auto">
            <a:xfrm>
              <a:off x="0" y="1974"/>
              <a:ext cx="17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6" name="Line 61"/>
            <p:cNvSpPr>
              <a:spLocks noChangeShapeType="1"/>
            </p:cNvSpPr>
            <p:nvPr/>
          </p:nvSpPr>
          <p:spPr bwMode="auto">
            <a:xfrm>
              <a:off x="2718" y="2658"/>
              <a:ext cx="68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77" name="Text Box 62"/>
            <p:cNvSpPr>
              <a:spLocks noChangeArrowheads="1"/>
            </p:cNvSpPr>
            <p:nvPr/>
          </p:nvSpPr>
          <p:spPr bwMode="auto">
            <a:xfrm>
              <a:off x="2659" y="1964"/>
              <a:ext cx="1083" cy="558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/>
            </a:p>
          </p:txBody>
        </p:sp>
        <p:sp>
          <p:nvSpPr>
            <p:cNvPr id="48178" name="Text Box 63"/>
            <p:cNvSpPr>
              <a:spLocks noChangeArrowheads="1"/>
            </p:cNvSpPr>
            <p:nvPr/>
          </p:nvSpPr>
          <p:spPr bwMode="auto">
            <a:xfrm>
              <a:off x="1814" y="2990"/>
              <a:ext cx="1360" cy="558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/>
            </a:p>
          </p:txBody>
        </p:sp>
        <p:sp>
          <p:nvSpPr>
            <p:cNvPr id="48179" name="AutoShape 64"/>
            <p:cNvSpPr>
              <a:spLocks noChangeArrowheads="1"/>
            </p:cNvSpPr>
            <p:nvPr/>
          </p:nvSpPr>
          <p:spPr bwMode="auto">
            <a:xfrm>
              <a:off x="797" y="0"/>
              <a:ext cx="1797" cy="580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for</a:t>
              </a:r>
              <a:endParaRPr lang="zh-CN" altLang="en-US"/>
            </a:p>
          </p:txBody>
        </p:sp>
        <p:sp>
          <p:nvSpPr>
            <p:cNvPr id="48180" name="Line 65"/>
            <p:cNvSpPr>
              <a:spLocks noChangeShapeType="1"/>
            </p:cNvSpPr>
            <p:nvPr/>
          </p:nvSpPr>
          <p:spPr bwMode="auto">
            <a:xfrm>
              <a:off x="1701" y="58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1" name="Text Box 66"/>
            <p:cNvSpPr>
              <a:spLocks noChangeArrowheads="1"/>
            </p:cNvSpPr>
            <p:nvPr/>
          </p:nvSpPr>
          <p:spPr bwMode="auto">
            <a:xfrm>
              <a:off x="920" y="1152"/>
              <a:ext cx="1621" cy="634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初值</a:t>
              </a:r>
              <a:endParaRPr lang="zh-CN" altLang="en-US"/>
            </a:p>
          </p:txBody>
        </p:sp>
        <p:sp>
          <p:nvSpPr>
            <p:cNvPr id="48182" name="Line 67"/>
            <p:cNvSpPr>
              <a:spLocks noChangeShapeType="1"/>
            </p:cNvSpPr>
            <p:nvPr/>
          </p:nvSpPr>
          <p:spPr bwMode="auto">
            <a:xfrm>
              <a:off x="1674" y="5686"/>
              <a:ext cx="2" cy="81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3" name="Text Box 68"/>
            <p:cNvSpPr>
              <a:spLocks noChangeArrowheads="1"/>
            </p:cNvSpPr>
            <p:nvPr/>
          </p:nvSpPr>
          <p:spPr bwMode="auto">
            <a:xfrm>
              <a:off x="781" y="6489"/>
              <a:ext cx="1620" cy="633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步进</a:t>
              </a:r>
              <a:endParaRPr lang="zh-CN" altLang="en-US"/>
            </a:p>
          </p:txBody>
        </p:sp>
        <p:sp>
          <p:nvSpPr>
            <p:cNvPr id="48184" name="Line 69"/>
            <p:cNvSpPr>
              <a:spLocks noChangeShapeType="1"/>
            </p:cNvSpPr>
            <p:nvPr/>
          </p:nvSpPr>
          <p:spPr bwMode="auto">
            <a:xfrm>
              <a:off x="1674" y="7076"/>
              <a:ext cx="2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5" name="Line 70"/>
            <p:cNvSpPr>
              <a:spLocks noChangeShapeType="1"/>
            </p:cNvSpPr>
            <p:nvPr/>
          </p:nvSpPr>
          <p:spPr bwMode="auto">
            <a:xfrm flipH="1">
              <a:off x="0" y="7656"/>
              <a:ext cx="16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6" name="Line 71"/>
            <p:cNvSpPr>
              <a:spLocks noChangeShapeType="1"/>
            </p:cNvSpPr>
            <p:nvPr/>
          </p:nvSpPr>
          <p:spPr bwMode="auto">
            <a:xfrm flipH="1">
              <a:off x="1541" y="8004"/>
              <a:ext cx="191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7" name="Line 72"/>
            <p:cNvSpPr>
              <a:spLocks noChangeShapeType="1"/>
            </p:cNvSpPr>
            <p:nvPr/>
          </p:nvSpPr>
          <p:spPr bwMode="auto">
            <a:xfrm>
              <a:off x="1701" y="174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8" name="Line 73"/>
            <p:cNvSpPr>
              <a:spLocks noChangeShapeType="1"/>
            </p:cNvSpPr>
            <p:nvPr/>
          </p:nvSpPr>
          <p:spPr bwMode="auto">
            <a:xfrm flipH="1">
              <a:off x="0" y="1974"/>
              <a:ext cx="2" cy="5684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89" name="Line 74"/>
            <p:cNvSpPr>
              <a:spLocks noChangeShapeType="1"/>
            </p:cNvSpPr>
            <p:nvPr/>
          </p:nvSpPr>
          <p:spPr bwMode="auto">
            <a:xfrm>
              <a:off x="3459" y="2668"/>
              <a:ext cx="3" cy="5336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90" name="Line 75"/>
            <p:cNvSpPr>
              <a:spLocks noChangeShapeType="1"/>
            </p:cNvSpPr>
            <p:nvPr/>
          </p:nvSpPr>
          <p:spPr bwMode="auto">
            <a:xfrm>
              <a:off x="2232" y="4758"/>
              <a:ext cx="781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91" name="Line 76"/>
            <p:cNvSpPr>
              <a:spLocks noChangeShapeType="1"/>
            </p:cNvSpPr>
            <p:nvPr/>
          </p:nvSpPr>
          <p:spPr bwMode="auto">
            <a:xfrm>
              <a:off x="3013" y="4758"/>
              <a:ext cx="2" cy="139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48192" name="Line 77"/>
            <p:cNvSpPr>
              <a:spLocks noChangeShapeType="1"/>
            </p:cNvSpPr>
            <p:nvPr/>
          </p:nvSpPr>
          <p:spPr bwMode="auto">
            <a:xfrm flipH="1">
              <a:off x="1673" y="6150"/>
              <a:ext cx="1339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915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49156" name="Text Box 2"/>
          <p:cNvSpPr>
            <a:spLocks noChangeArrowheads="1"/>
          </p:cNvSpPr>
          <p:nvPr/>
        </p:nvSpPr>
        <p:spPr bwMode="auto">
          <a:xfrm>
            <a:off x="912813" y="1466850"/>
            <a:ext cx="7678737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程序一：使用</a:t>
            </a:r>
            <a:r>
              <a:rPr 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continue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语句：</a:t>
            </a:r>
            <a:b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 (  )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{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n;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for (n=100; n&lt;=200; n++)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if (n%3= =0) 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能被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整除*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	           continue</a:t>
            </a:r>
            <a:r>
              <a:rPr lang="en-US" sz="2800" b="1" dirty="0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sz="2800" b="1" dirty="0">
              <a:solidFill>
                <a:srgbClr val="CC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("%d", n);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}</a:t>
            </a:r>
            <a:endParaRPr lang="zh-CN" altLang="en-US" dirty="0"/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571500" y="538163"/>
            <a:ext cx="85725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例: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编写程序,打印100~200中不能被3整除的数。</a:t>
            </a:r>
          </a:p>
        </p:txBody>
      </p:sp>
      <p:grpSp>
        <p:nvGrpSpPr>
          <p:cNvPr id="49158" name="Group 61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49159" name="Text Box 62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49160" name="Freeform 63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pic>
        <p:nvPicPr>
          <p:cNvPr id="49161" name="Picture 64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229225"/>
            <a:ext cx="122396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6364798" y="1354483"/>
            <a:ext cx="2590800" cy="4973607"/>
            <a:chOff x="0" y="0"/>
            <a:chExt cx="3741" cy="8702"/>
          </a:xfrm>
        </p:grpSpPr>
        <p:sp>
          <p:nvSpPr>
            <p:cNvPr id="11" name="Line 56"/>
            <p:cNvSpPr>
              <a:spLocks noChangeShapeType="1"/>
            </p:cNvSpPr>
            <p:nvPr/>
          </p:nvSpPr>
          <p:spPr bwMode="auto">
            <a:xfrm>
              <a:off x="1562" y="8004"/>
              <a:ext cx="2" cy="699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2" name="AutoShape 57"/>
            <p:cNvSpPr>
              <a:spLocks noChangeArrowheads="1"/>
            </p:cNvSpPr>
            <p:nvPr/>
          </p:nvSpPr>
          <p:spPr bwMode="auto">
            <a:xfrm>
              <a:off x="304" y="2320"/>
              <a:ext cx="2460" cy="727"/>
            </a:xfrm>
            <a:prstGeom prst="flowChartDecision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条件</a:t>
              </a:r>
              <a:endParaRPr lang="zh-CN" altLang="en-US"/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>
              <a:off x="1650" y="3047"/>
              <a:ext cx="3" cy="66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4" name="Text Box 59"/>
            <p:cNvSpPr>
              <a:spLocks noChangeArrowheads="1"/>
            </p:cNvSpPr>
            <p:nvPr/>
          </p:nvSpPr>
          <p:spPr bwMode="auto">
            <a:xfrm>
              <a:off x="669" y="3704"/>
              <a:ext cx="1732" cy="2026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……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continue;</a:t>
              </a:r>
              <a:endParaRPr lang="zh-CN" altLang="en-US" sz="20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…...</a:t>
              </a:r>
              <a:endParaRPr lang="zh-CN" altLang="en-US"/>
            </a:p>
          </p:txBody>
        </p:sp>
        <p:sp>
          <p:nvSpPr>
            <p:cNvPr id="15" name="Line 60"/>
            <p:cNvSpPr>
              <a:spLocks noChangeShapeType="1"/>
            </p:cNvSpPr>
            <p:nvPr/>
          </p:nvSpPr>
          <p:spPr bwMode="auto">
            <a:xfrm>
              <a:off x="0" y="1974"/>
              <a:ext cx="17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6" name="Line 61"/>
            <p:cNvSpPr>
              <a:spLocks noChangeShapeType="1"/>
            </p:cNvSpPr>
            <p:nvPr/>
          </p:nvSpPr>
          <p:spPr bwMode="auto">
            <a:xfrm>
              <a:off x="2718" y="2658"/>
              <a:ext cx="68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17" name="Text Box 62"/>
            <p:cNvSpPr>
              <a:spLocks noChangeArrowheads="1"/>
            </p:cNvSpPr>
            <p:nvPr/>
          </p:nvSpPr>
          <p:spPr bwMode="auto">
            <a:xfrm>
              <a:off x="2659" y="1964"/>
              <a:ext cx="1083" cy="558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(0)</a:t>
              </a:r>
              <a:endParaRPr lang="zh-CN" altLang="en-US" sz="1600"/>
            </a:p>
          </p:txBody>
        </p:sp>
        <p:sp>
          <p:nvSpPr>
            <p:cNvPr id="18" name="Text Box 63"/>
            <p:cNvSpPr>
              <a:spLocks noChangeArrowheads="1"/>
            </p:cNvSpPr>
            <p:nvPr/>
          </p:nvSpPr>
          <p:spPr bwMode="auto">
            <a:xfrm>
              <a:off x="1814" y="2990"/>
              <a:ext cx="1360" cy="558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(</a:t>
              </a:r>
              <a:r>
                <a:rPr lang="zh-CN" alt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非</a:t>
              </a:r>
              <a:r>
                <a:rPr lang="en-US" sz="16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0)</a:t>
              </a:r>
              <a:endParaRPr lang="zh-CN" altLang="en-US" sz="1600"/>
            </a:p>
          </p:txBody>
        </p:sp>
        <p:sp>
          <p:nvSpPr>
            <p:cNvPr id="19" name="AutoShape 64"/>
            <p:cNvSpPr>
              <a:spLocks noChangeArrowheads="1"/>
            </p:cNvSpPr>
            <p:nvPr/>
          </p:nvSpPr>
          <p:spPr bwMode="auto">
            <a:xfrm>
              <a:off x="797" y="0"/>
              <a:ext cx="1797" cy="580"/>
            </a:xfrm>
            <a:prstGeom prst="flowChartAlternateProcess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>
                  <a:solidFill>
                    <a:srgbClr val="40458C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for</a:t>
              </a:r>
              <a:endParaRPr lang="zh-CN" altLang="en-US" dirty="0"/>
            </a:p>
          </p:txBody>
        </p:sp>
        <p:sp>
          <p:nvSpPr>
            <p:cNvPr id="20" name="Line 65"/>
            <p:cNvSpPr>
              <a:spLocks noChangeShapeType="1"/>
            </p:cNvSpPr>
            <p:nvPr/>
          </p:nvSpPr>
          <p:spPr bwMode="auto">
            <a:xfrm>
              <a:off x="1701" y="58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1" name="Text Box 66"/>
            <p:cNvSpPr>
              <a:spLocks noChangeArrowheads="1"/>
            </p:cNvSpPr>
            <p:nvPr/>
          </p:nvSpPr>
          <p:spPr bwMode="auto">
            <a:xfrm>
              <a:off x="920" y="1152"/>
              <a:ext cx="1621" cy="634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初值</a:t>
              </a:r>
              <a:endParaRPr lang="zh-CN" altLang="en-US"/>
            </a:p>
          </p:txBody>
        </p:sp>
        <p:sp>
          <p:nvSpPr>
            <p:cNvPr id="22" name="Line 67"/>
            <p:cNvSpPr>
              <a:spLocks noChangeShapeType="1"/>
            </p:cNvSpPr>
            <p:nvPr/>
          </p:nvSpPr>
          <p:spPr bwMode="auto">
            <a:xfrm>
              <a:off x="1674" y="5686"/>
              <a:ext cx="2" cy="81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3" name="Text Box 68"/>
            <p:cNvSpPr>
              <a:spLocks noChangeArrowheads="1"/>
            </p:cNvSpPr>
            <p:nvPr/>
          </p:nvSpPr>
          <p:spPr bwMode="auto">
            <a:xfrm>
              <a:off x="781" y="6489"/>
              <a:ext cx="1620" cy="633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步进</a:t>
              </a:r>
              <a:endParaRPr lang="zh-CN" altLang="en-US"/>
            </a:p>
          </p:txBody>
        </p:sp>
        <p:sp>
          <p:nvSpPr>
            <p:cNvPr id="24" name="Line 69"/>
            <p:cNvSpPr>
              <a:spLocks noChangeShapeType="1"/>
            </p:cNvSpPr>
            <p:nvPr/>
          </p:nvSpPr>
          <p:spPr bwMode="auto">
            <a:xfrm>
              <a:off x="1674" y="7076"/>
              <a:ext cx="2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5" name="Line 70"/>
            <p:cNvSpPr>
              <a:spLocks noChangeShapeType="1"/>
            </p:cNvSpPr>
            <p:nvPr/>
          </p:nvSpPr>
          <p:spPr bwMode="auto">
            <a:xfrm flipH="1">
              <a:off x="0" y="7656"/>
              <a:ext cx="1674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6" name="Line 71"/>
            <p:cNvSpPr>
              <a:spLocks noChangeShapeType="1"/>
            </p:cNvSpPr>
            <p:nvPr/>
          </p:nvSpPr>
          <p:spPr bwMode="auto">
            <a:xfrm flipH="1">
              <a:off x="1541" y="8004"/>
              <a:ext cx="1918" cy="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7" name="Line 72"/>
            <p:cNvSpPr>
              <a:spLocks noChangeShapeType="1"/>
            </p:cNvSpPr>
            <p:nvPr/>
          </p:nvSpPr>
          <p:spPr bwMode="auto">
            <a:xfrm>
              <a:off x="1701" y="1740"/>
              <a:ext cx="3" cy="580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8" name="Line 73"/>
            <p:cNvSpPr>
              <a:spLocks noChangeShapeType="1"/>
            </p:cNvSpPr>
            <p:nvPr/>
          </p:nvSpPr>
          <p:spPr bwMode="auto">
            <a:xfrm flipH="1">
              <a:off x="0" y="1974"/>
              <a:ext cx="2" cy="5684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29" name="Line 74"/>
            <p:cNvSpPr>
              <a:spLocks noChangeShapeType="1"/>
            </p:cNvSpPr>
            <p:nvPr/>
          </p:nvSpPr>
          <p:spPr bwMode="auto">
            <a:xfrm>
              <a:off x="3459" y="2668"/>
              <a:ext cx="3" cy="5336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0" name="Line 75"/>
            <p:cNvSpPr>
              <a:spLocks noChangeShapeType="1"/>
            </p:cNvSpPr>
            <p:nvPr/>
          </p:nvSpPr>
          <p:spPr bwMode="auto">
            <a:xfrm>
              <a:off x="2232" y="4758"/>
              <a:ext cx="781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1" name="Line 76"/>
            <p:cNvSpPr>
              <a:spLocks noChangeShapeType="1"/>
            </p:cNvSpPr>
            <p:nvPr/>
          </p:nvSpPr>
          <p:spPr bwMode="auto">
            <a:xfrm>
              <a:off x="3013" y="4758"/>
              <a:ext cx="2" cy="1392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32" name="Line 77"/>
            <p:cNvSpPr>
              <a:spLocks noChangeShapeType="1"/>
            </p:cNvSpPr>
            <p:nvPr/>
          </p:nvSpPr>
          <p:spPr bwMode="auto">
            <a:xfrm flipH="1">
              <a:off x="1673" y="6150"/>
              <a:ext cx="1339" cy="3"/>
            </a:xfrm>
            <a:prstGeom prst="line">
              <a:avLst/>
            </a:prstGeom>
            <a:noFill/>
            <a:ln w="19050" cmpd="sng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ldLvl="0" autoUpdateAnimBg="0"/>
      <p:bldP spid="49157" grpId="0" build="p" bldLvl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0179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0180" name="Text Box 2"/>
          <p:cNvSpPr>
            <a:spLocks noChangeArrowheads="1"/>
          </p:cNvSpPr>
          <p:nvPr/>
        </p:nvSpPr>
        <p:spPr bwMode="auto">
          <a:xfrm>
            <a:off x="2400300" y="1390650"/>
            <a:ext cx="5715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#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include &lt;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n;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for (n=100; n&lt;200; n++)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if (n%3!=0)  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不能被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整除*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sz="2800" dirty="0" err="1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("%d", n);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612775" y="822325"/>
            <a:ext cx="5089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程序二：不用</a:t>
            </a:r>
            <a:r>
              <a:rPr 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continue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语句：</a:t>
            </a:r>
            <a:endParaRPr lang="zh-CN" altLang="en-US" sz="3200" b="1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50182" name="Group 4"/>
          <p:cNvGrpSpPr>
            <a:grpSpLocks/>
          </p:cNvGrpSpPr>
          <p:nvPr/>
        </p:nvGrpSpPr>
        <p:grpSpPr bwMode="auto">
          <a:xfrm>
            <a:off x="7543800" y="5181600"/>
            <a:ext cx="1292225" cy="1277938"/>
            <a:chOff x="0" y="0"/>
            <a:chExt cx="814" cy="805"/>
          </a:xfrm>
        </p:grpSpPr>
        <p:sp>
          <p:nvSpPr>
            <p:cNvPr id="50183" name="Freeform 5"/>
            <p:cNvSpPr>
              <a:spLocks noChangeArrowheads="1"/>
            </p:cNvSpPr>
            <p:nvPr/>
          </p:nvSpPr>
          <p:spPr bwMode="auto">
            <a:xfrm>
              <a:off x="332" y="77"/>
              <a:ext cx="296" cy="687"/>
            </a:xfrm>
            <a:custGeom>
              <a:avLst/>
              <a:gdLst>
                <a:gd name="T0" fmla="*/ 887 w 887"/>
                <a:gd name="T1" fmla="*/ 103 h 2060"/>
                <a:gd name="T2" fmla="*/ 714 w 887"/>
                <a:gd name="T3" fmla="*/ 0 h 2060"/>
                <a:gd name="T4" fmla="*/ 619 w 887"/>
                <a:gd name="T5" fmla="*/ 48 h 2060"/>
                <a:gd name="T6" fmla="*/ 493 w 887"/>
                <a:gd name="T7" fmla="*/ 170 h 2060"/>
                <a:gd name="T8" fmla="*/ 476 w 887"/>
                <a:gd name="T9" fmla="*/ 449 h 2060"/>
                <a:gd name="T10" fmla="*/ 426 w 887"/>
                <a:gd name="T11" fmla="*/ 523 h 2060"/>
                <a:gd name="T12" fmla="*/ 402 w 887"/>
                <a:gd name="T13" fmla="*/ 638 h 2060"/>
                <a:gd name="T14" fmla="*/ 311 w 887"/>
                <a:gd name="T15" fmla="*/ 778 h 2060"/>
                <a:gd name="T16" fmla="*/ 0 w 887"/>
                <a:gd name="T17" fmla="*/ 1477 h 2060"/>
                <a:gd name="T18" fmla="*/ 65 w 887"/>
                <a:gd name="T19" fmla="*/ 2019 h 2060"/>
                <a:gd name="T20" fmla="*/ 165 w 887"/>
                <a:gd name="T21" fmla="*/ 2028 h 2060"/>
                <a:gd name="T22" fmla="*/ 336 w 887"/>
                <a:gd name="T23" fmla="*/ 2060 h 2060"/>
                <a:gd name="T24" fmla="*/ 887 w 887"/>
                <a:gd name="T25" fmla="*/ 103 h 20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7"/>
                <a:gd name="T40" fmla="*/ 0 h 2060"/>
                <a:gd name="T41" fmla="*/ 887 w 887"/>
                <a:gd name="T42" fmla="*/ 2060 h 206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7" h="2060">
                  <a:moveTo>
                    <a:pt x="887" y="103"/>
                  </a:moveTo>
                  <a:lnTo>
                    <a:pt x="714" y="0"/>
                  </a:lnTo>
                  <a:lnTo>
                    <a:pt x="619" y="48"/>
                  </a:lnTo>
                  <a:lnTo>
                    <a:pt x="493" y="170"/>
                  </a:lnTo>
                  <a:lnTo>
                    <a:pt x="476" y="449"/>
                  </a:lnTo>
                  <a:lnTo>
                    <a:pt x="426" y="523"/>
                  </a:lnTo>
                  <a:lnTo>
                    <a:pt x="402" y="638"/>
                  </a:lnTo>
                  <a:lnTo>
                    <a:pt x="311" y="778"/>
                  </a:lnTo>
                  <a:lnTo>
                    <a:pt x="0" y="1477"/>
                  </a:lnTo>
                  <a:lnTo>
                    <a:pt x="65" y="2019"/>
                  </a:lnTo>
                  <a:lnTo>
                    <a:pt x="165" y="2028"/>
                  </a:lnTo>
                  <a:lnTo>
                    <a:pt x="336" y="2060"/>
                  </a:lnTo>
                  <a:lnTo>
                    <a:pt x="887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4" name="Freeform 6"/>
            <p:cNvSpPr>
              <a:spLocks noChangeArrowheads="1"/>
            </p:cNvSpPr>
            <p:nvPr/>
          </p:nvSpPr>
          <p:spPr bwMode="auto">
            <a:xfrm>
              <a:off x="0" y="0"/>
              <a:ext cx="814" cy="805"/>
            </a:xfrm>
            <a:custGeom>
              <a:avLst/>
              <a:gdLst>
                <a:gd name="T0" fmla="*/ 733 w 2444"/>
                <a:gd name="T1" fmla="*/ 1865 h 2417"/>
                <a:gd name="T2" fmla="*/ 648 w 2444"/>
                <a:gd name="T3" fmla="*/ 1647 h 2417"/>
                <a:gd name="T4" fmla="*/ 38 w 2444"/>
                <a:gd name="T5" fmla="*/ 1811 h 2417"/>
                <a:gd name="T6" fmla="*/ 199 w 2444"/>
                <a:gd name="T7" fmla="*/ 2074 h 2417"/>
                <a:gd name="T8" fmla="*/ 432 w 2444"/>
                <a:gd name="T9" fmla="*/ 2000 h 2417"/>
                <a:gd name="T10" fmla="*/ 396 w 2444"/>
                <a:gd name="T11" fmla="*/ 1876 h 2417"/>
                <a:gd name="T12" fmla="*/ 556 w 2444"/>
                <a:gd name="T13" fmla="*/ 2059 h 2417"/>
                <a:gd name="T14" fmla="*/ 494 w 2444"/>
                <a:gd name="T15" fmla="*/ 2309 h 2417"/>
                <a:gd name="T16" fmla="*/ 138 w 2444"/>
                <a:gd name="T17" fmla="*/ 2385 h 2417"/>
                <a:gd name="T18" fmla="*/ 391 w 2444"/>
                <a:gd name="T19" fmla="*/ 2387 h 2417"/>
                <a:gd name="T20" fmla="*/ 760 w 2444"/>
                <a:gd name="T21" fmla="*/ 2402 h 2417"/>
                <a:gd name="T22" fmla="*/ 979 w 2444"/>
                <a:gd name="T23" fmla="*/ 2296 h 2417"/>
                <a:gd name="T24" fmla="*/ 821 w 2444"/>
                <a:gd name="T25" fmla="*/ 2247 h 2417"/>
                <a:gd name="T26" fmla="*/ 1040 w 2444"/>
                <a:gd name="T27" fmla="*/ 2291 h 2417"/>
                <a:gd name="T28" fmla="*/ 1140 w 2444"/>
                <a:gd name="T29" fmla="*/ 2215 h 2417"/>
                <a:gd name="T30" fmla="*/ 1223 w 2444"/>
                <a:gd name="T31" fmla="*/ 2028 h 2417"/>
                <a:gd name="T32" fmla="*/ 1320 w 2444"/>
                <a:gd name="T33" fmla="*/ 1734 h 2417"/>
                <a:gd name="T34" fmla="*/ 1306 w 2444"/>
                <a:gd name="T35" fmla="*/ 1580 h 2417"/>
                <a:gd name="T36" fmla="*/ 1178 w 2444"/>
                <a:gd name="T37" fmla="*/ 1498 h 2417"/>
                <a:gd name="T38" fmla="*/ 1309 w 2444"/>
                <a:gd name="T39" fmla="*/ 1341 h 2417"/>
                <a:gd name="T40" fmla="*/ 1416 w 2444"/>
                <a:gd name="T41" fmla="*/ 1699 h 2417"/>
                <a:gd name="T42" fmla="*/ 1325 w 2444"/>
                <a:gd name="T43" fmla="*/ 2036 h 2417"/>
                <a:gd name="T44" fmla="*/ 1274 w 2444"/>
                <a:gd name="T45" fmla="*/ 2247 h 2417"/>
                <a:gd name="T46" fmla="*/ 1221 w 2444"/>
                <a:gd name="T47" fmla="*/ 2190 h 2417"/>
                <a:gd name="T48" fmla="*/ 1261 w 2444"/>
                <a:gd name="T49" fmla="*/ 2025 h 2417"/>
                <a:gd name="T50" fmla="*/ 1302 w 2444"/>
                <a:gd name="T51" fmla="*/ 2304 h 2417"/>
                <a:gd name="T52" fmla="*/ 1873 w 2444"/>
                <a:gd name="T53" fmla="*/ 2412 h 2417"/>
                <a:gd name="T54" fmla="*/ 2217 w 2444"/>
                <a:gd name="T55" fmla="*/ 1330 h 2417"/>
                <a:gd name="T56" fmla="*/ 2372 w 2444"/>
                <a:gd name="T57" fmla="*/ 587 h 2417"/>
                <a:gd name="T58" fmla="*/ 1883 w 2444"/>
                <a:gd name="T59" fmla="*/ 258 h 2417"/>
                <a:gd name="T60" fmla="*/ 1735 w 2444"/>
                <a:gd name="T61" fmla="*/ 224 h 2417"/>
                <a:gd name="T62" fmla="*/ 1589 w 2444"/>
                <a:gd name="T63" fmla="*/ 920 h 2417"/>
                <a:gd name="T64" fmla="*/ 1796 w 2444"/>
                <a:gd name="T65" fmla="*/ 313 h 2417"/>
                <a:gd name="T66" fmla="*/ 1592 w 2444"/>
                <a:gd name="T67" fmla="*/ 1061 h 2417"/>
                <a:gd name="T68" fmla="*/ 1424 w 2444"/>
                <a:gd name="T69" fmla="*/ 1140 h 2417"/>
                <a:gd name="T70" fmla="*/ 1499 w 2444"/>
                <a:gd name="T71" fmla="*/ 734 h 2417"/>
                <a:gd name="T72" fmla="*/ 1563 w 2444"/>
                <a:gd name="T73" fmla="*/ 445 h 2417"/>
                <a:gd name="T74" fmla="*/ 1506 w 2444"/>
                <a:gd name="T75" fmla="*/ 915 h 2417"/>
                <a:gd name="T76" fmla="*/ 1654 w 2444"/>
                <a:gd name="T77" fmla="*/ 345 h 2417"/>
                <a:gd name="T78" fmla="*/ 1517 w 2444"/>
                <a:gd name="T79" fmla="*/ 309 h 2417"/>
                <a:gd name="T80" fmla="*/ 1451 w 2444"/>
                <a:gd name="T81" fmla="*/ 682 h 2417"/>
                <a:gd name="T82" fmla="*/ 1242 w 2444"/>
                <a:gd name="T83" fmla="*/ 792 h 2417"/>
                <a:gd name="T84" fmla="*/ 1064 w 2444"/>
                <a:gd name="T85" fmla="*/ 620 h 2417"/>
                <a:gd name="T86" fmla="*/ 975 w 2444"/>
                <a:gd name="T87" fmla="*/ 271 h 2417"/>
                <a:gd name="T88" fmla="*/ 746 w 2444"/>
                <a:gd name="T89" fmla="*/ 53 h 2417"/>
                <a:gd name="T90" fmla="*/ 450 w 2444"/>
                <a:gd name="T91" fmla="*/ 4 h 2417"/>
                <a:gd name="T92" fmla="*/ 123 w 2444"/>
                <a:gd name="T93" fmla="*/ 107 h 2417"/>
                <a:gd name="T94" fmla="*/ 121 w 2444"/>
                <a:gd name="T95" fmla="*/ 199 h 2417"/>
                <a:gd name="T96" fmla="*/ 170 w 2444"/>
                <a:gd name="T97" fmla="*/ 179 h 2417"/>
                <a:gd name="T98" fmla="*/ 52 w 2444"/>
                <a:gd name="T99" fmla="*/ 379 h 2417"/>
                <a:gd name="T100" fmla="*/ 0 w 2444"/>
                <a:gd name="T101" fmla="*/ 656 h 2417"/>
                <a:gd name="T102" fmla="*/ 52 w 2444"/>
                <a:gd name="T103" fmla="*/ 862 h 2417"/>
                <a:gd name="T104" fmla="*/ 251 w 2444"/>
                <a:gd name="T105" fmla="*/ 1025 h 2417"/>
                <a:gd name="T106" fmla="*/ 266 w 2444"/>
                <a:gd name="T107" fmla="*/ 1200 h 2417"/>
                <a:gd name="T108" fmla="*/ 280 w 2444"/>
                <a:gd name="T109" fmla="*/ 1345 h 2417"/>
                <a:gd name="T110" fmla="*/ 695 w 2444"/>
                <a:gd name="T111" fmla="*/ 1511 h 2417"/>
                <a:gd name="T112" fmla="*/ 640 w 2444"/>
                <a:gd name="T113" fmla="*/ 1382 h 2417"/>
                <a:gd name="T114" fmla="*/ 879 w 2444"/>
                <a:gd name="T115" fmla="*/ 1223 h 2417"/>
                <a:gd name="T116" fmla="*/ 930 w 2444"/>
                <a:gd name="T117" fmla="*/ 1097 h 2417"/>
                <a:gd name="T118" fmla="*/ 921 w 2444"/>
                <a:gd name="T119" fmla="*/ 1231 h 241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44"/>
                <a:gd name="T181" fmla="*/ 0 h 2417"/>
                <a:gd name="T182" fmla="*/ 2444 w 2444"/>
                <a:gd name="T183" fmla="*/ 2417 h 241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44" h="2417">
                  <a:moveTo>
                    <a:pt x="824" y="1405"/>
                  </a:moveTo>
                  <a:lnTo>
                    <a:pt x="831" y="1406"/>
                  </a:lnTo>
                  <a:lnTo>
                    <a:pt x="839" y="1409"/>
                  </a:lnTo>
                  <a:lnTo>
                    <a:pt x="847" y="1413"/>
                  </a:lnTo>
                  <a:lnTo>
                    <a:pt x="853" y="1418"/>
                  </a:lnTo>
                  <a:lnTo>
                    <a:pt x="860" y="1423"/>
                  </a:lnTo>
                  <a:lnTo>
                    <a:pt x="866" y="1429"/>
                  </a:lnTo>
                  <a:lnTo>
                    <a:pt x="871" y="1437"/>
                  </a:lnTo>
                  <a:lnTo>
                    <a:pt x="875" y="1445"/>
                  </a:lnTo>
                  <a:lnTo>
                    <a:pt x="857" y="1493"/>
                  </a:lnTo>
                  <a:lnTo>
                    <a:pt x="835" y="1556"/>
                  </a:lnTo>
                  <a:lnTo>
                    <a:pt x="814" y="1626"/>
                  </a:lnTo>
                  <a:lnTo>
                    <a:pt x="791" y="1699"/>
                  </a:lnTo>
                  <a:lnTo>
                    <a:pt x="769" y="1767"/>
                  </a:lnTo>
                  <a:lnTo>
                    <a:pt x="750" y="1824"/>
                  </a:lnTo>
                  <a:lnTo>
                    <a:pt x="733" y="1865"/>
                  </a:lnTo>
                  <a:lnTo>
                    <a:pt x="720" y="1881"/>
                  </a:lnTo>
                  <a:lnTo>
                    <a:pt x="709" y="1881"/>
                  </a:lnTo>
                  <a:lnTo>
                    <a:pt x="701" y="1875"/>
                  </a:lnTo>
                  <a:lnTo>
                    <a:pt x="695" y="1865"/>
                  </a:lnTo>
                  <a:lnTo>
                    <a:pt x="688" y="1854"/>
                  </a:lnTo>
                  <a:lnTo>
                    <a:pt x="700" y="1826"/>
                  </a:lnTo>
                  <a:lnTo>
                    <a:pt x="700" y="1794"/>
                  </a:lnTo>
                  <a:lnTo>
                    <a:pt x="695" y="1762"/>
                  </a:lnTo>
                  <a:lnTo>
                    <a:pt x="688" y="1731"/>
                  </a:lnTo>
                  <a:lnTo>
                    <a:pt x="683" y="1717"/>
                  </a:lnTo>
                  <a:lnTo>
                    <a:pt x="678" y="1705"/>
                  </a:lnTo>
                  <a:lnTo>
                    <a:pt x="673" y="1692"/>
                  </a:lnTo>
                  <a:lnTo>
                    <a:pt x="669" y="1680"/>
                  </a:lnTo>
                  <a:lnTo>
                    <a:pt x="663" y="1669"/>
                  </a:lnTo>
                  <a:lnTo>
                    <a:pt x="656" y="1657"/>
                  </a:lnTo>
                  <a:lnTo>
                    <a:pt x="648" y="1647"/>
                  </a:lnTo>
                  <a:lnTo>
                    <a:pt x="638" y="1637"/>
                  </a:lnTo>
                  <a:lnTo>
                    <a:pt x="637" y="1630"/>
                  </a:lnTo>
                  <a:lnTo>
                    <a:pt x="641" y="1626"/>
                  </a:lnTo>
                  <a:lnTo>
                    <a:pt x="643" y="1623"/>
                  </a:lnTo>
                  <a:lnTo>
                    <a:pt x="641" y="1618"/>
                  </a:lnTo>
                  <a:lnTo>
                    <a:pt x="184" y="1533"/>
                  </a:lnTo>
                  <a:lnTo>
                    <a:pt x="153" y="1556"/>
                  </a:lnTo>
                  <a:lnTo>
                    <a:pt x="125" y="1583"/>
                  </a:lnTo>
                  <a:lnTo>
                    <a:pt x="102" y="1612"/>
                  </a:lnTo>
                  <a:lnTo>
                    <a:pt x="80" y="1644"/>
                  </a:lnTo>
                  <a:lnTo>
                    <a:pt x="61" y="1678"/>
                  </a:lnTo>
                  <a:lnTo>
                    <a:pt x="42" y="1712"/>
                  </a:lnTo>
                  <a:lnTo>
                    <a:pt x="25" y="1746"/>
                  </a:lnTo>
                  <a:lnTo>
                    <a:pt x="9" y="1778"/>
                  </a:lnTo>
                  <a:lnTo>
                    <a:pt x="21" y="1797"/>
                  </a:lnTo>
                  <a:lnTo>
                    <a:pt x="38" y="1811"/>
                  </a:lnTo>
                  <a:lnTo>
                    <a:pt x="56" y="1820"/>
                  </a:lnTo>
                  <a:lnTo>
                    <a:pt x="76" y="1826"/>
                  </a:lnTo>
                  <a:lnTo>
                    <a:pt x="97" y="1833"/>
                  </a:lnTo>
                  <a:lnTo>
                    <a:pt x="117" y="1840"/>
                  </a:lnTo>
                  <a:lnTo>
                    <a:pt x="135" y="1850"/>
                  </a:lnTo>
                  <a:lnTo>
                    <a:pt x="152" y="1865"/>
                  </a:lnTo>
                  <a:lnTo>
                    <a:pt x="160" y="1886"/>
                  </a:lnTo>
                  <a:lnTo>
                    <a:pt x="170" y="1906"/>
                  </a:lnTo>
                  <a:lnTo>
                    <a:pt x="183" y="1925"/>
                  </a:lnTo>
                  <a:lnTo>
                    <a:pt x="197" y="1944"/>
                  </a:lnTo>
                  <a:lnTo>
                    <a:pt x="210" y="1963"/>
                  </a:lnTo>
                  <a:lnTo>
                    <a:pt x="220" y="1984"/>
                  </a:lnTo>
                  <a:lnTo>
                    <a:pt x="226" y="2007"/>
                  </a:lnTo>
                  <a:lnTo>
                    <a:pt x="226" y="2032"/>
                  </a:lnTo>
                  <a:lnTo>
                    <a:pt x="212" y="2053"/>
                  </a:lnTo>
                  <a:lnTo>
                    <a:pt x="199" y="2074"/>
                  </a:lnTo>
                  <a:lnTo>
                    <a:pt x="187" y="2097"/>
                  </a:lnTo>
                  <a:lnTo>
                    <a:pt x="175" y="2121"/>
                  </a:lnTo>
                  <a:lnTo>
                    <a:pt x="166" y="2146"/>
                  </a:lnTo>
                  <a:lnTo>
                    <a:pt x="161" y="2170"/>
                  </a:lnTo>
                  <a:lnTo>
                    <a:pt x="158" y="2196"/>
                  </a:lnTo>
                  <a:lnTo>
                    <a:pt x="160" y="2222"/>
                  </a:lnTo>
                  <a:lnTo>
                    <a:pt x="453" y="2133"/>
                  </a:lnTo>
                  <a:lnTo>
                    <a:pt x="442" y="2118"/>
                  </a:lnTo>
                  <a:lnTo>
                    <a:pt x="441" y="2103"/>
                  </a:lnTo>
                  <a:lnTo>
                    <a:pt x="444" y="2087"/>
                  </a:lnTo>
                  <a:lnTo>
                    <a:pt x="449" y="2072"/>
                  </a:lnTo>
                  <a:lnTo>
                    <a:pt x="454" y="2057"/>
                  </a:lnTo>
                  <a:lnTo>
                    <a:pt x="457" y="2041"/>
                  </a:lnTo>
                  <a:lnTo>
                    <a:pt x="453" y="2027"/>
                  </a:lnTo>
                  <a:lnTo>
                    <a:pt x="441" y="2012"/>
                  </a:lnTo>
                  <a:lnTo>
                    <a:pt x="432" y="2000"/>
                  </a:lnTo>
                  <a:lnTo>
                    <a:pt x="425" y="1987"/>
                  </a:lnTo>
                  <a:lnTo>
                    <a:pt x="418" y="1976"/>
                  </a:lnTo>
                  <a:lnTo>
                    <a:pt x="412" y="1964"/>
                  </a:lnTo>
                  <a:lnTo>
                    <a:pt x="405" y="1953"/>
                  </a:lnTo>
                  <a:lnTo>
                    <a:pt x="398" y="1941"/>
                  </a:lnTo>
                  <a:lnTo>
                    <a:pt x="390" y="1931"/>
                  </a:lnTo>
                  <a:lnTo>
                    <a:pt x="380" y="1921"/>
                  </a:lnTo>
                  <a:lnTo>
                    <a:pt x="380" y="1920"/>
                  </a:lnTo>
                  <a:lnTo>
                    <a:pt x="376" y="1916"/>
                  </a:lnTo>
                  <a:lnTo>
                    <a:pt x="372" y="1909"/>
                  </a:lnTo>
                  <a:lnTo>
                    <a:pt x="367" y="1903"/>
                  </a:lnTo>
                  <a:lnTo>
                    <a:pt x="364" y="1894"/>
                  </a:lnTo>
                  <a:lnTo>
                    <a:pt x="364" y="1886"/>
                  </a:lnTo>
                  <a:lnTo>
                    <a:pt x="370" y="1877"/>
                  </a:lnTo>
                  <a:lnTo>
                    <a:pt x="380" y="1870"/>
                  </a:lnTo>
                  <a:lnTo>
                    <a:pt x="396" y="1876"/>
                  </a:lnTo>
                  <a:lnTo>
                    <a:pt x="414" y="1882"/>
                  </a:lnTo>
                  <a:lnTo>
                    <a:pt x="431" y="1888"/>
                  </a:lnTo>
                  <a:lnTo>
                    <a:pt x="448" y="1891"/>
                  </a:lnTo>
                  <a:lnTo>
                    <a:pt x="464" y="1895"/>
                  </a:lnTo>
                  <a:lnTo>
                    <a:pt x="481" y="1898"/>
                  </a:lnTo>
                  <a:lnTo>
                    <a:pt x="497" y="1899"/>
                  </a:lnTo>
                  <a:lnTo>
                    <a:pt x="513" y="1899"/>
                  </a:lnTo>
                  <a:lnTo>
                    <a:pt x="524" y="1913"/>
                  </a:lnTo>
                  <a:lnTo>
                    <a:pt x="524" y="1934"/>
                  </a:lnTo>
                  <a:lnTo>
                    <a:pt x="522" y="1955"/>
                  </a:lnTo>
                  <a:lnTo>
                    <a:pt x="524" y="1977"/>
                  </a:lnTo>
                  <a:lnTo>
                    <a:pt x="536" y="1990"/>
                  </a:lnTo>
                  <a:lnTo>
                    <a:pt x="545" y="2004"/>
                  </a:lnTo>
                  <a:lnTo>
                    <a:pt x="550" y="2022"/>
                  </a:lnTo>
                  <a:lnTo>
                    <a:pt x="554" y="2040"/>
                  </a:lnTo>
                  <a:lnTo>
                    <a:pt x="556" y="2059"/>
                  </a:lnTo>
                  <a:lnTo>
                    <a:pt x="559" y="2078"/>
                  </a:lnTo>
                  <a:lnTo>
                    <a:pt x="563" y="2097"/>
                  </a:lnTo>
                  <a:lnTo>
                    <a:pt x="569" y="2114"/>
                  </a:lnTo>
                  <a:lnTo>
                    <a:pt x="563" y="2135"/>
                  </a:lnTo>
                  <a:lnTo>
                    <a:pt x="556" y="2155"/>
                  </a:lnTo>
                  <a:lnTo>
                    <a:pt x="549" y="2176"/>
                  </a:lnTo>
                  <a:lnTo>
                    <a:pt x="544" y="2196"/>
                  </a:lnTo>
                  <a:lnTo>
                    <a:pt x="538" y="2217"/>
                  </a:lnTo>
                  <a:lnTo>
                    <a:pt x="537" y="2238"/>
                  </a:lnTo>
                  <a:lnTo>
                    <a:pt x="537" y="2260"/>
                  </a:lnTo>
                  <a:lnTo>
                    <a:pt x="540" y="2284"/>
                  </a:lnTo>
                  <a:lnTo>
                    <a:pt x="535" y="2298"/>
                  </a:lnTo>
                  <a:lnTo>
                    <a:pt x="531" y="2316"/>
                  </a:lnTo>
                  <a:lnTo>
                    <a:pt x="522" y="2327"/>
                  </a:lnTo>
                  <a:lnTo>
                    <a:pt x="505" y="2319"/>
                  </a:lnTo>
                  <a:lnTo>
                    <a:pt x="494" y="2309"/>
                  </a:lnTo>
                  <a:lnTo>
                    <a:pt x="486" y="2296"/>
                  </a:lnTo>
                  <a:lnTo>
                    <a:pt x="481" y="2284"/>
                  </a:lnTo>
                  <a:lnTo>
                    <a:pt x="476" y="2274"/>
                  </a:lnTo>
                  <a:lnTo>
                    <a:pt x="468" y="2238"/>
                  </a:lnTo>
                  <a:lnTo>
                    <a:pt x="460" y="2201"/>
                  </a:lnTo>
                  <a:lnTo>
                    <a:pt x="454" y="2164"/>
                  </a:lnTo>
                  <a:lnTo>
                    <a:pt x="453" y="2133"/>
                  </a:lnTo>
                  <a:lnTo>
                    <a:pt x="160" y="2222"/>
                  </a:lnTo>
                  <a:lnTo>
                    <a:pt x="157" y="2227"/>
                  </a:lnTo>
                  <a:lnTo>
                    <a:pt x="153" y="2240"/>
                  </a:lnTo>
                  <a:lnTo>
                    <a:pt x="146" y="2260"/>
                  </a:lnTo>
                  <a:lnTo>
                    <a:pt x="139" y="2284"/>
                  </a:lnTo>
                  <a:lnTo>
                    <a:pt x="134" y="2310"/>
                  </a:lnTo>
                  <a:lnTo>
                    <a:pt x="130" y="2338"/>
                  </a:lnTo>
                  <a:lnTo>
                    <a:pt x="131" y="2364"/>
                  </a:lnTo>
                  <a:lnTo>
                    <a:pt x="138" y="2385"/>
                  </a:lnTo>
                  <a:lnTo>
                    <a:pt x="149" y="2388"/>
                  </a:lnTo>
                  <a:lnTo>
                    <a:pt x="162" y="2391"/>
                  </a:lnTo>
                  <a:lnTo>
                    <a:pt x="175" y="2392"/>
                  </a:lnTo>
                  <a:lnTo>
                    <a:pt x="189" y="2392"/>
                  </a:lnTo>
                  <a:lnTo>
                    <a:pt x="202" y="2392"/>
                  </a:lnTo>
                  <a:lnTo>
                    <a:pt x="216" y="2391"/>
                  </a:lnTo>
                  <a:lnTo>
                    <a:pt x="227" y="2388"/>
                  </a:lnTo>
                  <a:lnTo>
                    <a:pt x="239" y="2385"/>
                  </a:lnTo>
                  <a:lnTo>
                    <a:pt x="243" y="2385"/>
                  </a:lnTo>
                  <a:lnTo>
                    <a:pt x="252" y="2385"/>
                  </a:lnTo>
                  <a:lnTo>
                    <a:pt x="266" y="2385"/>
                  </a:lnTo>
                  <a:lnTo>
                    <a:pt x="285" y="2385"/>
                  </a:lnTo>
                  <a:lnTo>
                    <a:pt x="307" y="2385"/>
                  </a:lnTo>
                  <a:lnTo>
                    <a:pt x="334" y="2385"/>
                  </a:lnTo>
                  <a:lnTo>
                    <a:pt x="361" y="2387"/>
                  </a:lnTo>
                  <a:lnTo>
                    <a:pt x="391" y="2387"/>
                  </a:lnTo>
                  <a:lnTo>
                    <a:pt x="421" y="2387"/>
                  </a:lnTo>
                  <a:lnTo>
                    <a:pt x="451" y="2388"/>
                  </a:lnTo>
                  <a:lnTo>
                    <a:pt x="481" y="2388"/>
                  </a:lnTo>
                  <a:lnTo>
                    <a:pt x="510" y="2389"/>
                  </a:lnTo>
                  <a:lnTo>
                    <a:pt x="536" y="2391"/>
                  </a:lnTo>
                  <a:lnTo>
                    <a:pt x="560" y="2392"/>
                  </a:lnTo>
                  <a:lnTo>
                    <a:pt x="581" y="2393"/>
                  </a:lnTo>
                  <a:lnTo>
                    <a:pt x="596" y="2394"/>
                  </a:lnTo>
                  <a:lnTo>
                    <a:pt x="618" y="2398"/>
                  </a:lnTo>
                  <a:lnTo>
                    <a:pt x="638" y="2401"/>
                  </a:lnTo>
                  <a:lnTo>
                    <a:pt x="659" y="2402"/>
                  </a:lnTo>
                  <a:lnTo>
                    <a:pt x="679" y="2403"/>
                  </a:lnTo>
                  <a:lnTo>
                    <a:pt x="700" y="2403"/>
                  </a:lnTo>
                  <a:lnTo>
                    <a:pt x="720" y="2403"/>
                  </a:lnTo>
                  <a:lnTo>
                    <a:pt x="739" y="2403"/>
                  </a:lnTo>
                  <a:lnTo>
                    <a:pt x="760" y="2402"/>
                  </a:lnTo>
                  <a:lnTo>
                    <a:pt x="780" y="2402"/>
                  </a:lnTo>
                  <a:lnTo>
                    <a:pt x="801" y="2401"/>
                  </a:lnTo>
                  <a:lnTo>
                    <a:pt x="821" y="2401"/>
                  </a:lnTo>
                  <a:lnTo>
                    <a:pt x="843" y="2400"/>
                  </a:lnTo>
                  <a:lnTo>
                    <a:pt x="863" y="2400"/>
                  </a:lnTo>
                  <a:lnTo>
                    <a:pt x="885" y="2398"/>
                  </a:lnTo>
                  <a:lnTo>
                    <a:pt x="907" y="2398"/>
                  </a:lnTo>
                  <a:lnTo>
                    <a:pt x="930" y="2400"/>
                  </a:lnTo>
                  <a:lnTo>
                    <a:pt x="939" y="2387"/>
                  </a:lnTo>
                  <a:lnTo>
                    <a:pt x="949" y="2374"/>
                  </a:lnTo>
                  <a:lnTo>
                    <a:pt x="959" y="2361"/>
                  </a:lnTo>
                  <a:lnTo>
                    <a:pt x="970" y="2348"/>
                  </a:lnTo>
                  <a:lnTo>
                    <a:pt x="977" y="2336"/>
                  </a:lnTo>
                  <a:lnTo>
                    <a:pt x="981" y="2323"/>
                  </a:lnTo>
                  <a:lnTo>
                    <a:pt x="982" y="2310"/>
                  </a:lnTo>
                  <a:lnTo>
                    <a:pt x="979" y="2296"/>
                  </a:lnTo>
                  <a:lnTo>
                    <a:pt x="968" y="2283"/>
                  </a:lnTo>
                  <a:lnTo>
                    <a:pt x="959" y="2278"/>
                  </a:lnTo>
                  <a:lnTo>
                    <a:pt x="949" y="2278"/>
                  </a:lnTo>
                  <a:lnTo>
                    <a:pt x="940" y="2281"/>
                  </a:lnTo>
                  <a:lnTo>
                    <a:pt x="930" y="2286"/>
                  </a:lnTo>
                  <a:lnTo>
                    <a:pt x="920" y="2292"/>
                  </a:lnTo>
                  <a:lnTo>
                    <a:pt x="908" y="2297"/>
                  </a:lnTo>
                  <a:lnTo>
                    <a:pt x="895" y="2298"/>
                  </a:lnTo>
                  <a:lnTo>
                    <a:pt x="881" y="2297"/>
                  </a:lnTo>
                  <a:lnTo>
                    <a:pt x="871" y="2292"/>
                  </a:lnTo>
                  <a:lnTo>
                    <a:pt x="863" y="2284"/>
                  </a:lnTo>
                  <a:lnTo>
                    <a:pt x="857" y="2275"/>
                  </a:lnTo>
                  <a:lnTo>
                    <a:pt x="849" y="2266"/>
                  </a:lnTo>
                  <a:lnTo>
                    <a:pt x="843" y="2257"/>
                  </a:lnTo>
                  <a:lnTo>
                    <a:pt x="833" y="2251"/>
                  </a:lnTo>
                  <a:lnTo>
                    <a:pt x="821" y="2247"/>
                  </a:lnTo>
                  <a:lnTo>
                    <a:pt x="826" y="2242"/>
                  </a:lnTo>
                  <a:lnTo>
                    <a:pt x="831" y="2237"/>
                  </a:lnTo>
                  <a:lnTo>
                    <a:pt x="838" y="2232"/>
                  </a:lnTo>
                  <a:lnTo>
                    <a:pt x="844" y="2228"/>
                  </a:lnTo>
                  <a:lnTo>
                    <a:pt x="852" y="2225"/>
                  </a:lnTo>
                  <a:lnTo>
                    <a:pt x="860" y="2223"/>
                  </a:lnTo>
                  <a:lnTo>
                    <a:pt x="869" y="2220"/>
                  </a:lnTo>
                  <a:lnTo>
                    <a:pt x="878" y="2219"/>
                  </a:lnTo>
                  <a:lnTo>
                    <a:pt x="901" y="2225"/>
                  </a:lnTo>
                  <a:lnTo>
                    <a:pt x="925" y="2229"/>
                  </a:lnTo>
                  <a:lnTo>
                    <a:pt x="949" y="2233"/>
                  </a:lnTo>
                  <a:lnTo>
                    <a:pt x="974" y="2237"/>
                  </a:lnTo>
                  <a:lnTo>
                    <a:pt x="995" y="2243"/>
                  </a:lnTo>
                  <a:lnTo>
                    <a:pt x="1014" y="2254"/>
                  </a:lnTo>
                  <a:lnTo>
                    <a:pt x="1030" y="2269"/>
                  </a:lnTo>
                  <a:lnTo>
                    <a:pt x="1040" y="2291"/>
                  </a:lnTo>
                  <a:lnTo>
                    <a:pt x="1049" y="2278"/>
                  </a:lnTo>
                  <a:lnTo>
                    <a:pt x="1058" y="2272"/>
                  </a:lnTo>
                  <a:lnTo>
                    <a:pt x="1070" y="2268"/>
                  </a:lnTo>
                  <a:lnTo>
                    <a:pt x="1081" y="2266"/>
                  </a:lnTo>
                  <a:lnTo>
                    <a:pt x="1093" y="2268"/>
                  </a:lnTo>
                  <a:lnTo>
                    <a:pt x="1105" y="2268"/>
                  </a:lnTo>
                  <a:lnTo>
                    <a:pt x="1117" y="2266"/>
                  </a:lnTo>
                  <a:lnTo>
                    <a:pt x="1130" y="2264"/>
                  </a:lnTo>
                  <a:lnTo>
                    <a:pt x="1132" y="2250"/>
                  </a:lnTo>
                  <a:lnTo>
                    <a:pt x="1126" y="2240"/>
                  </a:lnTo>
                  <a:lnTo>
                    <a:pt x="1118" y="2231"/>
                  </a:lnTo>
                  <a:lnTo>
                    <a:pt x="1114" y="2219"/>
                  </a:lnTo>
                  <a:lnTo>
                    <a:pt x="1121" y="2215"/>
                  </a:lnTo>
                  <a:lnTo>
                    <a:pt x="1127" y="2211"/>
                  </a:lnTo>
                  <a:lnTo>
                    <a:pt x="1134" y="2211"/>
                  </a:lnTo>
                  <a:lnTo>
                    <a:pt x="1140" y="2215"/>
                  </a:lnTo>
                  <a:lnTo>
                    <a:pt x="1153" y="2210"/>
                  </a:lnTo>
                  <a:lnTo>
                    <a:pt x="1162" y="2202"/>
                  </a:lnTo>
                  <a:lnTo>
                    <a:pt x="1165" y="2193"/>
                  </a:lnTo>
                  <a:lnTo>
                    <a:pt x="1167" y="2182"/>
                  </a:lnTo>
                  <a:lnTo>
                    <a:pt x="1168" y="2169"/>
                  </a:lnTo>
                  <a:lnTo>
                    <a:pt x="1168" y="2158"/>
                  </a:lnTo>
                  <a:lnTo>
                    <a:pt x="1171" y="2146"/>
                  </a:lnTo>
                  <a:lnTo>
                    <a:pt x="1176" y="2136"/>
                  </a:lnTo>
                  <a:lnTo>
                    <a:pt x="1182" y="2129"/>
                  </a:lnTo>
                  <a:lnTo>
                    <a:pt x="1189" y="2124"/>
                  </a:lnTo>
                  <a:lnTo>
                    <a:pt x="1192" y="2118"/>
                  </a:lnTo>
                  <a:lnTo>
                    <a:pt x="1191" y="2106"/>
                  </a:lnTo>
                  <a:lnTo>
                    <a:pt x="1199" y="2086"/>
                  </a:lnTo>
                  <a:lnTo>
                    <a:pt x="1206" y="2067"/>
                  </a:lnTo>
                  <a:lnTo>
                    <a:pt x="1214" y="2048"/>
                  </a:lnTo>
                  <a:lnTo>
                    <a:pt x="1223" y="2028"/>
                  </a:lnTo>
                  <a:lnTo>
                    <a:pt x="1231" y="2010"/>
                  </a:lnTo>
                  <a:lnTo>
                    <a:pt x="1241" y="1991"/>
                  </a:lnTo>
                  <a:lnTo>
                    <a:pt x="1251" y="1972"/>
                  </a:lnTo>
                  <a:lnTo>
                    <a:pt x="1261" y="1953"/>
                  </a:lnTo>
                  <a:lnTo>
                    <a:pt x="1260" y="1935"/>
                  </a:lnTo>
                  <a:lnTo>
                    <a:pt x="1263" y="1920"/>
                  </a:lnTo>
                  <a:lnTo>
                    <a:pt x="1265" y="1904"/>
                  </a:lnTo>
                  <a:lnTo>
                    <a:pt x="1270" y="1890"/>
                  </a:lnTo>
                  <a:lnTo>
                    <a:pt x="1276" y="1876"/>
                  </a:lnTo>
                  <a:lnTo>
                    <a:pt x="1282" y="1863"/>
                  </a:lnTo>
                  <a:lnTo>
                    <a:pt x="1290" y="1850"/>
                  </a:lnTo>
                  <a:lnTo>
                    <a:pt x="1296" y="1838"/>
                  </a:lnTo>
                  <a:lnTo>
                    <a:pt x="1302" y="1811"/>
                  </a:lnTo>
                  <a:lnTo>
                    <a:pt x="1310" y="1785"/>
                  </a:lnTo>
                  <a:lnTo>
                    <a:pt x="1318" y="1760"/>
                  </a:lnTo>
                  <a:lnTo>
                    <a:pt x="1320" y="1734"/>
                  </a:lnTo>
                  <a:lnTo>
                    <a:pt x="1315" y="1730"/>
                  </a:lnTo>
                  <a:lnTo>
                    <a:pt x="1309" y="1730"/>
                  </a:lnTo>
                  <a:lnTo>
                    <a:pt x="1304" y="1731"/>
                  </a:lnTo>
                  <a:lnTo>
                    <a:pt x="1297" y="1733"/>
                  </a:lnTo>
                  <a:lnTo>
                    <a:pt x="1292" y="1734"/>
                  </a:lnTo>
                  <a:lnTo>
                    <a:pt x="1287" y="1734"/>
                  </a:lnTo>
                  <a:lnTo>
                    <a:pt x="1282" y="1731"/>
                  </a:lnTo>
                  <a:lnTo>
                    <a:pt x="1278" y="1726"/>
                  </a:lnTo>
                  <a:lnTo>
                    <a:pt x="1277" y="1708"/>
                  </a:lnTo>
                  <a:lnTo>
                    <a:pt x="1282" y="1694"/>
                  </a:lnTo>
                  <a:lnTo>
                    <a:pt x="1288" y="1682"/>
                  </a:lnTo>
                  <a:lnTo>
                    <a:pt x="1293" y="1671"/>
                  </a:lnTo>
                  <a:lnTo>
                    <a:pt x="1295" y="1650"/>
                  </a:lnTo>
                  <a:lnTo>
                    <a:pt x="1300" y="1626"/>
                  </a:lnTo>
                  <a:lnTo>
                    <a:pt x="1306" y="1603"/>
                  </a:lnTo>
                  <a:lnTo>
                    <a:pt x="1306" y="1580"/>
                  </a:lnTo>
                  <a:lnTo>
                    <a:pt x="1297" y="1573"/>
                  </a:lnTo>
                  <a:lnTo>
                    <a:pt x="1288" y="1570"/>
                  </a:lnTo>
                  <a:lnTo>
                    <a:pt x="1279" y="1571"/>
                  </a:lnTo>
                  <a:lnTo>
                    <a:pt x="1270" y="1574"/>
                  </a:lnTo>
                  <a:lnTo>
                    <a:pt x="1260" y="1577"/>
                  </a:lnTo>
                  <a:lnTo>
                    <a:pt x="1250" y="1578"/>
                  </a:lnTo>
                  <a:lnTo>
                    <a:pt x="1238" y="1577"/>
                  </a:lnTo>
                  <a:lnTo>
                    <a:pt x="1227" y="1570"/>
                  </a:lnTo>
                  <a:lnTo>
                    <a:pt x="1218" y="1565"/>
                  </a:lnTo>
                  <a:lnTo>
                    <a:pt x="1208" y="1560"/>
                  </a:lnTo>
                  <a:lnTo>
                    <a:pt x="1196" y="1552"/>
                  </a:lnTo>
                  <a:lnTo>
                    <a:pt x="1185" y="1543"/>
                  </a:lnTo>
                  <a:lnTo>
                    <a:pt x="1176" y="1534"/>
                  </a:lnTo>
                  <a:lnTo>
                    <a:pt x="1171" y="1524"/>
                  </a:lnTo>
                  <a:lnTo>
                    <a:pt x="1171" y="1511"/>
                  </a:lnTo>
                  <a:lnTo>
                    <a:pt x="1178" y="1498"/>
                  </a:lnTo>
                  <a:lnTo>
                    <a:pt x="1177" y="1483"/>
                  </a:lnTo>
                  <a:lnTo>
                    <a:pt x="1181" y="1472"/>
                  </a:lnTo>
                  <a:lnTo>
                    <a:pt x="1187" y="1460"/>
                  </a:lnTo>
                  <a:lnTo>
                    <a:pt x="1196" y="1451"/>
                  </a:lnTo>
                  <a:lnTo>
                    <a:pt x="1205" y="1441"/>
                  </a:lnTo>
                  <a:lnTo>
                    <a:pt x="1213" y="1429"/>
                  </a:lnTo>
                  <a:lnTo>
                    <a:pt x="1218" y="1417"/>
                  </a:lnTo>
                  <a:lnTo>
                    <a:pt x="1218" y="1400"/>
                  </a:lnTo>
                  <a:lnTo>
                    <a:pt x="1228" y="1390"/>
                  </a:lnTo>
                  <a:lnTo>
                    <a:pt x="1237" y="1377"/>
                  </a:lnTo>
                  <a:lnTo>
                    <a:pt x="1246" y="1363"/>
                  </a:lnTo>
                  <a:lnTo>
                    <a:pt x="1256" y="1350"/>
                  </a:lnTo>
                  <a:lnTo>
                    <a:pt x="1267" y="1340"/>
                  </a:lnTo>
                  <a:lnTo>
                    <a:pt x="1278" y="1333"/>
                  </a:lnTo>
                  <a:lnTo>
                    <a:pt x="1292" y="1333"/>
                  </a:lnTo>
                  <a:lnTo>
                    <a:pt x="1309" y="1341"/>
                  </a:lnTo>
                  <a:lnTo>
                    <a:pt x="1301" y="1369"/>
                  </a:lnTo>
                  <a:lnTo>
                    <a:pt x="1295" y="1395"/>
                  </a:lnTo>
                  <a:lnTo>
                    <a:pt x="1288" y="1420"/>
                  </a:lnTo>
                  <a:lnTo>
                    <a:pt x="1281" y="1450"/>
                  </a:lnTo>
                  <a:lnTo>
                    <a:pt x="1287" y="1481"/>
                  </a:lnTo>
                  <a:lnTo>
                    <a:pt x="1296" y="1509"/>
                  </a:lnTo>
                  <a:lnTo>
                    <a:pt x="1310" y="1534"/>
                  </a:lnTo>
                  <a:lnTo>
                    <a:pt x="1328" y="1559"/>
                  </a:lnTo>
                  <a:lnTo>
                    <a:pt x="1348" y="1580"/>
                  </a:lnTo>
                  <a:lnTo>
                    <a:pt x="1373" y="1600"/>
                  </a:lnTo>
                  <a:lnTo>
                    <a:pt x="1400" y="1616"/>
                  </a:lnTo>
                  <a:lnTo>
                    <a:pt x="1429" y="1630"/>
                  </a:lnTo>
                  <a:lnTo>
                    <a:pt x="1433" y="1647"/>
                  </a:lnTo>
                  <a:lnTo>
                    <a:pt x="1433" y="1665"/>
                  </a:lnTo>
                  <a:lnTo>
                    <a:pt x="1427" y="1684"/>
                  </a:lnTo>
                  <a:lnTo>
                    <a:pt x="1416" y="1699"/>
                  </a:lnTo>
                  <a:lnTo>
                    <a:pt x="1407" y="1729"/>
                  </a:lnTo>
                  <a:lnTo>
                    <a:pt x="1400" y="1754"/>
                  </a:lnTo>
                  <a:lnTo>
                    <a:pt x="1392" y="1780"/>
                  </a:lnTo>
                  <a:lnTo>
                    <a:pt x="1384" y="1803"/>
                  </a:lnTo>
                  <a:lnTo>
                    <a:pt x="1378" y="1827"/>
                  </a:lnTo>
                  <a:lnTo>
                    <a:pt x="1372" y="1852"/>
                  </a:lnTo>
                  <a:lnTo>
                    <a:pt x="1366" y="1880"/>
                  </a:lnTo>
                  <a:lnTo>
                    <a:pt x="1360" y="1911"/>
                  </a:lnTo>
                  <a:lnTo>
                    <a:pt x="1351" y="1926"/>
                  </a:lnTo>
                  <a:lnTo>
                    <a:pt x="1345" y="1943"/>
                  </a:lnTo>
                  <a:lnTo>
                    <a:pt x="1341" y="1962"/>
                  </a:lnTo>
                  <a:lnTo>
                    <a:pt x="1341" y="1982"/>
                  </a:lnTo>
                  <a:lnTo>
                    <a:pt x="1331" y="1994"/>
                  </a:lnTo>
                  <a:lnTo>
                    <a:pt x="1325" y="2008"/>
                  </a:lnTo>
                  <a:lnTo>
                    <a:pt x="1324" y="2022"/>
                  </a:lnTo>
                  <a:lnTo>
                    <a:pt x="1325" y="2036"/>
                  </a:lnTo>
                  <a:lnTo>
                    <a:pt x="1325" y="2050"/>
                  </a:lnTo>
                  <a:lnTo>
                    <a:pt x="1324" y="2064"/>
                  </a:lnTo>
                  <a:lnTo>
                    <a:pt x="1318" y="2076"/>
                  </a:lnTo>
                  <a:lnTo>
                    <a:pt x="1306" y="2086"/>
                  </a:lnTo>
                  <a:lnTo>
                    <a:pt x="1302" y="2105"/>
                  </a:lnTo>
                  <a:lnTo>
                    <a:pt x="1296" y="2123"/>
                  </a:lnTo>
                  <a:lnTo>
                    <a:pt x="1287" y="2140"/>
                  </a:lnTo>
                  <a:lnTo>
                    <a:pt x="1279" y="2155"/>
                  </a:lnTo>
                  <a:lnTo>
                    <a:pt x="1270" y="2172"/>
                  </a:lnTo>
                  <a:lnTo>
                    <a:pt x="1263" y="2187"/>
                  </a:lnTo>
                  <a:lnTo>
                    <a:pt x="1258" y="2204"/>
                  </a:lnTo>
                  <a:lnTo>
                    <a:pt x="1254" y="2222"/>
                  </a:lnTo>
                  <a:lnTo>
                    <a:pt x="1258" y="2229"/>
                  </a:lnTo>
                  <a:lnTo>
                    <a:pt x="1263" y="2236"/>
                  </a:lnTo>
                  <a:lnTo>
                    <a:pt x="1268" y="2242"/>
                  </a:lnTo>
                  <a:lnTo>
                    <a:pt x="1274" y="2247"/>
                  </a:lnTo>
                  <a:lnTo>
                    <a:pt x="1281" y="2254"/>
                  </a:lnTo>
                  <a:lnTo>
                    <a:pt x="1287" y="2257"/>
                  </a:lnTo>
                  <a:lnTo>
                    <a:pt x="1293" y="2263"/>
                  </a:lnTo>
                  <a:lnTo>
                    <a:pt x="1299" y="2266"/>
                  </a:lnTo>
                  <a:lnTo>
                    <a:pt x="1290" y="2264"/>
                  </a:lnTo>
                  <a:lnTo>
                    <a:pt x="1279" y="2261"/>
                  </a:lnTo>
                  <a:lnTo>
                    <a:pt x="1269" y="2260"/>
                  </a:lnTo>
                  <a:lnTo>
                    <a:pt x="1259" y="2260"/>
                  </a:lnTo>
                  <a:lnTo>
                    <a:pt x="1249" y="2259"/>
                  </a:lnTo>
                  <a:lnTo>
                    <a:pt x="1238" y="2257"/>
                  </a:lnTo>
                  <a:lnTo>
                    <a:pt x="1229" y="2254"/>
                  </a:lnTo>
                  <a:lnTo>
                    <a:pt x="1221" y="2250"/>
                  </a:lnTo>
                  <a:lnTo>
                    <a:pt x="1214" y="2236"/>
                  </a:lnTo>
                  <a:lnTo>
                    <a:pt x="1215" y="2220"/>
                  </a:lnTo>
                  <a:lnTo>
                    <a:pt x="1219" y="2205"/>
                  </a:lnTo>
                  <a:lnTo>
                    <a:pt x="1221" y="2190"/>
                  </a:lnTo>
                  <a:lnTo>
                    <a:pt x="1235" y="2160"/>
                  </a:lnTo>
                  <a:lnTo>
                    <a:pt x="1246" y="2132"/>
                  </a:lnTo>
                  <a:lnTo>
                    <a:pt x="1255" y="2105"/>
                  </a:lnTo>
                  <a:lnTo>
                    <a:pt x="1264" y="2077"/>
                  </a:lnTo>
                  <a:lnTo>
                    <a:pt x="1273" y="2050"/>
                  </a:lnTo>
                  <a:lnTo>
                    <a:pt x="1282" y="2022"/>
                  </a:lnTo>
                  <a:lnTo>
                    <a:pt x="1293" y="1994"/>
                  </a:lnTo>
                  <a:lnTo>
                    <a:pt x="1306" y="1966"/>
                  </a:lnTo>
                  <a:lnTo>
                    <a:pt x="1308" y="1954"/>
                  </a:lnTo>
                  <a:lnTo>
                    <a:pt x="1308" y="1940"/>
                  </a:lnTo>
                  <a:lnTo>
                    <a:pt x="1302" y="1930"/>
                  </a:lnTo>
                  <a:lnTo>
                    <a:pt x="1291" y="1929"/>
                  </a:lnTo>
                  <a:lnTo>
                    <a:pt x="1276" y="1948"/>
                  </a:lnTo>
                  <a:lnTo>
                    <a:pt x="1272" y="1972"/>
                  </a:lnTo>
                  <a:lnTo>
                    <a:pt x="1269" y="1999"/>
                  </a:lnTo>
                  <a:lnTo>
                    <a:pt x="1261" y="2025"/>
                  </a:lnTo>
                  <a:lnTo>
                    <a:pt x="1253" y="2055"/>
                  </a:lnTo>
                  <a:lnTo>
                    <a:pt x="1242" y="2086"/>
                  </a:lnTo>
                  <a:lnTo>
                    <a:pt x="1231" y="2115"/>
                  </a:lnTo>
                  <a:lnTo>
                    <a:pt x="1218" y="2145"/>
                  </a:lnTo>
                  <a:lnTo>
                    <a:pt x="1204" y="2174"/>
                  </a:lnTo>
                  <a:lnTo>
                    <a:pt x="1189" y="2202"/>
                  </a:lnTo>
                  <a:lnTo>
                    <a:pt x="1174" y="2231"/>
                  </a:lnTo>
                  <a:lnTo>
                    <a:pt x="1162" y="2259"/>
                  </a:lnTo>
                  <a:lnTo>
                    <a:pt x="1167" y="2265"/>
                  </a:lnTo>
                  <a:lnTo>
                    <a:pt x="1172" y="2275"/>
                  </a:lnTo>
                  <a:lnTo>
                    <a:pt x="1178" y="2287"/>
                  </a:lnTo>
                  <a:lnTo>
                    <a:pt x="1189" y="2293"/>
                  </a:lnTo>
                  <a:lnTo>
                    <a:pt x="1208" y="2293"/>
                  </a:lnTo>
                  <a:lnTo>
                    <a:pt x="1235" y="2296"/>
                  </a:lnTo>
                  <a:lnTo>
                    <a:pt x="1265" y="2298"/>
                  </a:lnTo>
                  <a:lnTo>
                    <a:pt x="1302" y="2304"/>
                  </a:lnTo>
                  <a:lnTo>
                    <a:pt x="1342" y="2310"/>
                  </a:lnTo>
                  <a:lnTo>
                    <a:pt x="1386" y="2318"/>
                  </a:lnTo>
                  <a:lnTo>
                    <a:pt x="1430" y="2325"/>
                  </a:lnTo>
                  <a:lnTo>
                    <a:pt x="1476" y="2334"/>
                  </a:lnTo>
                  <a:lnTo>
                    <a:pt x="1523" y="2342"/>
                  </a:lnTo>
                  <a:lnTo>
                    <a:pt x="1570" y="2351"/>
                  </a:lnTo>
                  <a:lnTo>
                    <a:pt x="1615" y="2360"/>
                  </a:lnTo>
                  <a:lnTo>
                    <a:pt x="1657" y="2368"/>
                  </a:lnTo>
                  <a:lnTo>
                    <a:pt x="1697" y="2374"/>
                  </a:lnTo>
                  <a:lnTo>
                    <a:pt x="1732" y="2380"/>
                  </a:lnTo>
                  <a:lnTo>
                    <a:pt x="1762" y="2384"/>
                  </a:lnTo>
                  <a:lnTo>
                    <a:pt x="1787" y="2388"/>
                  </a:lnTo>
                  <a:lnTo>
                    <a:pt x="1808" y="2389"/>
                  </a:lnTo>
                  <a:lnTo>
                    <a:pt x="1830" y="2396"/>
                  </a:lnTo>
                  <a:lnTo>
                    <a:pt x="1851" y="2405"/>
                  </a:lnTo>
                  <a:lnTo>
                    <a:pt x="1873" y="2412"/>
                  </a:lnTo>
                  <a:lnTo>
                    <a:pt x="1892" y="2417"/>
                  </a:lnTo>
                  <a:lnTo>
                    <a:pt x="1910" y="2415"/>
                  </a:lnTo>
                  <a:lnTo>
                    <a:pt x="1926" y="2403"/>
                  </a:lnTo>
                  <a:lnTo>
                    <a:pt x="1936" y="2380"/>
                  </a:lnTo>
                  <a:lnTo>
                    <a:pt x="1932" y="2345"/>
                  </a:lnTo>
                  <a:lnTo>
                    <a:pt x="1937" y="2300"/>
                  </a:lnTo>
                  <a:lnTo>
                    <a:pt x="1944" y="2263"/>
                  </a:lnTo>
                  <a:lnTo>
                    <a:pt x="1947" y="2247"/>
                  </a:lnTo>
                  <a:lnTo>
                    <a:pt x="1970" y="2156"/>
                  </a:lnTo>
                  <a:lnTo>
                    <a:pt x="1999" y="2055"/>
                  </a:lnTo>
                  <a:lnTo>
                    <a:pt x="2031" y="1944"/>
                  </a:lnTo>
                  <a:lnTo>
                    <a:pt x="2065" y="1826"/>
                  </a:lnTo>
                  <a:lnTo>
                    <a:pt x="2102" y="1703"/>
                  </a:lnTo>
                  <a:lnTo>
                    <a:pt x="2141" y="1578"/>
                  </a:lnTo>
                  <a:lnTo>
                    <a:pt x="2179" y="1454"/>
                  </a:lnTo>
                  <a:lnTo>
                    <a:pt x="2217" y="1330"/>
                  </a:lnTo>
                  <a:lnTo>
                    <a:pt x="2256" y="1212"/>
                  </a:lnTo>
                  <a:lnTo>
                    <a:pt x="2293" y="1099"/>
                  </a:lnTo>
                  <a:lnTo>
                    <a:pt x="2327" y="995"/>
                  </a:lnTo>
                  <a:lnTo>
                    <a:pt x="2359" y="903"/>
                  </a:lnTo>
                  <a:lnTo>
                    <a:pt x="2386" y="824"/>
                  </a:lnTo>
                  <a:lnTo>
                    <a:pt x="2411" y="760"/>
                  </a:lnTo>
                  <a:lnTo>
                    <a:pt x="2429" y="714"/>
                  </a:lnTo>
                  <a:lnTo>
                    <a:pt x="2441" y="688"/>
                  </a:lnTo>
                  <a:lnTo>
                    <a:pt x="2444" y="669"/>
                  </a:lnTo>
                  <a:lnTo>
                    <a:pt x="2441" y="652"/>
                  </a:lnTo>
                  <a:lnTo>
                    <a:pt x="2434" y="638"/>
                  </a:lnTo>
                  <a:lnTo>
                    <a:pt x="2422" y="627"/>
                  </a:lnTo>
                  <a:lnTo>
                    <a:pt x="2409" y="617"/>
                  </a:lnTo>
                  <a:lnTo>
                    <a:pt x="2395" y="608"/>
                  </a:lnTo>
                  <a:lnTo>
                    <a:pt x="2382" y="597"/>
                  </a:lnTo>
                  <a:lnTo>
                    <a:pt x="2372" y="587"/>
                  </a:lnTo>
                  <a:lnTo>
                    <a:pt x="2345" y="573"/>
                  </a:lnTo>
                  <a:lnTo>
                    <a:pt x="2313" y="555"/>
                  </a:lnTo>
                  <a:lnTo>
                    <a:pt x="2279" y="536"/>
                  </a:lnTo>
                  <a:lnTo>
                    <a:pt x="2243" y="514"/>
                  </a:lnTo>
                  <a:lnTo>
                    <a:pt x="2203" y="490"/>
                  </a:lnTo>
                  <a:lnTo>
                    <a:pt x="2164" y="466"/>
                  </a:lnTo>
                  <a:lnTo>
                    <a:pt x="2124" y="441"/>
                  </a:lnTo>
                  <a:lnTo>
                    <a:pt x="2086" y="416"/>
                  </a:lnTo>
                  <a:lnTo>
                    <a:pt x="2047" y="390"/>
                  </a:lnTo>
                  <a:lnTo>
                    <a:pt x="2011" y="366"/>
                  </a:lnTo>
                  <a:lnTo>
                    <a:pt x="1978" y="343"/>
                  </a:lnTo>
                  <a:lnTo>
                    <a:pt x="1949" y="321"/>
                  </a:lnTo>
                  <a:lnTo>
                    <a:pt x="1924" y="302"/>
                  </a:lnTo>
                  <a:lnTo>
                    <a:pt x="1904" y="284"/>
                  </a:lnTo>
                  <a:lnTo>
                    <a:pt x="1891" y="270"/>
                  </a:lnTo>
                  <a:lnTo>
                    <a:pt x="1883" y="258"/>
                  </a:lnTo>
                  <a:lnTo>
                    <a:pt x="1873" y="253"/>
                  </a:lnTo>
                  <a:lnTo>
                    <a:pt x="1864" y="245"/>
                  </a:lnTo>
                  <a:lnTo>
                    <a:pt x="1857" y="238"/>
                  </a:lnTo>
                  <a:lnTo>
                    <a:pt x="1850" y="230"/>
                  </a:lnTo>
                  <a:lnTo>
                    <a:pt x="1844" y="224"/>
                  </a:lnTo>
                  <a:lnTo>
                    <a:pt x="1835" y="220"/>
                  </a:lnTo>
                  <a:lnTo>
                    <a:pt x="1825" y="217"/>
                  </a:lnTo>
                  <a:lnTo>
                    <a:pt x="1812" y="219"/>
                  </a:lnTo>
                  <a:lnTo>
                    <a:pt x="1805" y="229"/>
                  </a:lnTo>
                  <a:lnTo>
                    <a:pt x="1796" y="234"/>
                  </a:lnTo>
                  <a:lnTo>
                    <a:pt x="1787" y="235"/>
                  </a:lnTo>
                  <a:lnTo>
                    <a:pt x="1777" y="235"/>
                  </a:lnTo>
                  <a:lnTo>
                    <a:pt x="1766" y="233"/>
                  </a:lnTo>
                  <a:lnTo>
                    <a:pt x="1755" y="230"/>
                  </a:lnTo>
                  <a:lnTo>
                    <a:pt x="1745" y="226"/>
                  </a:lnTo>
                  <a:lnTo>
                    <a:pt x="1735" y="224"/>
                  </a:lnTo>
                  <a:lnTo>
                    <a:pt x="1721" y="233"/>
                  </a:lnTo>
                  <a:lnTo>
                    <a:pt x="1716" y="249"/>
                  </a:lnTo>
                  <a:lnTo>
                    <a:pt x="1714" y="266"/>
                  </a:lnTo>
                  <a:lnTo>
                    <a:pt x="1711" y="276"/>
                  </a:lnTo>
                  <a:lnTo>
                    <a:pt x="1704" y="324"/>
                  </a:lnTo>
                  <a:lnTo>
                    <a:pt x="1693" y="385"/>
                  </a:lnTo>
                  <a:lnTo>
                    <a:pt x="1677" y="457"/>
                  </a:lnTo>
                  <a:lnTo>
                    <a:pt x="1658" y="536"/>
                  </a:lnTo>
                  <a:lnTo>
                    <a:pt x="1639" y="618"/>
                  </a:lnTo>
                  <a:lnTo>
                    <a:pt x="1619" y="702"/>
                  </a:lnTo>
                  <a:lnTo>
                    <a:pt x="1599" y="784"/>
                  </a:lnTo>
                  <a:lnTo>
                    <a:pt x="1583" y="861"/>
                  </a:lnTo>
                  <a:lnTo>
                    <a:pt x="1581" y="879"/>
                  </a:lnTo>
                  <a:lnTo>
                    <a:pt x="1575" y="896"/>
                  </a:lnTo>
                  <a:lnTo>
                    <a:pt x="1575" y="911"/>
                  </a:lnTo>
                  <a:lnTo>
                    <a:pt x="1589" y="920"/>
                  </a:lnTo>
                  <a:lnTo>
                    <a:pt x="1602" y="897"/>
                  </a:lnTo>
                  <a:lnTo>
                    <a:pt x="1620" y="837"/>
                  </a:lnTo>
                  <a:lnTo>
                    <a:pt x="1642" y="751"/>
                  </a:lnTo>
                  <a:lnTo>
                    <a:pt x="1667" y="649"/>
                  </a:lnTo>
                  <a:lnTo>
                    <a:pt x="1693" y="544"/>
                  </a:lnTo>
                  <a:lnTo>
                    <a:pt x="1717" y="444"/>
                  </a:lnTo>
                  <a:lnTo>
                    <a:pt x="1739" y="362"/>
                  </a:lnTo>
                  <a:lnTo>
                    <a:pt x="1755" y="308"/>
                  </a:lnTo>
                  <a:lnTo>
                    <a:pt x="1759" y="304"/>
                  </a:lnTo>
                  <a:lnTo>
                    <a:pt x="1764" y="303"/>
                  </a:lnTo>
                  <a:lnTo>
                    <a:pt x="1770" y="302"/>
                  </a:lnTo>
                  <a:lnTo>
                    <a:pt x="1776" y="302"/>
                  </a:lnTo>
                  <a:lnTo>
                    <a:pt x="1782" y="303"/>
                  </a:lnTo>
                  <a:lnTo>
                    <a:pt x="1787" y="306"/>
                  </a:lnTo>
                  <a:lnTo>
                    <a:pt x="1793" y="309"/>
                  </a:lnTo>
                  <a:lnTo>
                    <a:pt x="1796" y="313"/>
                  </a:lnTo>
                  <a:lnTo>
                    <a:pt x="1786" y="372"/>
                  </a:lnTo>
                  <a:lnTo>
                    <a:pt x="1768" y="451"/>
                  </a:lnTo>
                  <a:lnTo>
                    <a:pt x="1745" y="544"/>
                  </a:lnTo>
                  <a:lnTo>
                    <a:pt x="1721" y="638"/>
                  </a:lnTo>
                  <a:lnTo>
                    <a:pt x="1694" y="729"/>
                  </a:lnTo>
                  <a:lnTo>
                    <a:pt x="1671" y="809"/>
                  </a:lnTo>
                  <a:lnTo>
                    <a:pt x="1651" y="866"/>
                  </a:lnTo>
                  <a:lnTo>
                    <a:pt x="1636" y="896"/>
                  </a:lnTo>
                  <a:lnTo>
                    <a:pt x="1629" y="916"/>
                  </a:lnTo>
                  <a:lnTo>
                    <a:pt x="1624" y="937"/>
                  </a:lnTo>
                  <a:lnTo>
                    <a:pt x="1620" y="958"/>
                  </a:lnTo>
                  <a:lnTo>
                    <a:pt x="1616" y="980"/>
                  </a:lnTo>
                  <a:lnTo>
                    <a:pt x="1611" y="1001"/>
                  </a:lnTo>
                  <a:lnTo>
                    <a:pt x="1607" y="1021"/>
                  </a:lnTo>
                  <a:lnTo>
                    <a:pt x="1601" y="1042"/>
                  </a:lnTo>
                  <a:lnTo>
                    <a:pt x="1592" y="1061"/>
                  </a:lnTo>
                  <a:lnTo>
                    <a:pt x="1590" y="1074"/>
                  </a:lnTo>
                  <a:lnTo>
                    <a:pt x="1587" y="1084"/>
                  </a:lnTo>
                  <a:lnTo>
                    <a:pt x="1580" y="1093"/>
                  </a:lnTo>
                  <a:lnTo>
                    <a:pt x="1571" y="1102"/>
                  </a:lnTo>
                  <a:lnTo>
                    <a:pt x="1561" y="1108"/>
                  </a:lnTo>
                  <a:lnTo>
                    <a:pt x="1551" y="1115"/>
                  </a:lnTo>
                  <a:lnTo>
                    <a:pt x="1540" y="1120"/>
                  </a:lnTo>
                  <a:lnTo>
                    <a:pt x="1530" y="1125"/>
                  </a:lnTo>
                  <a:lnTo>
                    <a:pt x="1519" y="1131"/>
                  </a:lnTo>
                  <a:lnTo>
                    <a:pt x="1506" y="1136"/>
                  </a:lnTo>
                  <a:lnTo>
                    <a:pt x="1492" y="1143"/>
                  </a:lnTo>
                  <a:lnTo>
                    <a:pt x="1478" y="1147"/>
                  </a:lnTo>
                  <a:lnTo>
                    <a:pt x="1462" y="1149"/>
                  </a:lnTo>
                  <a:lnTo>
                    <a:pt x="1448" y="1149"/>
                  </a:lnTo>
                  <a:lnTo>
                    <a:pt x="1436" y="1147"/>
                  </a:lnTo>
                  <a:lnTo>
                    <a:pt x="1424" y="1140"/>
                  </a:lnTo>
                  <a:lnTo>
                    <a:pt x="1421" y="1106"/>
                  </a:lnTo>
                  <a:lnTo>
                    <a:pt x="1424" y="1071"/>
                  </a:lnTo>
                  <a:lnTo>
                    <a:pt x="1433" y="1039"/>
                  </a:lnTo>
                  <a:lnTo>
                    <a:pt x="1447" y="1010"/>
                  </a:lnTo>
                  <a:lnTo>
                    <a:pt x="1448" y="952"/>
                  </a:lnTo>
                  <a:lnTo>
                    <a:pt x="1456" y="896"/>
                  </a:lnTo>
                  <a:lnTo>
                    <a:pt x="1464" y="838"/>
                  </a:lnTo>
                  <a:lnTo>
                    <a:pt x="1461" y="779"/>
                  </a:lnTo>
                  <a:lnTo>
                    <a:pt x="1464" y="782"/>
                  </a:lnTo>
                  <a:lnTo>
                    <a:pt x="1468" y="765"/>
                  </a:lnTo>
                  <a:lnTo>
                    <a:pt x="1469" y="750"/>
                  </a:lnTo>
                  <a:lnTo>
                    <a:pt x="1474" y="737"/>
                  </a:lnTo>
                  <a:lnTo>
                    <a:pt x="1484" y="725"/>
                  </a:lnTo>
                  <a:lnTo>
                    <a:pt x="1488" y="731"/>
                  </a:lnTo>
                  <a:lnTo>
                    <a:pt x="1493" y="733"/>
                  </a:lnTo>
                  <a:lnTo>
                    <a:pt x="1499" y="734"/>
                  </a:lnTo>
                  <a:lnTo>
                    <a:pt x="1506" y="733"/>
                  </a:lnTo>
                  <a:lnTo>
                    <a:pt x="1514" y="707"/>
                  </a:lnTo>
                  <a:lnTo>
                    <a:pt x="1517" y="684"/>
                  </a:lnTo>
                  <a:lnTo>
                    <a:pt x="1520" y="661"/>
                  </a:lnTo>
                  <a:lnTo>
                    <a:pt x="1528" y="636"/>
                  </a:lnTo>
                  <a:lnTo>
                    <a:pt x="1525" y="620"/>
                  </a:lnTo>
                  <a:lnTo>
                    <a:pt x="1526" y="605"/>
                  </a:lnTo>
                  <a:lnTo>
                    <a:pt x="1531" y="591"/>
                  </a:lnTo>
                  <a:lnTo>
                    <a:pt x="1537" y="577"/>
                  </a:lnTo>
                  <a:lnTo>
                    <a:pt x="1543" y="562"/>
                  </a:lnTo>
                  <a:lnTo>
                    <a:pt x="1548" y="546"/>
                  </a:lnTo>
                  <a:lnTo>
                    <a:pt x="1549" y="530"/>
                  </a:lnTo>
                  <a:lnTo>
                    <a:pt x="1548" y="510"/>
                  </a:lnTo>
                  <a:lnTo>
                    <a:pt x="1556" y="490"/>
                  </a:lnTo>
                  <a:lnTo>
                    <a:pt x="1561" y="468"/>
                  </a:lnTo>
                  <a:lnTo>
                    <a:pt x="1563" y="445"/>
                  </a:lnTo>
                  <a:lnTo>
                    <a:pt x="1567" y="423"/>
                  </a:lnTo>
                  <a:lnTo>
                    <a:pt x="1571" y="402"/>
                  </a:lnTo>
                  <a:lnTo>
                    <a:pt x="1576" y="382"/>
                  </a:lnTo>
                  <a:lnTo>
                    <a:pt x="1587" y="366"/>
                  </a:lnTo>
                  <a:lnTo>
                    <a:pt x="1602" y="352"/>
                  </a:lnTo>
                  <a:lnTo>
                    <a:pt x="1607" y="354"/>
                  </a:lnTo>
                  <a:lnTo>
                    <a:pt x="1612" y="356"/>
                  </a:lnTo>
                  <a:lnTo>
                    <a:pt x="1616" y="358"/>
                  </a:lnTo>
                  <a:lnTo>
                    <a:pt x="1619" y="362"/>
                  </a:lnTo>
                  <a:lnTo>
                    <a:pt x="1619" y="389"/>
                  </a:lnTo>
                  <a:lnTo>
                    <a:pt x="1610" y="450"/>
                  </a:lnTo>
                  <a:lnTo>
                    <a:pt x="1593" y="536"/>
                  </a:lnTo>
                  <a:lnTo>
                    <a:pt x="1571" y="635"/>
                  </a:lnTo>
                  <a:lnTo>
                    <a:pt x="1548" y="737"/>
                  </a:lnTo>
                  <a:lnTo>
                    <a:pt x="1525" y="834"/>
                  </a:lnTo>
                  <a:lnTo>
                    <a:pt x="1506" y="915"/>
                  </a:lnTo>
                  <a:lnTo>
                    <a:pt x="1493" y="970"/>
                  </a:lnTo>
                  <a:lnTo>
                    <a:pt x="1489" y="992"/>
                  </a:lnTo>
                  <a:lnTo>
                    <a:pt x="1485" y="1015"/>
                  </a:lnTo>
                  <a:lnTo>
                    <a:pt x="1483" y="1035"/>
                  </a:lnTo>
                  <a:lnTo>
                    <a:pt x="1485" y="1053"/>
                  </a:lnTo>
                  <a:lnTo>
                    <a:pt x="1492" y="1053"/>
                  </a:lnTo>
                  <a:lnTo>
                    <a:pt x="1498" y="1053"/>
                  </a:lnTo>
                  <a:lnTo>
                    <a:pt x="1503" y="1053"/>
                  </a:lnTo>
                  <a:lnTo>
                    <a:pt x="1508" y="1051"/>
                  </a:lnTo>
                  <a:lnTo>
                    <a:pt x="1525" y="975"/>
                  </a:lnTo>
                  <a:lnTo>
                    <a:pt x="1547" y="873"/>
                  </a:lnTo>
                  <a:lnTo>
                    <a:pt x="1572" y="756"/>
                  </a:lnTo>
                  <a:lnTo>
                    <a:pt x="1597" y="633"/>
                  </a:lnTo>
                  <a:lnTo>
                    <a:pt x="1621" y="517"/>
                  </a:lnTo>
                  <a:lnTo>
                    <a:pt x="1640" y="418"/>
                  </a:lnTo>
                  <a:lnTo>
                    <a:pt x="1654" y="345"/>
                  </a:lnTo>
                  <a:lnTo>
                    <a:pt x="1661" y="311"/>
                  </a:lnTo>
                  <a:lnTo>
                    <a:pt x="1659" y="300"/>
                  </a:lnTo>
                  <a:lnTo>
                    <a:pt x="1658" y="288"/>
                  </a:lnTo>
                  <a:lnTo>
                    <a:pt x="1653" y="279"/>
                  </a:lnTo>
                  <a:lnTo>
                    <a:pt x="1642" y="274"/>
                  </a:lnTo>
                  <a:lnTo>
                    <a:pt x="1627" y="279"/>
                  </a:lnTo>
                  <a:lnTo>
                    <a:pt x="1611" y="279"/>
                  </a:lnTo>
                  <a:lnTo>
                    <a:pt x="1593" y="277"/>
                  </a:lnTo>
                  <a:lnTo>
                    <a:pt x="1576" y="276"/>
                  </a:lnTo>
                  <a:lnTo>
                    <a:pt x="1562" y="277"/>
                  </a:lnTo>
                  <a:lnTo>
                    <a:pt x="1551" y="284"/>
                  </a:lnTo>
                  <a:lnTo>
                    <a:pt x="1543" y="297"/>
                  </a:lnTo>
                  <a:lnTo>
                    <a:pt x="1543" y="317"/>
                  </a:lnTo>
                  <a:lnTo>
                    <a:pt x="1535" y="315"/>
                  </a:lnTo>
                  <a:lnTo>
                    <a:pt x="1528" y="312"/>
                  </a:lnTo>
                  <a:lnTo>
                    <a:pt x="1517" y="309"/>
                  </a:lnTo>
                  <a:lnTo>
                    <a:pt x="1508" y="308"/>
                  </a:lnTo>
                  <a:lnTo>
                    <a:pt x="1499" y="307"/>
                  </a:lnTo>
                  <a:lnTo>
                    <a:pt x="1491" y="308"/>
                  </a:lnTo>
                  <a:lnTo>
                    <a:pt x="1483" y="312"/>
                  </a:lnTo>
                  <a:lnTo>
                    <a:pt x="1476" y="320"/>
                  </a:lnTo>
                  <a:lnTo>
                    <a:pt x="1469" y="339"/>
                  </a:lnTo>
                  <a:lnTo>
                    <a:pt x="1466" y="362"/>
                  </a:lnTo>
                  <a:lnTo>
                    <a:pt x="1469" y="385"/>
                  </a:lnTo>
                  <a:lnTo>
                    <a:pt x="1474" y="407"/>
                  </a:lnTo>
                  <a:lnTo>
                    <a:pt x="1466" y="462"/>
                  </a:lnTo>
                  <a:lnTo>
                    <a:pt x="1461" y="514"/>
                  </a:lnTo>
                  <a:lnTo>
                    <a:pt x="1457" y="568"/>
                  </a:lnTo>
                  <a:lnTo>
                    <a:pt x="1453" y="624"/>
                  </a:lnTo>
                  <a:lnTo>
                    <a:pt x="1455" y="641"/>
                  </a:lnTo>
                  <a:lnTo>
                    <a:pt x="1455" y="661"/>
                  </a:lnTo>
                  <a:lnTo>
                    <a:pt x="1451" y="682"/>
                  </a:lnTo>
                  <a:lnTo>
                    <a:pt x="1442" y="696"/>
                  </a:lnTo>
                  <a:lnTo>
                    <a:pt x="1436" y="711"/>
                  </a:lnTo>
                  <a:lnTo>
                    <a:pt x="1433" y="731"/>
                  </a:lnTo>
                  <a:lnTo>
                    <a:pt x="1433" y="750"/>
                  </a:lnTo>
                  <a:lnTo>
                    <a:pt x="1434" y="769"/>
                  </a:lnTo>
                  <a:lnTo>
                    <a:pt x="1433" y="787"/>
                  </a:lnTo>
                  <a:lnTo>
                    <a:pt x="1428" y="803"/>
                  </a:lnTo>
                  <a:lnTo>
                    <a:pt x="1418" y="815"/>
                  </a:lnTo>
                  <a:lnTo>
                    <a:pt x="1400" y="821"/>
                  </a:lnTo>
                  <a:lnTo>
                    <a:pt x="1383" y="816"/>
                  </a:lnTo>
                  <a:lnTo>
                    <a:pt x="1364" y="812"/>
                  </a:lnTo>
                  <a:lnTo>
                    <a:pt x="1342" y="809"/>
                  </a:lnTo>
                  <a:lnTo>
                    <a:pt x="1318" y="805"/>
                  </a:lnTo>
                  <a:lnTo>
                    <a:pt x="1293" y="800"/>
                  </a:lnTo>
                  <a:lnTo>
                    <a:pt x="1268" y="796"/>
                  </a:lnTo>
                  <a:lnTo>
                    <a:pt x="1242" y="792"/>
                  </a:lnTo>
                  <a:lnTo>
                    <a:pt x="1217" y="788"/>
                  </a:lnTo>
                  <a:lnTo>
                    <a:pt x="1192" y="784"/>
                  </a:lnTo>
                  <a:lnTo>
                    <a:pt x="1168" y="780"/>
                  </a:lnTo>
                  <a:lnTo>
                    <a:pt x="1146" y="777"/>
                  </a:lnTo>
                  <a:lnTo>
                    <a:pt x="1126" y="773"/>
                  </a:lnTo>
                  <a:lnTo>
                    <a:pt x="1108" y="769"/>
                  </a:lnTo>
                  <a:lnTo>
                    <a:pt x="1094" y="765"/>
                  </a:lnTo>
                  <a:lnTo>
                    <a:pt x="1082" y="761"/>
                  </a:lnTo>
                  <a:lnTo>
                    <a:pt x="1075" y="757"/>
                  </a:lnTo>
                  <a:lnTo>
                    <a:pt x="1068" y="747"/>
                  </a:lnTo>
                  <a:lnTo>
                    <a:pt x="1062" y="736"/>
                  </a:lnTo>
                  <a:lnTo>
                    <a:pt x="1059" y="723"/>
                  </a:lnTo>
                  <a:lnTo>
                    <a:pt x="1066" y="710"/>
                  </a:lnTo>
                  <a:lnTo>
                    <a:pt x="1066" y="684"/>
                  </a:lnTo>
                  <a:lnTo>
                    <a:pt x="1066" y="652"/>
                  </a:lnTo>
                  <a:lnTo>
                    <a:pt x="1064" y="620"/>
                  </a:lnTo>
                  <a:lnTo>
                    <a:pt x="1058" y="592"/>
                  </a:lnTo>
                  <a:lnTo>
                    <a:pt x="1055" y="573"/>
                  </a:lnTo>
                  <a:lnTo>
                    <a:pt x="1049" y="555"/>
                  </a:lnTo>
                  <a:lnTo>
                    <a:pt x="1041" y="536"/>
                  </a:lnTo>
                  <a:lnTo>
                    <a:pt x="1032" y="518"/>
                  </a:lnTo>
                  <a:lnTo>
                    <a:pt x="1025" y="499"/>
                  </a:lnTo>
                  <a:lnTo>
                    <a:pt x="1018" y="480"/>
                  </a:lnTo>
                  <a:lnTo>
                    <a:pt x="1017" y="459"/>
                  </a:lnTo>
                  <a:lnTo>
                    <a:pt x="1021" y="439"/>
                  </a:lnTo>
                  <a:lnTo>
                    <a:pt x="1017" y="413"/>
                  </a:lnTo>
                  <a:lnTo>
                    <a:pt x="1013" y="388"/>
                  </a:lnTo>
                  <a:lnTo>
                    <a:pt x="1008" y="362"/>
                  </a:lnTo>
                  <a:lnTo>
                    <a:pt x="1003" y="338"/>
                  </a:lnTo>
                  <a:lnTo>
                    <a:pt x="993" y="316"/>
                  </a:lnTo>
                  <a:lnTo>
                    <a:pt x="984" y="294"/>
                  </a:lnTo>
                  <a:lnTo>
                    <a:pt x="975" y="271"/>
                  </a:lnTo>
                  <a:lnTo>
                    <a:pt x="966" y="249"/>
                  </a:lnTo>
                  <a:lnTo>
                    <a:pt x="956" y="228"/>
                  </a:lnTo>
                  <a:lnTo>
                    <a:pt x="943" y="207"/>
                  </a:lnTo>
                  <a:lnTo>
                    <a:pt x="929" y="189"/>
                  </a:lnTo>
                  <a:lnTo>
                    <a:pt x="912" y="172"/>
                  </a:lnTo>
                  <a:lnTo>
                    <a:pt x="895" y="161"/>
                  </a:lnTo>
                  <a:lnTo>
                    <a:pt x="881" y="148"/>
                  </a:lnTo>
                  <a:lnTo>
                    <a:pt x="869" y="134"/>
                  </a:lnTo>
                  <a:lnTo>
                    <a:pt x="856" y="120"/>
                  </a:lnTo>
                  <a:lnTo>
                    <a:pt x="843" y="106"/>
                  </a:lnTo>
                  <a:lnTo>
                    <a:pt x="829" y="92"/>
                  </a:lnTo>
                  <a:lnTo>
                    <a:pt x="814" y="80"/>
                  </a:lnTo>
                  <a:lnTo>
                    <a:pt x="796" y="71"/>
                  </a:lnTo>
                  <a:lnTo>
                    <a:pt x="779" y="65"/>
                  </a:lnTo>
                  <a:lnTo>
                    <a:pt x="762" y="59"/>
                  </a:lnTo>
                  <a:lnTo>
                    <a:pt x="746" y="53"/>
                  </a:lnTo>
                  <a:lnTo>
                    <a:pt x="729" y="48"/>
                  </a:lnTo>
                  <a:lnTo>
                    <a:pt x="711" y="43"/>
                  </a:lnTo>
                  <a:lnTo>
                    <a:pt x="693" y="39"/>
                  </a:lnTo>
                  <a:lnTo>
                    <a:pt x="675" y="34"/>
                  </a:lnTo>
                  <a:lnTo>
                    <a:pt x="657" y="30"/>
                  </a:lnTo>
                  <a:lnTo>
                    <a:pt x="640" y="27"/>
                  </a:lnTo>
                  <a:lnTo>
                    <a:pt x="623" y="23"/>
                  </a:lnTo>
                  <a:lnTo>
                    <a:pt x="605" y="20"/>
                  </a:lnTo>
                  <a:lnTo>
                    <a:pt x="587" y="16"/>
                  </a:lnTo>
                  <a:lnTo>
                    <a:pt x="569" y="12"/>
                  </a:lnTo>
                  <a:lnTo>
                    <a:pt x="553" y="9"/>
                  </a:lnTo>
                  <a:lnTo>
                    <a:pt x="536" y="4"/>
                  </a:lnTo>
                  <a:lnTo>
                    <a:pt x="519" y="0"/>
                  </a:lnTo>
                  <a:lnTo>
                    <a:pt x="496" y="1"/>
                  </a:lnTo>
                  <a:lnTo>
                    <a:pt x="473" y="2"/>
                  </a:lnTo>
                  <a:lnTo>
                    <a:pt x="450" y="4"/>
                  </a:lnTo>
                  <a:lnTo>
                    <a:pt x="427" y="5"/>
                  </a:lnTo>
                  <a:lnTo>
                    <a:pt x="403" y="5"/>
                  </a:lnTo>
                  <a:lnTo>
                    <a:pt x="380" y="6"/>
                  </a:lnTo>
                  <a:lnTo>
                    <a:pt x="355" y="7"/>
                  </a:lnTo>
                  <a:lnTo>
                    <a:pt x="332" y="9"/>
                  </a:lnTo>
                  <a:lnTo>
                    <a:pt x="308" y="11"/>
                  </a:lnTo>
                  <a:lnTo>
                    <a:pt x="285" y="14"/>
                  </a:lnTo>
                  <a:lnTo>
                    <a:pt x="263" y="19"/>
                  </a:lnTo>
                  <a:lnTo>
                    <a:pt x="240" y="24"/>
                  </a:lnTo>
                  <a:lnTo>
                    <a:pt x="219" y="30"/>
                  </a:lnTo>
                  <a:lnTo>
                    <a:pt x="198" y="39"/>
                  </a:lnTo>
                  <a:lnTo>
                    <a:pt x="176" y="50"/>
                  </a:lnTo>
                  <a:lnTo>
                    <a:pt x="157" y="61"/>
                  </a:lnTo>
                  <a:lnTo>
                    <a:pt x="146" y="76"/>
                  </a:lnTo>
                  <a:lnTo>
                    <a:pt x="134" y="92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97" y="135"/>
                  </a:lnTo>
                  <a:lnTo>
                    <a:pt x="83" y="148"/>
                  </a:lnTo>
                  <a:lnTo>
                    <a:pt x="70" y="162"/>
                  </a:lnTo>
                  <a:lnTo>
                    <a:pt x="56" y="175"/>
                  </a:lnTo>
                  <a:lnTo>
                    <a:pt x="53" y="188"/>
                  </a:lnTo>
                  <a:lnTo>
                    <a:pt x="55" y="197"/>
                  </a:lnTo>
                  <a:lnTo>
                    <a:pt x="59" y="204"/>
                  </a:lnTo>
                  <a:lnTo>
                    <a:pt x="64" y="211"/>
                  </a:lnTo>
                  <a:lnTo>
                    <a:pt x="70" y="216"/>
                  </a:lnTo>
                  <a:lnTo>
                    <a:pt x="78" y="220"/>
                  </a:lnTo>
                  <a:lnTo>
                    <a:pt x="85" y="225"/>
                  </a:lnTo>
                  <a:lnTo>
                    <a:pt x="91" y="231"/>
                  </a:lnTo>
                  <a:lnTo>
                    <a:pt x="99" y="220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33" y="189"/>
                  </a:lnTo>
                  <a:lnTo>
                    <a:pt x="144" y="179"/>
                  </a:lnTo>
                  <a:lnTo>
                    <a:pt x="155" y="169"/>
                  </a:lnTo>
                  <a:lnTo>
                    <a:pt x="162" y="157"/>
                  </a:lnTo>
                  <a:lnTo>
                    <a:pt x="167" y="143"/>
                  </a:lnTo>
                  <a:lnTo>
                    <a:pt x="178" y="138"/>
                  </a:lnTo>
                  <a:lnTo>
                    <a:pt x="188" y="134"/>
                  </a:lnTo>
                  <a:lnTo>
                    <a:pt x="198" y="130"/>
                  </a:lnTo>
                  <a:lnTo>
                    <a:pt x="208" y="128"/>
                  </a:lnTo>
                  <a:lnTo>
                    <a:pt x="219" y="126"/>
                  </a:lnTo>
                  <a:lnTo>
                    <a:pt x="229" y="128"/>
                  </a:lnTo>
                  <a:lnTo>
                    <a:pt x="239" y="129"/>
                  </a:lnTo>
                  <a:lnTo>
                    <a:pt x="248" y="133"/>
                  </a:lnTo>
                  <a:lnTo>
                    <a:pt x="197" y="162"/>
                  </a:lnTo>
                  <a:lnTo>
                    <a:pt x="183" y="170"/>
                  </a:lnTo>
                  <a:lnTo>
                    <a:pt x="170" y="179"/>
                  </a:lnTo>
                  <a:lnTo>
                    <a:pt x="160" y="190"/>
                  </a:lnTo>
                  <a:lnTo>
                    <a:pt x="149" y="203"/>
                  </a:lnTo>
                  <a:lnTo>
                    <a:pt x="140" y="216"/>
                  </a:lnTo>
                  <a:lnTo>
                    <a:pt x="130" y="228"/>
                  </a:lnTo>
                  <a:lnTo>
                    <a:pt x="119" y="236"/>
                  </a:lnTo>
                  <a:lnTo>
                    <a:pt x="105" y="244"/>
                  </a:lnTo>
                  <a:lnTo>
                    <a:pt x="102" y="260"/>
                  </a:lnTo>
                  <a:lnTo>
                    <a:pt x="94" y="271"/>
                  </a:lnTo>
                  <a:lnTo>
                    <a:pt x="83" y="277"/>
                  </a:lnTo>
                  <a:lnTo>
                    <a:pt x="71" y="283"/>
                  </a:lnTo>
                  <a:lnTo>
                    <a:pt x="60" y="288"/>
                  </a:lnTo>
                  <a:lnTo>
                    <a:pt x="51" y="295"/>
                  </a:lnTo>
                  <a:lnTo>
                    <a:pt x="47" y="307"/>
                  </a:lnTo>
                  <a:lnTo>
                    <a:pt x="48" y="325"/>
                  </a:lnTo>
                  <a:lnTo>
                    <a:pt x="56" y="352"/>
                  </a:lnTo>
                  <a:lnTo>
                    <a:pt x="52" y="379"/>
                  </a:lnTo>
                  <a:lnTo>
                    <a:pt x="43" y="405"/>
                  </a:lnTo>
                  <a:lnTo>
                    <a:pt x="38" y="431"/>
                  </a:lnTo>
                  <a:lnTo>
                    <a:pt x="53" y="464"/>
                  </a:lnTo>
                  <a:lnTo>
                    <a:pt x="62" y="496"/>
                  </a:lnTo>
                  <a:lnTo>
                    <a:pt x="68" y="527"/>
                  </a:lnTo>
                  <a:lnTo>
                    <a:pt x="75" y="562"/>
                  </a:lnTo>
                  <a:lnTo>
                    <a:pt x="73" y="576"/>
                  </a:lnTo>
                  <a:lnTo>
                    <a:pt x="65" y="586"/>
                  </a:lnTo>
                  <a:lnTo>
                    <a:pt x="56" y="594"/>
                  </a:lnTo>
                  <a:lnTo>
                    <a:pt x="44" y="600"/>
                  </a:lnTo>
                  <a:lnTo>
                    <a:pt x="33" y="605"/>
                  </a:lnTo>
                  <a:lnTo>
                    <a:pt x="23" y="613"/>
                  </a:lnTo>
                  <a:lnTo>
                    <a:pt x="14" y="620"/>
                  </a:lnTo>
                  <a:lnTo>
                    <a:pt x="9" y="633"/>
                  </a:lnTo>
                  <a:lnTo>
                    <a:pt x="4" y="642"/>
                  </a:lnTo>
                  <a:lnTo>
                    <a:pt x="0" y="656"/>
                  </a:lnTo>
                  <a:lnTo>
                    <a:pt x="1" y="672"/>
                  </a:lnTo>
                  <a:lnTo>
                    <a:pt x="9" y="681"/>
                  </a:lnTo>
                  <a:lnTo>
                    <a:pt x="11" y="690"/>
                  </a:lnTo>
                  <a:lnTo>
                    <a:pt x="12" y="701"/>
                  </a:lnTo>
                  <a:lnTo>
                    <a:pt x="11" y="711"/>
                  </a:lnTo>
                  <a:lnTo>
                    <a:pt x="4" y="718"/>
                  </a:lnTo>
                  <a:lnTo>
                    <a:pt x="1" y="737"/>
                  </a:lnTo>
                  <a:lnTo>
                    <a:pt x="2" y="754"/>
                  </a:lnTo>
                  <a:lnTo>
                    <a:pt x="6" y="769"/>
                  </a:lnTo>
                  <a:lnTo>
                    <a:pt x="11" y="783"/>
                  </a:lnTo>
                  <a:lnTo>
                    <a:pt x="18" y="797"/>
                  </a:lnTo>
                  <a:lnTo>
                    <a:pt x="24" y="811"/>
                  </a:lnTo>
                  <a:lnTo>
                    <a:pt x="30" y="824"/>
                  </a:lnTo>
                  <a:lnTo>
                    <a:pt x="36" y="838"/>
                  </a:lnTo>
                  <a:lnTo>
                    <a:pt x="43" y="851"/>
                  </a:lnTo>
                  <a:lnTo>
                    <a:pt x="52" y="862"/>
                  </a:lnTo>
                  <a:lnTo>
                    <a:pt x="62" y="874"/>
                  </a:lnTo>
                  <a:lnTo>
                    <a:pt x="73" y="885"/>
                  </a:lnTo>
                  <a:lnTo>
                    <a:pt x="84" y="896"/>
                  </a:lnTo>
                  <a:lnTo>
                    <a:pt x="96" y="905"/>
                  </a:lnTo>
                  <a:lnTo>
                    <a:pt x="108" y="914"/>
                  </a:lnTo>
                  <a:lnTo>
                    <a:pt x="121" y="923"/>
                  </a:lnTo>
                  <a:lnTo>
                    <a:pt x="135" y="931"/>
                  </a:lnTo>
                  <a:lnTo>
                    <a:pt x="149" y="939"/>
                  </a:lnTo>
                  <a:lnTo>
                    <a:pt x="165" y="946"/>
                  </a:lnTo>
                  <a:lnTo>
                    <a:pt x="179" y="952"/>
                  </a:lnTo>
                  <a:lnTo>
                    <a:pt x="194" y="958"/>
                  </a:lnTo>
                  <a:lnTo>
                    <a:pt x="210" y="965"/>
                  </a:lnTo>
                  <a:lnTo>
                    <a:pt x="226" y="970"/>
                  </a:lnTo>
                  <a:lnTo>
                    <a:pt x="242" y="975"/>
                  </a:lnTo>
                  <a:lnTo>
                    <a:pt x="248" y="999"/>
                  </a:lnTo>
                  <a:lnTo>
                    <a:pt x="251" y="1025"/>
                  </a:lnTo>
                  <a:lnTo>
                    <a:pt x="253" y="1051"/>
                  </a:lnTo>
                  <a:lnTo>
                    <a:pt x="261" y="1074"/>
                  </a:lnTo>
                  <a:lnTo>
                    <a:pt x="267" y="1081"/>
                  </a:lnTo>
                  <a:lnTo>
                    <a:pt x="275" y="1090"/>
                  </a:lnTo>
                  <a:lnTo>
                    <a:pt x="281" y="1099"/>
                  </a:lnTo>
                  <a:lnTo>
                    <a:pt x="286" y="1109"/>
                  </a:lnTo>
                  <a:lnTo>
                    <a:pt x="291" y="1121"/>
                  </a:lnTo>
                  <a:lnTo>
                    <a:pt x="297" y="1132"/>
                  </a:lnTo>
                  <a:lnTo>
                    <a:pt x="302" y="1143"/>
                  </a:lnTo>
                  <a:lnTo>
                    <a:pt x="306" y="1154"/>
                  </a:lnTo>
                  <a:lnTo>
                    <a:pt x="303" y="1164"/>
                  </a:lnTo>
                  <a:lnTo>
                    <a:pt x="298" y="1173"/>
                  </a:lnTo>
                  <a:lnTo>
                    <a:pt x="290" y="1180"/>
                  </a:lnTo>
                  <a:lnTo>
                    <a:pt x="281" y="1186"/>
                  </a:lnTo>
                  <a:lnTo>
                    <a:pt x="272" y="1193"/>
                  </a:lnTo>
                  <a:lnTo>
                    <a:pt x="266" y="1200"/>
                  </a:lnTo>
                  <a:lnTo>
                    <a:pt x="261" y="1209"/>
                  </a:lnTo>
                  <a:lnTo>
                    <a:pt x="261" y="1222"/>
                  </a:lnTo>
                  <a:lnTo>
                    <a:pt x="257" y="1236"/>
                  </a:lnTo>
                  <a:lnTo>
                    <a:pt x="258" y="1248"/>
                  </a:lnTo>
                  <a:lnTo>
                    <a:pt x="262" y="1257"/>
                  </a:lnTo>
                  <a:lnTo>
                    <a:pt x="268" y="1264"/>
                  </a:lnTo>
                  <a:lnTo>
                    <a:pt x="277" y="1271"/>
                  </a:lnTo>
                  <a:lnTo>
                    <a:pt x="286" y="1276"/>
                  </a:lnTo>
                  <a:lnTo>
                    <a:pt x="297" y="1282"/>
                  </a:lnTo>
                  <a:lnTo>
                    <a:pt x="306" y="1289"/>
                  </a:lnTo>
                  <a:lnTo>
                    <a:pt x="316" y="1304"/>
                  </a:lnTo>
                  <a:lnTo>
                    <a:pt x="316" y="1315"/>
                  </a:lnTo>
                  <a:lnTo>
                    <a:pt x="309" y="1323"/>
                  </a:lnTo>
                  <a:lnTo>
                    <a:pt x="299" y="1330"/>
                  </a:lnTo>
                  <a:lnTo>
                    <a:pt x="289" y="1337"/>
                  </a:lnTo>
                  <a:lnTo>
                    <a:pt x="280" y="1345"/>
                  </a:lnTo>
                  <a:lnTo>
                    <a:pt x="275" y="1354"/>
                  </a:lnTo>
                  <a:lnTo>
                    <a:pt x="277" y="1368"/>
                  </a:lnTo>
                  <a:lnTo>
                    <a:pt x="266" y="1388"/>
                  </a:lnTo>
                  <a:lnTo>
                    <a:pt x="254" y="1409"/>
                  </a:lnTo>
                  <a:lnTo>
                    <a:pt x="244" y="1431"/>
                  </a:lnTo>
                  <a:lnTo>
                    <a:pt x="235" y="1452"/>
                  </a:lnTo>
                  <a:lnTo>
                    <a:pt x="224" y="1474"/>
                  </a:lnTo>
                  <a:lnTo>
                    <a:pt x="212" y="1495"/>
                  </a:lnTo>
                  <a:lnTo>
                    <a:pt x="199" y="1515"/>
                  </a:lnTo>
                  <a:lnTo>
                    <a:pt x="184" y="1533"/>
                  </a:lnTo>
                  <a:lnTo>
                    <a:pt x="641" y="1618"/>
                  </a:lnTo>
                  <a:lnTo>
                    <a:pt x="647" y="1594"/>
                  </a:lnTo>
                  <a:lnTo>
                    <a:pt x="656" y="1574"/>
                  </a:lnTo>
                  <a:lnTo>
                    <a:pt x="669" y="1552"/>
                  </a:lnTo>
                  <a:lnTo>
                    <a:pt x="682" y="1532"/>
                  </a:lnTo>
                  <a:lnTo>
                    <a:pt x="695" y="1511"/>
                  </a:lnTo>
                  <a:lnTo>
                    <a:pt x="707" y="1490"/>
                  </a:lnTo>
                  <a:lnTo>
                    <a:pt x="716" y="1468"/>
                  </a:lnTo>
                  <a:lnTo>
                    <a:pt x="723" y="1445"/>
                  </a:lnTo>
                  <a:lnTo>
                    <a:pt x="707" y="1442"/>
                  </a:lnTo>
                  <a:lnTo>
                    <a:pt x="695" y="1437"/>
                  </a:lnTo>
                  <a:lnTo>
                    <a:pt x="682" y="1431"/>
                  </a:lnTo>
                  <a:lnTo>
                    <a:pt x="669" y="1424"/>
                  </a:lnTo>
                  <a:lnTo>
                    <a:pt x="657" y="1419"/>
                  </a:lnTo>
                  <a:lnTo>
                    <a:pt x="646" y="1413"/>
                  </a:lnTo>
                  <a:lnTo>
                    <a:pt x="633" y="1408"/>
                  </a:lnTo>
                  <a:lnTo>
                    <a:pt x="619" y="1405"/>
                  </a:lnTo>
                  <a:lnTo>
                    <a:pt x="585" y="1383"/>
                  </a:lnTo>
                  <a:lnTo>
                    <a:pt x="596" y="1373"/>
                  </a:lnTo>
                  <a:lnTo>
                    <a:pt x="610" y="1377"/>
                  </a:lnTo>
                  <a:lnTo>
                    <a:pt x="624" y="1379"/>
                  </a:lnTo>
                  <a:lnTo>
                    <a:pt x="640" y="1382"/>
                  </a:lnTo>
                  <a:lnTo>
                    <a:pt x="654" y="1383"/>
                  </a:lnTo>
                  <a:lnTo>
                    <a:pt x="668" y="1385"/>
                  </a:lnTo>
                  <a:lnTo>
                    <a:pt x="682" y="1385"/>
                  </a:lnTo>
                  <a:lnTo>
                    <a:pt x="697" y="1385"/>
                  </a:lnTo>
                  <a:lnTo>
                    <a:pt x="711" y="1385"/>
                  </a:lnTo>
                  <a:lnTo>
                    <a:pt x="725" y="1386"/>
                  </a:lnTo>
                  <a:lnTo>
                    <a:pt x="739" y="1386"/>
                  </a:lnTo>
                  <a:lnTo>
                    <a:pt x="753" y="1387"/>
                  </a:lnTo>
                  <a:lnTo>
                    <a:pt x="768" y="1388"/>
                  </a:lnTo>
                  <a:lnTo>
                    <a:pt x="782" y="1391"/>
                  </a:lnTo>
                  <a:lnTo>
                    <a:pt x="796" y="1395"/>
                  </a:lnTo>
                  <a:lnTo>
                    <a:pt x="810" y="1399"/>
                  </a:lnTo>
                  <a:lnTo>
                    <a:pt x="824" y="1405"/>
                  </a:lnTo>
                  <a:lnTo>
                    <a:pt x="899" y="1237"/>
                  </a:lnTo>
                  <a:lnTo>
                    <a:pt x="889" y="1231"/>
                  </a:lnTo>
                  <a:lnTo>
                    <a:pt x="879" y="1223"/>
                  </a:lnTo>
                  <a:lnTo>
                    <a:pt x="870" y="1216"/>
                  </a:lnTo>
                  <a:lnTo>
                    <a:pt x="865" y="1205"/>
                  </a:lnTo>
                  <a:lnTo>
                    <a:pt x="867" y="1195"/>
                  </a:lnTo>
                  <a:lnTo>
                    <a:pt x="872" y="1187"/>
                  </a:lnTo>
                  <a:lnTo>
                    <a:pt x="879" y="1180"/>
                  </a:lnTo>
                  <a:lnTo>
                    <a:pt x="885" y="1173"/>
                  </a:lnTo>
                  <a:lnTo>
                    <a:pt x="893" y="1166"/>
                  </a:lnTo>
                  <a:lnTo>
                    <a:pt x="898" y="1159"/>
                  </a:lnTo>
                  <a:lnTo>
                    <a:pt x="903" y="1150"/>
                  </a:lnTo>
                  <a:lnTo>
                    <a:pt x="904" y="1140"/>
                  </a:lnTo>
                  <a:lnTo>
                    <a:pt x="911" y="1135"/>
                  </a:lnTo>
                  <a:lnTo>
                    <a:pt x="916" y="1127"/>
                  </a:lnTo>
                  <a:lnTo>
                    <a:pt x="919" y="1120"/>
                  </a:lnTo>
                  <a:lnTo>
                    <a:pt x="922" y="1111"/>
                  </a:lnTo>
                  <a:lnTo>
                    <a:pt x="925" y="1103"/>
                  </a:lnTo>
                  <a:lnTo>
                    <a:pt x="930" y="1097"/>
                  </a:lnTo>
                  <a:lnTo>
                    <a:pt x="935" y="1090"/>
                  </a:lnTo>
                  <a:lnTo>
                    <a:pt x="944" y="1088"/>
                  </a:lnTo>
                  <a:lnTo>
                    <a:pt x="953" y="1097"/>
                  </a:lnTo>
                  <a:lnTo>
                    <a:pt x="956" y="1106"/>
                  </a:lnTo>
                  <a:lnTo>
                    <a:pt x="954" y="1116"/>
                  </a:lnTo>
                  <a:lnTo>
                    <a:pt x="951" y="1127"/>
                  </a:lnTo>
                  <a:lnTo>
                    <a:pt x="945" y="1139"/>
                  </a:lnTo>
                  <a:lnTo>
                    <a:pt x="940" y="1150"/>
                  </a:lnTo>
                  <a:lnTo>
                    <a:pt x="938" y="1163"/>
                  </a:lnTo>
                  <a:lnTo>
                    <a:pt x="939" y="1177"/>
                  </a:lnTo>
                  <a:lnTo>
                    <a:pt x="936" y="1185"/>
                  </a:lnTo>
                  <a:lnTo>
                    <a:pt x="935" y="1194"/>
                  </a:lnTo>
                  <a:lnTo>
                    <a:pt x="933" y="1204"/>
                  </a:lnTo>
                  <a:lnTo>
                    <a:pt x="931" y="1214"/>
                  </a:lnTo>
                  <a:lnTo>
                    <a:pt x="927" y="1223"/>
                  </a:lnTo>
                  <a:lnTo>
                    <a:pt x="921" y="1231"/>
                  </a:lnTo>
                  <a:lnTo>
                    <a:pt x="912" y="1236"/>
                  </a:lnTo>
                  <a:lnTo>
                    <a:pt x="899" y="1237"/>
                  </a:lnTo>
                  <a:lnTo>
                    <a:pt x="824" y="1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5" name="Freeform 7"/>
            <p:cNvSpPr>
              <a:spLocks noChangeArrowheads="1"/>
            </p:cNvSpPr>
            <p:nvPr/>
          </p:nvSpPr>
          <p:spPr bwMode="auto">
            <a:xfrm>
              <a:off x="17" y="32"/>
              <a:ext cx="327" cy="376"/>
            </a:xfrm>
            <a:custGeom>
              <a:avLst/>
              <a:gdLst>
                <a:gd name="T0" fmla="*/ 691 w 983"/>
                <a:gd name="T1" fmla="*/ 22 h 1128"/>
                <a:gd name="T2" fmla="*/ 782 w 983"/>
                <a:gd name="T3" fmla="*/ 69 h 1128"/>
                <a:gd name="T4" fmla="*/ 748 w 983"/>
                <a:gd name="T5" fmla="*/ 114 h 1128"/>
                <a:gd name="T6" fmla="*/ 714 w 983"/>
                <a:gd name="T7" fmla="*/ 164 h 1128"/>
                <a:gd name="T8" fmla="*/ 731 w 983"/>
                <a:gd name="T9" fmla="*/ 209 h 1128"/>
                <a:gd name="T10" fmla="*/ 779 w 983"/>
                <a:gd name="T11" fmla="*/ 168 h 1128"/>
                <a:gd name="T12" fmla="*/ 844 w 983"/>
                <a:gd name="T13" fmla="*/ 159 h 1128"/>
                <a:gd name="T14" fmla="*/ 897 w 983"/>
                <a:gd name="T15" fmla="*/ 221 h 1128"/>
                <a:gd name="T16" fmla="*/ 928 w 983"/>
                <a:gd name="T17" fmla="*/ 435 h 1128"/>
                <a:gd name="T18" fmla="*/ 972 w 983"/>
                <a:gd name="T19" fmla="*/ 532 h 1128"/>
                <a:gd name="T20" fmla="*/ 975 w 983"/>
                <a:gd name="T21" fmla="*/ 680 h 1128"/>
                <a:gd name="T22" fmla="*/ 943 w 983"/>
                <a:gd name="T23" fmla="*/ 801 h 1128"/>
                <a:gd name="T24" fmla="*/ 917 w 983"/>
                <a:gd name="T25" fmla="*/ 858 h 1128"/>
                <a:gd name="T26" fmla="*/ 850 w 983"/>
                <a:gd name="T27" fmla="*/ 971 h 1128"/>
                <a:gd name="T28" fmla="*/ 798 w 983"/>
                <a:gd name="T29" fmla="*/ 1062 h 1128"/>
                <a:gd name="T30" fmla="*/ 748 w 983"/>
                <a:gd name="T31" fmla="*/ 1112 h 1128"/>
                <a:gd name="T32" fmla="*/ 676 w 983"/>
                <a:gd name="T33" fmla="*/ 1110 h 1128"/>
                <a:gd name="T34" fmla="*/ 612 w 983"/>
                <a:gd name="T35" fmla="*/ 1092 h 1128"/>
                <a:gd name="T36" fmla="*/ 548 w 983"/>
                <a:gd name="T37" fmla="*/ 1088 h 1128"/>
                <a:gd name="T38" fmla="*/ 491 w 983"/>
                <a:gd name="T39" fmla="*/ 1082 h 1128"/>
                <a:gd name="T40" fmla="*/ 457 w 983"/>
                <a:gd name="T41" fmla="*/ 1046 h 1128"/>
                <a:gd name="T42" fmla="*/ 439 w 983"/>
                <a:gd name="T43" fmla="*/ 1006 h 1128"/>
                <a:gd name="T44" fmla="*/ 399 w 983"/>
                <a:gd name="T45" fmla="*/ 1009 h 1128"/>
                <a:gd name="T46" fmla="*/ 450 w 983"/>
                <a:gd name="T47" fmla="*/ 1096 h 1128"/>
                <a:gd name="T48" fmla="*/ 409 w 983"/>
                <a:gd name="T49" fmla="*/ 1124 h 1128"/>
                <a:gd name="T50" fmla="*/ 348 w 983"/>
                <a:gd name="T51" fmla="*/ 1116 h 1128"/>
                <a:gd name="T52" fmla="*/ 293 w 983"/>
                <a:gd name="T53" fmla="*/ 1069 h 1128"/>
                <a:gd name="T54" fmla="*/ 267 w 983"/>
                <a:gd name="T55" fmla="*/ 969 h 1128"/>
                <a:gd name="T56" fmla="*/ 235 w 983"/>
                <a:gd name="T57" fmla="*/ 888 h 1128"/>
                <a:gd name="T58" fmla="*/ 226 w 983"/>
                <a:gd name="T59" fmla="*/ 831 h 1128"/>
                <a:gd name="T60" fmla="*/ 168 w 983"/>
                <a:gd name="T61" fmla="*/ 802 h 1128"/>
                <a:gd name="T62" fmla="*/ 43 w 983"/>
                <a:gd name="T63" fmla="*/ 723 h 1128"/>
                <a:gd name="T64" fmla="*/ 4 w 983"/>
                <a:gd name="T65" fmla="*/ 621 h 1128"/>
                <a:gd name="T66" fmla="*/ 10 w 983"/>
                <a:gd name="T67" fmla="*/ 586 h 1128"/>
                <a:gd name="T68" fmla="*/ 32 w 983"/>
                <a:gd name="T69" fmla="*/ 520 h 1128"/>
                <a:gd name="T70" fmla="*/ 88 w 983"/>
                <a:gd name="T71" fmla="*/ 498 h 1128"/>
                <a:gd name="T72" fmla="*/ 180 w 983"/>
                <a:gd name="T73" fmla="*/ 493 h 1128"/>
                <a:gd name="T74" fmla="*/ 229 w 983"/>
                <a:gd name="T75" fmla="*/ 467 h 1128"/>
                <a:gd name="T76" fmla="*/ 228 w 983"/>
                <a:gd name="T77" fmla="*/ 422 h 1128"/>
                <a:gd name="T78" fmla="*/ 179 w 983"/>
                <a:gd name="T79" fmla="*/ 397 h 1128"/>
                <a:gd name="T80" fmla="*/ 159 w 983"/>
                <a:gd name="T81" fmla="*/ 344 h 1128"/>
                <a:gd name="T82" fmla="*/ 129 w 983"/>
                <a:gd name="T83" fmla="*/ 298 h 1128"/>
                <a:gd name="T84" fmla="*/ 104 w 983"/>
                <a:gd name="T85" fmla="*/ 329 h 1128"/>
                <a:gd name="T86" fmla="*/ 80 w 983"/>
                <a:gd name="T87" fmla="*/ 434 h 1128"/>
                <a:gd name="T88" fmla="*/ 70 w 983"/>
                <a:gd name="T89" fmla="*/ 344 h 1128"/>
                <a:gd name="T90" fmla="*/ 56 w 983"/>
                <a:gd name="T91" fmla="*/ 255 h 1128"/>
                <a:gd name="T92" fmla="*/ 118 w 983"/>
                <a:gd name="T93" fmla="*/ 255 h 1128"/>
                <a:gd name="T94" fmla="*/ 142 w 983"/>
                <a:gd name="T95" fmla="*/ 219 h 1128"/>
                <a:gd name="T96" fmla="*/ 109 w 983"/>
                <a:gd name="T97" fmla="*/ 202 h 1128"/>
                <a:gd name="T98" fmla="*/ 78 w 983"/>
                <a:gd name="T99" fmla="*/ 177 h 1128"/>
                <a:gd name="T100" fmla="*/ 118 w 983"/>
                <a:gd name="T101" fmla="*/ 134 h 1128"/>
                <a:gd name="T102" fmla="*/ 161 w 983"/>
                <a:gd name="T103" fmla="*/ 96 h 1128"/>
                <a:gd name="T104" fmla="*/ 229 w 983"/>
                <a:gd name="T105" fmla="*/ 45 h 1128"/>
                <a:gd name="T106" fmla="*/ 297 w 983"/>
                <a:gd name="T107" fmla="*/ 3 h 1128"/>
                <a:gd name="T108" fmla="*/ 372 w 983"/>
                <a:gd name="T109" fmla="*/ 0 h 1128"/>
                <a:gd name="T110" fmla="*/ 448 w 983"/>
                <a:gd name="T111" fmla="*/ 4 h 1128"/>
                <a:gd name="T112" fmla="*/ 521 w 983"/>
                <a:gd name="T113" fmla="*/ 18 h 1128"/>
                <a:gd name="T114" fmla="*/ 577 w 983"/>
                <a:gd name="T115" fmla="*/ 20 h 11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83"/>
                <a:gd name="T175" fmla="*/ 0 h 1128"/>
                <a:gd name="T176" fmla="*/ 983 w 983"/>
                <a:gd name="T177" fmla="*/ 1128 h 11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83" h="1128">
                  <a:moveTo>
                    <a:pt x="605" y="31"/>
                  </a:moveTo>
                  <a:lnTo>
                    <a:pt x="627" y="17"/>
                  </a:lnTo>
                  <a:lnTo>
                    <a:pt x="649" y="11"/>
                  </a:lnTo>
                  <a:lnTo>
                    <a:pt x="669" y="14"/>
                  </a:lnTo>
                  <a:lnTo>
                    <a:pt x="691" y="22"/>
                  </a:lnTo>
                  <a:lnTo>
                    <a:pt x="711" y="32"/>
                  </a:lnTo>
                  <a:lnTo>
                    <a:pt x="733" y="43"/>
                  </a:lnTo>
                  <a:lnTo>
                    <a:pt x="754" y="54"/>
                  </a:lnTo>
                  <a:lnTo>
                    <a:pt x="775" y="60"/>
                  </a:lnTo>
                  <a:lnTo>
                    <a:pt x="782" y="69"/>
                  </a:lnTo>
                  <a:lnTo>
                    <a:pt x="784" y="81"/>
                  </a:lnTo>
                  <a:lnTo>
                    <a:pt x="780" y="93"/>
                  </a:lnTo>
                  <a:lnTo>
                    <a:pt x="773" y="102"/>
                  </a:lnTo>
                  <a:lnTo>
                    <a:pt x="760" y="107"/>
                  </a:lnTo>
                  <a:lnTo>
                    <a:pt x="748" y="114"/>
                  </a:lnTo>
                  <a:lnTo>
                    <a:pt x="740" y="122"/>
                  </a:lnTo>
                  <a:lnTo>
                    <a:pt x="732" y="131"/>
                  </a:lnTo>
                  <a:lnTo>
                    <a:pt x="724" y="141"/>
                  </a:lnTo>
                  <a:lnTo>
                    <a:pt x="719" y="152"/>
                  </a:lnTo>
                  <a:lnTo>
                    <a:pt x="714" y="164"/>
                  </a:lnTo>
                  <a:lnTo>
                    <a:pt x="710" y="177"/>
                  </a:lnTo>
                  <a:lnTo>
                    <a:pt x="713" y="184"/>
                  </a:lnTo>
                  <a:lnTo>
                    <a:pt x="714" y="197"/>
                  </a:lnTo>
                  <a:lnTo>
                    <a:pt x="718" y="207"/>
                  </a:lnTo>
                  <a:lnTo>
                    <a:pt x="731" y="209"/>
                  </a:lnTo>
                  <a:lnTo>
                    <a:pt x="745" y="205"/>
                  </a:lnTo>
                  <a:lnTo>
                    <a:pt x="756" y="198"/>
                  </a:lnTo>
                  <a:lnTo>
                    <a:pt x="764" y="189"/>
                  </a:lnTo>
                  <a:lnTo>
                    <a:pt x="772" y="179"/>
                  </a:lnTo>
                  <a:lnTo>
                    <a:pt x="779" y="168"/>
                  </a:lnTo>
                  <a:lnTo>
                    <a:pt x="787" y="159"/>
                  </a:lnTo>
                  <a:lnTo>
                    <a:pt x="798" y="152"/>
                  </a:lnTo>
                  <a:lnTo>
                    <a:pt x="812" y="150"/>
                  </a:lnTo>
                  <a:lnTo>
                    <a:pt x="829" y="152"/>
                  </a:lnTo>
                  <a:lnTo>
                    <a:pt x="844" y="159"/>
                  </a:lnTo>
                  <a:lnTo>
                    <a:pt x="857" y="168"/>
                  </a:lnTo>
                  <a:lnTo>
                    <a:pt x="869" y="179"/>
                  </a:lnTo>
                  <a:lnTo>
                    <a:pt x="879" y="193"/>
                  </a:lnTo>
                  <a:lnTo>
                    <a:pt x="888" y="207"/>
                  </a:lnTo>
                  <a:lnTo>
                    <a:pt x="897" y="221"/>
                  </a:lnTo>
                  <a:lnTo>
                    <a:pt x="906" y="235"/>
                  </a:lnTo>
                  <a:lnTo>
                    <a:pt x="915" y="285"/>
                  </a:lnTo>
                  <a:lnTo>
                    <a:pt x="923" y="335"/>
                  </a:lnTo>
                  <a:lnTo>
                    <a:pt x="928" y="385"/>
                  </a:lnTo>
                  <a:lnTo>
                    <a:pt x="928" y="435"/>
                  </a:lnTo>
                  <a:lnTo>
                    <a:pt x="944" y="448"/>
                  </a:lnTo>
                  <a:lnTo>
                    <a:pt x="956" y="465"/>
                  </a:lnTo>
                  <a:lnTo>
                    <a:pt x="963" y="485"/>
                  </a:lnTo>
                  <a:lnTo>
                    <a:pt x="969" y="508"/>
                  </a:lnTo>
                  <a:lnTo>
                    <a:pt x="972" y="532"/>
                  </a:lnTo>
                  <a:lnTo>
                    <a:pt x="976" y="555"/>
                  </a:lnTo>
                  <a:lnTo>
                    <a:pt x="979" y="576"/>
                  </a:lnTo>
                  <a:lnTo>
                    <a:pt x="983" y="594"/>
                  </a:lnTo>
                  <a:lnTo>
                    <a:pt x="983" y="636"/>
                  </a:lnTo>
                  <a:lnTo>
                    <a:pt x="975" y="680"/>
                  </a:lnTo>
                  <a:lnTo>
                    <a:pt x="965" y="726"/>
                  </a:lnTo>
                  <a:lnTo>
                    <a:pt x="960" y="772"/>
                  </a:lnTo>
                  <a:lnTo>
                    <a:pt x="955" y="782"/>
                  </a:lnTo>
                  <a:lnTo>
                    <a:pt x="949" y="792"/>
                  </a:lnTo>
                  <a:lnTo>
                    <a:pt x="943" y="801"/>
                  </a:lnTo>
                  <a:lnTo>
                    <a:pt x="937" y="811"/>
                  </a:lnTo>
                  <a:lnTo>
                    <a:pt x="930" y="822"/>
                  </a:lnTo>
                  <a:lnTo>
                    <a:pt x="925" y="833"/>
                  </a:lnTo>
                  <a:lnTo>
                    <a:pt x="920" y="845"/>
                  </a:lnTo>
                  <a:lnTo>
                    <a:pt x="917" y="858"/>
                  </a:lnTo>
                  <a:lnTo>
                    <a:pt x="903" y="878"/>
                  </a:lnTo>
                  <a:lnTo>
                    <a:pt x="891" y="900"/>
                  </a:lnTo>
                  <a:lnTo>
                    <a:pt x="876" y="923"/>
                  </a:lnTo>
                  <a:lnTo>
                    <a:pt x="862" y="947"/>
                  </a:lnTo>
                  <a:lnTo>
                    <a:pt x="850" y="971"/>
                  </a:lnTo>
                  <a:lnTo>
                    <a:pt x="837" y="994"/>
                  </a:lnTo>
                  <a:lnTo>
                    <a:pt x="824" y="1016"/>
                  </a:lnTo>
                  <a:lnTo>
                    <a:pt x="812" y="1035"/>
                  </a:lnTo>
                  <a:lnTo>
                    <a:pt x="805" y="1048"/>
                  </a:lnTo>
                  <a:lnTo>
                    <a:pt x="798" y="1062"/>
                  </a:lnTo>
                  <a:lnTo>
                    <a:pt x="791" y="1075"/>
                  </a:lnTo>
                  <a:lnTo>
                    <a:pt x="783" y="1087"/>
                  </a:lnTo>
                  <a:lnTo>
                    <a:pt x="774" y="1097"/>
                  </a:lnTo>
                  <a:lnTo>
                    <a:pt x="763" y="1106"/>
                  </a:lnTo>
                  <a:lnTo>
                    <a:pt x="748" y="1112"/>
                  </a:lnTo>
                  <a:lnTo>
                    <a:pt x="731" y="1116"/>
                  </a:lnTo>
                  <a:lnTo>
                    <a:pt x="717" y="1116"/>
                  </a:lnTo>
                  <a:lnTo>
                    <a:pt x="702" y="1115"/>
                  </a:lnTo>
                  <a:lnTo>
                    <a:pt x="688" y="1112"/>
                  </a:lnTo>
                  <a:lnTo>
                    <a:pt x="676" y="1110"/>
                  </a:lnTo>
                  <a:lnTo>
                    <a:pt x="663" y="1106"/>
                  </a:lnTo>
                  <a:lnTo>
                    <a:pt x="650" y="1102"/>
                  </a:lnTo>
                  <a:lnTo>
                    <a:pt x="636" y="1098"/>
                  </a:lnTo>
                  <a:lnTo>
                    <a:pt x="624" y="1094"/>
                  </a:lnTo>
                  <a:lnTo>
                    <a:pt x="612" y="1092"/>
                  </a:lnTo>
                  <a:lnTo>
                    <a:pt x="599" y="1088"/>
                  </a:lnTo>
                  <a:lnTo>
                    <a:pt x="586" y="1087"/>
                  </a:lnTo>
                  <a:lnTo>
                    <a:pt x="573" y="1085"/>
                  </a:lnTo>
                  <a:lnTo>
                    <a:pt x="560" y="1087"/>
                  </a:lnTo>
                  <a:lnTo>
                    <a:pt x="548" y="1088"/>
                  </a:lnTo>
                  <a:lnTo>
                    <a:pt x="534" y="1092"/>
                  </a:lnTo>
                  <a:lnTo>
                    <a:pt x="521" y="1097"/>
                  </a:lnTo>
                  <a:lnTo>
                    <a:pt x="510" y="1093"/>
                  </a:lnTo>
                  <a:lnTo>
                    <a:pt x="500" y="1088"/>
                  </a:lnTo>
                  <a:lnTo>
                    <a:pt x="491" y="1082"/>
                  </a:lnTo>
                  <a:lnTo>
                    <a:pt x="481" y="1075"/>
                  </a:lnTo>
                  <a:lnTo>
                    <a:pt x="473" y="1069"/>
                  </a:lnTo>
                  <a:lnTo>
                    <a:pt x="466" y="1061"/>
                  </a:lnTo>
                  <a:lnTo>
                    <a:pt x="461" y="1053"/>
                  </a:lnTo>
                  <a:lnTo>
                    <a:pt x="457" y="1046"/>
                  </a:lnTo>
                  <a:lnTo>
                    <a:pt x="459" y="1043"/>
                  </a:lnTo>
                  <a:lnTo>
                    <a:pt x="452" y="1037"/>
                  </a:lnTo>
                  <a:lnTo>
                    <a:pt x="446" y="1028"/>
                  </a:lnTo>
                  <a:lnTo>
                    <a:pt x="443" y="1018"/>
                  </a:lnTo>
                  <a:lnTo>
                    <a:pt x="439" y="1006"/>
                  </a:lnTo>
                  <a:lnTo>
                    <a:pt x="435" y="997"/>
                  </a:lnTo>
                  <a:lnTo>
                    <a:pt x="429" y="989"/>
                  </a:lnTo>
                  <a:lnTo>
                    <a:pt x="418" y="986"/>
                  </a:lnTo>
                  <a:lnTo>
                    <a:pt x="404" y="986"/>
                  </a:lnTo>
                  <a:lnTo>
                    <a:pt x="399" y="1009"/>
                  </a:lnTo>
                  <a:lnTo>
                    <a:pt x="406" y="1029"/>
                  </a:lnTo>
                  <a:lnTo>
                    <a:pt x="417" y="1048"/>
                  </a:lnTo>
                  <a:lnTo>
                    <a:pt x="432" y="1065"/>
                  </a:lnTo>
                  <a:lnTo>
                    <a:pt x="444" y="1082"/>
                  </a:lnTo>
                  <a:lnTo>
                    <a:pt x="450" y="1096"/>
                  </a:lnTo>
                  <a:lnTo>
                    <a:pt x="448" y="1111"/>
                  </a:lnTo>
                  <a:lnTo>
                    <a:pt x="430" y="1125"/>
                  </a:lnTo>
                  <a:lnTo>
                    <a:pt x="421" y="1120"/>
                  </a:lnTo>
                  <a:lnTo>
                    <a:pt x="414" y="1120"/>
                  </a:lnTo>
                  <a:lnTo>
                    <a:pt x="409" y="1124"/>
                  </a:lnTo>
                  <a:lnTo>
                    <a:pt x="402" y="1128"/>
                  </a:lnTo>
                  <a:lnTo>
                    <a:pt x="389" y="1125"/>
                  </a:lnTo>
                  <a:lnTo>
                    <a:pt x="376" y="1124"/>
                  </a:lnTo>
                  <a:lnTo>
                    <a:pt x="362" y="1120"/>
                  </a:lnTo>
                  <a:lnTo>
                    <a:pt x="348" y="1116"/>
                  </a:lnTo>
                  <a:lnTo>
                    <a:pt x="334" y="1112"/>
                  </a:lnTo>
                  <a:lnTo>
                    <a:pt x="321" y="1106"/>
                  </a:lnTo>
                  <a:lnTo>
                    <a:pt x="311" y="1098"/>
                  </a:lnTo>
                  <a:lnTo>
                    <a:pt x="301" y="1089"/>
                  </a:lnTo>
                  <a:lnTo>
                    <a:pt x="293" y="1069"/>
                  </a:lnTo>
                  <a:lnTo>
                    <a:pt x="283" y="1047"/>
                  </a:lnTo>
                  <a:lnTo>
                    <a:pt x="278" y="1025"/>
                  </a:lnTo>
                  <a:lnTo>
                    <a:pt x="284" y="1006"/>
                  </a:lnTo>
                  <a:lnTo>
                    <a:pt x="274" y="988"/>
                  </a:lnTo>
                  <a:lnTo>
                    <a:pt x="267" y="969"/>
                  </a:lnTo>
                  <a:lnTo>
                    <a:pt x="261" y="951"/>
                  </a:lnTo>
                  <a:lnTo>
                    <a:pt x="247" y="939"/>
                  </a:lnTo>
                  <a:lnTo>
                    <a:pt x="248" y="920"/>
                  </a:lnTo>
                  <a:lnTo>
                    <a:pt x="242" y="904"/>
                  </a:lnTo>
                  <a:lnTo>
                    <a:pt x="235" y="888"/>
                  </a:lnTo>
                  <a:lnTo>
                    <a:pt x="231" y="873"/>
                  </a:lnTo>
                  <a:lnTo>
                    <a:pt x="230" y="863"/>
                  </a:lnTo>
                  <a:lnTo>
                    <a:pt x="229" y="851"/>
                  </a:lnTo>
                  <a:lnTo>
                    <a:pt x="228" y="841"/>
                  </a:lnTo>
                  <a:lnTo>
                    <a:pt x="226" y="831"/>
                  </a:lnTo>
                  <a:lnTo>
                    <a:pt x="224" y="822"/>
                  </a:lnTo>
                  <a:lnTo>
                    <a:pt x="219" y="814"/>
                  </a:lnTo>
                  <a:lnTo>
                    <a:pt x="210" y="809"/>
                  </a:lnTo>
                  <a:lnTo>
                    <a:pt x="197" y="806"/>
                  </a:lnTo>
                  <a:lnTo>
                    <a:pt x="168" y="802"/>
                  </a:lnTo>
                  <a:lnTo>
                    <a:pt x="139" y="794"/>
                  </a:lnTo>
                  <a:lnTo>
                    <a:pt x="111" y="781"/>
                  </a:lnTo>
                  <a:lnTo>
                    <a:pt x="87" y="765"/>
                  </a:lnTo>
                  <a:lnTo>
                    <a:pt x="64" y="746"/>
                  </a:lnTo>
                  <a:lnTo>
                    <a:pt x="43" y="723"/>
                  </a:lnTo>
                  <a:lnTo>
                    <a:pt x="28" y="699"/>
                  </a:lnTo>
                  <a:lnTo>
                    <a:pt x="18" y="672"/>
                  </a:lnTo>
                  <a:lnTo>
                    <a:pt x="17" y="653"/>
                  </a:lnTo>
                  <a:lnTo>
                    <a:pt x="10" y="636"/>
                  </a:lnTo>
                  <a:lnTo>
                    <a:pt x="4" y="621"/>
                  </a:lnTo>
                  <a:lnTo>
                    <a:pt x="5" y="605"/>
                  </a:lnTo>
                  <a:lnTo>
                    <a:pt x="0" y="603"/>
                  </a:lnTo>
                  <a:lnTo>
                    <a:pt x="2" y="598"/>
                  </a:lnTo>
                  <a:lnTo>
                    <a:pt x="8" y="593"/>
                  </a:lnTo>
                  <a:lnTo>
                    <a:pt x="10" y="586"/>
                  </a:lnTo>
                  <a:lnTo>
                    <a:pt x="19" y="576"/>
                  </a:lnTo>
                  <a:lnTo>
                    <a:pt x="25" y="563"/>
                  </a:lnTo>
                  <a:lnTo>
                    <a:pt x="28" y="549"/>
                  </a:lnTo>
                  <a:lnTo>
                    <a:pt x="29" y="534"/>
                  </a:lnTo>
                  <a:lnTo>
                    <a:pt x="32" y="520"/>
                  </a:lnTo>
                  <a:lnTo>
                    <a:pt x="36" y="507"/>
                  </a:lnTo>
                  <a:lnTo>
                    <a:pt x="43" y="497"/>
                  </a:lnTo>
                  <a:lnTo>
                    <a:pt x="56" y="490"/>
                  </a:lnTo>
                  <a:lnTo>
                    <a:pt x="72" y="495"/>
                  </a:lnTo>
                  <a:lnTo>
                    <a:pt x="88" y="498"/>
                  </a:lnTo>
                  <a:lnTo>
                    <a:pt x="106" y="498"/>
                  </a:lnTo>
                  <a:lnTo>
                    <a:pt x="125" y="498"/>
                  </a:lnTo>
                  <a:lnTo>
                    <a:pt x="144" y="497"/>
                  </a:lnTo>
                  <a:lnTo>
                    <a:pt x="162" y="495"/>
                  </a:lnTo>
                  <a:lnTo>
                    <a:pt x="180" y="493"/>
                  </a:lnTo>
                  <a:lnTo>
                    <a:pt x="197" y="493"/>
                  </a:lnTo>
                  <a:lnTo>
                    <a:pt x="205" y="485"/>
                  </a:lnTo>
                  <a:lnTo>
                    <a:pt x="214" y="479"/>
                  </a:lnTo>
                  <a:lnTo>
                    <a:pt x="221" y="472"/>
                  </a:lnTo>
                  <a:lnTo>
                    <a:pt x="229" y="467"/>
                  </a:lnTo>
                  <a:lnTo>
                    <a:pt x="234" y="461"/>
                  </a:lnTo>
                  <a:lnTo>
                    <a:pt x="238" y="452"/>
                  </a:lnTo>
                  <a:lnTo>
                    <a:pt x="239" y="443"/>
                  </a:lnTo>
                  <a:lnTo>
                    <a:pt x="237" y="430"/>
                  </a:lnTo>
                  <a:lnTo>
                    <a:pt x="228" y="422"/>
                  </a:lnTo>
                  <a:lnTo>
                    <a:pt x="217" y="417"/>
                  </a:lnTo>
                  <a:lnTo>
                    <a:pt x="206" y="413"/>
                  </a:lnTo>
                  <a:lnTo>
                    <a:pt x="196" y="408"/>
                  </a:lnTo>
                  <a:lnTo>
                    <a:pt x="187" y="403"/>
                  </a:lnTo>
                  <a:lnTo>
                    <a:pt x="179" y="397"/>
                  </a:lnTo>
                  <a:lnTo>
                    <a:pt x="175" y="386"/>
                  </a:lnTo>
                  <a:lnTo>
                    <a:pt x="175" y="374"/>
                  </a:lnTo>
                  <a:lnTo>
                    <a:pt x="178" y="362"/>
                  </a:lnTo>
                  <a:lnTo>
                    <a:pt x="169" y="352"/>
                  </a:lnTo>
                  <a:lnTo>
                    <a:pt x="159" y="344"/>
                  </a:lnTo>
                  <a:lnTo>
                    <a:pt x="153" y="334"/>
                  </a:lnTo>
                  <a:lnTo>
                    <a:pt x="153" y="297"/>
                  </a:lnTo>
                  <a:lnTo>
                    <a:pt x="144" y="294"/>
                  </a:lnTo>
                  <a:lnTo>
                    <a:pt x="136" y="294"/>
                  </a:lnTo>
                  <a:lnTo>
                    <a:pt x="129" y="298"/>
                  </a:lnTo>
                  <a:lnTo>
                    <a:pt x="124" y="305"/>
                  </a:lnTo>
                  <a:lnTo>
                    <a:pt x="119" y="311"/>
                  </a:lnTo>
                  <a:lnTo>
                    <a:pt x="114" y="319"/>
                  </a:lnTo>
                  <a:lnTo>
                    <a:pt x="109" y="324"/>
                  </a:lnTo>
                  <a:lnTo>
                    <a:pt x="104" y="329"/>
                  </a:lnTo>
                  <a:lnTo>
                    <a:pt x="93" y="353"/>
                  </a:lnTo>
                  <a:lnTo>
                    <a:pt x="91" y="383"/>
                  </a:lnTo>
                  <a:lnTo>
                    <a:pt x="92" y="412"/>
                  </a:lnTo>
                  <a:lnTo>
                    <a:pt x="91" y="435"/>
                  </a:lnTo>
                  <a:lnTo>
                    <a:pt x="80" y="434"/>
                  </a:lnTo>
                  <a:lnTo>
                    <a:pt x="77" y="426"/>
                  </a:lnTo>
                  <a:lnTo>
                    <a:pt x="74" y="416"/>
                  </a:lnTo>
                  <a:lnTo>
                    <a:pt x="69" y="406"/>
                  </a:lnTo>
                  <a:lnTo>
                    <a:pt x="69" y="378"/>
                  </a:lnTo>
                  <a:lnTo>
                    <a:pt x="70" y="344"/>
                  </a:lnTo>
                  <a:lnTo>
                    <a:pt x="68" y="312"/>
                  </a:lnTo>
                  <a:lnTo>
                    <a:pt x="54" y="285"/>
                  </a:lnTo>
                  <a:lnTo>
                    <a:pt x="59" y="280"/>
                  </a:lnTo>
                  <a:lnTo>
                    <a:pt x="50" y="267"/>
                  </a:lnTo>
                  <a:lnTo>
                    <a:pt x="56" y="255"/>
                  </a:lnTo>
                  <a:lnTo>
                    <a:pt x="66" y="250"/>
                  </a:lnTo>
                  <a:lnTo>
                    <a:pt x="79" y="250"/>
                  </a:lnTo>
                  <a:lnTo>
                    <a:pt x="92" y="252"/>
                  </a:lnTo>
                  <a:lnTo>
                    <a:pt x="106" y="255"/>
                  </a:lnTo>
                  <a:lnTo>
                    <a:pt x="118" y="255"/>
                  </a:lnTo>
                  <a:lnTo>
                    <a:pt x="127" y="251"/>
                  </a:lnTo>
                  <a:lnTo>
                    <a:pt x="130" y="238"/>
                  </a:lnTo>
                  <a:lnTo>
                    <a:pt x="138" y="235"/>
                  </a:lnTo>
                  <a:lnTo>
                    <a:pt x="142" y="228"/>
                  </a:lnTo>
                  <a:lnTo>
                    <a:pt x="142" y="219"/>
                  </a:lnTo>
                  <a:lnTo>
                    <a:pt x="138" y="211"/>
                  </a:lnTo>
                  <a:lnTo>
                    <a:pt x="133" y="206"/>
                  </a:lnTo>
                  <a:lnTo>
                    <a:pt x="125" y="203"/>
                  </a:lnTo>
                  <a:lnTo>
                    <a:pt x="116" y="203"/>
                  </a:lnTo>
                  <a:lnTo>
                    <a:pt x="109" y="202"/>
                  </a:lnTo>
                  <a:lnTo>
                    <a:pt x="100" y="202"/>
                  </a:lnTo>
                  <a:lnTo>
                    <a:pt x="92" y="201"/>
                  </a:lnTo>
                  <a:lnTo>
                    <a:pt x="84" y="197"/>
                  </a:lnTo>
                  <a:lnTo>
                    <a:pt x="79" y="191"/>
                  </a:lnTo>
                  <a:lnTo>
                    <a:pt x="78" y="177"/>
                  </a:lnTo>
                  <a:lnTo>
                    <a:pt x="82" y="165"/>
                  </a:lnTo>
                  <a:lnTo>
                    <a:pt x="88" y="156"/>
                  </a:lnTo>
                  <a:lnTo>
                    <a:pt x="97" y="148"/>
                  </a:lnTo>
                  <a:lnTo>
                    <a:pt x="107" y="141"/>
                  </a:lnTo>
                  <a:lnTo>
                    <a:pt x="118" y="134"/>
                  </a:lnTo>
                  <a:lnTo>
                    <a:pt x="128" y="127"/>
                  </a:lnTo>
                  <a:lnTo>
                    <a:pt x="138" y="119"/>
                  </a:lnTo>
                  <a:lnTo>
                    <a:pt x="141" y="107"/>
                  </a:lnTo>
                  <a:lnTo>
                    <a:pt x="150" y="101"/>
                  </a:lnTo>
                  <a:lnTo>
                    <a:pt x="161" y="96"/>
                  </a:lnTo>
                  <a:lnTo>
                    <a:pt x="168" y="87"/>
                  </a:lnTo>
                  <a:lnTo>
                    <a:pt x="178" y="70"/>
                  </a:lnTo>
                  <a:lnTo>
                    <a:pt x="193" y="59"/>
                  </a:lnTo>
                  <a:lnTo>
                    <a:pt x="211" y="51"/>
                  </a:lnTo>
                  <a:lnTo>
                    <a:pt x="229" y="45"/>
                  </a:lnTo>
                  <a:lnTo>
                    <a:pt x="247" y="40"/>
                  </a:lnTo>
                  <a:lnTo>
                    <a:pt x="263" y="32"/>
                  </a:lnTo>
                  <a:lnTo>
                    <a:pt x="275" y="20"/>
                  </a:lnTo>
                  <a:lnTo>
                    <a:pt x="281" y="4"/>
                  </a:lnTo>
                  <a:lnTo>
                    <a:pt x="297" y="3"/>
                  </a:lnTo>
                  <a:lnTo>
                    <a:pt x="311" y="3"/>
                  </a:lnTo>
                  <a:lnTo>
                    <a:pt x="326" y="1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72" y="0"/>
                  </a:lnTo>
                  <a:lnTo>
                    <a:pt x="386" y="0"/>
                  </a:lnTo>
                  <a:lnTo>
                    <a:pt x="402" y="1"/>
                  </a:lnTo>
                  <a:lnTo>
                    <a:pt x="417" y="1"/>
                  </a:lnTo>
                  <a:lnTo>
                    <a:pt x="432" y="3"/>
                  </a:lnTo>
                  <a:lnTo>
                    <a:pt x="448" y="4"/>
                  </a:lnTo>
                  <a:lnTo>
                    <a:pt x="462" y="6"/>
                  </a:lnTo>
                  <a:lnTo>
                    <a:pt x="477" y="8"/>
                  </a:lnTo>
                  <a:lnTo>
                    <a:pt x="491" y="10"/>
                  </a:lnTo>
                  <a:lnTo>
                    <a:pt x="507" y="14"/>
                  </a:lnTo>
                  <a:lnTo>
                    <a:pt x="521" y="18"/>
                  </a:lnTo>
                  <a:lnTo>
                    <a:pt x="531" y="18"/>
                  </a:lnTo>
                  <a:lnTo>
                    <a:pt x="542" y="18"/>
                  </a:lnTo>
                  <a:lnTo>
                    <a:pt x="554" y="19"/>
                  </a:lnTo>
                  <a:lnTo>
                    <a:pt x="565" y="19"/>
                  </a:lnTo>
                  <a:lnTo>
                    <a:pt x="577" y="20"/>
                  </a:lnTo>
                  <a:lnTo>
                    <a:pt x="587" y="23"/>
                  </a:lnTo>
                  <a:lnTo>
                    <a:pt x="596" y="27"/>
                  </a:lnTo>
                  <a:lnTo>
                    <a:pt x="605" y="3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6" name="Freeform 8"/>
            <p:cNvSpPr>
              <a:spLocks noChangeArrowheads="1"/>
            </p:cNvSpPr>
            <p:nvPr/>
          </p:nvSpPr>
          <p:spPr bwMode="auto">
            <a:xfrm>
              <a:off x="75" y="44"/>
              <a:ext cx="66" cy="40"/>
            </a:xfrm>
            <a:custGeom>
              <a:avLst/>
              <a:gdLst>
                <a:gd name="T0" fmla="*/ 197 w 197"/>
                <a:gd name="T1" fmla="*/ 10 h 119"/>
                <a:gd name="T2" fmla="*/ 182 w 197"/>
                <a:gd name="T3" fmla="*/ 18 h 119"/>
                <a:gd name="T4" fmla="*/ 163 w 197"/>
                <a:gd name="T5" fmla="*/ 23 h 119"/>
                <a:gd name="T6" fmla="*/ 144 w 197"/>
                <a:gd name="T7" fmla="*/ 27 h 119"/>
                <a:gd name="T8" fmla="*/ 123 w 197"/>
                <a:gd name="T9" fmla="*/ 31 h 119"/>
                <a:gd name="T10" fmla="*/ 103 w 197"/>
                <a:gd name="T11" fmla="*/ 36 h 119"/>
                <a:gd name="T12" fmla="*/ 85 w 197"/>
                <a:gd name="T13" fmla="*/ 44 h 119"/>
                <a:gd name="T14" fmla="*/ 71 w 197"/>
                <a:gd name="T15" fmla="*/ 55 h 119"/>
                <a:gd name="T16" fmla="*/ 59 w 197"/>
                <a:gd name="T17" fmla="*/ 73 h 119"/>
                <a:gd name="T18" fmla="*/ 53 w 197"/>
                <a:gd name="T19" fmla="*/ 78 h 119"/>
                <a:gd name="T20" fmla="*/ 46 w 197"/>
                <a:gd name="T21" fmla="*/ 86 h 119"/>
                <a:gd name="T22" fmla="*/ 42 w 197"/>
                <a:gd name="T23" fmla="*/ 94 h 119"/>
                <a:gd name="T24" fmla="*/ 39 w 197"/>
                <a:gd name="T25" fmla="*/ 101 h 119"/>
                <a:gd name="T26" fmla="*/ 33 w 197"/>
                <a:gd name="T27" fmla="*/ 109 h 119"/>
                <a:gd name="T28" fmla="*/ 27 w 197"/>
                <a:gd name="T29" fmla="*/ 114 h 119"/>
                <a:gd name="T30" fmla="*/ 19 w 197"/>
                <a:gd name="T31" fmla="*/ 118 h 119"/>
                <a:gd name="T32" fmla="*/ 8 w 197"/>
                <a:gd name="T33" fmla="*/ 119 h 119"/>
                <a:gd name="T34" fmla="*/ 8 w 197"/>
                <a:gd name="T35" fmla="*/ 114 h 119"/>
                <a:gd name="T36" fmla="*/ 7 w 197"/>
                <a:gd name="T37" fmla="*/ 110 h 119"/>
                <a:gd name="T38" fmla="*/ 4 w 197"/>
                <a:gd name="T39" fmla="*/ 106 h 119"/>
                <a:gd name="T40" fmla="*/ 0 w 197"/>
                <a:gd name="T41" fmla="*/ 102 h 119"/>
                <a:gd name="T42" fmla="*/ 8 w 197"/>
                <a:gd name="T43" fmla="*/ 90 h 119"/>
                <a:gd name="T44" fmla="*/ 17 w 197"/>
                <a:gd name="T45" fmla="*/ 77 h 119"/>
                <a:gd name="T46" fmla="*/ 27 w 197"/>
                <a:gd name="T47" fmla="*/ 67 h 119"/>
                <a:gd name="T48" fmla="*/ 39 w 197"/>
                <a:gd name="T49" fmla="*/ 56 h 119"/>
                <a:gd name="T50" fmla="*/ 51 w 197"/>
                <a:gd name="T51" fmla="*/ 47 h 119"/>
                <a:gd name="T52" fmla="*/ 64 w 197"/>
                <a:gd name="T53" fmla="*/ 38 h 119"/>
                <a:gd name="T54" fmla="*/ 76 w 197"/>
                <a:gd name="T55" fmla="*/ 30 h 119"/>
                <a:gd name="T56" fmla="*/ 88 w 197"/>
                <a:gd name="T57" fmla="*/ 21 h 119"/>
                <a:gd name="T58" fmla="*/ 88 w 197"/>
                <a:gd name="T59" fmla="*/ 13 h 119"/>
                <a:gd name="T60" fmla="*/ 103 w 197"/>
                <a:gd name="T61" fmla="*/ 13 h 119"/>
                <a:gd name="T62" fmla="*/ 117 w 197"/>
                <a:gd name="T63" fmla="*/ 10 h 119"/>
                <a:gd name="T64" fmla="*/ 129 w 197"/>
                <a:gd name="T65" fmla="*/ 6 h 119"/>
                <a:gd name="T66" fmla="*/ 144 w 197"/>
                <a:gd name="T67" fmla="*/ 3 h 119"/>
                <a:gd name="T68" fmla="*/ 156 w 197"/>
                <a:gd name="T69" fmla="*/ 0 h 119"/>
                <a:gd name="T70" fmla="*/ 169 w 197"/>
                <a:gd name="T71" fmla="*/ 0 h 119"/>
                <a:gd name="T72" fmla="*/ 183 w 197"/>
                <a:gd name="T73" fmla="*/ 3 h 119"/>
                <a:gd name="T74" fmla="*/ 197 w 197"/>
                <a:gd name="T75" fmla="*/ 10 h 11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97"/>
                <a:gd name="T115" fmla="*/ 0 h 119"/>
                <a:gd name="T116" fmla="*/ 197 w 197"/>
                <a:gd name="T117" fmla="*/ 119 h 11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97" h="119">
                  <a:moveTo>
                    <a:pt x="197" y="10"/>
                  </a:moveTo>
                  <a:lnTo>
                    <a:pt x="182" y="18"/>
                  </a:lnTo>
                  <a:lnTo>
                    <a:pt x="163" y="23"/>
                  </a:lnTo>
                  <a:lnTo>
                    <a:pt x="144" y="27"/>
                  </a:lnTo>
                  <a:lnTo>
                    <a:pt x="123" y="31"/>
                  </a:lnTo>
                  <a:lnTo>
                    <a:pt x="103" y="36"/>
                  </a:lnTo>
                  <a:lnTo>
                    <a:pt x="85" y="44"/>
                  </a:lnTo>
                  <a:lnTo>
                    <a:pt x="71" y="55"/>
                  </a:lnTo>
                  <a:lnTo>
                    <a:pt x="59" y="73"/>
                  </a:lnTo>
                  <a:lnTo>
                    <a:pt x="53" y="78"/>
                  </a:lnTo>
                  <a:lnTo>
                    <a:pt x="46" y="86"/>
                  </a:lnTo>
                  <a:lnTo>
                    <a:pt x="42" y="94"/>
                  </a:lnTo>
                  <a:lnTo>
                    <a:pt x="39" y="101"/>
                  </a:lnTo>
                  <a:lnTo>
                    <a:pt x="33" y="109"/>
                  </a:lnTo>
                  <a:lnTo>
                    <a:pt x="27" y="114"/>
                  </a:lnTo>
                  <a:lnTo>
                    <a:pt x="19" y="118"/>
                  </a:lnTo>
                  <a:lnTo>
                    <a:pt x="8" y="119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4" y="106"/>
                  </a:lnTo>
                  <a:lnTo>
                    <a:pt x="0" y="102"/>
                  </a:lnTo>
                  <a:lnTo>
                    <a:pt x="8" y="90"/>
                  </a:lnTo>
                  <a:lnTo>
                    <a:pt x="17" y="77"/>
                  </a:lnTo>
                  <a:lnTo>
                    <a:pt x="27" y="67"/>
                  </a:lnTo>
                  <a:lnTo>
                    <a:pt x="39" y="56"/>
                  </a:lnTo>
                  <a:lnTo>
                    <a:pt x="51" y="47"/>
                  </a:lnTo>
                  <a:lnTo>
                    <a:pt x="64" y="38"/>
                  </a:lnTo>
                  <a:lnTo>
                    <a:pt x="76" y="30"/>
                  </a:lnTo>
                  <a:lnTo>
                    <a:pt x="88" y="21"/>
                  </a:lnTo>
                  <a:lnTo>
                    <a:pt x="88" y="13"/>
                  </a:lnTo>
                  <a:lnTo>
                    <a:pt x="103" y="13"/>
                  </a:lnTo>
                  <a:lnTo>
                    <a:pt x="117" y="10"/>
                  </a:lnTo>
                  <a:lnTo>
                    <a:pt x="129" y="6"/>
                  </a:lnTo>
                  <a:lnTo>
                    <a:pt x="144" y="3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7" name="Freeform 9"/>
            <p:cNvSpPr>
              <a:spLocks noChangeArrowheads="1"/>
            </p:cNvSpPr>
            <p:nvPr/>
          </p:nvSpPr>
          <p:spPr bwMode="auto">
            <a:xfrm>
              <a:off x="119" y="78"/>
              <a:ext cx="76" cy="133"/>
            </a:xfrm>
            <a:custGeom>
              <a:avLst/>
              <a:gdLst>
                <a:gd name="T0" fmla="*/ 228 w 228"/>
                <a:gd name="T1" fmla="*/ 47 h 397"/>
                <a:gd name="T2" fmla="*/ 208 w 228"/>
                <a:gd name="T3" fmla="*/ 54 h 397"/>
                <a:gd name="T4" fmla="*/ 187 w 228"/>
                <a:gd name="T5" fmla="*/ 57 h 397"/>
                <a:gd name="T6" fmla="*/ 167 w 228"/>
                <a:gd name="T7" fmla="*/ 56 h 397"/>
                <a:gd name="T8" fmla="*/ 145 w 228"/>
                <a:gd name="T9" fmla="*/ 53 h 397"/>
                <a:gd name="T10" fmla="*/ 123 w 228"/>
                <a:gd name="T11" fmla="*/ 52 h 397"/>
                <a:gd name="T12" fmla="*/ 103 w 228"/>
                <a:gd name="T13" fmla="*/ 53 h 397"/>
                <a:gd name="T14" fmla="*/ 82 w 228"/>
                <a:gd name="T15" fmla="*/ 59 h 397"/>
                <a:gd name="T16" fmla="*/ 62 w 228"/>
                <a:gd name="T17" fmla="*/ 72 h 397"/>
                <a:gd name="T18" fmla="*/ 57 w 228"/>
                <a:gd name="T19" fmla="*/ 80 h 397"/>
                <a:gd name="T20" fmla="*/ 50 w 228"/>
                <a:gd name="T21" fmla="*/ 86 h 397"/>
                <a:gd name="T22" fmla="*/ 45 w 228"/>
                <a:gd name="T23" fmla="*/ 94 h 397"/>
                <a:gd name="T24" fmla="*/ 39 w 228"/>
                <a:gd name="T25" fmla="*/ 102 h 397"/>
                <a:gd name="T26" fmla="*/ 34 w 228"/>
                <a:gd name="T27" fmla="*/ 111 h 397"/>
                <a:gd name="T28" fmla="*/ 31 w 228"/>
                <a:gd name="T29" fmla="*/ 120 h 397"/>
                <a:gd name="T30" fmla="*/ 31 w 228"/>
                <a:gd name="T31" fmla="*/ 130 h 397"/>
                <a:gd name="T32" fmla="*/ 35 w 228"/>
                <a:gd name="T33" fmla="*/ 141 h 397"/>
                <a:gd name="T34" fmla="*/ 40 w 228"/>
                <a:gd name="T35" fmla="*/ 169 h 397"/>
                <a:gd name="T36" fmla="*/ 43 w 228"/>
                <a:gd name="T37" fmla="*/ 195 h 397"/>
                <a:gd name="T38" fmla="*/ 46 w 228"/>
                <a:gd name="T39" fmla="*/ 222 h 397"/>
                <a:gd name="T40" fmla="*/ 53 w 228"/>
                <a:gd name="T41" fmla="*/ 253 h 397"/>
                <a:gd name="T42" fmla="*/ 62 w 228"/>
                <a:gd name="T43" fmla="*/ 276 h 397"/>
                <a:gd name="T44" fmla="*/ 76 w 228"/>
                <a:gd name="T45" fmla="*/ 296 h 397"/>
                <a:gd name="T46" fmla="*/ 91 w 228"/>
                <a:gd name="T47" fmla="*/ 311 h 397"/>
                <a:gd name="T48" fmla="*/ 110 w 228"/>
                <a:gd name="T49" fmla="*/ 324 h 397"/>
                <a:gd name="T50" fmla="*/ 131 w 228"/>
                <a:gd name="T51" fmla="*/ 336 h 397"/>
                <a:gd name="T52" fmla="*/ 154 w 228"/>
                <a:gd name="T53" fmla="*/ 345 h 397"/>
                <a:gd name="T54" fmla="*/ 177 w 228"/>
                <a:gd name="T55" fmla="*/ 354 h 397"/>
                <a:gd name="T56" fmla="*/ 200 w 228"/>
                <a:gd name="T57" fmla="*/ 363 h 397"/>
                <a:gd name="T58" fmla="*/ 204 w 228"/>
                <a:gd name="T59" fmla="*/ 375 h 397"/>
                <a:gd name="T60" fmla="*/ 201 w 228"/>
                <a:gd name="T61" fmla="*/ 386 h 397"/>
                <a:gd name="T62" fmla="*/ 194 w 228"/>
                <a:gd name="T63" fmla="*/ 393 h 397"/>
                <a:gd name="T64" fmla="*/ 181 w 228"/>
                <a:gd name="T65" fmla="*/ 397 h 397"/>
                <a:gd name="T66" fmla="*/ 163 w 228"/>
                <a:gd name="T67" fmla="*/ 395 h 397"/>
                <a:gd name="T68" fmla="*/ 145 w 228"/>
                <a:gd name="T69" fmla="*/ 392 h 397"/>
                <a:gd name="T70" fmla="*/ 128 w 228"/>
                <a:gd name="T71" fmla="*/ 387 h 397"/>
                <a:gd name="T72" fmla="*/ 112 w 228"/>
                <a:gd name="T73" fmla="*/ 381 h 397"/>
                <a:gd name="T74" fmla="*/ 95 w 228"/>
                <a:gd name="T75" fmla="*/ 373 h 397"/>
                <a:gd name="T76" fmla="*/ 80 w 228"/>
                <a:gd name="T77" fmla="*/ 365 h 397"/>
                <a:gd name="T78" fmla="*/ 66 w 228"/>
                <a:gd name="T79" fmla="*/ 355 h 397"/>
                <a:gd name="T80" fmla="*/ 53 w 228"/>
                <a:gd name="T81" fmla="*/ 343 h 397"/>
                <a:gd name="T82" fmla="*/ 40 w 228"/>
                <a:gd name="T83" fmla="*/ 305 h 397"/>
                <a:gd name="T84" fmla="*/ 25 w 228"/>
                <a:gd name="T85" fmla="*/ 264 h 397"/>
                <a:gd name="T86" fmla="*/ 12 w 228"/>
                <a:gd name="T87" fmla="*/ 221 h 397"/>
                <a:gd name="T88" fmla="*/ 3 w 228"/>
                <a:gd name="T89" fmla="*/ 178 h 397"/>
                <a:gd name="T90" fmla="*/ 0 w 228"/>
                <a:gd name="T91" fmla="*/ 135 h 397"/>
                <a:gd name="T92" fmla="*/ 7 w 228"/>
                <a:gd name="T93" fmla="*/ 93 h 397"/>
                <a:gd name="T94" fmla="*/ 25 w 228"/>
                <a:gd name="T95" fmla="*/ 53 h 397"/>
                <a:gd name="T96" fmla="*/ 57 w 228"/>
                <a:gd name="T97" fmla="*/ 17 h 397"/>
                <a:gd name="T98" fmla="*/ 73 w 228"/>
                <a:gd name="T99" fmla="*/ 11 h 397"/>
                <a:gd name="T100" fmla="*/ 91 w 228"/>
                <a:gd name="T101" fmla="*/ 7 h 397"/>
                <a:gd name="T102" fmla="*/ 110 w 228"/>
                <a:gd name="T103" fmla="*/ 3 h 397"/>
                <a:gd name="T104" fmla="*/ 128 w 228"/>
                <a:gd name="T105" fmla="*/ 0 h 397"/>
                <a:gd name="T106" fmla="*/ 147 w 228"/>
                <a:gd name="T107" fmla="*/ 0 h 397"/>
                <a:gd name="T108" fmla="*/ 167 w 228"/>
                <a:gd name="T109" fmla="*/ 2 h 397"/>
                <a:gd name="T110" fmla="*/ 183 w 228"/>
                <a:gd name="T111" fmla="*/ 7 h 397"/>
                <a:gd name="T112" fmla="*/ 200 w 228"/>
                <a:gd name="T113" fmla="*/ 15 h 397"/>
                <a:gd name="T114" fmla="*/ 211 w 228"/>
                <a:gd name="T115" fmla="*/ 21 h 397"/>
                <a:gd name="T116" fmla="*/ 219 w 228"/>
                <a:gd name="T117" fmla="*/ 29 h 397"/>
                <a:gd name="T118" fmla="*/ 223 w 228"/>
                <a:gd name="T119" fmla="*/ 39 h 397"/>
                <a:gd name="T120" fmla="*/ 228 w 228"/>
                <a:gd name="T121" fmla="*/ 47 h 3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28"/>
                <a:gd name="T184" fmla="*/ 0 h 397"/>
                <a:gd name="T185" fmla="*/ 228 w 228"/>
                <a:gd name="T186" fmla="*/ 397 h 39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28" h="397">
                  <a:moveTo>
                    <a:pt x="228" y="47"/>
                  </a:moveTo>
                  <a:lnTo>
                    <a:pt x="208" y="54"/>
                  </a:lnTo>
                  <a:lnTo>
                    <a:pt x="187" y="57"/>
                  </a:lnTo>
                  <a:lnTo>
                    <a:pt x="167" y="56"/>
                  </a:lnTo>
                  <a:lnTo>
                    <a:pt x="145" y="53"/>
                  </a:lnTo>
                  <a:lnTo>
                    <a:pt x="123" y="52"/>
                  </a:lnTo>
                  <a:lnTo>
                    <a:pt x="103" y="53"/>
                  </a:lnTo>
                  <a:lnTo>
                    <a:pt x="82" y="59"/>
                  </a:lnTo>
                  <a:lnTo>
                    <a:pt x="62" y="72"/>
                  </a:lnTo>
                  <a:lnTo>
                    <a:pt x="57" y="80"/>
                  </a:lnTo>
                  <a:lnTo>
                    <a:pt x="50" y="86"/>
                  </a:lnTo>
                  <a:lnTo>
                    <a:pt x="45" y="94"/>
                  </a:lnTo>
                  <a:lnTo>
                    <a:pt x="39" y="102"/>
                  </a:lnTo>
                  <a:lnTo>
                    <a:pt x="34" y="111"/>
                  </a:lnTo>
                  <a:lnTo>
                    <a:pt x="31" y="120"/>
                  </a:lnTo>
                  <a:lnTo>
                    <a:pt x="31" y="130"/>
                  </a:lnTo>
                  <a:lnTo>
                    <a:pt x="35" y="141"/>
                  </a:lnTo>
                  <a:lnTo>
                    <a:pt x="40" y="169"/>
                  </a:lnTo>
                  <a:lnTo>
                    <a:pt x="43" y="195"/>
                  </a:lnTo>
                  <a:lnTo>
                    <a:pt x="46" y="222"/>
                  </a:lnTo>
                  <a:lnTo>
                    <a:pt x="53" y="253"/>
                  </a:lnTo>
                  <a:lnTo>
                    <a:pt x="62" y="276"/>
                  </a:lnTo>
                  <a:lnTo>
                    <a:pt x="76" y="296"/>
                  </a:lnTo>
                  <a:lnTo>
                    <a:pt x="91" y="311"/>
                  </a:lnTo>
                  <a:lnTo>
                    <a:pt x="110" y="324"/>
                  </a:lnTo>
                  <a:lnTo>
                    <a:pt x="131" y="336"/>
                  </a:lnTo>
                  <a:lnTo>
                    <a:pt x="154" y="345"/>
                  </a:lnTo>
                  <a:lnTo>
                    <a:pt x="177" y="354"/>
                  </a:lnTo>
                  <a:lnTo>
                    <a:pt x="200" y="363"/>
                  </a:lnTo>
                  <a:lnTo>
                    <a:pt x="204" y="375"/>
                  </a:lnTo>
                  <a:lnTo>
                    <a:pt x="201" y="386"/>
                  </a:lnTo>
                  <a:lnTo>
                    <a:pt x="194" y="393"/>
                  </a:lnTo>
                  <a:lnTo>
                    <a:pt x="181" y="397"/>
                  </a:lnTo>
                  <a:lnTo>
                    <a:pt x="163" y="395"/>
                  </a:lnTo>
                  <a:lnTo>
                    <a:pt x="145" y="392"/>
                  </a:lnTo>
                  <a:lnTo>
                    <a:pt x="128" y="387"/>
                  </a:lnTo>
                  <a:lnTo>
                    <a:pt x="112" y="381"/>
                  </a:lnTo>
                  <a:lnTo>
                    <a:pt x="95" y="373"/>
                  </a:lnTo>
                  <a:lnTo>
                    <a:pt x="80" y="365"/>
                  </a:lnTo>
                  <a:lnTo>
                    <a:pt x="66" y="355"/>
                  </a:lnTo>
                  <a:lnTo>
                    <a:pt x="53" y="343"/>
                  </a:lnTo>
                  <a:lnTo>
                    <a:pt x="40" y="305"/>
                  </a:lnTo>
                  <a:lnTo>
                    <a:pt x="25" y="264"/>
                  </a:lnTo>
                  <a:lnTo>
                    <a:pt x="12" y="221"/>
                  </a:lnTo>
                  <a:lnTo>
                    <a:pt x="3" y="178"/>
                  </a:lnTo>
                  <a:lnTo>
                    <a:pt x="0" y="135"/>
                  </a:lnTo>
                  <a:lnTo>
                    <a:pt x="7" y="93"/>
                  </a:lnTo>
                  <a:lnTo>
                    <a:pt x="25" y="53"/>
                  </a:lnTo>
                  <a:lnTo>
                    <a:pt x="57" y="17"/>
                  </a:lnTo>
                  <a:lnTo>
                    <a:pt x="73" y="11"/>
                  </a:lnTo>
                  <a:lnTo>
                    <a:pt x="91" y="7"/>
                  </a:lnTo>
                  <a:lnTo>
                    <a:pt x="110" y="3"/>
                  </a:lnTo>
                  <a:lnTo>
                    <a:pt x="128" y="0"/>
                  </a:lnTo>
                  <a:lnTo>
                    <a:pt x="147" y="0"/>
                  </a:lnTo>
                  <a:lnTo>
                    <a:pt x="167" y="2"/>
                  </a:lnTo>
                  <a:lnTo>
                    <a:pt x="183" y="7"/>
                  </a:lnTo>
                  <a:lnTo>
                    <a:pt x="200" y="15"/>
                  </a:lnTo>
                  <a:lnTo>
                    <a:pt x="211" y="21"/>
                  </a:lnTo>
                  <a:lnTo>
                    <a:pt x="219" y="29"/>
                  </a:lnTo>
                  <a:lnTo>
                    <a:pt x="223" y="39"/>
                  </a:lnTo>
                  <a:lnTo>
                    <a:pt x="22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8" name="Freeform 10"/>
            <p:cNvSpPr>
              <a:spLocks noChangeArrowheads="1"/>
            </p:cNvSpPr>
            <p:nvPr/>
          </p:nvSpPr>
          <p:spPr bwMode="auto">
            <a:xfrm>
              <a:off x="504" y="116"/>
              <a:ext cx="11" cy="57"/>
            </a:xfrm>
            <a:custGeom>
              <a:avLst/>
              <a:gdLst>
                <a:gd name="T0" fmla="*/ 0 w 32"/>
                <a:gd name="T1" fmla="*/ 169 h 169"/>
                <a:gd name="T2" fmla="*/ 6 w 32"/>
                <a:gd name="T3" fmla="*/ 116 h 169"/>
                <a:gd name="T4" fmla="*/ 1 w 32"/>
                <a:gd name="T5" fmla="*/ 90 h 169"/>
                <a:gd name="T6" fmla="*/ 2 w 32"/>
                <a:gd name="T7" fmla="*/ 57 h 169"/>
                <a:gd name="T8" fmla="*/ 10 w 32"/>
                <a:gd name="T9" fmla="*/ 25 h 169"/>
                <a:gd name="T10" fmla="*/ 24 w 32"/>
                <a:gd name="T11" fmla="*/ 0 h 169"/>
                <a:gd name="T12" fmla="*/ 30 w 32"/>
                <a:gd name="T13" fmla="*/ 16 h 169"/>
                <a:gd name="T14" fmla="*/ 32 w 32"/>
                <a:gd name="T15" fmla="*/ 35 h 169"/>
                <a:gd name="T16" fmla="*/ 30 w 32"/>
                <a:gd name="T17" fmla="*/ 58 h 169"/>
                <a:gd name="T18" fmla="*/ 25 w 32"/>
                <a:gd name="T19" fmla="*/ 82 h 169"/>
                <a:gd name="T20" fmla="*/ 19 w 32"/>
                <a:gd name="T21" fmla="*/ 108 h 169"/>
                <a:gd name="T22" fmla="*/ 12 w 32"/>
                <a:gd name="T23" fmla="*/ 132 h 169"/>
                <a:gd name="T24" fmla="*/ 5 w 32"/>
                <a:gd name="T25" fmla="*/ 153 h 169"/>
                <a:gd name="T26" fmla="*/ 0 w 32"/>
                <a:gd name="T27" fmla="*/ 169 h 1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69"/>
                <a:gd name="T44" fmla="*/ 32 w 32"/>
                <a:gd name="T45" fmla="*/ 169 h 1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69">
                  <a:moveTo>
                    <a:pt x="0" y="169"/>
                  </a:moveTo>
                  <a:lnTo>
                    <a:pt x="6" y="116"/>
                  </a:lnTo>
                  <a:lnTo>
                    <a:pt x="1" y="90"/>
                  </a:lnTo>
                  <a:lnTo>
                    <a:pt x="2" y="57"/>
                  </a:lnTo>
                  <a:lnTo>
                    <a:pt x="10" y="25"/>
                  </a:lnTo>
                  <a:lnTo>
                    <a:pt x="24" y="0"/>
                  </a:lnTo>
                  <a:lnTo>
                    <a:pt x="30" y="16"/>
                  </a:lnTo>
                  <a:lnTo>
                    <a:pt x="32" y="35"/>
                  </a:lnTo>
                  <a:lnTo>
                    <a:pt x="30" y="58"/>
                  </a:lnTo>
                  <a:lnTo>
                    <a:pt x="25" y="82"/>
                  </a:lnTo>
                  <a:lnTo>
                    <a:pt x="19" y="108"/>
                  </a:lnTo>
                  <a:lnTo>
                    <a:pt x="12" y="132"/>
                  </a:lnTo>
                  <a:lnTo>
                    <a:pt x="5" y="153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89" name="Freeform 11"/>
            <p:cNvSpPr>
              <a:spLocks noChangeArrowheads="1"/>
            </p:cNvSpPr>
            <p:nvPr/>
          </p:nvSpPr>
          <p:spPr bwMode="auto">
            <a:xfrm>
              <a:off x="285" y="117"/>
              <a:ext cx="26" cy="41"/>
            </a:xfrm>
            <a:custGeom>
              <a:avLst/>
              <a:gdLst>
                <a:gd name="T0" fmla="*/ 77 w 78"/>
                <a:gd name="T1" fmla="*/ 19 h 123"/>
                <a:gd name="T2" fmla="*/ 70 w 78"/>
                <a:gd name="T3" fmla="*/ 27 h 123"/>
                <a:gd name="T4" fmla="*/ 76 w 78"/>
                <a:gd name="T5" fmla="*/ 49 h 123"/>
                <a:gd name="T6" fmla="*/ 78 w 78"/>
                <a:gd name="T7" fmla="*/ 74 h 123"/>
                <a:gd name="T8" fmla="*/ 76 w 78"/>
                <a:gd name="T9" fmla="*/ 98 h 123"/>
                <a:gd name="T10" fmla="*/ 63 w 78"/>
                <a:gd name="T11" fmla="*/ 115 h 123"/>
                <a:gd name="T12" fmla="*/ 54 w 78"/>
                <a:gd name="T13" fmla="*/ 122 h 123"/>
                <a:gd name="T14" fmla="*/ 45 w 78"/>
                <a:gd name="T15" fmla="*/ 123 h 123"/>
                <a:gd name="T16" fmla="*/ 38 w 78"/>
                <a:gd name="T17" fmla="*/ 122 h 123"/>
                <a:gd name="T18" fmla="*/ 32 w 78"/>
                <a:gd name="T19" fmla="*/ 119 h 123"/>
                <a:gd name="T20" fmla="*/ 26 w 78"/>
                <a:gd name="T21" fmla="*/ 114 h 123"/>
                <a:gd name="T22" fmla="*/ 21 w 78"/>
                <a:gd name="T23" fmla="*/ 109 h 123"/>
                <a:gd name="T24" fmla="*/ 14 w 78"/>
                <a:gd name="T25" fmla="*/ 105 h 123"/>
                <a:gd name="T26" fmla="*/ 8 w 78"/>
                <a:gd name="T27" fmla="*/ 101 h 123"/>
                <a:gd name="T28" fmla="*/ 0 w 78"/>
                <a:gd name="T29" fmla="*/ 77 h 123"/>
                <a:gd name="T30" fmla="*/ 1 w 78"/>
                <a:gd name="T31" fmla="*/ 55 h 123"/>
                <a:gd name="T32" fmla="*/ 8 w 78"/>
                <a:gd name="T33" fmla="*/ 35 h 123"/>
                <a:gd name="T34" fmla="*/ 13 w 78"/>
                <a:gd name="T35" fmla="*/ 11 h 123"/>
                <a:gd name="T36" fmla="*/ 21 w 78"/>
                <a:gd name="T37" fmla="*/ 5 h 123"/>
                <a:gd name="T38" fmla="*/ 28 w 78"/>
                <a:gd name="T39" fmla="*/ 1 h 123"/>
                <a:gd name="T40" fmla="*/ 38 w 78"/>
                <a:gd name="T41" fmla="*/ 0 h 123"/>
                <a:gd name="T42" fmla="*/ 47 w 78"/>
                <a:gd name="T43" fmla="*/ 0 h 123"/>
                <a:gd name="T44" fmla="*/ 56 w 78"/>
                <a:gd name="T45" fmla="*/ 3 h 123"/>
                <a:gd name="T46" fmla="*/ 64 w 78"/>
                <a:gd name="T47" fmla="*/ 6 h 123"/>
                <a:gd name="T48" fmla="*/ 72 w 78"/>
                <a:gd name="T49" fmla="*/ 11 h 123"/>
                <a:gd name="T50" fmla="*/ 77 w 78"/>
                <a:gd name="T51" fmla="*/ 19 h 12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8"/>
                <a:gd name="T79" fmla="*/ 0 h 123"/>
                <a:gd name="T80" fmla="*/ 78 w 78"/>
                <a:gd name="T81" fmla="*/ 123 h 12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8" h="123">
                  <a:moveTo>
                    <a:pt x="77" y="19"/>
                  </a:moveTo>
                  <a:lnTo>
                    <a:pt x="70" y="27"/>
                  </a:lnTo>
                  <a:lnTo>
                    <a:pt x="76" y="49"/>
                  </a:lnTo>
                  <a:lnTo>
                    <a:pt x="78" y="74"/>
                  </a:lnTo>
                  <a:lnTo>
                    <a:pt x="76" y="98"/>
                  </a:lnTo>
                  <a:lnTo>
                    <a:pt x="63" y="115"/>
                  </a:lnTo>
                  <a:lnTo>
                    <a:pt x="54" y="122"/>
                  </a:lnTo>
                  <a:lnTo>
                    <a:pt x="45" y="123"/>
                  </a:lnTo>
                  <a:lnTo>
                    <a:pt x="38" y="122"/>
                  </a:lnTo>
                  <a:lnTo>
                    <a:pt x="32" y="119"/>
                  </a:lnTo>
                  <a:lnTo>
                    <a:pt x="26" y="114"/>
                  </a:lnTo>
                  <a:lnTo>
                    <a:pt x="21" y="109"/>
                  </a:lnTo>
                  <a:lnTo>
                    <a:pt x="14" y="105"/>
                  </a:lnTo>
                  <a:lnTo>
                    <a:pt x="8" y="101"/>
                  </a:lnTo>
                  <a:lnTo>
                    <a:pt x="0" y="77"/>
                  </a:lnTo>
                  <a:lnTo>
                    <a:pt x="1" y="55"/>
                  </a:lnTo>
                  <a:lnTo>
                    <a:pt x="8" y="35"/>
                  </a:lnTo>
                  <a:lnTo>
                    <a:pt x="13" y="11"/>
                  </a:lnTo>
                  <a:lnTo>
                    <a:pt x="21" y="5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6" y="3"/>
                  </a:lnTo>
                  <a:lnTo>
                    <a:pt x="64" y="6"/>
                  </a:lnTo>
                  <a:lnTo>
                    <a:pt x="72" y="11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0" name="Freeform 12"/>
            <p:cNvSpPr>
              <a:spLocks noChangeArrowheads="1"/>
            </p:cNvSpPr>
            <p:nvPr/>
          </p:nvSpPr>
          <p:spPr bwMode="auto">
            <a:xfrm>
              <a:off x="655" y="128"/>
              <a:ext cx="108" cy="69"/>
            </a:xfrm>
            <a:custGeom>
              <a:avLst/>
              <a:gdLst>
                <a:gd name="T0" fmla="*/ 173 w 325"/>
                <a:gd name="T1" fmla="*/ 104 h 207"/>
                <a:gd name="T2" fmla="*/ 192 w 325"/>
                <a:gd name="T3" fmla="*/ 115 h 207"/>
                <a:gd name="T4" fmla="*/ 211 w 325"/>
                <a:gd name="T5" fmla="*/ 127 h 207"/>
                <a:gd name="T6" fmla="*/ 229 w 325"/>
                <a:gd name="T7" fmla="*/ 138 h 207"/>
                <a:gd name="T8" fmla="*/ 249 w 325"/>
                <a:gd name="T9" fmla="*/ 151 h 207"/>
                <a:gd name="T10" fmla="*/ 266 w 325"/>
                <a:gd name="T11" fmla="*/ 162 h 207"/>
                <a:gd name="T12" fmla="*/ 284 w 325"/>
                <a:gd name="T13" fmla="*/ 175 h 207"/>
                <a:gd name="T14" fmla="*/ 304 w 325"/>
                <a:gd name="T15" fmla="*/ 188 h 207"/>
                <a:gd name="T16" fmla="*/ 323 w 325"/>
                <a:gd name="T17" fmla="*/ 200 h 207"/>
                <a:gd name="T18" fmla="*/ 325 w 325"/>
                <a:gd name="T19" fmla="*/ 207 h 207"/>
                <a:gd name="T20" fmla="*/ 314 w 325"/>
                <a:gd name="T21" fmla="*/ 202 h 207"/>
                <a:gd name="T22" fmla="*/ 300 w 325"/>
                <a:gd name="T23" fmla="*/ 196 h 207"/>
                <a:gd name="T24" fmla="*/ 282 w 325"/>
                <a:gd name="T25" fmla="*/ 187 h 207"/>
                <a:gd name="T26" fmla="*/ 261 w 325"/>
                <a:gd name="T27" fmla="*/ 175 h 207"/>
                <a:gd name="T28" fmla="*/ 240 w 325"/>
                <a:gd name="T29" fmla="*/ 162 h 207"/>
                <a:gd name="T30" fmla="*/ 217 w 325"/>
                <a:gd name="T31" fmla="*/ 150 h 207"/>
                <a:gd name="T32" fmla="*/ 192 w 325"/>
                <a:gd name="T33" fmla="*/ 134 h 207"/>
                <a:gd name="T34" fmla="*/ 167 w 325"/>
                <a:gd name="T35" fmla="*/ 120 h 207"/>
                <a:gd name="T36" fmla="*/ 141 w 325"/>
                <a:gd name="T37" fmla="*/ 105 h 207"/>
                <a:gd name="T38" fmla="*/ 117 w 325"/>
                <a:gd name="T39" fmla="*/ 91 h 207"/>
                <a:gd name="T40" fmla="*/ 92 w 325"/>
                <a:gd name="T41" fmla="*/ 77 h 207"/>
                <a:gd name="T42" fmla="*/ 69 w 325"/>
                <a:gd name="T43" fmla="*/ 63 h 207"/>
                <a:gd name="T44" fmla="*/ 49 w 325"/>
                <a:gd name="T45" fmla="*/ 51 h 207"/>
                <a:gd name="T46" fmla="*/ 30 w 325"/>
                <a:gd name="T47" fmla="*/ 40 h 207"/>
                <a:gd name="T48" fmla="*/ 13 w 325"/>
                <a:gd name="T49" fmla="*/ 31 h 207"/>
                <a:gd name="T50" fmla="*/ 0 w 325"/>
                <a:gd name="T51" fmla="*/ 24 h 207"/>
                <a:gd name="T52" fmla="*/ 0 w 325"/>
                <a:gd name="T53" fmla="*/ 17 h 207"/>
                <a:gd name="T54" fmla="*/ 2 w 325"/>
                <a:gd name="T55" fmla="*/ 8 h 207"/>
                <a:gd name="T56" fmla="*/ 5 w 325"/>
                <a:gd name="T57" fmla="*/ 3 h 207"/>
                <a:gd name="T58" fmla="*/ 12 w 325"/>
                <a:gd name="T59" fmla="*/ 0 h 207"/>
                <a:gd name="T60" fmla="*/ 37 w 325"/>
                <a:gd name="T61" fmla="*/ 5 h 207"/>
                <a:gd name="T62" fmla="*/ 58 w 325"/>
                <a:gd name="T63" fmla="*/ 17 h 207"/>
                <a:gd name="T64" fmla="*/ 77 w 325"/>
                <a:gd name="T65" fmla="*/ 31 h 207"/>
                <a:gd name="T66" fmla="*/ 94 w 325"/>
                <a:gd name="T67" fmla="*/ 47 h 207"/>
                <a:gd name="T68" fmla="*/ 110 w 325"/>
                <a:gd name="T69" fmla="*/ 65 h 207"/>
                <a:gd name="T70" fmla="*/ 128 w 325"/>
                <a:gd name="T71" fmla="*/ 81 h 207"/>
                <a:gd name="T72" fmla="*/ 149 w 325"/>
                <a:gd name="T73" fmla="*/ 95 h 207"/>
                <a:gd name="T74" fmla="*/ 173 w 325"/>
                <a:gd name="T75" fmla="*/ 104 h 2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5"/>
                <a:gd name="T115" fmla="*/ 0 h 207"/>
                <a:gd name="T116" fmla="*/ 325 w 325"/>
                <a:gd name="T117" fmla="*/ 207 h 2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5" h="207">
                  <a:moveTo>
                    <a:pt x="173" y="104"/>
                  </a:moveTo>
                  <a:lnTo>
                    <a:pt x="192" y="115"/>
                  </a:lnTo>
                  <a:lnTo>
                    <a:pt x="211" y="127"/>
                  </a:lnTo>
                  <a:lnTo>
                    <a:pt x="229" y="138"/>
                  </a:lnTo>
                  <a:lnTo>
                    <a:pt x="249" y="151"/>
                  </a:lnTo>
                  <a:lnTo>
                    <a:pt x="266" y="162"/>
                  </a:lnTo>
                  <a:lnTo>
                    <a:pt x="284" y="175"/>
                  </a:lnTo>
                  <a:lnTo>
                    <a:pt x="304" y="188"/>
                  </a:lnTo>
                  <a:lnTo>
                    <a:pt x="323" y="200"/>
                  </a:lnTo>
                  <a:lnTo>
                    <a:pt x="325" y="207"/>
                  </a:lnTo>
                  <a:lnTo>
                    <a:pt x="314" y="202"/>
                  </a:lnTo>
                  <a:lnTo>
                    <a:pt x="300" y="196"/>
                  </a:lnTo>
                  <a:lnTo>
                    <a:pt x="282" y="187"/>
                  </a:lnTo>
                  <a:lnTo>
                    <a:pt x="261" y="175"/>
                  </a:lnTo>
                  <a:lnTo>
                    <a:pt x="240" y="162"/>
                  </a:lnTo>
                  <a:lnTo>
                    <a:pt x="217" y="150"/>
                  </a:lnTo>
                  <a:lnTo>
                    <a:pt x="192" y="134"/>
                  </a:lnTo>
                  <a:lnTo>
                    <a:pt x="167" y="120"/>
                  </a:lnTo>
                  <a:lnTo>
                    <a:pt x="141" y="105"/>
                  </a:lnTo>
                  <a:lnTo>
                    <a:pt x="117" y="91"/>
                  </a:lnTo>
                  <a:lnTo>
                    <a:pt x="92" y="77"/>
                  </a:lnTo>
                  <a:lnTo>
                    <a:pt x="69" y="63"/>
                  </a:lnTo>
                  <a:lnTo>
                    <a:pt x="49" y="51"/>
                  </a:lnTo>
                  <a:lnTo>
                    <a:pt x="30" y="40"/>
                  </a:lnTo>
                  <a:lnTo>
                    <a:pt x="13" y="31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2" y="8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7" y="5"/>
                  </a:lnTo>
                  <a:lnTo>
                    <a:pt x="58" y="17"/>
                  </a:lnTo>
                  <a:lnTo>
                    <a:pt x="77" y="31"/>
                  </a:lnTo>
                  <a:lnTo>
                    <a:pt x="94" y="47"/>
                  </a:lnTo>
                  <a:lnTo>
                    <a:pt x="110" y="65"/>
                  </a:lnTo>
                  <a:lnTo>
                    <a:pt x="128" y="81"/>
                  </a:lnTo>
                  <a:lnTo>
                    <a:pt x="149" y="95"/>
                  </a:lnTo>
                  <a:lnTo>
                    <a:pt x="173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1" name="Freeform 13"/>
            <p:cNvSpPr>
              <a:spLocks noChangeArrowheads="1"/>
            </p:cNvSpPr>
            <p:nvPr/>
          </p:nvSpPr>
          <p:spPr bwMode="auto">
            <a:xfrm>
              <a:off x="177" y="137"/>
              <a:ext cx="37" cy="37"/>
            </a:xfrm>
            <a:custGeom>
              <a:avLst/>
              <a:gdLst>
                <a:gd name="T0" fmla="*/ 108 w 109"/>
                <a:gd name="T1" fmla="*/ 71 h 111"/>
                <a:gd name="T2" fmla="*/ 109 w 109"/>
                <a:gd name="T3" fmla="*/ 87 h 111"/>
                <a:gd name="T4" fmla="*/ 103 w 109"/>
                <a:gd name="T5" fmla="*/ 96 h 111"/>
                <a:gd name="T6" fmla="*/ 91 w 109"/>
                <a:gd name="T7" fmla="*/ 103 h 111"/>
                <a:gd name="T8" fmla="*/ 78 w 109"/>
                <a:gd name="T9" fmla="*/ 109 h 111"/>
                <a:gd name="T10" fmla="*/ 58 w 109"/>
                <a:gd name="T11" fmla="*/ 111 h 111"/>
                <a:gd name="T12" fmla="*/ 44 w 109"/>
                <a:gd name="T13" fmla="*/ 109 h 111"/>
                <a:gd name="T14" fmla="*/ 32 w 109"/>
                <a:gd name="T15" fmla="*/ 100 h 111"/>
                <a:gd name="T16" fmla="*/ 25 w 109"/>
                <a:gd name="T17" fmla="*/ 88 h 111"/>
                <a:gd name="T18" fmla="*/ 20 w 109"/>
                <a:gd name="T19" fmla="*/ 75 h 111"/>
                <a:gd name="T20" fmla="*/ 14 w 109"/>
                <a:gd name="T21" fmla="*/ 61 h 111"/>
                <a:gd name="T22" fmla="*/ 8 w 109"/>
                <a:gd name="T23" fmla="*/ 47 h 111"/>
                <a:gd name="T24" fmla="*/ 2 w 109"/>
                <a:gd name="T25" fmla="*/ 34 h 111"/>
                <a:gd name="T26" fmla="*/ 0 w 109"/>
                <a:gd name="T27" fmla="*/ 24 h 111"/>
                <a:gd name="T28" fmla="*/ 3 w 109"/>
                <a:gd name="T29" fmla="*/ 14 h 111"/>
                <a:gd name="T30" fmla="*/ 9 w 109"/>
                <a:gd name="T31" fmla="*/ 6 h 111"/>
                <a:gd name="T32" fmla="*/ 20 w 109"/>
                <a:gd name="T33" fmla="*/ 2 h 111"/>
                <a:gd name="T34" fmla="*/ 37 w 109"/>
                <a:gd name="T35" fmla="*/ 0 h 111"/>
                <a:gd name="T36" fmla="*/ 53 w 109"/>
                <a:gd name="T37" fmla="*/ 4 h 111"/>
                <a:gd name="T38" fmla="*/ 64 w 109"/>
                <a:gd name="T39" fmla="*/ 11 h 111"/>
                <a:gd name="T40" fmla="*/ 73 w 109"/>
                <a:gd name="T41" fmla="*/ 22 h 111"/>
                <a:gd name="T42" fmla="*/ 82 w 109"/>
                <a:gd name="T43" fmla="*/ 34 h 111"/>
                <a:gd name="T44" fmla="*/ 90 w 109"/>
                <a:gd name="T45" fmla="*/ 47 h 111"/>
                <a:gd name="T46" fmla="*/ 99 w 109"/>
                <a:gd name="T47" fmla="*/ 60 h 111"/>
                <a:gd name="T48" fmla="*/ 108 w 109"/>
                <a:gd name="T49" fmla="*/ 71 h 1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9"/>
                <a:gd name="T76" fmla="*/ 0 h 111"/>
                <a:gd name="T77" fmla="*/ 109 w 109"/>
                <a:gd name="T78" fmla="*/ 111 h 11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9" h="111">
                  <a:moveTo>
                    <a:pt x="108" y="71"/>
                  </a:moveTo>
                  <a:lnTo>
                    <a:pt x="109" y="87"/>
                  </a:lnTo>
                  <a:lnTo>
                    <a:pt x="103" y="96"/>
                  </a:lnTo>
                  <a:lnTo>
                    <a:pt x="91" y="103"/>
                  </a:lnTo>
                  <a:lnTo>
                    <a:pt x="78" y="109"/>
                  </a:lnTo>
                  <a:lnTo>
                    <a:pt x="58" y="111"/>
                  </a:lnTo>
                  <a:lnTo>
                    <a:pt x="44" y="109"/>
                  </a:lnTo>
                  <a:lnTo>
                    <a:pt x="32" y="100"/>
                  </a:lnTo>
                  <a:lnTo>
                    <a:pt x="25" y="88"/>
                  </a:lnTo>
                  <a:lnTo>
                    <a:pt x="20" y="75"/>
                  </a:lnTo>
                  <a:lnTo>
                    <a:pt x="14" y="61"/>
                  </a:lnTo>
                  <a:lnTo>
                    <a:pt x="8" y="4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2"/>
                  </a:lnTo>
                  <a:lnTo>
                    <a:pt x="37" y="0"/>
                  </a:lnTo>
                  <a:lnTo>
                    <a:pt x="53" y="4"/>
                  </a:lnTo>
                  <a:lnTo>
                    <a:pt x="64" y="11"/>
                  </a:lnTo>
                  <a:lnTo>
                    <a:pt x="73" y="22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99" y="60"/>
                  </a:lnTo>
                  <a:lnTo>
                    <a:pt x="10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2" name="Freeform 14"/>
            <p:cNvSpPr>
              <a:spLocks noChangeArrowheads="1"/>
            </p:cNvSpPr>
            <p:nvPr/>
          </p:nvSpPr>
          <p:spPr bwMode="auto">
            <a:xfrm>
              <a:off x="634" y="143"/>
              <a:ext cx="129" cy="77"/>
            </a:xfrm>
            <a:custGeom>
              <a:avLst/>
              <a:gdLst>
                <a:gd name="T0" fmla="*/ 87 w 387"/>
                <a:gd name="T1" fmla="*/ 40 h 230"/>
                <a:gd name="T2" fmla="*/ 97 w 387"/>
                <a:gd name="T3" fmla="*/ 44 h 230"/>
                <a:gd name="T4" fmla="*/ 108 w 387"/>
                <a:gd name="T5" fmla="*/ 50 h 230"/>
                <a:gd name="T6" fmla="*/ 121 w 387"/>
                <a:gd name="T7" fmla="*/ 56 h 230"/>
                <a:gd name="T8" fmla="*/ 137 w 387"/>
                <a:gd name="T9" fmla="*/ 64 h 230"/>
                <a:gd name="T10" fmla="*/ 152 w 387"/>
                <a:gd name="T11" fmla="*/ 74 h 230"/>
                <a:gd name="T12" fmla="*/ 169 w 387"/>
                <a:gd name="T13" fmla="*/ 84 h 230"/>
                <a:gd name="T14" fmla="*/ 188 w 387"/>
                <a:gd name="T15" fmla="*/ 95 h 230"/>
                <a:gd name="T16" fmla="*/ 207 w 387"/>
                <a:gd name="T17" fmla="*/ 108 h 230"/>
                <a:gd name="T18" fmla="*/ 226 w 387"/>
                <a:gd name="T19" fmla="*/ 119 h 230"/>
                <a:gd name="T20" fmla="*/ 248 w 387"/>
                <a:gd name="T21" fmla="*/ 133 h 230"/>
                <a:gd name="T22" fmla="*/ 270 w 387"/>
                <a:gd name="T23" fmla="*/ 146 h 230"/>
                <a:gd name="T24" fmla="*/ 291 w 387"/>
                <a:gd name="T25" fmla="*/ 160 h 230"/>
                <a:gd name="T26" fmla="*/ 314 w 387"/>
                <a:gd name="T27" fmla="*/ 174 h 230"/>
                <a:gd name="T28" fmla="*/ 339 w 387"/>
                <a:gd name="T29" fmla="*/ 189 h 230"/>
                <a:gd name="T30" fmla="*/ 363 w 387"/>
                <a:gd name="T31" fmla="*/ 204 h 230"/>
                <a:gd name="T32" fmla="*/ 387 w 387"/>
                <a:gd name="T33" fmla="*/ 218 h 230"/>
                <a:gd name="T34" fmla="*/ 387 w 387"/>
                <a:gd name="T35" fmla="*/ 230 h 230"/>
                <a:gd name="T36" fmla="*/ 372 w 387"/>
                <a:gd name="T37" fmla="*/ 228 h 230"/>
                <a:gd name="T38" fmla="*/ 358 w 387"/>
                <a:gd name="T39" fmla="*/ 225 h 230"/>
                <a:gd name="T40" fmla="*/ 344 w 387"/>
                <a:gd name="T41" fmla="*/ 220 h 230"/>
                <a:gd name="T42" fmla="*/ 330 w 387"/>
                <a:gd name="T43" fmla="*/ 216 h 230"/>
                <a:gd name="T44" fmla="*/ 316 w 387"/>
                <a:gd name="T45" fmla="*/ 210 h 230"/>
                <a:gd name="T46" fmla="*/ 302 w 387"/>
                <a:gd name="T47" fmla="*/ 204 h 230"/>
                <a:gd name="T48" fmla="*/ 289 w 387"/>
                <a:gd name="T49" fmla="*/ 197 h 230"/>
                <a:gd name="T50" fmla="*/ 275 w 387"/>
                <a:gd name="T51" fmla="*/ 191 h 230"/>
                <a:gd name="T52" fmla="*/ 262 w 387"/>
                <a:gd name="T53" fmla="*/ 183 h 230"/>
                <a:gd name="T54" fmla="*/ 249 w 387"/>
                <a:gd name="T55" fmla="*/ 175 h 230"/>
                <a:gd name="T56" fmla="*/ 236 w 387"/>
                <a:gd name="T57" fmla="*/ 168 h 230"/>
                <a:gd name="T58" fmla="*/ 224 w 387"/>
                <a:gd name="T59" fmla="*/ 160 h 230"/>
                <a:gd name="T60" fmla="*/ 211 w 387"/>
                <a:gd name="T61" fmla="*/ 152 h 230"/>
                <a:gd name="T62" fmla="*/ 198 w 387"/>
                <a:gd name="T63" fmla="*/ 145 h 230"/>
                <a:gd name="T64" fmla="*/ 185 w 387"/>
                <a:gd name="T65" fmla="*/ 138 h 230"/>
                <a:gd name="T66" fmla="*/ 172 w 387"/>
                <a:gd name="T67" fmla="*/ 131 h 230"/>
                <a:gd name="T68" fmla="*/ 151 w 387"/>
                <a:gd name="T69" fmla="*/ 116 h 230"/>
                <a:gd name="T70" fmla="*/ 130 w 387"/>
                <a:gd name="T71" fmla="*/ 105 h 230"/>
                <a:gd name="T72" fmla="*/ 108 w 387"/>
                <a:gd name="T73" fmla="*/ 93 h 230"/>
                <a:gd name="T74" fmla="*/ 88 w 387"/>
                <a:gd name="T75" fmla="*/ 82 h 230"/>
                <a:gd name="T76" fmla="*/ 66 w 387"/>
                <a:gd name="T77" fmla="*/ 72 h 230"/>
                <a:gd name="T78" fmla="*/ 46 w 387"/>
                <a:gd name="T79" fmla="*/ 60 h 230"/>
                <a:gd name="T80" fmla="*/ 24 w 387"/>
                <a:gd name="T81" fmla="*/ 47 h 230"/>
                <a:gd name="T82" fmla="*/ 2 w 387"/>
                <a:gd name="T83" fmla="*/ 35 h 230"/>
                <a:gd name="T84" fmla="*/ 0 w 387"/>
                <a:gd name="T85" fmla="*/ 28 h 230"/>
                <a:gd name="T86" fmla="*/ 0 w 387"/>
                <a:gd name="T87" fmla="*/ 20 h 230"/>
                <a:gd name="T88" fmla="*/ 0 w 387"/>
                <a:gd name="T89" fmla="*/ 14 h 230"/>
                <a:gd name="T90" fmla="*/ 0 w 387"/>
                <a:gd name="T91" fmla="*/ 8 h 230"/>
                <a:gd name="T92" fmla="*/ 14 w 387"/>
                <a:gd name="T93" fmla="*/ 1 h 230"/>
                <a:gd name="T94" fmla="*/ 25 w 387"/>
                <a:gd name="T95" fmla="*/ 0 h 230"/>
                <a:gd name="T96" fmla="*/ 37 w 387"/>
                <a:gd name="T97" fmla="*/ 3 h 230"/>
                <a:gd name="T98" fmla="*/ 47 w 387"/>
                <a:gd name="T99" fmla="*/ 9 h 230"/>
                <a:gd name="T100" fmla="*/ 57 w 387"/>
                <a:gd name="T101" fmla="*/ 17 h 230"/>
                <a:gd name="T102" fmla="*/ 66 w 387"/>
                <a:gd name="T103" fmla="*/ 24 h 230"/>
                <a:gd name="T104" fmla="*/ 76 w 387"/>
                <a:gd name="T105" fmla="*/ 33 h 230"/>
                <a:gd name="T106" fmla="*/ 87 w 387"/>
                <a:gd name="T107" fmla="*/ 40 h 23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87"/>
                <a:gd name="T163" fmla="*/ 0 h 230"/>
                <a:gd name="T164" fmla="*/ 387 w 387"/>
                <a:gd name="T165" fmla="*/ 230 h 23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87" h="230">
                  <a:moveTo>
                    <a:pt x="87" y="40"/>
                  </a:moveTo>
                  <a:lnTo>
                    <a:pt x="97" y="44"/>
                  </a:lnTo>
                  <a:lnTo>
                    <a:pt x="108" y="50"/>
                  </a:lnTo>
                  <a:lnTo>
                    <a:pt x="121" y="56"/>
                  </a:lnTo>
                  <a:lnTo>
                    <a:pt x="137" y="64"/>
                  </a:lnTo>
                  <a:lnTo>
                    <a:pt x="152" y="74"/>
                  </a:lnTo>
                  <a:lnTo>
                    <a:pt x="169" y="84"/>
                  </a:lnTo>
                  <a:lnTo>
                    <a:pt x="188" y="95"/>
                  </a:lnTo>
                  <a:lnTo>
                    <a:pt x="207" y="108"/>
                  </a:lnTo>
                  <a:lnTo>
                    <a:pt x="226" y="119"/>
                  </a:lnTo>
                  <a:lnTo>
                    <a:pt x="248" y="133"/>
                  </a:lnTo>
                  <a:lnTo>
                    <a:pt x="270" y="146"/>
                  </a:lnTo>
                  <a:lnTo>
                    <a:pt x="291" y="160"/>
                  </a:lnTo>
                  <a:lnTo>
                    <a:pt x="314" y="174"/>
                  </a:lnTo>
                  <a:lnTo>
                    <a:pt x="339" y="189"/>
                  </a:lnTo>
                  <a:lnTo>
                    <a:pt x="363" y="204"/>
                  </a:lnTo>
                  <a:lnTo>
                    <a:pt x="387" y="218"/>
                  </a:lnTo>
                  <a:lnTo>
                    <a:pt x="387" y="230"/>
                  </a:lnTo>
                  <a:lnTo>
                    <a:pt x="372" y="228"/>
                  </a:lnTo>
                  <a:lnTo>
                    <a:pt x="358" y="225"/>
                  </a:lnTo>
                  <a:lnTo>
                    <a:pt x="344" y="220"/>
                  </a:lnTo>
                  <a:lnTo>
                    <a:pt x="330" y="216"/>
                  </a:lnTo>
                  <a:lnTo>
                    <a:pt x="316" y="210"/>
                  </a:lnTo>
                  <a:lnTo>
                    <a:pt x="302" y="204"/>
                  </a:lnTo>
                  <a:lnTo>
                    <a:pt x="289" y="197"/>
                  </a:lnTo>
                  <a:lnTo>
                    <a:pt x="275" y="191"/>
                  </a:lnTo>
                  <a:lnTo>
                    <a:pt x="262" y="183"/>
                  </a:lnTo>
                  <a:lnTo>
                    <a:pt x="249" y="175"/>
                  </a:lnTo>
                  <a:lnTo>
                    <a:pt x="236" y="168"/>
                  </a:lnTo>
                  <a:lnTo>
                    <a:pt x="224" y="160"/>
                  </a:lnTo>
                  <a:lnTo>
                    <a:pt x="211" y="152"/>
                  </a:lnTo>
                  <a:lnTo>
                    <a:pt x="198" y="145"/>
                  </a:lnTo>
                  <a:lnTo>
                    <a:pt x="185" y="138"/>
                  </a:lnTo>
                  <a:lnTo>
                    <a:pt x="172" y="131"/>
                  </a:lnTo>
                  <a:lnTo>
                    <a:pt x="151" y="116"/>
                  </a:lnTo>
                  <a:lnTo>
                    <a:pt x="130" y="105"/>
                  </a:lnTo>
                  <a:lnTo>
                    <a:pt x="108" y="93"/>
                  </a:lnTo>
                  <a:lnTo>
                    <a:pt x="88" y="82"/>
                  </a:lnTo>
                  <a:lnTo>
                    <a:pt x="66" y="72"/>
                  </a:lnTo>
                  <a:lnTo>
                    <a:pt x="46" y="60"/>
                  </a:lnTo>
                  <a:lnTo>
                    <a:pt x="24" y="47"/>
                  </a:lnTo>
                  <a:lnTo>
                    <a:pt x="2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7" y="3"/>
                  </a:lnTo>
                  <a:lnTo>
                    <a:pt x="47" y="9"/>
                  </a:lnTo>
                  <a:lnTo>
                    <a:pt x="57" y="17"/>
                  </a:lnTo>
                  <a:lnTo>
                    <a:pt x="66" y="24"/>
                  </a:lnTo>
                  <a:lnTo>
                    <a:pt x="76" y="33"/>
                  </a:lnTo>
                  <a:lnTo>
                    <a:pt x="8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3" name="Freeform 15"/>
            <p:cNvSpPr>
              <a:spLocks noChangeArrowheads="1"/>
            </p:cNvSpPr>
            <p:nvPr/>
          </p:nvSpPr>
          <p:spPr bwMode="auto">
            <a:xfrm>
              <a:off x="613" y="160"/>
              <a:ext cx="145" cy="86"/>
            </a:xfrm>
            <a:custGeom>
              <a:avLst/>
              <a:gdLst>
                <a:gd name="T0" fmla="*/ 303 w 435"/>
                <a:gd name="T1" fmla="*/ 155 h 258"/>
                <a:gd name="T2" fmla="*/ 316 w 435"/>
                <a:gd name="T3" fmla="*/ 168 h 258"/>
                <a:gd name="T4" fmla="*/ 332 w 435"/>
                <a:gd name="T5" fmla="*/ 179 h 258"/>
                <a:gd name="T6" fmla="*/ 347 w 435"/>
                <a:gd name="T7" fmla="*/ 187 h 258"/>
                <a:gd name="T8" fmla="*/ 365 w 435"/>
                <a:gd name="T9" fmla="*/ 194 h 258"/>
                <a:gd name="T10" fmla="*/ 383 w 435"/>
                <a:gd name="T11" fmla="*/ 201 h 258"/>
                <a:gd name="T12" fmla="*/ 401 w 435"/>
                <a:gd name="T13" fmla="*/ 209 h 258"/>
                <a:gd name="T14" fmla="*/ 417 w 435"/>
                <a:gd name="T15" fmla="*/ 216 h 258"/>
                <a:gd name="T16" fmla="*/ 433 w 435"/>
                <a:gd name="T17" fmla="*/ 226 h 258"/>
                <a:gd name="T18" fmla="*/ 435 w 435"/>
                <a:gd name="T19" fmla="*/ 238 h 258"/>
                <a:gd name="T20" fmla="*/ 434 w 435"/>
                <a:gd name="T21" fmla="*/ 247 h 258"/>
                <a:gd name="T22" fmla="*/ 430 w 435"/>
                <a:gd name="T23" fmla="*/ 253 h 258"/>
                <a:gd name="T24" fmla="*/ 422 w 435"/>
                <a:gd name="T25" fmla="*/ 258 h 258"/>
                <a:gd name="T26" fmla="*/ 394 w 435"/>
                <a:gd name="T27" fmla="*/ 248 h 258"/>
                <a:gd name="T28" fmla="*/ 366 w 435"/>
                <a:gd name="T29" fmla="*/ 238 h 258"/>
                <a:gd name="T30" fmla="*/ 339 w 435"/>
                <a:gd name="T31" fmla="*/ 225 h 258"/>
                <a:gd name="T32" fmla="*/ 312 w 435"/>
                <a:gd name="T33" fmla="*/ 212 h 258"/>
                <a:gd name="T34" fmla="*/ 286 w 435"/>
                <a:gd name="T35" fmla="*/ 198 h 258"/>
                <a:gd name="T36" fmla="*/ 259 w 435"/>
                <a:gd name="T37" fmla="*/ 184 h 258"/>
                <a:gd name="T38" fmla="*/ 233 w 435"/>
                <a:gd name="T39" fmla="*/ 169 h 258"/>
                <a:gd name="T40" fmla="*/ 207 w 435"/>
                <a:gd name="T41" fmla="*/ 152 h 258"/>
                <a:gd name="T42" fmla="*/ 182 w 435"/>
                <a:gd name="T43" fmla="*/ 137 h 258"/>
                <a:gd name="T44" fmla="*/ 156 w 435"/>
                <a:gd name="T45" fmla="*/ 120 h 258"/>
                <a:gd name="T46" fmla="*/ 132 w 435"/>
                <a:gd name="T47" fmla="*/ 104 h 258"/>
                <a:gd name="T48" fmla="*/ 106 w 435"/>
                <a:gd name="T49" fmla="*/ 87 h 258"/>
                <a:gd name="T50" fmla="*/ 81 w 435"/>
                <a:gd name="T51" fmla="*/ 72 h 258"/>
                <a:gd name="T52" fmla="*/ 55 w 435"/>
                <a:gd name="T53" fmla="*/ 55 h 258"/>
                <a:gd name="T54" fmla="*/ 28 w 435"/>
                <a:gd name="T55" fmla="*/ 40 h 258"/>
                <a:gd name="T56" fmla="*/ 3 w 435"/>
                <a:gd name="T57" fmla="*/ 24 h 258"/>
                <a:gd name="T58" fmla="*/ 0 w 435"/>
                <a:gd name="T59" fmla="*/ 14 h 258"/>
                <a:gd name="T60" fmla="*/ 7 w 435"/>
                <a:gd name="T61" fmla="*/ 9 h 258"/>
                <a:gd name="T62" fmla="*/ 17 w 435"/>
                <a:gd name="T63" fmla="*/ 5 h 258"/>
                <a:gd name="T64" fmla="*/ 27 w 435"/>
                <a:gd name="T65" fmla="*/ 0 h 258"/>
                <a:gd name="T66" fmla="*/ 46 w 435"/>
                <a:gd name="T67" fmla="*/ 8 h 258"/>
                <a:gd name="T68" fmla="*/ 64 w 435"/>
                <a:gd name="T69" fmla="*/ 15 h 258"/>
                <a:gd name="T70" fmla="*/ 82 w 435"/>
                <a:gd name="T71" fmla="*/ 24 h 258"/>
                <a:gd name="T72" fmla="*/ 99 w 435"/>
                <a:gd name="T73" fmla="*/ 34 h 258"/>
                <a:gd name="T74" fmla="*/ 117 w 435"/>
                <a:gd name="T75" fmla="*/ 43 h 258"/>
                <a:gd name="T76" fmla="*/ 133 w 435"/>
                <a:gd name="T77" fmla="*/ 55 h 258"/>
                <a:gd name="T78" fmla="*/ 150 w 435"/>
                <a:gd name="T79" fmla="*/ 65 h 258"/>
                <a:gd name="T80" fmla="*/ 165 w 435"/>
                <a:gd name="T81" fmla="*/ 75 h 258"/>
                <a:gd name="T82" fmla="*/ 182 w 435"/>
                <a:gd name="T83" fmla="*/ 87 h 258"/>
                <a:gd name="T84" fmla="*/ 199 w 435"/>
                <a:gd name="T85" fmla="*/ 97 h 258"/>
                <a:gd name="T86" fmla="*/ 215 w 435"/>
                <a:gd name="T87" fmla="*/ 109 h 258"/>
                <a:gd name="T88" fmla="*/ 232 w 435"/>
                <a:gd name="T89" fmla="*/ 119 h 258"/>
                <a:gd name="T90" fmla="*/ 250 w 435"/>
                <a:gd name="T91" fmla="*/ 128 h 258"/>
                <a:gd name="T92" fmla="*/ 266 w 435"/>
                <a:gd name="T93" fmla="*/ 138 h 258"/>
                <a:gd name="T94" fmla="*/ 284 w 435"/>
                <a:gd name="T95" fmla="*/ 147 h 258"/>
                <a:gd name="T96" fmla="*/ 303 w 435"/>
                <a:gd name="T97" fmla="*/ 155 h 25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5"/>
                <a:gd name="T148" fmla="*/ 0 h 258"/>
                <a:gd name="T149" fmla="*/ 435 w 435"/>
                <a:gd name="T150" fmla="*/ 258 h 25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5" h="258">
                  <a:moveTo>
                    <a:pt x="303" y="155"/>
                  </a:moveTo>
                  <a:lnTo>
                    <a:pt x="316" y="168"/>
                  </a:lnTo>
                  <a:lnTo>
                    <a:pt x="332" y="179"/>
                  </a:lnTo>
                  <a:lnTo>
                    <a:pt x="347" y="187"/>
                  </a:lnTo>
                  <a:lnTo>
                    <a:pt x="365" y="194"/>
                  </a:lnTo>
                  <a:lnTo>
                    <a:pt x="383" y="201"/>
                  </a:lnTo>
                  <a:lnTo>
                    <a:pt x="401" y="209"/>
                  </a:lnTo>
                  <a:lnTo>
                    <a:pt x="417" y="216"/>
                  </a:lnTo>
                  <a:lnTo>
                    <a:pt x="433" y="226"/>
                  </a:lnTo>
                  <a:lnTo>
                    <a:pt x="435" y="238"/>
                  </a:lnTo>
                  <a:lnTo>
                    <a:pt x="434" y="247"/>
                  </a:lnTo>
                  <a:lnTo>
                    <a:pt x="430" y="253"/>
                  </a:lnTo>
                  <a:lnTo>
                    <a:pt x="422" y="258"/>
                  </a:lnTo>
                  <a:lnTo>
                    <a:pt x="394" y="248"/>
                  </a:lnTo>
                  <a:lnTo>
                    <a:pt x="366" y="238"/>
                  </a:lnTo>
                  <a:lnTo>
                    <a:pt x="339" y="225"/>
                  </a:lnTo>
                  <a:lnTo>
                    <a:pt x="312" y="212"/>
                  </a:lnTo>
                  <a:lnTo>
                    <a:pt x="286" y="198"/>
                  </a:lnTo>
                  <a:lnTo>
                    <a:pt x="259" y="184"/>
                  </a:lnTo>
                  <a:lnTo>
                    <a:pt x="233" y="169"/>
                  </a:lnTo>
                  <a:lnTo>
                    <a:pt x="207" y="152"/>
                  </a:lnTo>
                  <a:lnTo>
                    <a:pt x="182" y="137"/>
                  </a:lnTo>
                  <a:lnTo>
                    <a:pt x="156" y="120"/>
                  </a:lnTo>
                  <a:lnTo>
                    <a:pt x="132" y="104"/>
                  </a:lnTo>
                  <a:lnTo>
                    <a:pt x="106" y="87"/>
                  </a:lnTo>
                  <a:lnTo>
                    <a:pt x="81" y="72"/>
                  </a:lnTo>
                  <a:lnTo>
                    <a:pt x="55" y="55"/>
                  </a:lnTo>
                  <a:lnTo>
                    <a:pt x="28" y="40"/>
                  </a:lnTo>
                  <a:lnTo>
                    <a:pt x="3" y="24"/>
                  </a:lnTo>
                  <a:lnTo>
                    <a:pt x="0" y="14"/>
                  </a:lnTo>
                  <a:lnTo>
                    <a:pt x="7" y="9"/>
                  </a:lnTo>
                  <a:lnTo>
                    <a:pt x="17" y="5"/>
                  </a:lnTo>
                  <a:lnTo>
                    <a:pt x="27" y="0"/>
                  </a:lnTo>
                  <a:lnTo>
                    <a:pt x="46" y="8"/>
                  </a:lnTo>
                  <a:lnTo>
                    <a:pt x="64" y="15"/>
                  </a:lnTo>
                  <a:lnTo>
                    <a:pt x="82" y="24"/>
                  </a:lnTo>
                  <a:lnTo>
                    <a:pt x="99" y="34"/>
                  </a:lnTo>
                  <a:lnTo>
                    <a:pt x="117" y="43"/>
                  </a:lnTo>
                  <a:lnTo>
                    <a:pt x="133" y="55"/>
                  </a:lnTo>
                  <a:lnTo>
                    <a:pt x="150" y="65"/>
                  </a:lnTo>
                  <a:lnTo>
                    <a:pt x="165" y="75"/>
                  </a:lnTo>
                  <a:lnTo>
                    <a:pt x="182" y="87"/>
                  </a:lnTo>
                  <a:lnTo>
                    <a:pt x="199" y="97"/>
                  </a:lnTo>
                  <a:lnTo>
                    <a:pt x="215" y="109"/>
                  </a:lnTo>
                  <a:lnTo>
                    <a:pt x="232" y="119"/>
                  </a:lnTo>
                  <a:lnTo>
                    <a:pt x="250" y="128"/>
                  </a:lnTo>
                  <a:lnTo>
                    <a:pt x="266" y="138"/>
                  </a:lnTo>
                  <a:lnTo>
                    <a:pt x="284" y="147"/>
                  </a:lnTo>
                  <a:lnTo>
                    <a:pt x="303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4" name="Freeform 16"/>
            <p:cNvSpPr>
              <a:spLocks noChangeArrowheads="1"/>
            </p:cNvSpPr>
            <p:nvPr/>
          </p:nvSpPr>
          <p:spPr bwMode="auto">
            <a:xfrm>
              <a:off x="598" y="178"/>
              <a:ext cx="151" cy="89"/>
            </a:xfrm>
            <a:custGeom>
              <a:avLst/>
              <a:gdLst>
                <a:gd name="T0" fmla="*/ 448 w 451"/>
                <a:gd name="T1" fmla="*/ 249 h 267"/>
                <a:gd name="T2" fmla="*/ 451 w 451"/>
                <a:gd name="T3" fmla="*/ 252 h 267"/>
                <a:gd name="T4" fmla="*/ 451 w 451"/>
                <a:gd name="T5" fmla="*/ 257 h 267"/>
                <a:gd name="T6" fmla="*/ 451 w 451"/>
                <a:gd name="T7" fmla="*/ 262 h 267"/>
                <a:gd name="T8" fmla="*/ 451 w 451"/>
                <a:gd name="T9" fmla="*/ 267 h 267"/>
                <a:gd name="T10" fmla="*/ 427 w 451"/>
                <a:gd name="T11" fmla="*/ 261 h 267"/>
                <a:gd name="T12" fmla="*/ 403 w 451"/>
                <a:gd name="T13" fmla="*/ 253 h 267"/>
                <a:gd name="T14" fmla="*/ 380 w 451"/>
                <a:gd name="T15" fmla="*/ 245 h 267"/>
                <a:gd name="T16" fmla="*/ 359 w 451"/>
                <a:gd name="T17" fmla="*/ 236 h 267"/>
                <a:gd name="T18" fmla="*/ 336 w 451"/>
                <a:gd name="T19" fmla="*/ 226 h 267"/>
                <a:gd name="T20" fmla="*/ 314 w 451"/>
                <a:gd name="T21" fmla="*/ 216 h 267"/>
                <a:gd name="T22" fmla="*/ 293 w 451"/>
                <a:gd name="T23" fmla="*/ 204 h 267"/>
                <a:gd name="T24" fmla="*/ 272 w 451"/>
                <a:gd name="T25" fmla="*/ 193 h 267"/>
                <a:gd name="T26" fmla="*/ 251 w 451"/>
                <a:gd name="T27" fmla="*/ 181 h 267"/>
                <a:gd name="T28" fmla="*/ 231 w 451"/>
                <a:gd name="T29" fmla="*/ 169 h 267"/>
                <a:gd name="T30" fmla="*/ 210 w 451"/>
                <a:gd name="T31" fmla="*/ 157 h 267"/>
                <a:gd name="T32" fmla="*/ 190 w 451"/>
                <a:gd name="T33" fmla="*/ 144 h 267"/>
                <a:gd name="T34" fmla="*/ 168 w 451"/>
                <a:gd name="T35" fmla="*/ 133 h 267"/>
                <a:gd name="T36" fmla="*/ 148 w 451"/>
                <a:gd name="T37" fmla="*/ 121 h 267"/>
                <a:gd name="T38" fmla="*/ 127 w 451"/>
                <a:gd name="T39" fmla="*/ 110 h 267"/>
                <a:gd name="T40" fmla="*/ 107 w 451"/>
                <a:gd name="T41" fmla="*/ 98 h 267"/>
                <a:gd name="T42" fmla="*/ 94 w 451"/>
                <a:gd name="T43" fmla="*/ 91 h 267"/>
                <a:gd name="T44" fmla="*/ 80 w 451"/>
                <a:gd name="T45" fmla="*/ 83 h 267"/>
                <a:gd name="T46" fmla="*/ 66 w 451"/>
                <a:gd name="T47" fmla="*/ 75 h 267"/>
                <a:gd name="T48" fmla="*/ 52 w 451"/>
                <a:gd name="T49" fmla="*/ 68 h 267"/>
                <a:gd name="T50" fmla="*/ 36 w 451"/>
                <a:gd name="T51" fmla="*/ 60 h 267"/>
                <a:gd name="T52" fmla="*/ 23 w 451"/>
                <a:gd name="T53" fmla="*/ 52 h 267"/>
                <a:gd name="T54" fmla="*/ 11 w 451"/>
                <a:gd name="T55" fmla="*/ 43 h 267"/>
                <a:gd name="T56" fmla="*/ 0 w 451"/>
                <a:gd name="T57" fmla="*/ 34 h 267"/>
                <a:gd name="T58" fmla="*/ 4 w 451"/>
                <a:gd name="T59" fmla="*/ 24 h 267"/>
                <a:gd name="T60" fmla="*/ 8 w 451"/>
                <a:gd name="T61" fmla="*/ 14 h 267"/>
                <a:gd name="T62" fmla="*/ 14 w 451"/>
                <a:gd name="T63" fmla="*/ 5 h 267"/>
                <a:gd name="T64" fmla="*/ 23 w 451"/>
                <a:gd name="T65" fmla="*/ 0 h 267"/>
                <a:gd name="T66" fmla="*/ 34 w 451"/>
                <a:gd name="T67" fmla="*/ 4 h 267"/>
                <a:gd name="T68" fmla="*/ 48 w 451"/>
                <a:gd name="T69" fmla="*/ 11 h 267"/>
                <a:gd name="T70" fmla="*/ 64 w 451"/>
                <a:gd name="T71" fmla="*/ 21 h 267"/>
                <a:gd name="T72" fmla="*/ 84 w 451"/>
                <a:gd name="T73" fmla="*/ 33 h 267"/>
                <a:gd name="T74" fmla="*/ 105 w 451"/>
                <a:gd name="T75" fmla="*/ 47 h 267"/>
                <a:gd name="T76" fmla="*/ 130 w 451"/>
                <a:gd name="T77" fmla="*/ 62 h 267"/>
                <a:gd name="T78" fmla="*/ 155 w 451"/>
                <a:gd name="T79" fmla="*/ 79 h 267"/>
                <a:gd name="T80" fmla="*/ 183 w 451"/>
                <a:gd name="T81" fmla="*/ 97 h 267"/>
                <a:gd name="T82" fmla="*/ 213 w 451"/>
                <a:gd name="T83" fmla="*/ 116 h 267"/>
                <a:gd name="T84" fmla="*/ 244 w 451"/>
                <a:gd name="T85" fmla="*/ 137 h 267"/>
                <a:gd name="T86" fmla="*/ 277 w 451"/>
                <a:gd name="T87" fmla="*/ 156 h 267"/>
                <a:gd name="T88" fmla="*/ 309 w 451"/>
                <a:gd name="T89" fmla="*/ 176 h 267"/>
                <a:gd name="T90" fmla="*/ 343 w 451"/>
                <a:gd name="T91" fmla="*/ 196 h 267"/>
                <a:gd name="T92" fmla="*/ 378 w 451"/>
                <a:gd name="T93" fmla="*/ 215 h 267"/>
                <a:gd name="T94" fmla="*/ 412 w 451"/>
                <a:gd name="T95" fmla="*/ 233 h 267"/>
                <a:gd name="T96" fmla="*/ 448 w 451"/>
                <a:gd name="T97" fmla="*/ 249 h 2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1"/>
                <a:gd name="T148" fmla="*/ 0 h 267"/>
                <a:gd name="T149" fmla="*/ 451 w 451"/>
                <a:gd name="T150" fmla="*/ 267 h 26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1" h="267">
                  <a:moveTo>
                    <a:pt x="448" y="249"/>
                  </a:moveTo>
                  <a:lnTo>
                    <a:pt x="451" y="252"/>
                  </a:lnTo>
                  <a:lnTo>
                    <a:pt x="451" y="257"/>
                  </a:lnTo>
                  <a:lnTo>
                    <a:pt x="451" y="262"/>
                  </a:lnTo>
                  <a:lnTo>
                    <a:pt x="451" y="267"/>
                  </a:lnTo>
                  <a:lnTo>
                    <a:pt x="427" y="261"/>
                  </a:lnTo>
                  <a:lnTo>
                    <a:pt x="403" y="253"/>
                  </a:lnTo>
                  <a:lnTo>
                    <a:pt x="380" y="245"/>
                  </a:lnTo>
                  <a:lnTo>
                    <a:pt x="359" y="236"/>
                  </a:lnTo>
                  <a:lnTo>
                    <a:pt x="336" y="226"/>
                  </a:lnTo>
                  <a:lnTo>
                    <a:pt x="314" y="216"/>
                  </a:lnTo>
                  <a:lnTo>
                    <a:pt x="293" y="204"/>
                  </a:lnTo>
                  <a:lnTo>
                    <a:pt x="272" y="193"/>
                  </a:lnTo>
                  <a:lnTo>
                    <a:pt x="251" y="181"/>
                  </a:lnTo>
                  <a:lnTo>
                    <a:pt x="231" y="169"/>
                  </a:lnTo>
                  <a:lnTo>
                    <a:pt x="210" y="157"/>
                  </a:lnTo>
                  <a:lnTo>
                    <a:pt x="190" y="144"/>
                  </a:lnTo>
                  <a:lnTo>
                    <a:pt x="168" y="133"/>
                  </a:lnTo>
                  <a:lnTo>
                    <a:pt x="148" y="121"/>
                  </a:lnTo>
                  <a:lnTo>
                    <a:pt x="127" y="110"/>
                  </a:lnTo>
                  <a:lnTo>
                    <a:pt x="107" y="98"/>
                  </a:lnTo>
                  <a:lnTo>
                    <a:pt x="94" y="91"/>
                  </a:lnTo>
                  <a:lnTo>
                    <a:pt x="80" y="83"/>
                  </a:lnTo>
                  <a:lnTo>
                    <a:pt x="66" y="75"/>
                  </a:lnTo>
                  <a:lnTo>
                    <a:pt x="52" y="68"/>
                  </a:lnTo>
                  <a:lnTo>
                    <a:pt x="36" y="60"/>
                  </a:lnTo>
                  <a:lnTo>
                    <a:pt x="23" y="52"/>
                  </a:lnTo>
                  <a:lnTo>
                    <a:pt x="11" y="43"/>
                  </a:lnTo>
                  <a:lnTo>
                    <a:pt x="0" y="34"/>
                  </a:lnTo>
                  <a:lnTo>
                    <a:pt x="4" y="24"/>
                  </a:lnTo>
                  <a:lnTo>
                    <a:pt x="8" y="14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34" y="4"/>
                  </a:lnTo>
                  <a:lnTo>
                    <a:pt x="48" y="11"/>
                  </a:lnTo>
                  <a:lnTo>
                    <a:pt x="64" y="21"/>
                  </a:lnTo>
                  <a:lnTo>
                    <a:pt x="84" y="33"/>
                  </a:lnTo>
                  <a:lnTo>
                    <a:pt x="105" y="47"/>
                  </a:lnTo>
                  <a:lnTo>
                    <a:pt x="130" y="62"/>
                  </a:lnTo>
                  <a:lnTo>
                    <a:pt x="155" y="79"/>
                  </a:lnTo>
                  <a:lnTo>
                    <a:pt x="183" y="97"/>
                  </a:lnTo>
                  <a:lnTo>
                    <a:pt x="213" y="116"/>
                  </a:lnTo>
                  <a:lnTo>
                    <a:pt x="244" y="137"/>
                  </a:lnTo>
                  <a:lnTo>
                    <a:pt x="277" y="156"/>
                  </a:lnTo>
                  <a:lnTo>
                    <a:pt x="309" y="176"/>
                  </a:lnTo>
                  <a:lnTo>
                    <a:pt x="343" y="196"/>
                  </a:lnTo>
                  <a:lnTo>
                    <a:pt x="378" y="215"/>
                  </a:lnTo>
                  <a:lnTo>
                    <a:pt x="412" y="233"/>
                  </a:lnTo>
                  <a:lnTo>
                    <a:pt x="448" y="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5" name="Freeform 17"/>
            <p:cNvSpPr>
              <a:spLocks noChangeArrowheads="1"/>
            </p:cNvSpPr>
            <p:nvPr/>
          </p:nvSpPr>
          <p:spPr bwMode="auto">
            <a:xfrm>
              <a:off x="163" y="181"/>
              <a:ext cx="170" cy="128"/>
            </a:xfrm>
            <a:custGeom>
              <a:avLst/>
              <a:gdLst>
                <a:gd name="T0" fmla="*/ 508 w 509"/>
                <a:gd name="T1" fmla="*/ 82 h 384"/>
                <a:gd name="T2" fmla="*/ 491 w 509"/>
                <a:gd name="T3" fmla="*/ 127 h 384"/>
                <a:gd name="T4" fmla="*/ 469 w 509"/>
                <a:gd name="T5" fmla="*/ 168 h 384"/>
                <a:gd name="T6" fmla="*/ 445 w 509"/>
                <a:gd name="T7" fmla="*/ 194 h 384"/>
                <a:gd name="T8" fmla="*/ 411 w 509"/>
                <a:gd name="T9" fmla="*/ 211 h 384"/>
                <a:gd name="T10" fmla="*/ 366 w 509"/>
                <a:gd name="T11" fmla="*/ 219 h 384"/>
                <a:gd name="T12" fmla="*/ 317 w 509"/>
                <a:gd name="T13" fmla="*/ 215 h 384"/>
                <a:gd name="T14" fmla="*/ 269 w 509"/>
                <a:gd name="T15" fmla="*/ 200 h 384"/>
                <a:gd name="T16" fmla="*/ 240 w 509"/>
                <a:gd name="T17" fmla="*/ 175 h 384"/>
                <a:gd name="T18" fmla="*/ 208 w 509"/>
                <a:gd name="T19" fmla="*/ 166 h 384"/>
                <a:gd name="T20" fmla="*/ 161 w 509"/>
                <a:gd name="T21" fmla="*/ 183 h 384"/>
                <a:gd name="T22" fmla="*/ 123 w 509"/>
                <a:gd name="T23" fmla="*/ 212 h 384"/>
                <a:gd name="T24" fmla="*/ 100 w 509"/>
                <a:gd name="T25" fmla="*/ 238 h 384"/>
                <a:gd name="T26" fmla="*/ 82 w 509"/>
                <a:gd name="T27" fmla="*/ 258 h 384"/>
                <a:gd name="T28" fmla="*/ 63 w 509"/>
                <a:gd name="T29" fmla="*/ 282 h 384"/>
                <a:gd name="T30" fmla="*/ 65 w 509"/>
                <a:gd name="T31" fmla="*/ 299 h 384"/>
                <a:gd name="T32" fmla="*/ 83 w 509"/>
                <a:gd name="T33" fmla="*/ 306 h 384"/>
                <a:gd name="T34" fmla="*/ 118 w 509"/>
                <a:gd name="T35" fmla="*/ 307 h 384"/>
                <a:gd name="T36" fmla="*/ 184 w 509"/>
                <a:gd name="T37" fmla="*/ 302 h 384"/>
                <a:gd name="T38" fmla="*/ 248 w 509"/>
                <a:gd name="T39" fmla="*/ 293 h 384"/>
                <a:gd name="T40" fmla="*/ 312 w 509"/>
                <a:gd name="T41" fmla="*/ 282 h 384"/>
                <a:gd name="T42" fmla="*/ 375 w 509"/>
                <a:gd name="T43" fmla="*/ 267 h 384"/>
                <a:gd name="T44" fmla="*/ 440 w 509"/>
                <a:gd name="T45" fmla="*/ 252 h 384"/>
                <a:gd name="T46" fmla="*/ 432 w 509"/>
                <a:gd name="T47" fmla="*/ 285 h 384"/>
                <a:gd name="T48" fmla="*/ 414 w 509"/>
                <a:gd name="T49" fmla="*/ 306 h 384"/>
                <a:gd name="T50" fmla="*/ 395 w 509"/>
                <a:gd name="T51" fmla="*/ 328 h 384"/>
                <a:gd name="T52" fmla="*/ 341 w 509"/>
                <a:gd name="T53" fmla="*/ 324 h 384"/>
                <a:gd name="T54" fmla="*/ 286 w 509"/>
                <a:gd name="T55" fmla="*/ 326 h 384"/>
                <a:gd name="T56" fmla="*/ 230 w 509"/>
                <a:gd name="T57" fmla="*/ 335 h 384"/>
                <a:gd name="T58" fmla="*/ 174 w 509"/>
                <a:gd name="T59" fmla="*/ 344 h 384"/>
                <a:gd name="T60" fmla="*/ 118 w 509"/>
                <a:gd name="T61" fmla="*/ 353 h 384"/>
                <a:gd name="T62" fmla="*/ 87 w 509"/>
                <a:gd name="T63" fmla="*/ 371 h 384"/>
                <a:gd name="T64" fmla="*/ 64 w 509"/>
                <a:gd name="T65" fmla="*/ 384 h 384"/>
                <a:gd name="T66" fmla="*/ 32 w 509"/>
                <a:gd name="T67" fmla="*/ 375 h 384"/>
                <a:gd name="T68" fmla="*/ 4 w 509"/>
                <a:gd name="T69" fmla="*/ 331 h 384"/>
                <a:gd name="T70" fmla="*/ 11 w 509"/>
                <a:gd name="T71" fmla="*/ 293 h 384"/>
                <a:gd name="T72" fmla="*/ 38 w 509"/>
                <a:gd name="T73" fmla="*/ 269 h 384"/>
                <a:gd name="T74" fmla="*/ 55 w 509"/>
                <a:gd name="T75" fmla="*/ 237 h 384"/>
                <a:gd name="T76" fmla="*/ 112 w 509"/>
                <a:gd name="T77" fmla="*/ 186 h 384"/>
                <a:gd name="T78" fmla="*/ 165 w 509"/>
                <a:gd name="T79" fmla="*/ 132 h 384"/>
                <a:gd name="T80" fmla="*/ 193 w 509"/>
                <a:gd name="T81" fmla="*/ 109 h 384"/>
                <a:gd name="T82" fmla="*/ 224 w 509"/>
                <a:gd name="T83" fmla="*/ 95 h 384"/>
                <a:gd name="T84" fmla="*/ 267 w 509"/>
                <a:gd name="T85" fmla="*/ 105 h 384"/>
                <a:gd name="T86" fmla="*/ 318 w 509"/>
                <a:gd name="T87" fmla="*/ 147 h 384"/>
                <a:gd name="T88" fmla="*/ 368 w 509"/>
                <a:gd name="T89" fmla="*/ 165 h 384"/>
                <a:gd name="T90" fmla="*/ 422 w 509"/>
                <a:gd name="T91" fmla="*/ 162 h 384"/>
                <a:gd name="T92" fmla="*/ 445 w 509"/>
                <a:gd name="T93" fmla="*/ 139 h 384"/>
                <a:gd name="T94" fmla="*/ 464 w 509"/>
                <a:gd name="T95" fmla="*/ 114 h 384"/>
                <a:gd name="T96" fmla="*/ 455 w 509"/>
                <a:gd name="T97" fmla="*/ 74 h 384"/>
                <a:gd name="T98" fmla="*/ 402 w 509"/>
                <a:gd name="T99" fmla="*/ 63 h 384"/>
                <a:gd name="T100" fmla="*/ 345 w 509"/>
                <a:gd name="T101" fmla="*/ 54 h 384"/>
                <a:gd name="T102" fmla="*/ 358 w 509"/>
                <a:gd name="T103" fmla="*/ 2 h 384"/>
                <a:gd name="T104" fmla="*/ 422 w 509"/>
                <a:gd name="T105" fmla="*/ 11 h 384"/>
                <a:gd name="T106" fmla="*/ 489 w 509"/>
                <a:gd name="T107" fmla="*/ 27 h 3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09"/>
                <a:gd name="T163" fmla="*/ 0 h 384"/>
                <a:gd name="T164" fmla="*/ 509 w 509"/>
                <a:gd name="T165" fmla="*/ 384 h 3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09" h="384">
                  <a:moveTo>
                    <a:pt x="507" y="47"/>
                  </a:moveTo>
                  <a:lnTo>
                    <a:pt x="509" y="65"/>
                  </a:lnTo>
                  <a:lnTo>
                    <a:pt x="508" y="82"/>
                  </a:lnTo>
                  <a:lnTo>
                    <a:pt x="504" y="98"/>
                  </a:lnTo>
                  <a:lnTo>
                    <a:pt x="499" y="113"/>
                  </a:lnTo>
                  <a:lnTo>
                    <a:pt x="491" y="127"/>
                  </a:lnTo>
                  <a:lnTo>
                    <a:pt x="484" y="141"/>
                  </a:lnTo>
                  <a:lnTo>
                    <a:pt x="476" y="154"/>
                  </a:lnTo>
                  <a:lnTo>
                    <a:pt x="469" y="168"/>
                  </a:lnTo>
                  <a:lnTo>
                    <a:pt x="463" y="178"/>
                  </a:lnTo>
                  <a:lnTo>
                    <a:pt x="455" y="187"/>
                  </a:lnTo>
                  <a:lnTo>
                    <a:pt x="445" y="194"/>
                  </a:lnTo>
                  <a:lnTo>
                    <a:pt x="435" y="201"/>
                  </a:lnTo>
                  <a:lnTo>
                    <a:pt x="423" y="207"/>
                  </a:lnTo>
                  <a:lnTo>
                    <a:pt x="411" y="211"/>
                  </a:lnTo>
                  <a:lnTo>
                    <a:pt x="397" y="215"/>
                  </a:lnTo>
                  <a:lnTo>
                    <a:pt x="381" y="218"/>
                  </a:lnTo>
                  <a:lnTo>
                    <a:pt x="366" y="219"/>
                  </a:lnTo>
                  <a:lnTo>
                    <a:pt x="350" y="219"/>
                  </a:lnTo>
                  <a:lnTo>
                    <a:pt x="334" y="218"/>
                  </a:lnTo>
                  <a:lnTo>
                    <a:pt x="317" y="215"/>
                  </a:lnTo>
                  <a:lnTo>
                    <a:pt x="301" y="211"/>
                  </a:lnTo>
                  <a:lnTo>
                    <a:pt x="284" y="206"/>
                  </a:lnTo>
                  <a:lnTo>
                    <a:pt x="269" y="200"/>
                  </a:lnTo>
                  <a:lnTo>
                    <a:pt x="252" y="192"/>
                  </a:lnTo>
                  <a:lnTo>
                    <a:pt x="247" y="183"/>
                  </a:lnTo>
                  <a:lnTo>
                    <a:pt x="240" y="175"/>
                  </a:lnTo>
                  <a:lnTo>
                    <a:pt x="233" y="169"/>
                  </a:lnTo>
                  <a:lnTo>
                    <a:pt x="225" y="162"/>
                  </a:lnTo>
                  <a:lnTo>
                    <a:pt x="208" y="166"/>
                  </a:lnTo>
                  <a:lnTo>
                    <a:pt x="193" y="170"/>
                  </a:lnTo>
                  <a:lnTo>
                    <a:pt x="176" y="177"/>
                  </a:lnTo>
                  <a:lnTo>
                    <a:pt x="161" y="183"/>
                  </a:lnTo>
                  <a:lnTo>
                    <a:pt x="146" y="192"/>
                  </a:lnTo>
                  <a:lnTo>
                    <a:pt x="133" y="201"/>
                  </a:lnTo>
                  <a:lnTo>
                    <a:pt x="123" y="212"/>
                  </a:lnTo>
                  <a:lnTo>
                    <a:pt x="114" y="226"/>
                  </a:lnTo>
                  <a:lnTo>
                    <a:pt x="106" y="233"/>
                  </a:lnTo>
                  <a:lnTo>
                    <a:pt x="100" y="238"/>
                  </a:lnTo>
                  <a:lnTo>
                    <a:pt x="93" y="244"/>
                  </a:lnTo>
                  <a:lnTo>
                    <a:pt x="87" y="251"/>
                  </a:lnTo>
                  <a:lnTo>
                    <a:pt x="82" y="258"/>
                  </a:lnTo>
                  <a:lnTo>
                    <a:pt x="75" y="265"/>
                  </a:lnTo>
                  <a:lnTo>
                    <a:pt x="69" y="273"/>
                  </a:lnTo>
                  <a:lnTo>
                    <a:pt x="63" y="282"/>
                  </a:lnTo>
                  <a:lnTo>
                    <a:pt x="60" y="289"/>
                  </a:lnTo>
                  <a:lnTo>
                    <a:pt x="61" y="294"/>
                  </a:lnTo>
                  <a:lnTo>
                    <a:pt x="65" y="299"/>
                  </a:lnTo>
                  <a:lnTo>
                    <a:pt x="70" y="302"/>
                  </a:lnTo>
                  <a:lnTo>
                    <a:pt x="77" y="305"/>
                  </a:lnTo>
                  <a:lnTo>
                    <a:pt x="83" y="306"/>
                  </a:lnTo>
                  <a:lnTo>
                    <a:pt x="89" y="307"/>
                  </a:lnTo>
                  <a:lnTo>
                    <a:pt x="95" y="308"/>
                  </a:lnTo>
                  <a:lnTo>
                    <a:pt x="118" y="307"/>
                  </a:lnTo>
                  <a:lnTo>
                    <a:pt x="141" y="306"/>
                  </a:lnTo>
                  <a:lnTo>
                    <a:pt x="162" y="305"/>
                  </a:lnTo>
                  <a:lnTo>
                    <a:pt x="184" y="302"/>
                  </a:lnTo>
                  <a:lnTo>
                    <a:pt x="206" y="299"/>
                  </a:lnTo>
                  <a:lnTo>
                    <a:pt x="228" y="297"/>
                  </a:lnTo>
                  <a:lnTo>
                    <a:pt x="248" y="293"/>
                  </a:lnTo>
                  <a:lnTo>
                    <a:pt x="270" y="289"/>
                  </a:lnTo>
                  <a:lnTo>
                    <a:pt x="290" y="285"/>
                  </a:lnTo>
                  <a:lnTo>
                    <a:pt x="312" y="282"/>
                  </a:lnTo>
                  <a:lnTo>
                    <a:pt x="333" y="276"/>
                  </a:lnTo>
                  <a:lnTo>
                    <a:pt x="353" y="271"/>
                  </a:lnTo>
                  <a:lnTo>
                    <a:pt x="375" y="267"/>
                  </a:lnTo>
                  <a:lnTo>
                    <a:pt x="397" y="262"/>
                  </a:lnTo>
                  <a:lnTo>
                    <a:pt x="418" y="257"/>
                  </a:lnTo>
                  <a:lnTo>
                    <a:pt x="440" y="252"/>
                  </a:lnTo>
                  <a:lnTo>
                    <a:pt x="444" y="271"/>
                  </a:lnTo>
                  <a:lnTo>
                    <a:pt x="439" y="278"/>
                  </a:lnTo>
                  <a:lnTo>
                    <a:pt x="432" y="285"/>
                  </a:lnTo>
                  <a:lnTo>
                    <a:pt x="427" y="292"/>
                  </a:lnTo>
                  <a:lnTo>
                    <a:pt x="421" y="299"/>
                  </a:lnTo>
                  <a:lnTo>
                    <a:pt x="414" y="306"/>
                  </a:lnTo>
                  <a:lnTo>
                    <a:pt x="408" y="314"/>
                  </a:lnTo>
                  <a:lnTo>
                    <a:pt x="402" y="320"/>
                  </a:lnTo>
                  <a:lnTo>
                    <a:pt x="395" y="328"/>
                  </a:lnTo>
                  <a:lnTo>
                    <a:pt x="377" y="325"/>
                  </a:lnTo>
                  <a:lnTo>
                    <a:pt x="359" y="324"/>
                  </a:lnTo>
                  <a:lnTo>
                    <a:pt x="341" y="324"/>
                  </a:lnTo>
                  <a:lnTo>
                    <a:pt x="324" y="324"/>
                  </a:lnTo>
                  <a:lnTo>
                    <a:pt x="306" y="325"/>
                  </a:lnTo>
                  <a:lnTo>
                    <a:pt x="286" y="326"/>
                  </a:lnTo>
                  <a:lnTo>
                    <a:pt x="269" y="329"/>
                  </a:lnTo>
                  <a:lnTo>
                    <a:pt x="249" y="331"/>
                  </a:lnTo>
                  <a:lnTo>
                    <a:pt x="230" y="335"/>
                  </a:lnTo>
                  <a:lnTo>
                    <a:pt x="211" y="338"/>
                  </a:lnTo>
                  <a:lnTo>
                    <a:pt x="193" y="342"/>
                  </a:lnTo>
                  <a:lnTo>
                    <a:pt x="174" y="344"/>
                  </a:lnTo>
                  <a:lnTo>
                    <a:pt x="155" y="348"/>
                  </a:lnTo>
                  <a:lnTo>
                    <a:pt x="135" y="351"/>
                  </a:lnTo>
                  <a:lnTo>
                    <a:pt x="118" y="353"/>
                  </a:lnTo>
                  <a:lnTo>
                    <a:pt x="98" y="356"/>
                  </a:lnTo>
                  <a:lnTo>
                    <a:pt x="93" y="363"/>
                  </a:lnTo>
                  <a:lnTo>
                    <a:pt x="87" y="371"/>
                  </a:lnTo>
                  <a:lnTo>
                    <a:pt x="79" y="376"/>
                  </a:lnTo>
                  <a:lnTo>
                    <a:pt x="71" y="381"/>
                  </a:lnTo>
                  <a:lnTo>
                    <a:pt x="64" y="384"/>
                  </a:lnTo>
                  <a:lnTo>
                    <a:pt x="54" y="384"/>
                  </a:lnTo>
                  <a:lnTo>
                    <a:pt x="43" y="381"/>
                  </a:lnTo>
                  <a:lnTo>
                    <a:pt x="32" y="375"/>
                  </a:lnTo>
                  <a:lnTo>
                    <a:pt x="15" y="363"/>
                  </a:lnTo>
                  <a:lnTo>
                    <a:pt x="7" y="348"/>
                  </a:lnTo>
                  <a:lnTo>
                    <a:pt x="4" y="331"/>
                  </a:lnTo>
                  <a:lnTo>
                    <a:pt x="0" y="314"/>
                  </a:lnTo>
                  <a:lnTo>
                    <a:pt x="4" y="302"/>
                  </a:lnTo>
                  <a:lnTo>
                    <a:pt x="11" y="293"/>
                  </a:lnTo>
                  <a:lnTo>
                    <a:pt x="20" y="285"/>
                  </a:lnTo>
                  <a:lnTo>
                    <a:pt x="29" y="276"/>
                  </a:lnTo>
                  <a:lnTo>
                    <a:pt x="38" y="269"/>
                  </a:lnTo>
                  <a:lnTo>
                    <a:pt x="46" y="260"/>
                  </a:lnTo>
                  <a:lnTo>
                    <a:pt x="52" y="250"/>
                  </a:lnTo>
                  <a:lnTo>
                    <a:pt x="55" y="237"/>
                  </a:lnTo>
                  <a:lnTo>
                    <a:pt x="74" y="221"/>
                  </a:lnTo>
                  <a:lnTo>
                    <a:pt x="93" y="205"/>
                  </a:lnTo>
                  <a:lnTo>
                    <a:pt x="112" y="186"/>
                  </a:lnTo>
                  <a:lnTo>
                    <a:pt x="132" y="165"/>
                  </a:lnTo>
                  <a:lnTo>
                    <a:pt x="150" y="147"/>
                  </a:lnTo>
                  <a:lnTo>
                    <a:pt x="165" y="132"/>
                  </a:lnTo>
                  <a:lnTo>
                    <a:pt x="176" y="120"/>
                  </a:lnTo>
                  <a:lnTo>
                    <a:pt x="185" y="114"/>
                  </a:lnTo>
                  <a:lnTo>
                    <a:pt x="193" y="109"/>
                  </a:lnTo>
                  <a:lnTo>
                    <a:pt x="202" y="104"/>
                  </a:lnTo>
                  <a:lnTo>
                    <a:pt x="212" y="98"/>
                  </a:lnTo>
                  <a:lnTo>
                    <a:pt x="224" y="95"/>
                  </a:lnTo>
                  <a:lnTo>
                    <a:pt x="237" y="93"/>
                  </a:lnTo>
                  <a:lnTo>
                    <a:pt x="251" y="96"/>
                  </a:lnTo>
                  <a:lnTo>
                    <a:pt x="267" y="105"/>
                  </a:lnTo>
                  <a:lnTo>
                    <a:pt x="284" y="119"/>
                  </a:lnTo>
                  <a:lnTo>
                    <a:pt x="302" y="134"/>
                  </a:lnTo>
                  <a:lnTo>
                    <a:pt x="318" y="147"/>
                  </a:lnTo>
                  <a:lnTo>
                    <a:pt x="335" y="156"/>
                  </a:lnTo>
                  <a:lnTo>
                    <a:pt x="352" y="161"/>
                  </a:lnTo>
                  <a:lnTo>
                    <a:pt x="368" y="165"/>
                  </a:lnTo>
                  <a:lnTo>
                    <a:pt x="386" y="165"/>
                  </a:lnTo>
                  <a:lnTo>
                    <a:pt x="403" y="165"/>
                  </a:lnTo>
                  <a:lnTo>
                    <a:pt x="422" y="162"/>
                  </a:lnTo>
                  <a:lnTo>
                    <a:pt x="430" y="155"/>
                  </a:lnTo>
                  <a:lnTo>
                    <a:pt x="437" y="147"/>
                  </a:lnTo>
                  <a:lnTo>
                    <a:pt x="445" y="139"/>
                  </a:lnTo>
                  <a:lnTo>
                    <a:pt x="453" y="132"/>
                  </a:lnTo>
                  <a:lnTo>
                    <a:pt x="459" y="123"/>
                  </a:lnTo>
                  <a:lnTo>
                    <a:pt x="464" y="114"/>
                  </a:lnTo>
                  <a:lnTo>
                    <a:pt x="467" y="102"/>
                  </a:lnTo>
                  <a:lnTo>
                    <a:pt x="469" y="91"/>
                  </a:lnTo>
                  <a:lnTo>
                    <a:pt x="455" y="74"/>
                  </a:lnTo>
                  <a:lnTo>
                    <a:pt x="439" y="66"/>
                  </a:lnTo>
                  <a:lnTo>
                    <a:pt x="421" y="63"/>
                  </a:lnTo>
                  <a:lnTo>
                    <a:pt x="402" y="63"/>
                  </a:lnTo>
                  <a:lnTo>
                    <a:pt x="381" y="63"/>
                  </a:lnTo>
                  <a:lnTo>
                    <a:pt x="363" y="60"/>
                  </a:lnTo>
                  <a:lnTo>
                    <a:pt x="345" y="54"/>
                  </a:lnTo>
                  <a:lnTo>
                    <a:pt x="331" y="40"/>
                  </a:lnTo>
                  <a:lnTo>
                    <a:pt x="343" y="15"/>
                  </a:lnTo>
                  <a:lnTo>
                    <a:pt x="358" y="2"/>
                  </a:lnTo>
                  <a:lnTo>
                    <a:pt x="377" y="0"/>
                  </a:lnTo>
                  <a:lnTo>
                    <a:pt x="399" y="4"/>
                  </a:lnTo>
                  <a:lnTo>
                    <a:pt x="422" y="11"/>
                  </a:lnTo>
                  <a:lnTo>
                    <a:pt x="445" y="20"/>
                  </a:lnTo>
                  <a:lnTo>
                    <a:pt x="468" y="26"/>
                  </a:lnTo>
                  <a:lnTo>
                    <a:pt x="489" y="27"/>
                  </a:lnTo>
                  <a:lnTo>
                    <a:pt x="50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6" name="Freeform 18"/>
            <p:cNvSpPr>
              <a:spLocks noChangeArrowheads="1"/>
            </p:cNvSpPr>
            <p:nvPr/>
          </p:nvSpPr>
          <p:spPr bwMode="auto">
            <a:xfrm>
              <a:off x="584" y="198"/>
              <a:ext cx="157" cy="93"/>
            </a:xfrm>
            <a:custGeom>
              <a:avLst/>
              <a:gdLst>
                <a:gd name="T0" fmla="*/ 180 w 471"/>
                <a:gd name="T1" fmla="*/ 92 h 277"/>
                <a:gd name="T2" fmla="*/ 198 w 471"/>
                <a:gd name="T3" fmla="*/ 101 h 277"/>
                <a:gd name="T4" fmla="*/ 215 w 471"/>
                <a:gd name="T5" fmla="*/ 110 h 277"/>
                <a:gd name="T6" fmla="*/ 232 w 471"/>
                <a:gd name="T7" fmla="*/ 119 h 277"/>
                <a:gd name="T8" fmla="*/ 249 w 471"/>
                <a:gd name="T9" fmla="*/ 129 h 277"/>
                <a:gd name="T10" fmla="*/ 266 w 471"/>
                <a:gd name="T11" fmla="*/ 138 h 277"/>
                <a:gd name="T12" fmla="*/ 283 w 471"/>
                <a:gd name="T13" fmla="*/ 149 h 277"/>
                <a:gd name="T14" fmla="*/ 299 w 471"/>
                <a:gd name="T15" fmla="*/ 159 h 277"/>
                <a:gd name="T16" fmla="*/ 316 w 471"/>
                <a:gd name="T17" fmla="*/ 169 h 277"/>
                <a:gd name="T18" fmla="*/ 334 w 471"/>
                <a:gd name="T19" fmla="*/ 179 h 277"/>
                <a:gd name="T20" fmla="*/ 351 w 471"/>
                <a:gd name="T21" fmla="*/ 190 h 277"/>
                <a:gd name="T22" fmla="*/ 368 w 471"/>
                <a:gd name="T23" fmla="*/ 200 h 277"/>
                <a:gd name="T24" fmla="*/ 385 w 471"/>
                <a:gd name="T25" fmla="*/ 210 h 277"/>
                <a:gd name="T26" fmla="*/ 403 w 471"/>
                <a:gd name="T27" fmla="*/ 219 h 277"/>
                <a:gd name="T28" fmla="*/ 422 w 471"/>
                <a:gd name="T29" fmla="*/ 229 h 277"/>
                <a:gd name="T30" fmla="*/ 440 w 471"/>
                <a:gd name="T31" fmla="*/ 238 h 277"/>
                <a:gd name="T32" fmla="*/ 459 w 471"/>
                <a:gd name="T33" fmla="*/ 247 h 277"/>
                <a:gd name="T34" fmla="*/ 466 w 471"/>
                <a:gd name="T35" fmla="*/ 252 h 277"/>
                <a:gd name="T36" fmla="*/ 470 w 471"/>
                <a:gd name="T37" fmla="*/ 260 h 277"/>
                <a:gd name="T38" fmla="*/ 471 w 471"/>
                <a:gd name="T39" fmla="*/ 270 h 277"/>
                <a:gd name="T40" fmla="*/ 471 w 471"/>
                <a:gd name="T41" fmla="*/ 277 h 277"/>
                <a:gd name="T42" fmla="*/ 445 w 471"/>
                <a:gd name="T43" fmla="*/ 275 h 277"/>
                <a:gd name="T44" fmla="*/ 422 w 471"/>
                <a:gd name="T45" fmla="*/ 270 h 277"/>
                <a:gd name="T46" fmla="*/ 402 w 471"/>
                <a:gd name="T47" fmla="*/ 260 h 277"/>
                <a:gd name="T48" fmla="*/ 381 w 471"/>
                <a:gd name="T49" fmla="*/ 248 h 277"/>
                <a:gd name="T50" fmla="*/ 361 w 471"/>
                <a:gd name="T51" fmla="*/ 236 h 277"/>
                <a:gd name="T52" fmla="*/ 340 w 471"/>
                <a:gd name="T53" fmla="*/ 223 h 277"/>
                <a:gd name="T54" fmla="*/ 317 w 471"/>
                <a:gd name="T55" fmla="*/ 211 h 277"/>
                <a:gd name="T56" fmla="*/ 293 w 471"/>
                <a:gd name="T57" fmla="*/ 204 h 277"/>
                <a:gd name="T58" fmla="*/ 275 w 471"/>
                <a:gd name="T59" fmla="*/ 192 h 277"/>
                <a:gd name="T60" fmla="*/ 258 w 471"/>
                <a:gd name="T61" fmla="*/ 179 h 277"/>
                <a:gd name="T62" fmla="*/ 239 w 471"/>
                <a:gd name="T63" fmla="*/ 168 h 277"/>
                <a:gd name="T64" fmla="*/ 221 w 471"/>
                <a:gd name="T65" fmla="*/ 156 h 277"/>
                <a:gd name="T66" fmla="*/ 202 w 471"/>
                <a:gd name="T67" fmla="*/ 146 h 277"/>
                <a:gd name="T68" fmla="*/ 184 w 471"/>
                <a:gd name="T69" fmla="*/ 135 h 277"/>
                <a:gd name="T70" fmla="*/ 165 w 471"/>
                <a:gd name="T71" fmla="*/ 123 h 277"/>
                <a:gd name="T72" fmla="*/ 146 w 471"/>
                <a:gd name="T73" fmla="*/ 113 h 277"/>
                <a:gd name="T74" fmla="*/ 127 w 471"/>
                <a:gd name="T75" fmla="*/ 101 h 277"/>
                <a:gd name="T76" fmla="*/ 107 w 471"/>
                <a:gd name="T77" fmla="*/ 91 h 277"/>
                <a:gd name="T78" fmla="*/ 88 w 471"/>
                <a:gd name="T79" fmla="*/ 79 h 277"/>
                <a:gd name="T80" fmla="*/ 70 w 471"/>
                <a:gd name="T81" fmla="*/ 68 h 277"/>
                <a:gd name="T82" fmla="*/ 52 w 471"/>
                <a:gd name="T83" fmla="*/ 56 h 277"/>
                <a:gd name="T84" fmla="*/ 34 w 471"/>
                <a:gd name="T85" fmla="*/ 45 h 277"/>
                <a:gd name="T86" fmla="*/ 17 w 471"/>
                <a:gd name="T87" fmla="*/ 33 h 277"/>
                <a:gd name="T88" fmla="*/ 0 w 471"/>
                <a:gd name="T89" fmla="*/ 21 h 277"/>
                <a:gd name="T90" fmla="*/ 4 w 471"/>
                <a:gd name="T91" fmla="*/ 9 h 277"/>
                <a:gd name="T92" fmla="*/ 10 w 471"/>
                <a:gd name="T93" fmla="*/ 3 h 277"/>
                <a:gd name="T94" fmla="*/ 18 w 471"/>
                <a:gd name="T95" fmla="*/ 0 h 277"/>
                <a:gd name="T96" fmla="*/ 27 w 471"/>
                <a:gd name="T97" fmla="*/ 0 h 277"/>
                <a:gd name="T98" fmla="*/ 37 w 471"/>
                <a:gd name="T99" fmla="*/ 3 h 277"/>
                <a:gd name="T100" fmla="*/ 46 w 471"/>
                <a:gd name="T101" fmla="*/ 5 h 277"/>
                <a:gd name="T102" fmla="*/ 56 w 471"/>
                <a:gd name="T103" fmla="*/ 9 h 277"/>
                <a:gd name="T104" fmla="*/ 64 w 471"/>
                <a:gd name="T105" fmla="*/ 13 h 277"/>
                <a:gd name="T106" fmla="*/ 180 w 471"/>
                <a:gd name="T107" fmla="*/ 92 h 27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71"/>
                <a:gd name="T163" fmla="*/ 0 h 277"/>
                <a:gd name="T164" fmla="*/ 471 w 471"/>
                <a:gd name="T165" fmla="*/ 277 h 27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71" h="277">
                  <a:moveTo>
                    <a:pt x="180" y="92"/>
                  </a:moveTo>
                  <a:lnTo>
                    <a:pt x="198" y="101"/>
                  </a:lnTo>
                  <a:lnTo>
                    <a:pt x="215" y="110"/>
                  </a:lnTo>
                  <a:lnTo>
                    <a:pt x="232" y="119"/>
                  </a:lnTo>
                  <a:lnTo>
                    <a:pt x="249" y="129"/>
                  </a:lnTo>
                  <a:lnTo>
                    <a:pt x="266" y="138"/>
                  </a:lnTo>
                  <a:lnTo>
                    <a:pt x="283" y="149"/>
                  </a:lnTo>
                  <a:lnTo>
                    <a:pt x="299" y="159"/>
                  </a:lnTo>
                  <a:lnTo>
                    <a:pt x="316" y="169"/>
                  </a:lnTo>
                  <a:lnTo>
                    <a:pt x="334" y="179"/>
                  </a:lnTo>
                  <a:lnTo>
                    <a:pt x="351" y="190"/>
                  </a:lnTo>
                  <a:lnTo>
                    <a:pt x="368" y="200"/>
                  </a:lnTo>
                  <a:lnTo>
                    <a:pt x="385" y="210"/>
                  </a:lnTo>
                  <a:lnTo>
                    <a:pt x="403" y="219"/>
                  </a:lnTo>
                  <a:lnTo>
                    <a:pt x="422" y="229"/>
                  </a:lnTo>
                  <a:lnTo>
                    <a:pt x="440" y="238"/>
                  </a:lnTo>
                  <a:lnTo>
                    <a:pt x="459" y="247"/>
                  </a:lnTo>
                  <a:lnTo>
                    <a:pt x="466" y="252"/>
                  </a:lnTo>
                  <a:lnTo>
                    <a:pt x="470" y="260"/>
                  </a:lnTo>
                  <a:lnTo>
                    <a:pt x="471" y="270"/>
                  </a:lnTo>
                  <a:lnTo>
                    <a:pt x="471" y="277"/>
                  </a:lnTo>
                  <a:lnTo>
                    <a:pt x="445" y="275"/>
                  </a:lnTo>
                  <a:lnTo>
                    <a:pt x="422" y="270"/>
                  </a:lnTo>
                  <a:lnTo>
                    <a:pt x="402" y="260"/>
                  </a:lnTo>
                  <a:lnTo>
                    <a:pt x="381" y="248"/>
                  </a:lnTo>
                  <a:lnTo>
                    <a:pt x="361" y="236"/>
                  </a:lnTo>
                  <a:lnTo>
                    <a:pt x="340" y="223"/>
                  </a:lnTo>
                  <a:lnTo>
                    <a:pt x="317" y="211"/>
                  </a:lnTo>
                  <a:lnTo>
                    <a:pt x="293" y="204"/>
                  </a:lnTo>
                  <a:lnTo>
                    <a:pt x="275" y="192"/>
                  </a:lnTo>
                  <a:lnTo>
                    <a:pt x="258" y="179"/>
                  </a:lnTo>
                  <a:lnTo>
                    <a:pt x="239" y="168"/>
                  </a:lnTo>
                  <a:lnTo>
                    <a:pt x="221" y="156"/>
                  </a:lnTo>
                  <a:lnTo>
                    <a:pt x="202" y="146"/>
                  </a:lnTo>
                  <a:lnTo>
                    <a:pt x="184" y="135"/>
                  </a:lnTo>
                  <a:lnTo>
                    <a:pt x="165" y="123"/>
                  </a:lnTo>
                  <a:lnTo>
                    <a:pt x="146" y="113"/>
                  </a:lnTo>
                  <a:lnTo>
                    <a:pt x="127" y="101"/>
                  </a:lnTo>
                  <a:lnTo>
                    <a:pt x="107" y="91"/>
                  </a:lnTo>
                  <a:lnTo>
                    <a:pt x="88" y="79"/>
                  </a:lnTo>
                  <a:lnTo>
                    <a:pt x="70" y="68"/>
                  </a:lnTo>
                  <a:lnTo>
                    <a:pt x="52" y="56"/>
                  </a:lnTo>
                  <a:lnTo>
                    <a:pt x="34" y="45"/>
                  </a:lnTo>
                  <a:lnTo>
                    <a:pt x="17" y="33"/>
                  </a:lnTo>
                  <a:lnTo>
                    <a:pt x="0" y="21"/>
                  </a:lnTo>
                  <a:lnTo>
                    <a:pt x="4" y="9"/>
                  </a:lnTo>
                  <a:lnTo>
                    <a:pt x="10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7" y="3"/>
                  </a:lnTo>
                  <a:lnTo>
                    <a:pt x="46" y="5"/>
                  </a:lnTo>
                  <a:lnTo>
                    <a:pt x="56" y="9"/>
                  </a:lnTo>
                  <a:lnTo>
                    <a:pt x="64" y="13"/>
                  </a:lnTo>
                  <a:lnTo>
                    <a:pt x="1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7" name="Freeform 19"/>
            <p:cNvSpPr>
              <a:spLocks noChangeArrowheads="1"/>
            </p:cNvSpPr>
            <p:nvPr/>
          </p:nvSpPr>
          <p:spPr bwMode="auto">
            <a:xfrm>
              <a:off x="38" y="214"/>
              <a:ext cx="33" cy="19"/>
            </a:xfrm>
            <a:custGeom>
              <a:avLst/>
              <a:gdLst>
                <a:gd name="T0" fmla="*/ 98 w 98"/>
                <a:gd name="T1" fmla="*/ 31 h 58"/>
                <a:gd name="T2" fmla="*/ 98 w 98"/>
                <a:gd name="T3" fmla="*/ 51 h 58"/>
                <a:gd name="T4" fmla="*/ 86 w 98"/>
                <a:gd name="T5" fmla="*/ 54 h 58"/>
                <a:gd name="T6" fmla="*/ 73 w 98"/>
                <a:gd name="T7" fmla="*/ 57 h 58"/>
                <a:gd name="T8" fmla="*/ 60 w 98"/>
                <a:gd name="T9" fmla="*/ 58 h 58"/>
                <a:gd name="T10" fmla="*/ 47 w 98"/>
                <a:gd name="T11" fmla="*/ 58 h 58"/>
                <a:gd name="T12" fmla="*/ 34 w 98"/>
                <a:gd name="T13" fmla="*/ 58 h 58"/>
                <a:gd name="T14" fmla="*/ 23 w 98"/>
                <a:gd name="T15" fmla="*/ 57 h 58"/>
                <a:gd name="T16" fmla="*/ 13 w 98"/>
                <a:gd name="T17" fmla="*/ 53 h 58"/>
                <a:gd name="T18" fmla="*/ 5 w 98"/>
                <a:gd name="T19" fmla="*/ 46 h 58"/>
                <a:gd name="T20" fmla="*/ 0 w 98"/>
                <a:gd name="T21" fmla="*/ 36 h 58"/>
                <a:gd name="T22" fmla="*/ 1 w 98"/>
                <a:gd name="T23" fmla="*/ 25 h 58"/>
                <a:gd name="T24" fmla="*/ 5 w 98"/>
                <a:gd name="T25" fmla="*/ 13 h 58"/>
                <a:gd name="T26" fmla="*/ 10 w 98"/>
                <a:gd name="T27" fmla="*/ 4 h 58"/>
                <a:gd name="T28" fmla="*/ 22 w 98"/>
                <a:gd name="T29" fmla="*/ 1 h 58"/>
                <a:gd name="T30" fmla="*/ 34 w 98"/>
                <a:gd name="T31" fmla="*/ 0 h 58"/>
                <a:gd name="T32" fmla="*/ 46 w 98"/>
                <a:gd name="T33" fmla="*/ 0 h 58"/>
                <a:gd name="T34" fmla="*/ 57 w 98"/>
                <a:gd name="T35" fmla="*/ 3 h 58"/>
                <a:gd name="T36" fmla="*/ 68 w 98"/>
                <a:gd name="T37" fmla="*/ 7 h 58"/>
                <a:gd name="T38" fmla="*/ 79 w 98"/>
                <a:gd name="T39" fmla="*/ 12 h 58"/>
                <a:gd name="T40" fmla="*/ 89 w 98"/>
                <a:gd name="T41" fmla="*/ 21 h 58"/>
                <a:gd name="T42" fmla="*/ 98 w 98"/>
                <a:gd name="T43" fmla="*/ 31 h 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8"/>
                <a:gd name="T67" fmla="*/ 0 h 58"/>
                <a:gd name="T68" fmla="*/ 98 w 98"/>
                <a:gd name="T69" fmla="*/ 58 h 5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8" h="58">
                  <a:moveTo>
                    <a:pt x="98" y="31"/>
                  </a:moveTo>
                  <a:lnTo>
                    <a:pt x="98" y="51"/>
                  </a:lnTo>
                  <a:lnTo>
                    <a:pt x="86" y="54"/>
                  </a:lnTo>
                  <a:lnTo>
                    <a:pt x="73" y="57"/>
                  </a:lnTo>
                  <a:lnTo>
                    <a:pt x="60" y="58"/>
                  </a:lnTo>
                  <a:lnTo>
                    <a:pt x="47" y="58"/>
                  </a:lnTo>
                  <a:lnTo>
                    <a:pt x="34" y="58"/>
                  </a:lnTo>
                  <a:lnTo>
                    <a:pt x="23" y="57"/>
                  </a:lnTo>
                  <a:lnTo>
                    <a:pt x="13" y="53"/>
                  </a:lnTo>
                  <a:lnTo>
                    <a:pt x="5" y="46"/>
                  </a:lnTo>
                  <a:lnTo>
                    <a:pt x="0" y="36"/>
                  </a:lnTo>
                  <a:lnTo>
                    <a:pt x="1" y="25"/>
                  </a:lnTo>
                  <a:lnTo>
                    <a:pt x="5" y="13"/>
                  </a:lnTo>
                  <a:lnTo>
                    <a:pt x="10" y="4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7" y="3"/>
                  </a:lnTo>
                  <a:lnTo>
                    <a:pt x="68" y="7"/>
                  </a:lnTo>
                  <a:lnTo>
                    <a:pt x="79" y="12"/>
                  </a:lnTo>
                  <a:lnTo>
                    <a:pt x="89" y="21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8" name="Freeform 20"/>
            <p:cNvSpPr>
              <a:spLocks noChangeArrowheads="1"/>
            </p:cNvSpPr>
            <p:nvPr/>
          </p:nvSpPr>
          <p:spPr bwMode="auto">
            <a:xfrm>
              <a:off x="575" y="221"/>
              <a:ext cx="162" cy="99"/>
            </a:xfrm>
            <a:custGeom>
              <a:avLst/>
              <a:gdLst>
                <a:gd name="T0" fmla="*/ 164 w 484"/>
                <a:gd name="T1" fmla="*/ 77 h 295"/>
                <a:gd name="T2" fmla="*/ 183 w 484"/>
                <a:gd name="T3" fmla="*/ 89 h 295"/>
                <a:gd name="T4" fmla="*/ 204 w 484"/>
                <a:gd name="T5" fmla="*/ 100 h 295"/>
                <a:gd name="T6" fmla="*/ 223 w 484"/>
                <a:gd name="T7" fmla="*/ 112 h 295"/>
                <a:gd name="T8" fmla="*/ 242 w 484"/>
                <a:gd name="T9" fmla="*/ 124 h 295"/>
                <a:gd name="T10" fmla="*/ 261 w 484"/>
                <a:gd name="T11" fmla="*/ 136 h 295"/>
                <a:gd name="T12" fmla="*/ 281 w 484"/>
                <a:gd name="T13" fmla="*/ 149 h 295"/>
                <a:gd name="T14" fmla="*/ 300 w 484"/>
                <a:gd name="T15" fmla="*/ 160 h 295"/>
                <a:gd name="T16" fmla="*/ 319 w 484"/>
                <a:gd name="T17" fmla="*/ 173 h 295"/>
                <a:gd name="T18" fmla="*/ 338 w 484"/>
                <a:gd name="T19" fmla="*/ 185 h 295"/>
                <a:gd name="T20" fmla="*/ 357 w 484"/>
                <a:gd name="T21" fmla="*/ 196 h 295"/>
                <a:gd name="T22" fmla="*/ 377 w 484"/>
                <a:gd name="T23" fmla="*/ 209 h 295"/>
                <a:gd name="T24" fmla="*/ 396 w 484"/>
                <a:gd name="T25" fmla="*/ 220 h 295"/>
                <a:gd name="T26" fmla="*/ 415 w 484"/>
                <a:gd name="T27" fmla="*/ 231 h 295"/>
                <a:gd name="T28" fmla="*/ 434 w 484"/>
                <a:gd name="T29" fmla="*/ 242 h 295"/>
                <a:gd name="T30" fmla="*/ 453 w 484"/>
                <a:gd name="T31" fmla="*/ 252 h 295"/>
                <a:gd name="T32" fmla="*/ 472 w 484"/>
                <a:gd name="T33" fmla="*/ 263 h 295"/>
                <a:gd name="T34" fmla="*/ 476 w 484"/>
                <a:gd name="T35" fmla="*/ 269 h 295"/>
                <a:gd name="T36" fmla="*/ 483 w 484"/>
                <a:gd name="T37" fmla="*/ 275 h 295"/>
                <a:gd name="T38" fmla="*/ 484 w 484"/>
                <a:gd name="T39" fmla="*/ 283 h 295"/>
                <a:gd name="T40" fmla="*/ 478 w 484"/>
                <a:gd name="T41" fmla="*/ 290 h 295"/>
                <a:gd name="T42" fmla="*/ 457 w 484"/>
                <a:gd name="T43" fmla="*/ 295 h 295"/>
                <a:gd name="T44" fmla="*/ 426 w 484"/>
                <a:gd name="T45" fmla="*/ 281 h 295"/>
                <a:gd name="T46" fmla="*/ 397 w 484"/>
                <a:gd name="T47" fmla="*/ 265 h 295"/>
                <a:gd name="T48" fmla="*/ 368 w 484"/>
                <a:gd name="T49" fmla="*/ 250 h 295"/>
                <a:gd name="T50" fmla="*/ 338 w 484"/>
                <a:gd name="T51" fmla="*/ 233 h 295"/>
                <a:gd name="T52" fmla="*/ 310 w 484"/>
                <a:gd name="T53" fmla="*/ 218 h 295"/>
                <a:gd name="T54" fmla="*/ 282 w 484"/>
                <a:gd name="T55" fmla="*/ 200 h 295"/>
                <a:gd name="T56" fmla="*/ 254 w 484"/>
                <a:gd name="T57" fmla="*/ 183 h 295"/>
                <a:gd name="T58" fmla="*/ 227 w 484"/>
                <a:gd name="T59" fmla="*/ 167 h 295"/>
                <a:gd name="T60" fmla="*/ 199 w 484"/>
                <a:gd name="T61" fmla="*/ 149 h 295"/>
                <a:gd name="T62" fmla="*/ 170 w 484"/>
                <a:gd name="T63" fmla="*/ 131 h 295"/>
                <a:gd name="T64" fmla="*/ 144 w 484"/>
                <a:gd name="T65" fmla="*/ 114 h 295"/>
                <a:gd name="T66" fmla="*/ 115 w 484"/>
                <a:gd name="T67" fmla="*/ 96 h 295"/>
                <a:gd name="T68" fmla="*/ 87 w 484"/>
                <a:gd name="T69" fmla="*/ 80 h 295"/>
                <a:gd name="T70" fmla="*/ 59 w 484"/>
                <a:gd name="T71" fmla="*/ 63 h 295"/>
                <a:gd name="T72" fmla="*/ 30 w 484"/>
                <a:gd name="T73" fmla="*/ 46 h 295"/>
                <a:gd name="T74" fmla="*/ 0 w 484"/>
                <a:gd name="T75" fmla="*/ 31 h 295"/>
                <a:gd name="T76" fmla="*/ 2 w 484"/>
                <a:gd name="T77" fmla="*/ 21 h 295"/>
                <a:gd name="T78" fmla="*/ 4 w 484"/>
                <a:gd name="T79" fmla="*/ 12 h 295"/>
                <a:gd name="T80" fmla="*/ 9 w 484"/>
                <a:gd name="T81" fmla="*/ 4 h 295"/>
                <a:gd name="T82" fmla="*/ 16 w 484"/>
                <a:gd name="T83" fmla="*/ 0 h 295"/>
                <a:gd name="T84" fmla="*/ 37 w 484"/>
                <a:gd name="T85" fmla="*/ 4 h 295"/>
                <a:gd name="T86" fmla="*/ 58 w 484"/>
                <a:gd name="T87" fmla="*/ 13 h 295"/>
                <a:gd name="T88" fmla="*/ 76 w 484"/>
                <a:gd name="T89" fmla="*/ 23 h 295"/>
                <a:gd name="T90" fmla="*/ 92 w 484"/>
                <a:gd name="T91" fmla="*/ 35 h 295"/>
                <a:gd name="T92" fmla="*/ 109 w 484"/>
                <a:gd name="T93" fmla="*/ 48 h 295"/>
                <a:gd name="T94" fmla="*/ 126 w 484"/>
                <a:gd name="T95" fmla="*/ 60 h 295"/>
                <a:gd name="T96" fmla="*/ 144 w 484"/>
                <a:gd name="T97" fmla="*/ 69 h 295"/>
                <a:gd name="T98" fmla="*/ 164 w 484"/>
                <a:gd name="T99" fmla="*/ 77 h 29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84"/>
                <a:gd name="T151" fmla="*/ 0 h 295"/>
                <a:gd name="T152" fmla="*/ 484 w 484"/>
                <a:gd name="T153" fmla="*/ 295 h 29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84" h="295">
                  <a:moveTo>
                    <a:pt x="164" y="77"/>
                  </a:moveTo>
                  <a:lnTo>
                    <a:pt x="183" y="89"/>
                  </a:lnTo>
                  <a:lnTo>
                    <a:pt x="204" y="100"/>
                  </a:lnTo>
                  <a:lnTo>
                    <a:pt x="223" y="112"/>
                  </a:lnTo>
                  <a:lnTo>
                    <a:pt x="242" y="124"/>
                  </a:lnTo>
                  <a:lnTo>
                    <a:pt x="261" y="136"/>
                  </a:lnTo>
                  <a:lnTo>
                    <a:pt x="281" y="149"/>
                  </a:lnTo>
                  <a:lnTo>
                    <a:pt x="300" y="160"/>
                  </a:lnTo>
                  <a:lnTo>
                    <a:pt x="319" y="173"/>
                  </a:lnTo>
                  <a:lnTo>
                    <a:pt x="338" y="185"/>
                  </a:lnTo>
                  <a:lnTo>
                    <a:pt x="357" y="196"/>
                  </a:lnTo>
                  <a:lnTo>
                    <a:pt x="377" y="209"/>
                  </a:lnTo>
                  <a:lnTo>
                    <a:pt x="396" y="220"/>
                  </a:lnTo>
                  <a:lnTo>
                    <a:pt x="415" y="231"/>
                  </a:lnTo>
                  <a:lnTo>
                    <a:pt x="434" y="242"/>
                  </a:lnTo>
                  <a:lnTo>
                    <a:pt x="453" y="252"/>
                  </a:lnTo>
                  <a:lnTo>
                    <a:pt x="472" y="263"/>
                  </a:lnTo>
                  <a:lnTo>
                    <a:pt x="476" y="269"/>
                  </a:lnTo>
                  <a:lnTo>
                    <a:pt x="483" y="275"/>
                  </a:lnTo>
                  <a:lnTo>
                    <a:pt x="484" y="283"/>
                  </a:lnTo>
                  <a:lnTo>
                    <a:pt x="478" y="290"/>
                  </a:lnTo>
                  <a:lnTo>
                    <a:pt x="457" y="295"/>
                  </a:lnTo>
                  <a:lnTo>
                    <a:pt x="426" y="281"/>
                  </a:lnTo>
                  <a:lnTo>
                    <a:pt x="397" y="265"/>
                  </a:lnTo>
                  <a:lnTo>
                    <a:pt x="368" y="250"/>
                  </a:lnTo>
                  <a:lnTo>
                    <a:pt x="338" y="233"/>
                  </a:lnTo>
                  <a:lnTo>
                    <a:pt x="310" y="218"/>
                  </a:lnTo>
                  <a:lnTo>
                    <a:pt x="282" y="200"/>
                  </a:lnTo>
                  <a:lnTo>
                    <a:pt x="254" y="183"/>
                  </a:lnTo>
                  <a:lnTo>
                    <a:pt x="227" y="167"/>
                  </a:lnTo>
                  <a:lnTo>
                    <a:pt x="199" y="149"/>
                  </a:lnTo>
                  <a:lnTo>
                    <a:pt x="170" y="131"/>
                  </a:lnTo>
                  <a:lnTo>
                    <a:pt x="144" y="114"/>
                  </a:lnTo>
                  <a:lnTo>
                    <a:pt x="115" y="96"/>
                  </a:lnTo>
                  <a:lnTo>
                    <a:pt x="87" y="80"/>
                  </a:lnTo>
                  <a:lnTo>
                    <a:pt x="59" y="63"/>
                  </a:lnTo>
                  <a:lnTo>
                    <a:pt x="30" y="46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4" y="12"/>
                  </a:lnTo>
                  <a:lnTo>
                    <a:pt x="9" y="4"/>
                  </a:lnTo>
                  <a:lnTo>
                    <a:pt x="16" y="0"/>
                  </a:lnTo>
                  <a:lnTo>
                    <a:pt x="37" y="4"/>
                  </a:lnTo>
                  <a:lnTo>
                    <a:pt x="58" y="13"/>
                  </a:lnTo>
                  <a:lnTo>
                    <a:pt x="76" y="23"/>
                  </a:lnTo>
                  <a:lnTo>
                    <a:pt x="92" y="35"/>
                  </a:lnTo>
                  <a:lnTo>
                    <a:pt x="109" y="48"/>
                  </a:lnTo>
                  <a:lnTo>
                    <a:pt x="126" y="60"/>
                  </a:lnTo>
                  <a:lnTo>
                    <a:pt x="144" y="69"/>
                  </a:lnTo>
                  <a:lnTo>
                    <a:pt x="164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199" name="Freeform 21"/>
            <p:cNvSpPr>
              <a:spLocks noChangeArrowheads="1"/>
            </p:cNvSpPr>
            <p:nvPr/>
          </p:nvSpPr>
          <p:spPr bwMode="auto">
            <a:xfrm>
              <a:off x="566" y="246"/>
              <a:ext cx="161" cy="94"/>
            </a:xfrm>
            <a:custGeom>
              <a:avLst/>
              <a:gdLst>
                <a:gd name="T0" fmla="*/ 250 w 483"/>
                <a:gd name="T1" fmla="*/ 130 h 282"/>
                <a:gd name="T2" fmla="*/ 263 w 483"/>
                <a:gd name="T3" fmla="*/ 140 h 282"/>
                <a:gd name="T4" fmla="*/ 277 w 483"/>
                <a:gd name="T5" fmla="*/ 150 h 282"/>
                <a:gd name="T6" fmla="*/ 291 w 483"/>
                <a:gd name="T7" fmla="*/ 159 h 282"/>
                <a:gd name="T8" fmla="*/ 305 w 483"/>
                <a:gd name="T9" fmla="*/ 168 h 282"/>
                <a:gd name="T10" fmla="*/ 319 w 483"/>
                <a:gd name="T11" fmla="*/ 177 h 282"/>
                <a:gd name="T12" fmla="*/ 334 w 483"/>
                <a:gd name="T13" fmla="*/ 185 h 282"/>
                <a:gd name="T14" fmla="*/ 350 w 483"/>
                <a:gd name="T15" fmla="*/ 192 h 282"/>
                <a:gd name="T16" fmla="*/ 364 w 483"/>
                <a:gd name="T17" fmla="*/ 201 h 282"/>
                <a:gd name="T18" fmla="*/ 379 w 483"/>
                <a:gd name="T19" fmla="*/ 209 h 282"/>
                <a:gd name="T20" fmla="*/ 395 w 483"/>
                <a:gd name="T21" fmla="*/ 217 h 282"/>
                <a:gd name="T22" fmla="*/ 410 w 483"/>
                <a:gd name="T23" fmla="*/ 224 h 282"/>
                <a:gd name="T24" fmla="*/ 424 w 483"/>
                <a:gd name="T25" fmla="*/ 232 h 282"/>
                <a:gd name="T26" fmla="*/ 439 w 483"/>
                <a:gd name="T27" fmla="*/ 240 h 282"/>
                <a:gd name="T28" fmla="*/ 453 w 483"/>
                <a:gd name="T29" fmla="*/ 249 h 282"/>
                <a:gd name="T30" fmla="*/ 468 w 483"/>
                <a:gd name="T31" fmla="*/ 256 h 282"/>
                <a:gd name="T32" fmla="*/ 482 w 483"/>
                <a:gd name="T33" fmla="*/ 265 h 282"/>
                <a:gd name="T34" fmla="*/ 483 w 483"/>
                <a:gd name="T35" fmla="*/ 276 h 282"/>
                <a:gd name="T36" fmla="*/ 476 w 483"/>
                <a:gd name="T37" fmla="*/ 280 h 282"/>
                <a:gd name="T38" fmla="*/ 466 w 483"/>
                <a:gd name="T39" fmla="*/ 280 h 282"/>
                <a:gd name="T40" fmla="*/ 457 w 483"/>
                <a:gd name="T41" fmla="*/ 282 h 282"/>
                <a:gd name="T42" fmla="*/ 427 w 483"/>
                <a:gd name="T43" fmla="*/ 269 h 282"/>
                <a:gd name="T44" fmla="*/ 396 w 483"/>
                <a:gd name="T45" fmla="*/ 256 h 282"/>
                <a:gd name="T46" fmla="*/ 366 w 483"/>
                <a:gd name="T47" fmla="*/ 244 h 282"/>
                <a:gd name="T48" fmla="*/ 337 w 483"/>
                <a:gd name="T49" fmla="*/ 230 h 282"/>
                <a:gd name="T50" fmla="*/ 308 w 483"/>
                <a:gd name="T51" fmla="*/ 214 h 282"/>
                <a:gd name="T52" fmla="*/ 279 w 483"/>
                <a:gd name="T53" fmla="*/ 200 h 282"/>
                <a:gd name="T54" fmla="*/ 251 w 483"/>
                <a:gd name="T55" fmla="*/ 185 h 282"/>
                <a:gd name="T56" fmla="*/ 223 w 483"/>
                <a:gd name="T57" fmla="*/ 168 h 282"/>
                <a:gd name="T58" fmla="*/ 195 w 483"/>
                <a:gd name="T59" fmla="*/ 153 h 282"/>
                <a:gd name="T60" fmla="*/ 167 w 483"/>
                <a:gd name="T61" fmla="*/ 136 h 282"/>
                <a:gd name="T62" fmla="*/ 139 w 483"/>
                <a:gd name="T63" fmla="*/ 120 h 282"/>
                <a:gd name="T64" fmla="*/ 112 w 483"/>
                <a:gd name="T65" fmla="*/ 103 h 282"/>
                <a:gd name="T66" fmla="*/ 84 w 483"/>
                <a:gd name="T67" fmla="*/ 88 h 282"/>
                <a:gd name="T68" fmla="*/ 55 w 483"/>
                <a:gd name="T69" fmla="*/ 71 h 282"/>
                <a:gd name="T70" fmla="*/ 29 w 483"/>
                <a:gd name="T71" fmla="*/ 54 h 282"/>
                <a:gd name="T72" fmla="*/ 0 w 483"/>
                <a:gd name="T73" fmla="*/ 38 h 282"/>
                <a:gd name="T74" fmla="*/ 6 w 483"/>
                <a:gd name="T75" fmla="*/ 26 h 282"/>
                <a:gd name="T76" fmla="*/ 12 w 483"/>
                <a:gd name="T77" fmla="*/ 17 h 282"/>
                <a:gd name="T78" fmla="*/ 18 w 483"/>
                <a:gd name="T79" fmla="*/ 8 h 282"/>
                <a:gd name="T80" fmla="*/ 26 w 483"/>
                <a:gd name="T81" fmla="*/ 0 h 282"/>
                <a:gd name="T82" fmla="*/ 41 w 483"/>
                <a:gd name="T83" fmla="*/ 6 h 282"/>
                <a:gd name="T84" fmla="*/ 57 w 483"/>
                <a:gd name="T85" fmla="*/ 12 h 282"/>
                <a:gd name="T86" fmla="*/ 71 w 483"/>
                <a:gd name="T87" fmla="*/ 20 h 282"/>
                <a:gd name="T88" fmla="*/ 85 w 483"/>
                <a:gd name="T89" fmla="*/ 27 h 282"/>
                <a:gd name="T90" fmla="*/ 99 w 483"/>
                <a:gd name="T91" fmla="*/ 35 h 282"/>
                <a:gd name="T92" fmla="*/ 113 w 483"/>
                <a:gd name="T93" fmla="*/ 44 h 282"/>
                <a:gd name="T94" fmla="*/ 126 w 483"/>
                <a:gd name="T95" fmla="*/ 53 h 282"/>
                <a:gd name="T96" fmla="*/ 140 w 483"/>
                <a:gd name="T97" fmla="*/ 63 h 282"/>
                <a:gd name="T98" fmla="*/ 153 w 483"/>
                <a:gd name="T99" fmla="*/ 72 h 282"/>
                <a:gd name="T100" fmla="*/ 167 w 483"/>
                <a:gd name="T101" fmla="*/ 81 h 282"/>
                <a:gd name="T102" fmla="*/ 180 w 483"/>
                <a:gd name="T103" fmla="*/ 91 h 282"/>
                <a:gd name="T104" fmla="*/ 194 w 483"/>
                <a:gd name="T105" fmla="*/ 99 h 282"/>
                <a:gd name="T106" fmla="*/ 206 w 483"/>
                <a:gd name="T107" fmla="*/ 108 h 282"/>
                <a:gd name="T108" fmla="*/ 221 w 483"/>
                <a:gd name="T109" fmla="*/ 116 h 282"/>
                <a:gd name="T110" fmla="*/ 236 w 483"/>
                <a:gd name="T111" fmla="*/ 123 h 282"/>
                <a:gd name="T112" fmla="*/ 250 w 483"/>
                <a:gd name="T113" fmla="*/ 130 h 2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3"/>
                <a:gd name="T172" fmla="*/ 0 h 282"/>
                <a:gd name="T173" fmla="*/ 483 w 483"/>
                <a:gd name="T174" fmla="*/ 282 h 2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3" h="282">
                  <a:moveTo>
                    <a:pt x="250" y="130"/>
                  </a:moveTo>
                  <a:lnTo>
                    <a:pt x="263" y="140"/>
                  </a:lnTo>
                  <a:lnTo>
                    <a:pt x="277" y="150"/>
                  </a:lnTo>
                  <a:lnTo>
                    <a:pt x="291" y="159"/>
                  </a:lnTo>
                  <a:lnTo>
                    <a:pt x="305" y="168"/>
                  </a:lnTo>
                  <a:lnTo>
                    <a:pt x="319" y="177"/>
                  </a:lnTo>
                  <a:lnTo>
                    <a:pt x="334" y="185"/>
                  </a:lnTo>
                  <a:lnTo>
                    <a:pt x="350" y="192"/>
                  </a:lnTo>
                  <a:lnTo>
                    <a:pt x="364" y="201"/>
                  </a:lnTo>
                  <a:lnTo>
                    <a:pt x="379" y="209"/>
                  </a:lnTo>
                  <a:lnTo>
                    <a:pt x="395" y="217"/>
                  </a:lnTo>
                  <a:lnTo>
                    <a:pt x="410" y="224"/>
                  </a:lnTo>
                  <a:lnTo>
                    <a:pt x="424" y="232"/>
                  </a:lnTo>
                  <a:lnTo>
                    <a:pt x="439" y="240"/>
                  </a:lnTo>
                  <a:lnTo>
                    <a:pt x="453" y="249"/>
                  </a:lnTo>
                  <a:lnTo>
                    <a:pt x="468" y="256"/>
                  </a:lnTo>
                  <a:lnTo>
                    <a:pt x="482" y="265"/>
                  </a:lnTo>
                  <a:lnTo>
                    <a:pt x="483" y="276"/>
                  </a:lnTo>
                  <a:lnTo>
                    <a:pt x="476" y="280"/>
                  </a:lnTo>
                  <a:lnTo>
                    <a:pt x="466" y="280"/>
                  </a:lnTo>
                  <a:lnTo>
                    <a:pt x="457" y="282"/>
                  </a:lnTo>
                  <a:lnTo>
                    <a:pt x="427" y="269"/>
                  </a:lnTo>
                  <a:lnTo>
                    <a:pt x="396" y="256"/>
                  </a:lnTo>
                  <a:lnTo>
                    <a:pt x="366" y="244"/>
                  </a:lnTo>
                  <a:lnTo>
                    <a:pt x="337" y="230"/>
                  </a:lnTo>
                  <a:lnTo>
                    <a:pt x="308" y="214"/>
                  </a:lnTo>
                  <a:lnTo>
                    <a:pt x="279" y="200"/>
                  </a:lnTo>
                  <a:lnTo>
                    <a:pt x="251" y="185"/>
                  </a:lnTo>
                  <a:lnTo>
                    <a:pt x="223" y="168"/>
                  </a:lnTo>
                  <a:lnTo>
                    <a:pt x="195" y="153"/>
                  </a:lnTo>
                  <a:lnTo>
                    <a:pt x="167" y="136"/>
                  </a:lnTo>
                  <a:lnTo>
                    <a:pt x="139" y="120"/>
                  </a:lnTo>
                  <a:lnTo>
                    <a:pt x="112" y="103"/>
                  </a:lnTo>
                  <a:lnTo>
                    <a:pt x="84" y="88"/>
                  </a:lnTo>
                  <a:lnTo>
                    <a:pt x="55" y="71"/>
                  </a:lnTo>
                  <a:lnTo>
                    <a:pt x="29" y="54"/>
                  </a:lnTo>
                  <a:lnTo>
                    <a:pt x="0" y="38"/>
                  </a:lnTo>
                  <a:lnTo>
                    <a:pt x="6" y="26"/>
                  </a:lnTo>
                  <a:lnTo>
                    <a:pt x="12" y="17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41" y="6"/>
                  </a:lnTo>
                  <a:lnTo>
                    <a:pt x="57" y="12"/>
                  </a:lnTo>
                  <a:lnTo>
                    <a:pt x="71" y="20"/>
                  </a:lnTo>
                  <a:lnTo>
                    <a:pt x="85" y="27"/>
                  </a:lnTo>
                  <a:lnTo>
                    <a:pt x="99" y="35"/>
                  </a:lnTo>
                  <a:lnTo>
                    <a:pt x="113" y="44"/>
                  </a:lnTo>
                  <a:lnTo>
                    <a:pt x="126" y="53"/>
                  </a:lnTo>
                  <a:lnTo>
                    <a:pt x="140" y="63"/>
                  </a:lnTo>
                  <a:lnTo>
                    <a:pt x="153" y="72"/>
                  </a:lnTo>
                  <a:lnTo>
                    <a:pt x="167" y="81"/>
                  </a:lnTo>
                  <a:lnTo>
                    <a:pt x="180" y="91"/>
                  </a:lnTo>
                  <a:lnTo>
                    <a:pt x="194" y="99"/>
                  </a:lnTo>
                  <a:lnTo>
                    <a:pt x="206" y="108"/>
                  </a:lnTo>
                  <a:lnTo>
                    <a:pt x="221" y="116"/>
                  </a:lnTo>
                  <a:lnTo>
                    <a:pt x="236" y="123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0" name="Freeform 22"/>
            <p:cNvSpPr>
              <a:spLocks noChangeArrowheads="1"/>
            </p:cNvSpPr>
            <p:nvPr/>
          </p:nvSpPr>
          <p:spPr bwMode="auto">
            <a:xfrm>
              <a:off x="316" y="274"/>
              <a:ext cx="154" cy="165"/>
            </a:xfrm>
            <a:custGeom>
              <a:avLst/>
              <a:gdLst>
                <a:gd name="T0" fmla="*/ 461 w 462"/>
                <a:gd name="T1" fmla="*/ 84 h 493"/>
                <a:gd name="T2" fmla="*/ 457 w 462"/>
                <a:gd name="T3" fmla="*/ 151 h 493"/>
                <a:gd name="T4" fmla="*/ 443 w 462"/>
                <a:gd name="T5" fmla="*/ 198 h 493"/>
                <a:gd name="T6" fmla="*/ 430 w 462"/>
                <a:gd name="T7" fmla="*/ 271 h 493"/>
                <a:gd name="T8" fmla="*/ 420 w 462"/>
                <a:gd name="T9" fmla="*/ 346 h 493"/>
                <a:gd name="T10" fmla="*/ 405 w 462"/>
                <a:gd name="T11" fmla="*/ 417 h 493"/>
                <a:gd name="T12" fmla="*/ 385 w 462"/>
                <a:gd name="T13" fmla="*/ 457 h 493"/>
                <a:gd name="T14" fmla="*/ 373 w 462"/>
                <a:gd name="T15" fmla="*/ 457 h 493"/>
                <a:gd name="T16" fmla="*/ 357 w 462"/>
                <a:gd name="T17" fmla="*/ 447 h 493"/>
                <a:gd name="T18" fmla="*/ 341 w 462"/>
                <a:gd name="T19" fmla="*/ 439 h 493"/>
                <a:gd name="T20" fmla="*/ 306 w 462"/>
                <a:gd name="T21" fmla="*/ 440 h 493"/>
                <a:gd name="T22" fmla="*/ 257 w 462"/>
                <a:gd name="T23" fmla="*/ 440 h 493"/>
                <a:gd name="T24" fmla="*/ 210 w 462"/>
                <a:gd name="T25" fmla="*/ 440 h 493"/>
                <a:gd name="T26" fmla="*/ 163 w 462"/>
                <a:gd name="T27" fmla="*/ 442 h 493"/>
                <a:gd name="T28" fmla="*/ 133 w 462"/>
                <a:gd name="T29" fmla="*/ 450 h 493"/>
                <a:gd name="T30" fmla="*/ 127 w 462"/>
                <a:gd name="T31" fmla="*/ 467 h 493"/>
                <a:gd name="T32" fmla="*/ 119 w 462"/>
                <a:gd name="T33" fmla="*/ 484 h 493"/>
                <a:gd name="T34" fmla="*/ 105 w 462"/>
                <a:gd name="T35" fmla="*/ 493 h 493"/>
                <a:gd name="T36" fmla="*/ 78 w 462"/>
                <a:gd name="T37" fmla="*/ 485 h 493"/>
                <a:gd name="T38" fmla="*/ 76 w 462"/>
                <a:gd name="T39" fmla="*/ 448 h 493"/>
                <a:gd name="T40" fmla="*/ 60 w 462"/>
                <a:gd name="T41" fmla="*/ 429 h 493"/>
                <a:gd name="T42" fmla="*/ 40 w 462"/>
                <a:gd name="T43" fmla="*/ 424 h 493"/>
                <a:gd name="T44" fmla="*/ 19 w 462"/>
                <a:gd name="T45" fmla="*/ 420 h 493"/>
                <a:gd name="T46" fmla="*/ 4 w 462"/>
                <a:gd name="T47" fmla="*/ 410 h 493"/>
                <a:gd name="T48" fmla="*/ 5 w 462"/>
                <a:gd name="T49" fmla="*/ 380 h 493"/>
                <a:gd name="T50" fmla="*/ 21 w 462"/>
                <a:gd name="T51" fmla="*/ 329 h 493"/>
                <a:gd name="T52" fmla="*/ 39 w 462"/>
                <a:gd name="T53" fmla="*/ 273 h 493"/>
                <a:gd name="T54" fmla="*/ 51 w 462"/>
                <a:gd name="T55" fmla="*/ 215 h 493"/>
                <a:gd name="T56" fmla="*/ 58 w 462"/>
                <a:gd name="T57" fmla="*/ 179 h 493"/>
                <a:gd name="T58" fmla="*/ 71 w 462"/>
                <a:gd name="T59" fmla="*/ 143 h 493"/>
                <a:gd name="T60" fmla="*/ 90 w 462"/>
                <a:gd name="T61" fmla="*/ 92 h 493"/>
                <a:gd name="T62" fmla="*/ 106 w 462"/>
                <a:gd name="T63" fmla="*/ 32 h 493"/>
                <a:gd name="T64" fmla="*/ 132 w 462"/>
                <a:gd name="T65" fmla="*/ 5 h 493"/>
                <a:gd name="T66" fmla="*/ 176 w 462"/>
                <a:gd name="T67" fmla="*/ 14 h 493"/>
                <a:gd name="T68" fmla="*/ 218 w 462"/>
                <a:gd name="T69" fmla="*/ 22 h 493"/>
                <a:gd name="T70" fmla="*/ 261 w 462"/>
                <a:gd name="T71" fmla="*/ 28 h 493"/>
                <a:gd name="T72" fmla="*/ 304 w 462"/>
                <a:gd name="T73" fmla="*/ 33 h 493"/>
                <a:gd name="T74" fmla="*/ 346 w 462"/>
                <a:gd name="T75" fmla="*/ 38 h 493"/>
                <a:gd name="T76" fmla="*/ 387 w 462"/>
                <a:gd name="T77" fmla="*/ 42 h 493"/>
                <a:gd name="T78" fmla="*/ 426 w 462"/>
                <a:gd name="T79" fmla="*/ 46 h 49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62"/>
                <a:gd name="T121" fmla="*/ 0 h 493"/>
                <a:gd name="T122" fmla="*/ 462 w 462"/>
                <a:gd name="T123" fmla="*/ 493 h 49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62" h="493">
                  <a:moveTo>
                    <a:pt x="446" y="49"/>
                  </a:moveTo>
                  <a:lnTo>
                    <a:pt x="461" y="84"/>
                  </a:lnTo>
                  <a:lnTo>
                    <a:pt x="462" y="122"/>
                  </a:lnTo>
                  <a:lnTo>
                    <a:pt x="457" y="151"/>
                  </a:lnTo>
                  <a:lnTo>
                    <a:pt x="453" y="163"/>
                  </a:lnTo>
                  <a:lnTo>
                    <a:pt x="443" y="198"/>
                  </a:lnTo>
                  <a:lnTo>
                    <a:pt x="435" y="234"/>
                  </a:lnTo>
                  <a:lnTo>
                    <a:pt x="430" y="271"/>
                  </a:lnTo>
                  <a:lnTo>
                    <a:pt x="425" y="308"/>
                  </a:lnTo>
                  <a:lnTo>
                    <a:pt x="420" y="346"/>
                  </a:lnTo>
                  <a:lnTo>
                    <a:pt x="414" y="383"/>
                  </a:lnTo>
                  <a:lnTo>
                    <a:pt x="405" y="417"/>
                  </a:lnTo>
                  <a:lnTo>
                    <a:pt x="392" y="450"/>
                  </a:lnTo>
                  <a:lnTo>
                    <a:pt x="385" y="457"/>
                  </a:lnTo>
                  <a:lnTo>
                    <a:pt x="379" y="459"/>
                  </a:lnTo>
                  <a:lnTo>
                    <a:pt x="373" y="457"/>
                  </a:lnTo>
                  <a:lnTo>
                    <a:pt x="366" y="453"/>
                  </a:lnTo>
                  <a:lnTo>
                    <a:pt x="357" y="447"/>
                  </a:lnTo>
                  <a:lnTo>
                    <a:pt x="350" y="443"/>
                  </a:lnTo>
                  <a:lnTo>
                    <a:pt x="341" y="439"/>
                  </a:lnTo>
                  <a:lnTo>
                    <a:pt x="332" y="440"/>
                  </a:lnTo>
                  <a:lnTo>
                    <a:pt x="306" y="440"/>
                  </a:lnTo>
                  <a:lnTo>
                    <a:pt x="282" y="440"/>
                  </a:lnTo>
                  <a:lnTo>
                    <a:pt x="257" y="440"/>
                  </a:lnTo>
                  <a:lnTo>
                    <a:pt x="233" y="439"/>
                  </a:lnTo>
                  <a:lnTo>
                    <a:pt x="210" y="440"/>
                  </a:lnTo>
                  <a:lnTo>
                    <a:pt x="186" y="440"/>
                  </a:lnTo>
                  <a:lnTo>
                    <a:pt x="163" y="442"/>
                  </a:lnTo>
                  <a:lnTo>
                    <a:pt x="138" y="443"/>
                  </a:lnTo>
                  <a:lnTo>
                    <a:pt x="133" y="450"/>
                  </a:lnTo>
                  <a:lnTo>
                    <a:pt x="129" y="458"/>
                  </a:lnTo>
                  <a:lnTo>
                    <a:pt x="127" y="467"/>
                  </a:lnTo>
                  <a:lnTo>
                    <a:pt x="123" y="476"/>
                  </a:lnTo>
                  <a:lnTo>
                    <a:pt x="119" y="484"/>
                  </a:lnTo>
                  <a:lnTo>
                    <a:pt x="113" y="489"/>
                  </a:lnTo>
                  <a:lnTo>
                    <a:pt x="105" y="493"/>
                  </a:lnTo>
                  <a:lnTo>
                    <a:pt x="94" y="493"/>
                  </a:lnTo>
                  <a:lnTo>
                    <a:pt x="78" y="485"/>
                  </a:lnTo>
                  <a:lnTo>
                    <a:pt x="76" y="468"/>
                  </a:lnTo>
                  <a:lnTo>
                    <a:pt x="76" y="448"/>
                  </a:lnTo>
                  <a:lnTo>
                    <a:pt x="69" y="433"/>
                  </a:lnTo>
                  <a:lnTo>
                    <a:pt x="60" y="429"/>
                  </a:lnTo>
                  <a:lnTo>
                    <a:pt x="50" y="426"/>
                  </a:lnTo>
                  <a:lnTo>
                    <a:pt x="40" y="424"/>
                  </a:lnTo>
                  <a:lnTo>
                    <a:pt x="30" y="422"/>
                  </a:lnTo>
                  <a:lnTo>
                    <a:pt x="19" y="420"/>
                  </a:lnTo>
                  <a:lnTo>
                    <a:pt x="12" y="416"/>
                  </a:lnTo>
                  <a:lnTo>
                    <a:pt x="4" y="410"/>
                  </a:lnTo>
                  <a:lnTo>
                    <a:pt x="0" y="401"/>
                  </a:lnTo>
                  <a:lnTo>
                    <a:pt x="5" y="380"/>
                  </a:lnTo>
                  <a:lnTo>
                    <a:pt x="13" y="356"/>
                  </a:lnTo>
                  <a:lnTo>
                    <a:pt x="21" y="329"/>
                  </a:lnTo>
                  <a:lnTo>
                    <a:pt x="30" y="301"/>
                  </a:lnTo>
                  <a:lnTo>
                    <a:pt x="39" y="273"/>
                  </a:lnTo>
                  <a:lnTo>
                    <a:pt x="46" y="243"/>
                  </a:lnTo>
                  <a:lnTo>
                    <a:pt x="51" y="215"/>
                  </a:lnTo>
                  <a:lnTo>
                    <a:pt x="55" y="189"/>
                  </a:lnTo>
                  <a:lnTo>
                    <a:pt x="58" y="179"/>
                  </a:lnTo>
                  <a:lnTo>
                    <a:pt x="63" y="164"/>
                  </a:lnTo>
                  <a:lnTo>
                    <a:pt x="71" y="143"/>
                  </a:lnTo>
                  <a:lnTo>
                    <a:pt x="81" y="119"/>
                  </a:lnTo>
                  <a:lnTo>
                    <a:pt x="90" y="92"/>
                  </a:lnTo>
                  <a:lnTo>
                    <a:pt x="100" y="64"/>
                  </a:lnTo>
                  <a:lnTo>
                    <a:pt x="106" y="32"/>
                  </a:lnTo>
                  <a:lnTo>
                    <a:pt x="112" y="0"/>
                  </a:lnTo>
                  <a:lnTo>
                    <a:pt x="132" y="5"/>
                  </a:lnTo>
                  <a:lnTo>
                    <a:pt x="154" y="10"/>
                  </a:lnTo>
                  <a:lnTo>
                    <a:pt x="176" y="14"/>
                  </a:lnTo>
                  <a:lnTo>
                    <a:pt x="196" y="18"/>
                  </a:lnTo>
                  <a:lnTo>
                    <a:pt x="218" y="22"/>
                  </a:lnTo>
                  <a:lnTo>
                    <a:pt x="240" y="26"/>
                  </a:lnTo>
                  <a:lnTo>
                    <a:pt x="261" y="28"/>
                  </a:lnTo>
                  <a:lnTo>
                    <a:pt x="283" y="31"/>
                  </a:lnTo>
                  <a:lnTo>
                    <a:pt x="304" y="33"/>
                  </a:lnTo>
                  <a:lnTo>
                    <a:pt x="325" y="36"/>
                  </a:lnTo>
                  <a:lnTo>
                    <a:pt x="346" y="38"/>
                  </a:lnTo>
                  <a:lnTo>
                    <a:pt x="366" y="40"/>
                  </a:lnTo>
                  <a:lnTo>
                    <a:pt x="387" y="42"/>
                  </a:lnTo>
                  <a:lnTo>
                    <a:pt x="407" y="45"/>
                  </a:lnTo>
                  <a:lnTo>
                    <a:pt x="426" y="46"/>
                  </a:lnTo>
                  <a:lnTo>
                    <a:pt x="446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1" name="Freeform 23"/>
            <p:cNvSpPr>
              <a:spLocks noChangeArrowheads="1"/>
            </p:cNvSpPr>
            <p:nvPr/>
          </p:nvSpPr>
          <p:spPr bwMode="auto">
            <a:xfrm>
              <a:off x="561" y="276"/>
              <a:ext cx="157" cy="91"/>
            </a:xfrm>
            <a:custGeom>
              <a:avLst/>
              <a:gdLst>
                <a:gd name="T0" fmla="*/ 178 w 472"/>
                <a:gd name="T1" fmla="*/ 82 h 273"/>
                <a:gd name="T2" fmla="*/ 192 w 472"/>
                <a:gd name="T3" fmla="*/ 91 h 273"/>
                <a:gd name="T4" fmla="*/ 207 w 472"/>
                <a:gd name="T5" fmla="*/ 100 h 273"/>
                <a:gd name="T6" fmla="*/ 221 w 472"/>
                <a:gd name="T7" fmla="*/ 108 h 273"/>
                <a:gd name="T8" fmla="*/ 237 w 472"/>
                <a:gd name="T9" fmla="*/ 117 h 273"/>
                <a:gd name="T10" fmla="*/ 251 w 472"/>
                <a:gd name="T11" fmla="*/ 125 h 273"/>
                <a:gd name="T12" fmla="*/ 266 w 472"/>
                <a:gd name="T13" fmla="*/ 133 h 273"/>
                <a:gd name="T14" fmla="*/ 281 w 472"/>
                <a:gd name="T15" fmla="*/ 141 h 273"/>
                <a:gd name="T16" fmla="*/ 297 w 472"/>
                <a:gd name="T17" fmla="*/ 149 h 273"/>
                <a:gd name="T18" fmla="*/ 311 w 472"/>
                <a:gd name="T19" fmla="*/ 157 h 273"/>
                <a:gd name="T20" fmla="*/ 326 w 472"/>
                <a:gd name="T21" fmla="*/ 164 h 273"/>
                <a:gd name="T22" fmla="*/ 341 w 472"/>
                <a:gd name="T23" fmla="*/ 172 h 273"/>
                <a:gd name="T24" fmla="*/ 356 w 472"/>
                <a:gd name="T25" fmla="*/ 180 h 273"/>
                <a:gd name="T26" fmla="*/ 370 w 472"/>
                <a:gd name="T27" fmla="*/ 186 h 273"/>
                <a:gd name="T28" fmla="*/ 384 w 472"/>
                <a:gd name="T29" fmla="*/ 194 h 273"/>
                <a:gd name="T30" fmla="*/ 398 w 472"/>
                <a:gd name="T31" fmla="*/ 200 h 273"/>
                <a:gd name="T32" fmla="*/ 412 w 472"/>
                <a:gd name="T33" fmla="*/ 206 h 273"/>
                <a:gd name="T34" fmla="*/ 421 w 472"/>
                <a:gd name="T35" fmla="*/ 215 h 273"/>
                <a:gd name="T36" fmla="*/ 431 w 472"/>
                <a:gd name="T37" fmla="*/ 221 h 273"/>
                <a:gd name="T38" fmla="*/ 441 w 472"/>
                <a:gd name="T39" fmla="*/ 226 h 273"/>
                <a:gd name="T40" fmla="*/ 453 w 472"/>
                <a:gd name="T41" fmla="*/ 229 h 273"/>
                <a:gd name="T42" fmla="*/ 462 w 472"/>
                <a:gd name="T43" fmla="*/ 235 h 273"/>
                <a:gd name="T44" fmla="*/ 468 w 472"/>
                <a:gd name="T45" fmla="*/ 241 h 273"/>
                <a:gd name="T46" fmla="*/ 472 w 472"/>
                <a:gd name="T47" fmla="*/ 251 h 273"/>
                <a:gd name="T48" fmla="*/ 471 w 472"/>
                <a:gd name="T49" fmla="*/ 265 h 273"/>
                <a:gd name="T50" fmla="*/ 457 w 472"/>
                <a:gd name="T51" fmla="*/ 273 h 273"/>
                <a:gd name="T52" fmla="*/ 427 w 472"/>
                <a:gd name="T53" fmla="*/ 259 h 273"/>
                <a:gd name="T54" fmla="*/ 399 w 472"/>
                <a:gd name="T55" fmla="*/ 245 h 273"/>
                <a:gd name="T56" fmla="*/ 370 w 472"/>
                <a:gd name="T57" fmla="*/ 231 h 273"/>
                <a:gd name="T58" fmla="*/ 341 w 472"/>
                <a:gd name="T59" fmla="*/ 217 h 273"/>
                <a:gd name="T60" fmla="*/ 313 w 472"/>
                <a:gd name="T61" fmla="*/ 203 h 273"/>
                <a:gd name="T62" fmla="*/ 285 w 472"/>
                <a:gd name="T63" fmla="*/ 189 h 273"/>
                <a:gd name="T64" fmla="*/ 257 w 472"/>
                <a:gd name="T65" fmla="*/ 174 h 273"/>
                <a:gd name="T66" fmla="*/ 229 w 472"/>
                <a:gd name="T67" fmla="*/ 160 h 273"/>
                <a:gd name="T68" fmla="*/ 201 w 472"/>
                <a:gd name="T69" fmla="*/ 148 h 273"/>
                <a:gd name="T70" fmla="*/ 173 w 472"/>
                <a:gd name="T71" fmla="*/ 133 h 273"/>
                <a:gd name="T72" fmla="*/ 146 w 472"/>
                <a:gd name="T73" fmla="*/ 119 h 273"/>
                <a:gd name="T74" fmla="*/ 118 w 472"/>
                <a:gd name="T75" fmla="*/ 104 h 273"/>
                <a:gd name="T76" fmla="*/ 91 w 472"/>
                <a:gd name="T77" fmla="*/ 90 h 273"/>
                <a:gd name="T78" fmla="*/ 62 w 472"/>
                <a:gd name="T79" fmla="*/ 76 h 273"/>
                <a:gd name="T80" fmla="*/ 36 w 472"/>
                <a:gd name="T81" fmla="*/ 61 h 273"/>
                <a:gd name="T82" fmla="*/ 7 w 472"/>
                <a:gd name="T83" fmla="*/ 45 h 273"/>
                <a:gd name="T84" fmla="*/ 0 w 472"/>
                <a:gd name="T85" fmla="*/ 36 h 273"/>
                <a:gd name="T86" fmla="*/ 0 w 472"/>
                <a:gd name="T87" fmla="*/ 27 h 273"/>
                <a:gd name="T88" fmla="*/ 4 w 472"/>
                <a:gd name="T89" fmla="*/ 17 h 273"/>
                <a:gd name="T90" fmla="*/ 9 w 472"/>
                <a:gd name="T91" fmla="*/ 8 h 273"/>
                <a:gd name="T92" fmla="*/ 15 w 472"/>
                <a:gd name="T93" fmla="*/ 3 h 273"/>
                <a:gd name="T94" fmla="*/ 22 w 472"/>
                <a:gd name="T95" fmla="*/ 0 h 273"/>
                <a:gd name="T96" fmla="*/ 30 w 472"/>
                <a:gd name="T97" fmla="*/ 0 h 273"/>
                <a:gd name="T98" fmla="*/ 38 w 472"/>
                <a:gd name="T99" fmla="*/ 3 h 273"/>
                <a:gd name="T100" fmla="*/ 47 w 472"/>
                <a:gd name="T101" fmla="*/ 5 h 273"/>
                <a:gd name="T102" fmla="*/ 55 w 472"/>
                <a:gd name="T103" fmla="*/ 9 h 273"/>
                <a:gd name="T104" fmla="*/ 64 w 472"/>
                <a:gd name="T105" fmla="*/ 13 h 273"/>
                <a:gd name="T106" fmla="*/ 71 w 472"/>
                <a:gd name="T107" fmla="*/ 16 h 273"/>
                <a:gd name="T108" fmla="*/ 82 w 472"/>
                <a:gd name="T109" fmla="*/ 27 h 273"/>
                <a:gd name="T110" fmla="*/ 93 w 472"/>
                <a:gd name="T111" fmla="*/ 37 h 273"/>
                <a:gd name="T112" fmla="*/ 106 w 472"/>
                <a:gd name="T113" fmla="*/ 45 h 273"/>
                <a:gd name="T114" fmla="*/ 120 w 472"/>
                <a:gd name="T115" fmla="*/ 54 h 273"/>
                <a:gd name="T116" fmla="*/ 134 w 472"/>
                <a:gd name="T117" fmla="*/ 62 h 273"/>
                <a:gd name="T118" fmla="*/ 148 w 472"/>
                <a:gd name="T119" fmla="*/ 68 h 273"/>
                <a:gd name="T120" fmla="*/ 164 w 472"/>
                <a:gd name="T121" fmla="*/ 75 h 273"/>
                <a:gd name="T122" fmla="*/ 178 w 472"/>
                <a:gd name="T123" fmla="*/ 82 h 27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72"/>
                <a:gd name="T187" fmla="*/ 0 h 273"/>
                <a:gd name="T188" fmla="*/ 472 w 472"/>
                <a:gd name="T189" fmla="*/ 273 h 27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72" h="273">
                  <a:moveTo>
                    <a:pt x="178" y="82"/>
                  </a:moveTo>
                  <a:lnTo>
                    <a:pt x="192" y="91"/>
                  </a:lnTo>
                  <a:lnTo>
                    <a:pt x="207" y="100"/>
                  </a:lnTo>
                  <a:lnTo>
                    <a:pt x="221" y="108"/>
                  </a:lnTo>
                  <a:lnTo>
                    <a:pt x="237" y="117"/>
                  </a:lnTo>
                  <a:lnTo>
                    <a:pt x="251" y="125"/>
                  </a:lnTo>
                  <a:lnTo>
                    <a:pt x="266" y="133"/>
                  </a:lnTo>
                  <a:lnTo>
                    <a:pt x="281" y="141"/>
                  </a:lnTo>
                  <a:lnTo>
                    <a:pt x="297" y="149"/>
                  </a:lnTo>
                  <a:lnTo>
                    <a:pt x="311" y="157"/>
                  </a:lnTo>
                  <a:lnTo>
                    <a:pt x="326" y="164"/>
                  </a:lnTo>
                  <a:lnTo>
                    <a:pt x="341" y="172"/>
                  </a:lnTo>
                  <a:lnTo>
                    <a:pt x="356" y="180"/>
                  </a:lnTo>
                  <a:lnTo>
                    <a:pt x="370" y="186"/>
                  </a:lnTo>
                  <a:lnTo>
                    <a:pt x="384" y="194"/>
                  </a:lnTo>
                  <a:lnTo>
                    <a:pt x="398" y="200"/>
                  </a:lnTo>
                  <a:lnTo>
                    <a:pt x="412" y="206"/>
                  </a:lnTo>
                  <a:lnTo>
                    <a:pt x="421" y="215"/>
                  </a:lnTo>
                  <a:lnTo>
                    <a:pt x="431" y="221"/>
                  </a:lnTo>
                  <a:lnTo>
                    <a:pt x="441" y="226"/>
                  </a:lnTo>
                  <a:lnTo>
                    <a:pt x="453" y="229"/>
                  </a:lnTo>
                  <a:lnTo>
                    <a:pt x="462" y="235"/>
                  </a:lnTo>
                  <a:lnTo>
                    <a:pt x="468" y="241"/>
                  </a:lnTo>
                  <a:lnTo>
                    <a:pt x="472" y="251"/>
                  </a:lnTo>
                  <a:lnTo>
                    <a:pt x="471" y="265"/>
                  </a:lnTo>
                  <a:lnTo>
                    <a:pt x="457" y="273"/>
                  </a:lnTo>
                  <a:lnTo>
                    <a:pt x="427" y="259"/>
                  </a:lnTo>
                  <a:lnTo>
                    <a:pt x="399" y="245"/>
                  </a:lnTo>
                  <a:lnTo>
                    <a:pt x="370" y="231"/>
                  </a:lnTo>
                  <a:lnTo>
                    <a:pt x="341" y="217"/>
                  </a:lnTo>
                  <a:lnTo>
                    <a:pt x="313" y="203"/>
                  </a:lnTo>
                  <a:lnTo>
                    <a:pt x="285" y="189"/>
                  </a:lnTo>
                  <a:lnTo>
                    <a:pt x="257" y="174"/>
                  </a:lnTo>
                  <a:lnTo>
                    <a:pt x="229" y="160"/>
                  </a:lnTo>
                  <a:lnTo>
                    <a:pt x="201" y="148"/>
                  </a:lnTo>
                  <a:lnTo>
                    <a:pt x="173" y="133"/>
                  </a:lnTo>
                  <a:lnTo>
                    <a:pt x="146" y="119"/>
                  </a:lnTo>
                  <a:lnTo>
                    <a:pt x="118" y="104"/>
                  </a:lnTo>
                  <a:lnTo>
                    <a:pt x="91" y="90"/>
                  </a:lnTo>
                  <a:lnTo>
                    <a:pt x="62" y="76"/>
                  </a:lnTo>
                  <a:lnTo>
                    <a:pt x="36" y="61"/>
                  </a:lnTo>
                  <a:lnTo>
                    <a:pt x="7" y="45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9" y="8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3"/>
                  </a:lnTo>
                  <a:lnTo>
                    <a:pt x="47" y="5"/>
                  </a:lnTo>
                  <a:lnTo>
                    <a:pt x="55" y="9"/>
                  </a:lnTo>
                  <a:lnTo>
                    <a:pt x="64" y="13"/>
                  </a:lnTo>
                  <a:lnTo>
                    <a:pt x="71" y="16"/>
                  </a:lnTo>
                  <a:lnTo>
                    <a:pt x="82" y="27"/>
                  </a:lnTo>
                  <a:lnTo>
                    <a:pt x="93" y="37"/>
                  </a:lnTo>
                  <a:lnTo>
                    <a:pt x="106" y="45"/>
                  </a:lnTo>
                  <a:lnTo>
                    <a:pt x="120" y="54"/>
                  </a:lnTo>
                  <a:lnTo>
                    <a:pt x="134" y="62"/>
                  </a:lnTo>
                  <a:lnTo>
                    <a:pt x="148" y="68"/>
                  </a:lnTo>
                  <a:lnTo>
                    <a:pt x="164" y="75"/>
                  </a:lnTo>
                  <a:lnTo>
                    <a:pt x="17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2" name="Freeform 24"/>
            <p:cNvSpPr>
              <a:spLocks noChangeArrowheads="1"/>
            </p:cNvSpPr>
            <p:nvPr/>
          </p:nvSpPr>
          <p:spPr bwMode="auto">
            <a:xfrm>
              <a:off x="134" y="279"/>
              <a:ext cx="20" cy="34"/>
            </a:xfrm>
            <a:custGeom>
              <a:avLst/>
              <a:gdLst>
                <a:gd name="T0" fmla="*/ 61 w 61"/>
                <a:gd name="T1" fmla="*/ 62 h 101"/>
                <a:gd name="T2" fmla="*/ 53 w 61"/>
                <a:gd name="T3" fmla="*/ 68 h 101"/>
                <a:gd name="T4" fmla="*/ 51 w 61"/>
                <a:gd name="T5" fmla="*/ 77 h 101"/>
                <a:gd name="T6" fmla="*/ 51 w 61"/>
                <a:gd name="T7" fmla="*/ 90 h 101"/>
                <a:gd name="T8" fmla="*/ 51 w 61"/>
                <a:gd name="T9" fmla="*/ 101 h 101"/>
                <a:gd name="T10" fmla="*/ 46 w 61"/>
                <a:gd name="T11" fmla="*/ 101 h 101"/>
                <a:gd name="T12" fmla="*/ 40 w 61"/>
                <a:gd name="T13" fmla="*/ 100 h 101"/>
                <a:gd name="T14" fmla="*/ 34 w 61"/>
                <a:gd name="T15" fmla="*/ 98 h 101"/>
                <a:gd name="T16" fmla="*/ 29 w 61"/>
                <a:gd name="T17" fmla="*/ 94 h 101"/>
                <a:gd name="T18" fmla="*/ 23 w 61"/>
                <a:gd name="T19" fmla="*/ 90 h 101"/>
                <a:gd name="T20" fmla="*/ 17 w 61"/>
                <a:gd name="T21" fmla="*/ 85 h 101"/>
                <a:gd name="T22" fmla="*/ 12 w 61"/>
                <a:gd name="T23" fmla="*/ 81 h 101"/>
                <a:gd name="T24" fmla="*/ 10 w 61"/>
                <a:gd name="T25" fmla="*/ 76 h 101"/>
                <a:gd name="T26" fmla="*/ 10 w 61"/>
                <a:gd name="T27" fmla="*/ 64 h 101"/>
                <a:gd name="T28" fmla="*/ 8 w 61"/>
                <a:gd name="T29" fmla="*/ 54 h 101"/>
                <a:gd name="T30" fmla="*/ 5 w 61"/>
                <a:gd name="T31" fmla="*/ 44 h 101"/>
                <a:gd name="T32" fmla="*/ 2 w 61"/>
                <a:gd name="T33" fmla="*/ 34 h 101"/>
                <a:gd name="T34" fmla="*/ 0 w 61"/>
                <a:gd name="T35" fmla="*/ 25 h 101"/>
                <a:gd name="T36" fmla="*/ 2 w 61"/>
                <a:gd name="T37" fmla="*/ 16 h 101"/>
                <a:gd name="T38" fmla="*/ 7 w 61"/>
                <a:gd name="T39" fmla="*/ 8 h 101"/>
                <a:gd name="T40" fmla="*/ 19 w 61"/>
                <a:gd name="T41" fmla="*/ 2 h 101"/>
                <a:gd name="T42" fmla="*/ 34 w 61"/>
                <a:gd name="T43" fmla="*/ 0 h 101"/>
                <a:gd name="T44" fmla="*/ 44 w 61"/>
                <a:gd name="T45" fmla="*/ 3 h 101"/>
                <a:gd name="T46" fmla="*/ 51 w 61"/>
                <a:gd name="T47" fmla="*/ 11 h 101"/>
                <a:gd name="T48" fmla="*/ 53 w 61"/>
                <a:gd name="T49" fmla="*/ 20 h 101"/>
                <a:gd name="T50" fmla="*/ 55 w 61"/>
                <a:gd name="T51" fmla="*/ 31 h 101"/>
                <a:gd name="T52" fmla="*/ 56 w 61"/>
                <a:gd name="T53" fmla="*/ 43 h 101"/>
                <a:gd name="T54" fmla="*/ 57 w 61"/>
                <a:gd name="T55" fmla="*/ 53 h 101"/>
                <a:gd name="T56" fmla="*/ 61 w 61"/>
                <a:gd name="T57" fmla="*/ 62 h 10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1"/>
                <a:gd name="T88" fmla="*/ 0 h 101"/>
                <a:gd name="T89" fmla="*/ 61 w 61"/>
                <a:gd name="T90" fmla="*/ 101 h 10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1" h="101">
                  <a:moveTo>
                    <a:pt x="61" y="62"/>
                  </a:moveTo>
                  <a:lnTo>
                    <a:pt x="53" y="68"/>
                  </a:lnTo>
                  <a:lnTo>
                    <a:pt x="51" y="77"/>
                  </a:lnTo>
                  <a:lnTo>
                    <a:pt x="51" y="90"/>
                  </a:lnTo>
                  <a:lnTo>
                    <a:pt x="51" y="101"/>
                  </a:lnTo>
                  <a:lnTo>
                    <a:pt x="46" y="101"/>
                  </a:lnTo>
                  <a:lnTo>
                    <a:pt x="40" y="100"/>
                  </a:lnTo>
                  <a:lnTo>
                    <a:pt x="34" y="98"/>
                  </a:lnTo>
                  <a:lnTo>
                    <a:pt x="29" y="94"/>
                  </a:lnTo>
                  <a:lnTo>
                    <a:pt x="23" y="90"/>
                  </a:lnTo>
                  <a:lnTo>
                    <a:pt x="17" y="85"/>
                  </a:lnTo>
                  <a:lnTo>
                    <a:pt x="12" y="81"/>
                  </a:lnTo>
                  <a:lnTo>
                    <a:pt x="10" y="76"/>
                  </a:lnTo>
                  <a:lnTo>
                    <a:pt x="10" y="64"/>
                  </a:lnTo>
                  <a:lnTo>
                    <a:pt x="8" y="54"/>
                  </a:lnTo>
                  <a:lnTo>
                    <a:pt x="5" y="44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9" y="2"/>
                  </a:lnTo>
                  <a:lnTo>
                    <a:pt x="34" y="0"/>
                  </a:lnTo>
                  <a:lnTo>
                    <a:pt x="44" y="3"/>
                  </a:lnTo>
                  <a:lnTo>
                    <a:pt x="51" y="11"/>
                  </a:lnTo>
                  <a:lnTo>
                    <a:pt x="53" y="20"/>
                  </a:lnTo>
                  <a:lnTo>
                    <a:pt x="55" y="31"/>
                  </a:lnTo>
                  <a:lnTo>
                    <a:pt x="56" y="43"/>
                  </a:lnTo>
                  <a:lnTo>
                    <a:pt x="57" y="53"/>
                  </a:lnTo>
                  <a:lnTo>
                    <a:pt x="6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3" name="Freeform 25"/>
            <p:cNvSpPr>
              <a:spLocks noChangeArrowheads="1"/>
            </p:cNvSpPr>
            <p:nvPr/>
          </p:nvSpPr>
          <p:spPr bwMode="auto">
            <a:xfrm>
              <a:off x="551" y="305"/>
              <a:ext cx="161" cy="83"/>
            </a:xfrm>
            <a:custGeom>
              <a:avLst/>
              <a:gdLst>
                <a:gd name="T0" fmla="*/ 180 w 484"/>
                <a:gd name="T1" fmla="*/ 75 h 247"/>
                <a:gd name="T2" fmla="*/ 196 w 484"/>
                <a:gd name="T3" fmla="*/ 85 h 247"/>
                <a:gd name="T4" fmla="*/ 213 w 484"/>
                <a:gd name="T5" fmla="*/ 94 h 247"/>
                <a:gd name="T6" fmla="*/ 228 w 484"/>
                <a:gd name="T7" fmla="*/ 104 h 247"/>
                <a:gd name="T8" fmla="*/ 245 w 484"/>
                <a:gd name="T9" fmla="*/ 113 h 247"/>
                <a:gd name="T10" fmla="*/ 261 w 484"/>
                <a:gd name="T11" fmla="*/ 122 h 247"/>
                <a:gd name="T12" fmla="*/ 278 w 484"/>
                <a:gd name="T13" fmla="*/ 131 h 247"/>
                <a:gd name="T14" fmla="*/ 295 w 484"/>
                <a:gd name="T15" fmla="*/ 140 h 247"/>
                <a:gd name="T16" fmla="*/ 313 w 484"/>
                <a:gd name="T17" fmla="*/ 148 h 247"/>
                <a:gd name="T18" fmla="*/ 329 w 484"/>
                <a:gd name="T19" fmla="*/ 157 h 247"/>
                <a:gd name="T20" fmla="*/ 347 w 484"/>
                <a:gd name="T21" fmla="*/ 164 h 247"/>
                <a:gd name="T22" fmla="*/ 364 w 484"/>
                <a:gd name="T23" fmla="*/ 172 h 247"/>
                <a:gd name="T24" fmla="*/ 382 w 484"/>
                <a:gd name="T25" fmla="*/ 180 h 247"/>
                <a:gd name="T26" fmla="*/ 400 w 484"/>
                <a:gd name="T27" fmla="*/ 187 h 247"/>
                <a:gd name="T28" fmla="*/ 418 w 484"/>
                <a:gd name="T29" fmla="*/ 195 h 247"/>
                <a:gd name="T30" fmla="*/ 435 w 484"/>
                <a:gd name="T31" fmla="*/ 203 h 247"/>
                <a:gd name="T32" fmla="*/ 455 w 484"/>
                <a:gd name="T33" fmla="*/ 210 h 247"/>
                <a:gd name="T34" fmla="*/ 484 w 484"/>
                <a:gd name="T35" fmla="*/ 235 h 247"/>
                <a:gd name="T36" fmla="*/ 474 w 484"/>
                <a:gd name="T37" fmla="*/ 244 h 247"/>
                <a:gd name="T38" fmla="*/ 464 w 484"/>
                <a:gd name="T39" fmla="*/ 247 h 247"/>
                <a:gd name="T40" fmla="*/ 451 w 484"/>
                <a:gd name="T41" fmla="*/ 247 h 247"/>
                <a:gd name="T42" fmla="*/ 437 w 484"/>
                <a:gd name="T43" fmla="*/ 244 h 247"/>
                <a:gd name="T44" fmla="*/ 423 w 484"/>
                <a:gd name="T45" fmla="*/ 238 h 247"/>
                <a:gd name="T46" fmla="*/ 409 w 484"/>
                <a:gd name="T47" fmla="*/ 232 h 247"/>
                <a:gd name="T48" fmla="*/ 396 w 484"/>
                <a:gd name="T49" fmla="*/ 226 h 247"/>
                <a:gd name="T50" fmla="*/ 383 w 484"/>
                <a:gd name="T51" fmla="*/ 221 h 247"/>
                <a:gd name="T52" fmla="*/ 360 w 484"/>
                <a:gd name="T53" fmla="*/ 209 h 247"/>
                <a:gd name="T54" fmla="*/ 337 w 484"/>
                <a:gd name="T55" fmla="*/ 199 h 247"/>
                <a:gd name="T56" fmla="*/ 314 w 484"/>
                <a:gd name="T57" fmla="*/ 187 h 247"/>
                <a:gd name="T58" fmla="*/ 291 w 484"/>
                <a:gd name="T59" fmla="*/ 176 h 247"/>
                <a:gd name="T60" fmla="*/ 268 w 484"/>
                <a:gd name="T61" fmla="*/ 166 h 247"/>
                <a:gd name="T62" fmla="*/ 245 w 484"/>
                <a:gd name="T63" fmla="*/ 154 h 247"/>
                <a:gd name="T64" fmla="*/ 222 w 484"/>
                <a:gd name="T65" fmla="*/ 142 h 247"/>
                <a:gd name="T66" fmla="*/ 199 w 484"/>
                <a:gd name="T67" fmla="*/ 131 h 247"/>
                <a:gd name="T68" fmla="*/ 176 w 484"/>
                <a:gd name="T69" fmla="*/ 121 h 247"/>
                <a:gd name="T70" fmla="*/ 153 w 484"/>
                <a:gd name="T71" fmla="*/ 109 h 247"/>
                <a:gd name="T72" fmla="*/ 130 w 484"/>
                <a:gd name="T73" fmla="*/ 98 h 247"/>
                <a:gd name="T74" fmla="*/ 105 w 484"/>
                <a:gd name="T75" fmla="*/ 87 h 247"/>
                <a:gd name="T76" fmla="*/ 82 w 484"/>
                <a:gd name="T77" fmla="*/ 76 h 247"/>
                <a:gd name="T78" fmla="*/ 59 w 484"/>
                <a:gd name="T79" fmla="*/ 64 h 247"/>
                <a:gd name="T80" fmla="*/ 36 w 484"/>
                <a:gd name="T81" fmla="*/ 54 h 247"/>
                <a:gd name="T82" fmla="*/ 12 w 484"/>
                <a:gd name="T83" fmla="*/ 43 h 247"/>
                <a:gd name="T84" fmla="*/ 11 w 484"/>
                <a:gd name="T85" fmla="*/ 38 h 247"/>
                <a:gd name="T86" fmla="*/ 7 w 484"/>
                <a:gd name="T87" fmla="*/ 34 h 247"/>
                <a:gd name="T88" fmla="*/ 3 w 484"/>
                <a:gd name="T89" fmla="*/ 30 h 247"/>
                <a:gd name="T90" fmla="*/ 0 w 484"/>
                <a:gd name="T91" fmla="*/ 25 h 247"/>
                <a:gd name="T92" fmla="*/ 4 w 484"/>
                <a:gd name="T93" fmla="*/ 16 h 247"/>
                <a:gd name="T94" fmla="*/ 11 w 484"/>
                <a:gd name="T95" fmla="*/ 9 h 247"/>
                <a:gd name="T96" fmla="*/ 20 w 484"/>
                <a:gd name="T97" fmla="*/ 4 h 247"/>
                <a:gd name="T98" fmla="*/ 27 w 484"/>
                <a:gd name="T99" fmla="*/ 0 h 247"/>
                <a:gd name="T100" fmla="*/ 49 w 484"/>
                <a:gd name="T101" fmla="*/ 8 h 247"/>
                <a:gd name="T102" fmla="*/ 68 w 484"/>
                <a:gd name="T103" fmla="*/ 18 h 247"/>
                <a:gd name="T104" fmla="*/ 87 w 484"/>
                <a:gd name="T105" fmla="*/ 27 h 247"/>
                <a:gd name="T106" fmla="*/ 107 w 484"/>
                <a:gd name="T107" fmla="*/ 38 h 247"/>
                <a:gd name="T108" fmla="*/ 124 w 484"/>
                <a:gd name="T109" fmla="*/ 48 h 247"/>
                <a:gd name="T110" fmla="*/ 142 w 484"/>
                <a:gd name="T111" fmla="*/ 58 h 247"/>
                <a:gd name="T112" fmla="*/ 160 w 484"/>
                <a:gd name="T113" fmla="*/ 67 h 247"/>
                <a:gd name="T114" fmla="*/ 180 w 484"/>
                <a:gd name="T115" fmla="*/ 75 h 2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84"/>
                <a:gd name="T175" fmla="*/ 0 h 247"/>
                <a:gd name="T176" fmla="*/ 484 w 484"/>
                <a:gd name="T177" fmla="*/ 247 h 2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84" h="247">
                  <a:moveTo>
                    <a:pt x="180" y="75"/>
                  </a:moveTo>
                  <a:lnTo>
                    <a:pt x="196" y="85"/>
                  </a:lnTo>
                  <a:lnTo>
                    <a:pt x="213" y="94"/>
                  </a:lnTo>
                  <a:lnTo>
                    <a:pt x="228" y="104"/>
                  </a:lnTo>
                  <a:lnTo>
                    <a:pt x="245" y="113"/>
                  </a:lnTo>
                  <a:lnTo>
                    <a:pt x="261" y="122"/>
                  </a:lnTo>
                  <a:lnTo>
                    <a:pt x="278" y="131"/>
                  </a:lnTo>
                  <a:lnTo>
                    <a:pt x="295" y="140"/>
                  </a:lnTo>
                  <a:lnTo>
                    <a:pt x="313" y="148"/>
                  </a:lnTo>
                  <a:lnTo>
                    <a:pt x="329" y="157"/>
                  </a:lnTo>
                  <a:lnTo>
                    <a:pt x="347" y="164"/>
                  </a:lnTo>
                  <a:lnTo>
                    <a:pt x="364" y="172"/>
                  </a:lnTo>
                  <a:lnTo>
                    <a:pt x="382" y="180"/>
                  </a:lnTo>
                  <a:lnTo>
                    <a:pt x="400" y="187"/>
                  </a:lnTo>
                  <a:lnTo>
                    <a:pt x="418" y="195"/>
                  </a:lnTo>
                  <a:lnTo>
                    <a:pt x="435" y="203"/>
                  </a:lnTo>
                  <a:lnTo>
                    <a:pt x="455" y="210"/>
                  </a:lnTo>
                  <a:lnTo>
                    <a:pt x="484" y="235"/>
                  </a:lnTo>
                  <a:lnTo>
                    <a:pt x="474" y="244"/>
                  </a:lnTo>
                  <a:lnTo>
                    <a:pt x="464" y="247"/>
                  </a:lnTo>
                  <a:lnTo>
                    <a:pt x="451" y="247"/>
                  </a:lnTo>
                  <a:lnTo>
                    <a:pt x="437" y="244"/>
                  </a:lnTo>
                  <a:lnTo>
                    <a:pt x="423" y="238"/>
                  </a:lnTo>
                  <a:lnTo>
                    <a:pt x="409" y="232"/>
                  </a:lnTo>
                  <a:lnTo>
                    <a:pt x="396" y="226"/>
                  </a:lnTo>
                  <a:lnTo>
                    <a:pt x="383" y="221"/>
                  </a:lnTo>
                  <a:lnTo>
                    <a:pt x="360" y="209"/>
                  </a:lnTo>
                  <a:lnTo>
                    <a:pt x="337" y="199"/>
                  </a:lnTo>
                  <a:lnTo>
                    <a:pt x="314" y="187"/>
                  </a:lnTo>
                  <a:lnTo>
                    <a:pt x="291" y="176"/>
                  </a:lnTo>
                  <a:lnTo>
                    <a:pt x="268" y="166"/>
                  </a:lnTo>
                  <a:lnTo>
                    <a:pt x="245" y="154"/>
                  </a:lnTo>
                  <a:lnTo>
                    <a:pt x="222" y="142"/>
                  </a:lnTo>
                  <a:lnTo>
                    <a:pt x="199" y="131"/>
                  </a:lnTo>
                  <a:lnTo>
                    <a:pt x="176" y="121"/>
                  </a:lnTo>
                  <a:lnTo>
                    <a:pt x="153" y="109"/>
                  </a:lnTo>
                  <a:lnTo>
                    <a:pt x="130" y="98"/>
                  </a:lnTo>
                  <a:lnTo>
                    <a:pt x="105" y="87"/>
                  </a:lnTo>
                  <a:lnTo>
                    <a:pt x="82" y="76"/>
                  </a:lnTo>
                  <a:lnTo>
                    <a:pt x="59" y="64"/>
                  </a:lnTo>
                  <a:lnTo>
                    <a:pt x="36" y="54"/>
                  </a:lnTo>
                  <a:lnTo>
                    <a:pt x="12" y="43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1" y="9"/>
                  </a:lnTo>
                  <a:lnTo>
                    <a:pt x="20" y="4"/>
                  </a:lnTo>
                  <a:lnTo>
                    <a:pt x="27" y="0"/>
                  </a:lnTo>
                  <a:lnTo>
                    <a:pt x="49" y="8"/>
                  </a:lnTo>
                  <a:lnTo>
                    <a:pt x="68" y="18"/>
                  </a:lnTo>
                  <a:lnTo>
                    <a:pt x="87" y="27"/>
                  </a:lnTo>
                  <a:lnTo>
                    <a:pt x="107" y="38"/>
                  </a:lnTo>
                  <a:lnTo>
                    <a:pt x="124" y="48"/>
                  </a:lnTo>
                  <a:lnTo>
                    <a:pt x="142" y="58"/>
                  </a:lnTo>
                  <a:lnTo>
                    <a:pt x="160" y="67"/>
                  </a:lnTo>
                  <a:lnTo>
                    <a:pt x="18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4" name="Freeform 26"/>
            <p:cNvSpPr>
              <a:spLocks noChangeArrowheads="1"/>
            </p:cNvSpPr>
            <p:nvPr/>
          </p:nvSpPr>
          <p:spPr bwMode="auto">
            <a:xfrm>
              <a:off x="205" y="311"/>
              <a:ext cx="82" cy="39"/>
            </a:xfrm>
            <a:custGeom>
              <a:avLst/>
              <a:gdLst>
                <a:gd name="T0" fmla="*/ 248 w 248"/>
                <a:gd name="T1" fmla="*/ 30 h 117"/>
                <a:gd name="T2" fmla="*/ 228 w 248"/>
                <a:gd name="T3" fmla="*/ 46 h 117"/>
                <a:gd name="T4" fmla="*/ 205 w 248"/>
                <a:gd name="T5" fmla="*/ 64 h 117"/>
                <a:gd name="T6" fmla="*/ 182 w 248"/>
                <a:gd name="T7" fmla="*/ 82 h 117"/>
                <a:gd name="T8" fmla="*/ 158 w 248"/>
                <a:gd name="T9" fmla="*/ 98 h 117"/>
                <a:gd name="T10" fmla="*/ 132 w 248"/>
                <a:gd name="T11" fmla="*/ 110 h 117"/>
                <a:gd name="T12" fmla="*/ 105 w 248"/>
                <a:gd name="T13" fmla="*/ 117 h 117"/>
                <a:gd name="T14" fmla="*/ 76 w 248"/>
                <a:gd name="T15" fmla="*/ 116 h 117"/>
                <a:gd name="T16" fmla="*/ 45 w 248"/>
                <a:gd name="T17" fmla="*/ 104 h 117"/>
                <a:gd name="T18" fmla="*/ 36 w 248"/>
                <a:gd name="T19" fmla="*/ 99 h 117"/>
                <a:gd name="T20" fmla="*/ 26 w 248"/>
                <a:gd name="T21" fmla="*/ 94 h 117"/>
                <a:gd name="T22" fmla="*/ 16 w 248"/>
                <a:gd name="T23" fmla="*/ 87 h 117"/>
                <a:gd name="T24" fmla="*/ 8 w 248"/>
                <a:gd name="T25" fmla="*/ 80 h 117"/>
                <a:gd name="T26" fmla="*/ 3 w 248"/>
                <a:gd name="T27" fmla="*/ 71 h 117"/>
                <a:gd name="T28" fmla="*/ 0 w 248"/>
                <a:gd name="T29" fmla="*/ 60 h 117"/>
                <a:gd name="T30" fmla="*/ 1 w 248"/>
                <a:gd name="T31" fmla="*/ 50 h 117"/>
                <a:gd name="T32" fmla="*/ 8 w 248"/>
                <a:gd name="T33" fmla="*/ 40 h 117"/>
                <a:gd name="T34" fmla="*/ 32 w 248"/>
                <a:gd name="T35" fmla="*/ 34 h 117"/>
                <a:gd name="T36" fmla="*/ 57 w 248"/>
                <a:gd name="T37" fmla="*/ 32 h 117"/>
                <a:gd name="T38" fmla="*/ 81 w 248"/>
                <a:gd name="T39" fmla="*/ 34 h 117"/>
                <a:gd name="T40" fmla="*/ 104 w 248"/>
                <a:gd name="T41" fmla="*/ 37 h 117"/>
                <a:gd name="T42" fmla="*/ 128 w 248"/>
                <a:gd name="T43" fmla="*/ 39 h 117"/>
                <a:gd name="T44" fmla="*/ 151 w 248"/>
                <a:gd name="T45" fmla="*/ 36 h 117"/>
                <a:gd name="T46" fmla="*/ 174 w 248"/>
                <a:gd name="T47" fmla="*/ 28 h 117"/>
                <a:gd name="T48" fmla="*/ 196 w 248"/>
                <a:gd name="T49" fmla="*/ 12 h 117"/>
                <a:gd name="T50" fmla="*/ 202 w 248"/>
                <a:gd name="T51" fmla="*/ 5 h 117"/>
                <a:gd name="T52" fmla="*/ 210 w 248"/>
                <a:gd name="T53" fmla="*/ 2 h 117"/>
                <a:gd name="T54" fmla="*/ 219 w 248"/>
                <a:gd name="T55" fmla="*/ 0 h 117"/>
                <a:gd name="T56" fmla="*/ 228 w 248"/>
                <a:gd name="T57" fmla="*/ 3 h 117"/>
                <a:gd name="T58" fmla="*/ 236 w 248"/>
                <a:gd name="T59" fmla="*/ 7 h 117"/>
                <a:gd name="T60" fmla="*/ 242 w 248"/>
                <a:gd name="T61" fmla="*/ 13 h 117"/>
                <a:gd name="T62" fmla="*/ 247 w 248"/>
                <a:gd name="T63" fmla="*/ 21 h 117"/>
                <a:gd name="T64" fmla="*/ 248 w 248"/>
                <a:gd name="T65" fmla="*/ 30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8"/>
                <a:gd name="T100" fmla="*/ 0 h 117"/>
                <a:gd name="T101" fmla="*/ 248 w 248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8" h="117">
                  <a:moveTo>
                    <a:pt x="248" y="30"/>
                  </a:moveTo>
                  <a:lnTo>
                    <a:pt x="228" y="46"/>
                  </a:lnTo>
                  <a:lnTo>
                    <a:pt x="205" y="64"/>
                  </a:lnTo>
                  <a:lnTo>
                    <a:pt x="182" y="82"/>
                  </a:lnTo>
                  <a:lnTo>
                    <a:pt x="158" y="98"/>
                  </a:lnTo>
                  <a:lnTo>
                    <a:pt x="132" y="110"/>
                  </a:lnTo>
                  <a:lnTo>
                    <a:pt x="105" y="117"/>
                  </a:lnTo>
                  <a:lnTo>
                    <a:pt x="76" y="116"/>
                  </a:lnTo>
                  <a:lnTo>
                    <a:pt x="45" y="104"/>
                  </a:lnTo>
                  <a:lnTo>
                    <a:pt x="36" y="99"/>
                  </a:lnTo>
                  <a:lnTo>
                    <a:pt x="26" y="94"/>
                  </a:lnTo>
                  <a:lnTo>
                    <a:pt x="16" y="87"/>
                  </a:lnTo>
                  <a:lnTo>
                    <a:pt x="8" y="80"/>
                  </a:lnTo>
                  <a:lnTo>
                    <a:pt x="3" y="71"/>
                  </a:lnTo>
                  <a:lnTo>
                    <a:pt x="0" y="60"/>
                  </a:lnTo>
                  <a:lnTo>
                    <a:pt x="1" y="50"/>
                  </a:lnTo>
                  <a:lnTo>
                    <a:pt x="8" y="40"/>
                  </a:lnTo>
                  <a:lnTo>
                    <a:pt x="32" y="34"/>
                  </a:lnTo>
                  <a:lnTo>
                    <a:pt x="57" y="32"/>
                  </a:lnTo>
                  <a:lnTo>
                    <a:pt x="81" y="34"/>
                  </a:lnTo>
                  <a:lnTo>
                    <a:pt x="104" y="37"/>
                  </a:lnTo>
                  <a:lnTo>
                    <a:pt x="128" y="39"/>
                  </a:lnTo>
                  <a:lnTo>
                    <a:pt x="151" y="36"/>
                  </a:lnTo>
                  <a:lnTo>
                    <a:pt x="174" y="28"/>
                  </a:lnTo>
                  <a:lnTo>
                    <a:pt x="196" y="12"/>
                  </a:lnTo>
                  <a:lnTo>
                    <a:pt x="202" y="5"/>
                  </a:lnTo>
                  <a:lnTo>
                    <a:pt x="210" y="2"/>
                  </a:lnTo>
                  <a:lnTo>
                    <a:pt x="219" y="0"/>
                  </a:lnTo>
                  <a:lnTo>
                    <a:pt x="228" y="3"/>
                  </a:lnTo>
                  <a:lnTo>
                    <a:pt x="236" y="7"/>
                  </a:lnTo>
                  <a:lnTo>
                    <a:pt x="242" y="13"/>
                  </a:lnTo>
                  <a:lnTo>
                    <a:pt x="247" y="21"/>
                  </a:lnTo>
                  <a:lnTo>
                    <a:pt x="2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5" name="Freeform 27"/>
            <p:cNvSpPr>
              <a:spLocks noChangeArrowheads="1"/>
            </p:cNvSpPr>
            <p:nvPr/>
          </p:nvSpPr>
          <p:spPr bwMode="auto">
            <a:xfrm>
              <a:off x="546" y="336"/>
              <a:ext cx="158" cy="77"/>
            </a:xfrm>
            <a:custGeom>
              <a:avLst/>
              <a:gdLst>
                <a:gd name="T0" fmla="*/ 358 w 473"/>
                <a:gd name="T1" fmla="*/ 146 h 232"/>
                <a:gd name="T2" fmla="*/ 372 w 473"/>
                <a:gd name="T3" fmla="*/ 159 h 232"/>
                <a:gd name="T4" fmla="*/ 389 w 473"/>
                <a:gd name="T5" fmla="*/ 168 h 232"/>
                <a:gd name="T6" fmla="*/ 408 w 473"/>
                <a:gd name="T7" fmla="*/ 176 h 232"/>
                <a:gd name="T8" fmla="*/ 427 w 473"/>
                <a:gd name="T9" fmla="*/ 182 h 232"/>
                <a:gd name="T10" fmla="*/ 444 w 473"/>
                <a:gd name="T11" fmla="*/ 190 h 232"/>
                <a:gd name="T12" fmla="*/ 459 w 473"/>
                <a:gd name="T13" fmla="*/ 200 h 232"/>
                <a:gd name="T14" fmla="*/ 470 w 473"/>
                <a:gd name="T15" fmla="*/ 213 h 232"/>
                <a:gd name="T16" fmla="*/ 473 w 473"/>
                <a:gd name="T17" fmla="*/ 232 h 232"/>
                <a:gd name="T18" fmla="*/ 456 w 473"/>
                <a:gd name="T19" fmla="*/ 229 h 232"/>
                <a:gd name="T20" fmla="*/ 438 w 473"/>
                <a:gd name="T21" fmla="*/ 226 h 232"/>
                <a:gd name="T22" fmla="*/ 421 w 473"/>
                <a:gd name="T23" fmla="*/ 222 h 232"/>
                <a:gd name="T24" fmla="*/ 404 w 473"/>
                <a:gd name="T25" fmla="*/ 215 h 232"/>
                <a:gd name="T26" fmla="*/ 388 w 473"/>
                <a:gd name="T27" fmla="*/ 210 h 232"/>
                <a:gd name="T28" fmla="*/ 372 w 473"/>
                <a:gd name="T29" fmla="*/ 203 h 232"/>
                <a:gd name="T30" fmla="*/ 356 w 473"/>
                <a:gd name="T31" fmla="*/ 196 h 232"/>
                <a:gd name="T32" fmla="*/ 340 w 473"/>
                <a:gd name="T33" fmla="*/ 188 h 232"/>
                <a:gd name="T34" fmla="*/ 320 w 473"/>
                <a:gd name="T35" fmla="*/ 179 h 232"/>
                <a:gd name="T36" fmla="*/ 298 w 473"/>
                <a:gd name="T37" fmla="*/ 171 h 232"/>
                <a:gd name="T38" fmla="*/ 278 w 473"/>
                <a:gd name="T39" fmla="*/ 160 h 232"/>
                <a:gd name="T40" fmla="*/ 258 w 473"/>
                <a:gd name="T41" fmla="*/ 151 h 232"/>
                <a:gd name="T42" fmla="*/ 238 w 473"/>
                <a:gd name="T43" fmla="*/ 141 h 232"/>
                <a:gd name="T44" fmla="*/ 218 w 473"/>
                <a:gd name="T45" fmla="*/ 131 h 232"/>
                <a:gd name="T46" fmla="*/ 197 w 473"/>
                <a:gd name="T47" fmla="*/ 121 h 232"/>
                <a:gd name="T48" fmla="*/ 178 w 473"/>
                <a:gd name="T49" fmla="*/ 110 h 232"/>
                <a:gd name="T50" fmla="*/ 157 w 473"/>
                <a:gd name="T51" fmla="*/ 101 h 232"/>
                <a:gd name="T52" fmla="*/ 137 w 473"/>
                <a:gd name="T53" fmla="*/ 91 h 232"/>
                <a:gd name="T54" fmla="*/ 116 w 473"/>
                <a:gd name="T55" fmla="*/ 82 h 232"/>
                <a:gd name="T56" fmla="*/ 96 w 473"/>
                <a:gd name="T57" fmla="*/ 72 h 232"/>
                <a:gd name="T58" fmla="*/ 74 w 473"/>
                <a:gd name="T59" fmla="*/ 63 h 232"/>
                <a:gd name="T60" fmla="*/ 54 w 473"/>
                <a:gd name="T61" fmla="*/ 54 h 232"/>
                <a:gd name="T62" fmla="*/ 32 w 473"/>
                <a:gd name="T63" fmla="*/ 45 h 232"/>
                <a:gd name="T64" fmla="*/ 10 w 473"/>
                <a:gd name="T65" fmla="*/ 37 h 232"/>
                <a:gd name="T66" fmla="*/ 4 w 473"/>
                <a:gd name="T67" fmla="*/ 31 h 232"/>
                <a:gd name="T68" fmla="*/ 0 w 473"/>
                <a:gd name="T69" fmla="*/ 23 h 232"/>
                <a:gd name="T70" fmla="*/ 1 w 473"/>
                <a:gd name="T71" fmla="*/ 14 h 232"/>
                <a:gd name="T72" fmla="*/ 8 w 473"/>
                <a:gd name="T73" fmla="*/ 8 h 232"/>
                <a:gd name="T74" fmla="*/ 22 w 473"/>
                <a:gd name="T75" fmla="*/ 2 h 232"/>
                <a:gd name="T76" fmla="*/ 37 w 473"/>
                <a:gd name="T77" fmla="*/ 0 h 232"/>
                <a:gd name="T78" fmla="*/ 51 w 473"/>
                <a:gd name="T79" fmla="*/ 3 h 232"/>
                <a:gd name="T80" fmla="*/ 67 w 473"/>
                <a:gd name="T81" fmla="*/ 8 h 232"/>
                <a:gd name="T82" fmla="*/ 82 w 473"/>
                <a:gd name="T83" fmla="*/ 16 h 232"/>
                <a:gd name="T84" fmla="*/ 96 w 473"/>
                <a:gd name="T85" fmla="*/ 23 h 232"/>
                <a:gd name="T86" fmla="*/ 111 w 473"/>
                <a:gd name="T87" fmla="*/ 30 h 232"/>
                <a:gd name="T88" fmla="*/ 125 w 473"/>
                <a:gd name="T89" fmla="*/ 36 h 232"/>
                <a:gd name="T90" fmla="*/ 139 w 473"/>
                <a:gd name="T91" fmla="*/ 43 h 232"/>
                <a:gd name="T92" fmla="*/ 154 w 473"/>
                <a:gd name="T93" fmla="*/ 50 h 232"/>
                <a:gd name="T94" fmla="*/ 168 w 473"/>
                <a:gd name="T95" fmla="*/ 58 h 232"/>
                <a:gd name="T96" fmla="*/ 182 w 473"/>
                <a:gd name="T97" fmla="*/ 66 h 232"/>
                <a:gd name="T98" fmla="*/ 197 w 473"/>
                <a:gd name="T99" fmla="*/ 73 h 232"/>
                <a:gd name="T100" fmla="*/ 211 w 473"/>
                <a:gd name="T101" fmla="*/ 81 h 232"/>
                <a:gd name="T102" fmla="*/ 225 w 473"/>
                <a:gd name="T103" fmla="*/ 89 h 232"/>
                <a:gd name="T104" fmla="*/ 239 w 473"/>
                <a:gd name="T105" fmla="*/ 96 h 232"/>
                <a:gd name="T106" fmla="*/ 253 w 473"/>
                <a:gd name="T107" fmla="*/ 105 h 232"/>
                <a:gd name="T108" fmla="*/ 267 w 473"/>
                <a:gd name="T109" fmla="*/ 112 h 232"/>
                <a:gd name="T110" fmla="*/ 283 w 473"/>
                <a:gd name="T111" fmla="*/ 119 h 232"/>
                <a:gd name="T112" fmla="*/ 297 w 473"/>
                <a:gd name="T113" fmla="*/ 126 h 232"/>
                <a:gd name="T114" fmla="*/ 312 w 473"/>
                <a:gd name="T115" fmla="*/ 132 h 232"/>
                <a:gd name="T116" fmla="*/ 328 w 473"/>
                <a:gd name="T117" fmla="*/ 137 h 232"/>
                <a:gd name="T118" fmla="*/ 343 w 473"/>
                <a:gd name="T119" fmla="*/ 142 h 232"/>
                <a:gd name="T120" fmla="*/ 358 w 473"/>
                <a:gd name="T121" fmla="*/ 146 h 2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3"/>
                <a:gd name="T184" fmla="*/ 0 h 232"/>
                <a:gd name="T185" fmla="*/ 473 w 473"/>
                <a:gd name="T186" fmla="*/ 232 h 2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3" h="232">
                  <a:moveTo>
                    <a:pt x="358" y="146"/>
                  </a:moveTo>
                  <a:lnTo>
                    <a:pt x="372" y="159"/>
                  </a:lnTo>
                  <a:lnTo>
                    <a:pt x="389" y="168"/>
                  </a:lnTo>
                  <a:lnTo>
                    <a:pt x="408" y="176"/>
                  </a:lnTo>
                  <a:lnTo>
                    <a:pt x="427" y="182"/>
                  </a:lnTo>
                  <a:lnTo>
                    <a:pt x="444" y="190"/>
                  </a:lnTo>
                  <a:lnTo>
                    <a:pt x="459" y="200"/>
                  </a:lnTo>
                  <a:lnTo>
                    <a:pt x="470" y="213"/>
                  </a:lnTo>
                  <a:lnTo>
                    <a:pt x="473" y="232"/>
                  </a:lnTo>
                  <a:lnTo>
                    <a:pt x="456" y="229"/>
                  </a:lnTo>
                  <a:lnTo>
                    <a:pt x="438" y="226"/>
                  </a:lnTo>
                  <a:lnTo>
                    <a:pt x="421" y="222"/>
                  </a:lnTo>
                  <a:lnTo>
                    <a:pt x="404" y="215"/>
                  </a:lnTo>
                  <a:lnTo>
                    <a:pt x="388" y="210"/>
                  </a:lnTo>
                  <a:lnTo>
                    <a:pt x="372" y="203"/>
                  </a:lnTo>
                  <a:lnTo>
                    <a:pt x="356" y="196"/>
                  </a:lnTo>
                  <a:lnTo>
                    <a:pt x="340" y="188"/>
                  </a:lnTo>
                  <a:lnTo>
                    <a:pt x="320" y="179"/>
                  </a:lnTo>
                  <a:lnTo>
                    <a:pt x="298" y="171"/>
                  </a:lnTo>
                  <a:lnTo>
                    <a:pt x="278" y="160"/>
                  </a:lnTo>
                  <a:lnTo>
                    <a:pt x="258" y="151"/>
                  </a:lnTo>
                  <a:lnTo>
                    <a:pt x="238" y="141"/>
                  </a:lnTo>
                  <a:lnTo>
                    <a:pt x="218" y="131"/>
                  </a:lnTo>
                  <a:lnTo>
                    <a:pt x="197" y="121"/>
                  </a:lnTo>
                  <a:lnTo>
                    <a:pt x="178" y="110"/>
                  </a:lnTo>
                  <a:lnTo>
                    <a:pt x="157" y="101"/>
                  </a:lnTo>
                  <a:lnTo>
                    <a:pt x="137" y="91"/>
                  </a:lnTo>
                  <a:lnTo>
                    <a:pt x="116" y="82"/>
                  </a:lnTo>
                  <a:lnTo>
                    <a:pt x="96" y="72"/>
                  </a:lnTo>
                  <a:lnTo>
                    <a:pt x="74" y="63"/>
                  </a:lnTo>
                  <a:lnTo>
                    <a:pt x="54" y="54"/>
                  </a:lnTo>
                  <a:lnTo>
                    <a:pt x="32" y="45"/>
                  </a:lnTo>
                  <a:lnTo>
                    <a:pt x="10" y="37"/>
                  </a:lnTo>
                  <a:lnTo>
                    <a:pt x="4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8" y="8"/>
                  </a:lnTo>
                  <a:lnTo>
                    <a:pt x="22" y="2"/>
                  </a:lnTo>
                  <a:lnTo>
                    <a:pt x="37" y="0"/>
                  </a:lnTo>
                  <a:lnTo>
                    <a:pt x="51" y="3"/>
                  </a:lnTo>
                  <a:lnTo>
                    <a:pt x="67" y="8"/>
                  </a:lnTo>
                  <a:lnTo>
                    <a:pt x="82" y="16"/>
                  </a:lnTo>
                  <a:lnTo>
                    <a:pt x="96" y="23"/>
                  </a:lnTo>
                  <a:lnTo>
                    <a:pt x="111" y="30"/>
                  </a:lnTo>
                  <a:lnTo>
                    <a:pt x="125" y="36"/>
                  </a:lnTo>
                  <a:lnTo>
                    <a:pt x="139" y="43"/>
                  </a:lnTo>
                  <a:lnTo>
                    <a:pt x="154" y="50"/>
                  </a:lnTo>
                  <a:lnTo>
                    <a:pt x="168" y="58"/>
                  </a:lnTo>
                  <a:lnTo>
                    <a:pt x="182" y="66"/>
                  </a:lnTo>
                  <a:lnTo>
                    <a:pt x="197" y="73"/>
                  </a:lnTo>
                  <a:lnTo>
                    <a:pt x="211" y="81"/>
                  </a:lnTo>
                  <a:lnTo>
                    <a:pt x="225" y="89"/>
                  </a:lnTo>
                  <a:lnTo>
                    <a:pt x="239" y="96"/>
                  </a:lnTo>
                  <a:lnTo>
                    <a:pt x="253" y="105"/>
                  </a:lnTo>
                  <a:lnTo>
                    <a:pt x="267" y="112"/>
                  </a:lnTo>
                  <a:lnTo>
                    <a:pt x="283" y="119"/>
                  </a:lnTo>
                  <a:lnTo>
                    <a:pt x="297" y="126"/>
                  </a:lnTo>
                  <a:lnTo>
                    <a:pt x="312" y="132"/>
                  </a:lnTo>
                  <a:lnTo>
                    <a:pt x="328" y="137"/>
                  </a:lnTo>
                  <a:lnTo>
                    <a:pt x="343" y="142"/>
                  </a:lnTo>
                  <a:lnTo>
                    <a:pt x="35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6" name="Freeform 28"/>
            <p:cNvSpPr>
              <a:spLocks noChangeArrowheads="1"/>
            </p:cNvSpPr>
            <p:nvPr/>
          </p:nvSpPr>
          <p:spPr bwMode="auto">
            <a:xfrm>
              <a:off x="541" y="361"/>
              <a:ext cx="156" cy="77"/>
            </a:xfrm>
            <a:custGeom>
              <a:avLst/>
              <a:gdLst>
                <a:gd name="T0" fmla="*/ 326 w 467"/>
                <a:gd name="T1" fmla="*/ 136 h 232"/>
                <a:gd name="T2" fmla="*/ 341 w 467"/>
                <a:gd name="T3" fmla="*/ 149 h 232"/>
                <a:gd name="T4" fmla="*/ 358 w 467"/>
                <a:gd name="T5" fmla="*/ 159 h 232"/>
                <a:gd name="T6" fmla="*/ 377 w 467"/>
                <a:gd name="T7" fmla="*/ 168 h 232"/>
                <a:gd name="T8" fmla="*/ 396 w 467"/>
                <a:gd name="T9" fmla="*/ 176 h 232"/>
                <a:gd name="T10" fmla="*/ 416 w 467"/>
                <a:gd name="T11" fmla="*/ 185 h 232"/>
                <a:gd name="T12" fmla="*/ 435 w 467"/>
                <a:gd name="T13" fmla="*/ 195 h 232"/>
                <a:gd name="T14" fmla="*/ 451 w 467"/>
                <a:gd name="T15" fmla="*/ 207 h 232"/>
                <a:gd name="T16" fmla="*/ 467 w 467"/>
                <a:gd name="T17" fmla="*/ 221 h 232"/>
                <a:gd name="T18" fmla="*/ 463 w 467"/>
                <a:gd name="T19" fmla="*/ 230 h 232"/>
                <a:gd name="T20" fmla="*/ 458 w 467"/>
                <a:gd name="T21" fmla="*/ 232 h 232"/>
                <a:gd name="T22" fmla="*/ 451 w 467"/>
                <a:gd name="T23" fmla="*/ 232 h 232"/>
                <a:gd name="T24" fmla="*/ 444 w 467"/>
                <a:gd name="T25" fmla="*/ 229 h 232"/>
                <a:gd name="T26" fmla="*/ 436 w 467"/>
                <a:gd name="T27" fmla="*/ 223 h 232"/>
                <a:gd name="T28" fmla="*/ 427 w 467"/>
                <a:gd name="T29" fmla="*/ 218 h 232"/>
                <a:gd name="T30" fmla="*/ 419 w 467"/>
                <a:gd name="T31" fmla="*/ 216 h 232"/>
                <a:gd name="T32" fmla="*/ 410 w 467"/>
                <a:gd name="T33" fmla="*/ 216 h 232"/>
                <a:gd name="T34" fmla="*/ 385 w 467"/>
                <a:gd name="T35" fmla="*/ 204 h 232"/>
                <a:gd name="T36" fmla="*/ 359 w 467"/>
                <a:gd name="T37" fmla="*/ 193 h 232"/>
                <a:gd name="T38" fmla="*/ 334 w 467"/>
                <a:gd name="T39" fmla="*/ 181 h 232"/>
                <a:gd name="T40" fmla="*/ 308 w 467"/>
                <a:gd name="T41" fmla="*/ 170 h 232"/>
                <a:gd name="T42" fmla="*/ 281 w 467"/>
                <a:gd name="T43" fmla="*/ 158 h 232"/>
                <a:gd name="T44" fmla="*/ 256 w 467"/>
                <a:gd name="T45" fmla="*/ 145 h 232"/>
                <a:gd name="T46" fmla="*/ 230 w 467"/>
                <a:gd name="T47" fmla="*/ 134 h 232"/>
                <a:gd name="T48" fmla="*/ 203 w 467"/>
                <a:gd name="T49" fmla="*/ 121 h 232"/>
                <a:gd name="T50" fmla="*/ 178 w 467"/>
                <a:gd name="T51" fmla="*/ 110 h 232"/>
                <a:gd name="T52" fmla="*/ 152 w 467"/>
                <a:gd name="T53" fmla="*/ 98 h 232"/>
                <a:gd name="T54" fmla="*/ 126 w 467"/>
                <a:gd name="T55" fmla="*/ 85 h 232"/>
                <a:gd name="T56" fmla="*/ 101 w 467"/>
                <a:gd name="T57" fmla="*/ 74 h 232"/>
                <a:gd name="T58" fmla="*/ 75 w 467"/>
                <a:gd name="T59" fmla="*/ 62 h 232"/>
                <a:gd name="T60" fmla="*/ 50 w 467"/>
                <a:gd name="T61" fmla="*/ 51 h 232"/>
                <a:gd name="T62" fmla="*/ 24 w 467"/>
                <a:gd name="T63" fmla="*/ 39 h 232"/>
                <a:gd name="T64" fmla="*/ 0 w 467"/>
                <a:gd name="T65" fmla="*/ 28 h 232"/>
                <a:gd name="T66" fmla="*/ 1 w 467"/>
                <a:gd name="T67" fmla="*/ 21 h 232"/>
                <a:gd name="T68" fmla="*/ 6 w 467"/>
                <a:gd name="T69" fmla="*/ 12 h 232"/>
                <a:gd name="T70" fmla="*/ 14 w 467"/>
                <a:gd name="T71" fmla="*/ 5 h 232"/>
                <a:gd name="T72" fmla="*/ 23 w 467"/>
                <a:gd name="T73" fmla="*/ 0 h 232"/>
                <a:gd name="T74" fmla="*/ 43 w 467"/>
                <a:gd name="T75" fmla="*/ 7 h 232"/>
                <a:gd name="T76" fmla="*/ 62 w 467"/>
                <a:gd name="T77" fmla="*/ 15 h 232"/>
                <a:gd name="T78" fmla="*/ 82 w 467"/>
                <a:gd name="T79" fmla="*/ 24 h 232"/>
                <a:gd name="T80" fmla="*/ 101 w 467"/>
                <a:gd name="T81" fmla="*/ 33 h 232"/>
                <a:gd name="T82" fmla="*/ 120 w 467"/>
                <a:gd name="T83" fmla="*/ 42 h 232"/>
                <a:gd name="T84" fmla="*/ 138 w 467"/>
                <a:gd name="T85" fmla="*/ 51 h 232"/>
                <a:gd name="T86" fmla="*/ 157 w 467"/>
                <a:gd name="T87" fmla="*/ 60 h 232"/>
                <a:gd name="T88" fmla="*/ 175 w 467"/>
                <a:gd name="T89" fmla="*/ 69 h 232"/>
                <a:gd name="T90" fmla="*/ 194 w 467"/>
                <a:gd name="T91" fmla="*/ 78 h 232"/>
                <a:gd name="T92" fmla="*/ 212 w 467"/>
                <a:gd name="T93" fmla="*/ 88 h 232"/>
                <a:gd name="T94" fmla="*/ 230 w 467"/>
                <a:gd name="T95" fmla="*/ 97 h 232"/>
                <a:gd name="T96" fmla="*/ 249 w 467"/>
                <a:gd name="T97" fmla="*/ 104 h 232"/>
                <a:gd name="T98" fmla="*/ 268 w 467"/>
                <a:gd name="T99" fmla="*/ 113 h 232"/>
                <a:gd name="T100" fmla="*/ 286 w 467"/>
                <a:gd name="T101" fmla="*/ 121 h 232"/>
                <a:gd name="T102" fmla="*/ 307 w 467"/>
                <a:gd name="T103" fmla="*/ 129 h 232"/>
                <a:gd name="T104" fmla="*/ 326 w 467"/>
                <a:gd name="T105" fmla="*/ 136 h 2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67"/>
                <a:gd name="T160" fmla="*/ 0 h 232"/>
                <a:gd name="T161" fmla="*/ 467 w 467"/>
                <a:gd name="T162" fmla="*/ 232 h 23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67" h="232">
                  <a:moveTo>
                    <a:pt x="326" y="136"/>
                  </a:moveTo>
                  <a:lnTo>
                    <a:pt x="341" y="149"/>
                  </a:lnTo>
                  <a:lnTo>
                    <a:pt x="358" y="159"/>
                  </a:lnTo>
                  <a:lnTo>
                    <a:pt x="377" y="168"/>
                  </a:lnTo>
                  <a:lnTo>
                    <a:pt x="396" y="176"/>
                  </a:lnTo>
                  <a:lnTo>
                    <a:pt x="416" y="185"/>
                  </a:lnTo>
                  <a:lnTo>
                    <a:pt x="435" y="195"/>
                  </a:lnTo>
                  <a:lnTo>
                    <a:pt x="451" y="207"/>
                  </a:lnTo>
                  <a:lnTo>
                    <a:pt x="467" y="221"/>
                  </a:lnTo>
                  <a:lnTo>
                    <a:pt x="463" y="230"/>
                  </a:lnTo>
                  <a:lnTo>
                    <a:pt x="458" y="232"/>
                  </a:lnTo>
                  <a:lnTo>
                    <a:pt x="451" y="232"/>
                  </a:lnTo>
                  <a:lnTo>
                    <a:pt x="444" y="229"/>
                  </a:lnTo>
                  <a:lnTo>
                    <a:pt x="436" y="223"/>
                  </a:lnTo>
                  <a:lnTo>
                    <a:pt x="427" y="218"/>
                  </a:lnTo>
                  <a:lnTo>
                    <a:pt x="419" y="216"/>
                  </a:lnTo>
                  <a:lnTo>
                    <a:pt x="410" y="216"/>
                  </a:lnTo>
                  <a:lnTo>
                    <a:pt x="385" y="204"/>
                  </a:lnTo>
                  <a:lnTo>
                    <a:pt x="359" y="193"/>
                  </a:lnTo>
                  <a:lnTo>
                    <a:pt x="334" y="181"/>
                  </a:lnTo>
                  <a:lnTo>
                    <a:pt x="308" y="170"/>
                  </a:lnTo>
                  <a:lnTo>
                    <a:pt x="281" y="158"/>
                  </a:lnTo>
                  <a:lnTo>
                    <a:pt x="256" y="145"/>
                  </a:lnTo>
                  <a:lnTo>
                    <a:pt x="230" y="134"/>
                  </a:lnTo>
                  <a:lnTo>
                    <a:pt x="203" y="121"/>
                  </a:lnTo>
                  <a:lnTo>
                    <a:pt x="178" y="110"/>
                  </a:lnTo>
                  <a:lnTo>
                    <a:pt x="152" y="98"/>
                  </a:lnTo>
                  <a:lnTo>
                    <a:pt x="126" y="85"/>
                  </a:lnTo>
                  <a:lnTo>
                    <a:pt x="101" y="74"/>
                  </a:lnTo>
                  <a:lnTo>
                    <a:pt x="75" y="62"/>
                  </a:lnTo>
                  <a:lnTo>
                    <a:pt x="50" y="51"/>
                  </a:lnTo>
                  <a:lnTo>
                    <a:pt x="24" y="39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6" y="12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43" y="7"/>
                  </a:lnTo>
                  <a:lnTo>
                    <a:pt x="62" y="15"/>
                  </a:lnTo>
                  <a:lnTo>
                    <a:pt x="82" y="24"/>
                  </a:lnTo>
                  <a:lnTo>
                    <a:pt x="101" y="33"/>
                  </a:lnTo>
                  <a:lnTo>
                    <a:pt x="120" y="42"/>
                  </a:lnTo>
                  <a:lnTo>
                    <a:pt x="138" y="51"/>
                  </a:lnTo>
                  <a:lnTo>
                    <a:pt x="157" y="60"/>
                  </a:lnTo>
                  <a:lnTo>
                    <a:pt x="175" y="69"/>
                  </a:lnTo>
                  <a:lnTo>
                    <a:pt x="194" y="78"/>
                  </a:lnTo>
                  <a:lnTo>
                    <a:pt x="212" y="88"/>
                  </a:lnTo>
                  <a:lnTo>
                    <a:pt x="230" y="97"/>
                  </a:lnTo>
                  <a:lnTo>
                    <a:pt x="249" y="104"/>
                  </a:lnTo>
                  <a:lnTo>
                    <a:pt x="268" y="113"/>
                  </a:lnTo>
                  <a:lnTo>
                    <a:pt x="286" y="121"/>
                  </a:lnTo>
                  <a:lnTo>
                    <a:pt x="307" y="129"/>
                  </a:lnTo>
                  <a:lnTo>
                    <a:pt x="32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7" name="Freeform 29"/>
            <p:cNvSpPr>
              <a:spLocks noChangeArrowheads="1"/>
            </p:cNvSpPr>
            <p:nvPr/>
          </p:nvSpPr>
          <p:spPr bwMode="auto">
            <a:xfrm>
              <a:off x="530" y="387"/>
              <a:ext cx="161" cy="75"/>
            </a:xfrm>
            <a:custGeom>
              <a:avLst/>
              <a:gdLst>
                <a:gd name="T0" fmla="*/ 262 w 483"/>
                <a:gd name="T1" fmla="*/ 106 h 225"/>
                <a:gd name="T2" fmla="*/ 276 w 483"/>
                <a:gd name="T3" fmla="*/ 110 h 225"/>
                <a:gd name="T4" fmla="*/ 290 w 483"/>
                <a:gd name="T5" fmla="*/ 113 h 225"/>
                <a:gd name="T6" fmla="*/ 305 w 483"/>
                <a:gd name="T7" fmla="*/ 117 h 225"/>
                <a:gd name="T8" fmla="*/ 320 w 483"/>
                <a:gd name="T9" fmla="*/ 124 h 225"/>
                <a:gd name="T10" fmla="*/ 334 w 483"/>
                <a:gd name="T11" fmla="*/ 129 h 225"/>
                <a:gd name="T12" fmla="*/ 348 w 483"/>
                <a:gd name="T13" fmla="*/ 135 h 225"/>
                <a:gd name="T14" fmla="*/ 362 w 483"/>
                <a:gd name="T15" fmla="*/ 142 h 225"/>
                <a:gd name="T16" fmla="*/ 375 w 483"/>
                <a:gd name="T17" fmla="*/ 148 h 225"/>
                <a:gd name="T18" fmla="*/ 389 w 483"/>
                <a:gd name="T19" fmla="*/ 154 h 225"/>
                <a:gd name="T20" fmla="*/ 403 w 483"/>
                <a:gd name="T21" fmla="*/ 162 h 225"/>
                <a:gd name="T22" fmla="*/ 417 w 483"/>
                <a:gd name="T23" fmla="*/ 169 h 225"/>
                <a:gd name="T24" fmla="*/ 430 w 483"/>
                <a:gd name="T25" fmla="*/ 175 h 225"/>
                <a:gd name="T26" fmla="*/ 444 w 483"/>
                <a:gd name="T27" fmla="*/ 181 h 225"/>
                <a:gd name="T28" fmla="*/ 456 w 483"/>
                <a:gd name="T29" fmla="*/ 188 h 225"/>
                <a:gd name="T30" fmla="*/ 471 w 483"/>
                <a:gd name="T31" fmla="*/ 194 h 225"/>
                <a:gd name="T32" fmla="*/ 483 w 483"/>
                <a:gd name="T33" fmla="*/ 199 h 225"/>
                <a:gd name="T34" fmla="*/ 483 w 483"/>
                <a:gd name="T35" fmla="*/ 209 h 225"/>
                <a:gd name="T36" fmla="*/ 478 w 483"/>
                <a:gd name="T37" fmla="*/ 217 h 225"/>
                <a:gd name="T38" fmla="*/ 471 w 483"/>
                <a:gd name="T39" fmla="*/ 221 h 225"/>
                <a:gd name="T40" fmla="*/ 462 w 483"/>
                <a:gd name="T41" fmla="*/ 225 h 225"/>
                <a:gd name="T42" fmla="*/ 432 w 483"/>
                <a:gd name="T43" fmla="*/ 212 h 225"/>
                <a:gd name="T44" fmla="*/ 403 w 483"/>
                <a:gd name="T45" fmla="*/ 201 h 225"/>
                <a:gd name="T46" fmla="*/ 373 w 483"/>
                <a:gd name="T47" fmla="*/ 188 h 225"/>
                <a:gd name="T48" fmla="*/ 343 w 483"/>
                <a:gd name="T49" fmla="*/ 176 h 225"/>
                <a:gd name="T50" fmla="*/ 312 w 483"/>
                <a:gd name="T51" fmla="*/ 166 h 225"/>
                <a:gd name="T52" fmla="*/ 282 w 483"/>
                <a:gd name="T53" fmla="*/ 154 h 225"/>
                <a:gd name="T54" fmla="*/ 252 w 483"/>
                <a:gd name="T55" fmla="*/ 143 h 225"/>
                <a:gd name="T56" fmla="*/ 222 w 483"/>
                <a:gd name="T57" fmla="*/ 131 h 225"/>
                <a:gd name="T58" fmla="*/ 193 w 483"/>
                <a:gd name="T59" fmla="*/ 119 h 225"/>
                <a:gd name="T60" fmla="*/ 163 w 483"/>
                <a:gd name="T61" fmla="*/ 107 h 225"/>
                <a:gd name="T62" fmla="*/ 134 w 483"/>
                <a:gd name="T63" fmla="*/ 94 h 225"/>
                <a:gd name="T64" fmla="*/ 106 w 483"/>
                <a:gd name="T65" fmla="*/ 80 h 225"/>
                <a:gd name="T66" fmla="*/ 78 w 483"/>
                <a:gd name="T67" fmla="*/ 66 h 225"/>
                <a:gd name="T68" fmla="*/ 51 w 483"/>
                <a:gd name="T69" fmla="*/ 51 h 225"/>
                <a:gd name="T70" fmla="*/ 25 w 483"/>
                <a:gd name="T71" fmla="*/ 34 h 225"/>
                <a:gd name="T72" fmla="*/ 0 w 483"/>
                <a:gd name="T73" fmla="*/ 16 h 225"/>
                <a:gd name="T74" fmla="*/ 15 w 483"/>
                <a:gd name="T75" fmla="*/ 5 h 225"/>
                <a:gd name="T76" fmla="*/ 30 w 483"/>
                <a:gd name="T77" fmla="*/ 0 h 225"/>
                <a:gd name="T78" fmla="*/ 44 w 483"/>
                <a:gd name="T79" fmla="*/ 1 h 225"/>
                <a:gd name="T80" fmla="*/ 57 w 483"/>
                <a:gd name="T81" fmla="*/ 6 h 225"/>
                <a:gd name="T82" fmla="*/ 71 w 483"/>
                <a:gd name="T83" fmla="*/ 12 h 225"/>
                <a:gd name="T84" fmla="*/ 87 w 483"/>
                <a:gd name="T85" fmla="*/ 19 h 225"/>
                <a:gd name="T86" fmla="*/ 103 w 483"/>
                <a:gd name="T87" fmla="*/ 24 h 225"/>
                <a:gd name="T88" fmla="*/ 121 w 483"/>
                <a:gd name="T89" fmla="*/ 25 h 225"/>
                <a:gd name="T90" fmla="*/ 121 w 483"/>
                <a:gd name="T91" fmla="*/ 33 h 225"/>
                <a:gd name="T92" fmla="*/ 139 w 483"/>
                <a:gd name="T93" fmla="*/ 38 h 225"/>
                <a:gd name="T94" fmla="*/ 157 w 483"/>
                <a:gd name="T95" fmla="*/ 46 h 225"/>
                <a:gd name="T96" fmla="*/ 174 w 483"/>
                <a:gd name="T97" fmla="*/ 55 h 225"/>
                <a:gd name="T98" fmla="*/ 192 w 483"/>
                <a:gd name="T99" fmla="*/ 65 h 225"/>
                <a:gd name="T100" fmla="*/ 210 w 483"/>
                <a:gd name="T101" fmla="*/ 75 h 225"/>
                <a:gd name="T102" fmla="*/ 226 w 483"/>
                <a:gd name="T103" fmla="*/ 85 h 225"/>
                <a:gd name="T104" fmla="*/ 244 w 483"/>
                <a:gd name="T105" fmla="*/ 96 h 225"/>
                <a:gd name="T106" fmla="*/ 262 w 483"/>
                <a:gd name="T107" fmla="*/ 106 h 2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83"/>
                <a:gd name="T163" fmla="*/ 0 h 225"/>
                <a:gd name="T164" fmla="*/ 483 w 483"/>
                <a:gd name="T165" fmla="*/ 225 h 22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83" h="225">
                  <a:moveTo>
                    <a:pt x="262" y="106"/>
                  </a:moveTo>
                  <a:lnTo>
                    <a:pt x="276" y="110"/>
                  </a:lnTo>
                  <a:lnTo>
                    <a:pt x="290" y="113"/>
                  </a:lnTo>
                  <a:lnTo>
                    <a:pt x="305" y="117"/>
                  </a:lnTo>
                  <a:lnTo>
                    <a:pt x="320" y="124"/>
                  </a:lnTo>
                  <a:lnTo>
                    <a:pt x="334" y="129"/>
                  </a:lnTo>
                  <a:lnTo>
                    <a:pt x="348" y="135"/>
                  </a:lnTo>
                  <a:lnTo>
                    <a:pt x="362" y="142"/>
                  </a:lnTo>
                  <a:lnTo>
                    <a:pt x="375" y="148"/>
                  </a:lnTo>
                  <a:lnTo>
                    <a:pt x="389" y="154"/>
                  </a:lnTo>
                  <a:lnTo>
                    <a:pt x="403" y="162"/>
                  </a:lnTo>
                  <a:lnTo>
                    <a:pt x="417" y="169"/>
                  </a:lnTo>
                  <a:lnTo>
                    <a:pt x="430" y="175"/>
                  </a:lnTo>
                  <a:lnTo>
                    <a:pt x="444" y="181"/>
                  </a:lnTo>
                  <a:lnTo>
                    <a:pt x="456" y="188"/>
                  </a:lnTo>
                  <a:lnTo>
                    <a:pt x="471" y="194"/>
                  </a:lnTo>
                  <a:lnTo>
                    <a:pt x="483" y="199"/>
                  </a:lnTo>
                  <a:lnTo>
                    <a:pt x="483" y="209"/>
                  </a:lnTo>
                  <a:lnTo>
                    <a:pt x="478" y="217"/>
                  </a:lnTo>
                  <a:lnTo>
                    <a:pt x="471" y="221"/>
                  </a:lnTo>
                  <a:lnTo>
                    <a:pt x="462" y="225"/>
                  </a:lnTo>
                  <a:lnTo>
                    <a:pt x="432" y="212"/>
                  </a:lnTo>
                  <a:lnTo>
                    <a:pt x="403" y="201"/>
                  </a:lnTo>
                  <a:lnTo>
                    <a:pt x="373" y="188"/>
                  </a:lnTo>
                  <a:lnTo>
                    <a:pt x="343" y="176"/>
                  </a:lnTo>
                  <a:lnTo>
                    <a:pt x="312" y="166"/>
                  </a:lnTo>
                  <a:lnTo>
                    <a:pt x="282" y="154"/>
                  </a:lnTo>
                  <a:lnTo>
                    <a:pt x="252" y="143"/>
                  </a:lnTo>
                  <a:lnTo>
                    <a:pt x="222" y="131"/>
                  </a:lnTo>
                  <a:lnTo>
                    <a:pt x="193" y="119"/>
                  </a:lnTo>
                  <a:lnTo>
                    <a:pt x="163" y="107"/>
                  </a:lnTo>
                  <a:lnTo>
                    <a:pt x="134" y="94"/>
                  </a:lnTo>
                  <a:lnTo>
                    <a:pt x="106" y="80"/>
                  </a:lnTo>
                  <a:lnTo>
                    <a:pt x="78" y="66"/>
                  </a:lnTo>
                  <a:lnTo>
                    <a:pt x="51" y="51"/>
                  </a:lnTo>
                  <a:lnTo>
                    <a:pt x="25" y="34"/>
                  </a:lnTo>
                  <a:lnTo>
                    <a:pt x="0" y="16"/>
                  </a:lnTo>
                  <a:lnTo>
                    <a:pt x="15" y="5"/>
                  </a:lnTo>
                  <a:lnTo>
                    <a:pt x="30" y="0"/>
                  </a:lnTo>
                  <a:lnTo>
                    <a:pt x="44" y="1"/>
                  </a:lnTo>
                  <a:lnTo>
                    <a:pt x="57" y="6"/>
                  </a:lnTo>
                  <a:lnTo>
                    <a:pt x="71" y="12"/>
                  </a:lnTo>
                  <a:lnTo>
                    <a:pt x="87" y="19"/>
                  </a:lnTo>
                  <a:lnTo>
                    <a:pt x="103" y="24"/>
                  </a:lnTo>
                  <a:lnTo>
                    <a:pt x="121" y="25"/>
                  </a:lnTo>
                  <a:lnTo>
                    <a:pt x="121" y="33"/>
                  </a:lnTo>
                  <a:lnTo>
                    <a:pt x="139" y="38"/>
                  </a:lnTo>
                  <a:lnTo>
                    <a:pt x="157" y="46"/>
                  </a:lnTo>
                  <a:lnTo>
                    <a:pt x="174" y="55"/>
                  </a:lnTo>
                  <a:lnTo>
                    <a:pt x="192" y="65"/>
                  </a:lnTo>
                  <a:lnTo>
                    <a:pt x="210" y="75"/>
                  </a:lnTo>
                  <a:lnTo>
                    <a:pt x="226" y="85"/>
                  </a:lnTo>
                  <a:lnTo>
                    <a:pt x="244" y="96"/>
                  </a:lnTo>
                  <a:lnTo>
                    <a:pt x="26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8" name="Freeform 30"/>
            <p:cNvSpPr>
              <a:spLocks noChangeArrowheads="1"/>
            </p:cNvSpPr>
            <p:nvPr/>
          </p:nvSpPr>
          <p:spPr bwMode="auto">
            <a:xfrm>
              <a:off x="620" y="449"/>
              <a:ext cx="64" cy="36"/>
            </a:xfrm>
            <a:custGeom>
              <a:avLst/>
              <a:gdLst>
                <a:gd name="T0" fmla="*/ 188 w 192"/>
                <a:gd name="T1" fmla="*/ 80 h 107"/>
                <a:gd name="T2" fmla="*/ 191 w 192"/>
                <a:gd name="T3" fmla="*/ 87 h 107"/>
                <a:gd name="T4" fmla="*/ 192 w 192"/>
                <a:gd name="T5" fmla="*/ 93 h 107"/>
                <a:gd name="T6" fmla="*/ 191 w 192"/>
                <a:gd name="T7" fmla="*/ 100 h 107"/>
                <a:gd name="T8" fmla="*/ 191 w 192"/>
                <a:gd name="T9" fmla="*/ 106 h 107"/>
                <a:gd name="T10" fmla="*/ 182 w 192"/>
                <a:gd name="T11" fmla="*/ 107 h 107"/>
                <a:gd name="T12" fmla="*/ 172 w 192"/>
                <a:gd name="T13" fmla="*/ 107 h 107"/>
                <a:gd name="T14" fmla="*/ 162 w 192"/>
                <a:gd name="T15" fmla="*/ 105 h 107"/>
                <a:gd name="T16" fmla="*/ 150 w 192"/>
                <a:gd name="T17" fmla="*/ 102 h 107"/>
                <a:gd name="T18" fmla="*/ 140 w 192"/>
                <a:gd name="T19" fmla="*/ 98 h 107"/>
                <a:gd name="T20" fmla="*/ 128 w 192"/>
                <a:gd name="T21" fmla="*/ 94 h 107"/>
                <a:gd name="T22" fmla="*/ 118 w 192"/>
                <a:gd name="T23" fmla="*/ 92 h 107"/>
                <a:gd name="T24" fmla="*/ 108 w 192"/>
                <a:gd name="T25" fmla="*/ 88 h 107"/>
                <a:gd name="T26" fmla="*/ 95 w 192"/>
                <a:gd name="T27" fmla="*/ 78 h 107"/>
                <a:gd name="T28" fmla="*/ 76 w 192"/>
                <a:gd name="T29" fmla="*/ 70 h 107"/>
                <a:gd name="T30" fmla="*/ 55 w 192"/>
                <a:gd name="T31" fmla="*/ 64 h 107"/>
                <a:gd name="T32" fmla="*/ 34 w 192"/>
                <a:gd name="T33" fmla="*/ 57 h 107"/>
                <a:gd name="T34" fmla="*/ 16 w 192"/>
                <a:gd name="T35" fmla="*/ 48 h 107"/>
                <a:gd name="T36" fmla="*/ 4 w 192"/>
                <a:gd name="T37" fmla="*/ 37 h 107"/>
                <a:gd name="T38" fmla="*/ 0 w 192"/>
                <a:gd name="T39" fmla="*/ 21 h 107"/>
                <a:gd name="T40" fmla="*/ 8 w 192"/>
                <a:gd name="T41" fmla="*/ 0 h 107"/>
                <a:gd name="T42" fmla="*/ 31 w 192"/>
                <a:gd name="T43" fmla="*/ 7 h 107"/>
                <a:gd name="T44" fmla="*/ 53 w 192"/>
                <a:gd name="T45" fmla="*/ 18 h 107"/>
                <a:gd name="T46" fmla="*/ 75 w 192"/>
                <a:gd name="T47" fmla="*/ 30 h 107"/>
                <a:gd name="T48" fmla="*/ 96 w 192"/>
                <a:gd name="T49" fmla="*/ 43 h 107"/>
                <a:gd name="T50" fmla="*/ 119 w 192"/>
                <a:gd name="T51" fmla="*/ 55 h 107"/>
                <a:gd name="T52" fmla="*/ 141 w 192"/>
                <a:gd name="T53" fmla="*/ 66 h 107"/>
                <a:gd name="T54" fmla="*/ 165 w 192"/>
                <a:gd name="T55" fmla="*/ 75 h 107"/>
                <a:gd name="T56" fmla="*/ 188 w 192"/>
                <a:gd name="T57" fmla="*/ 80 h 10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92"/>
                <a:gd name="T88" fmla="*/ 0 h 107"/>
                <a:gd name="T89" fmla="*/ 192 w 192"/>
                <a:gd name="T90" fmla="*/ 107 h 10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92" h="107">
                  <a:moveTo>
                    <a:pt x="188" y="80"/>
                  </a:moveTo>
                  <a:lnTo>
                    <a:pt x="191" y="87"/>
                  </a:lnTo>
                  <a:lnTo>
                    <a:pt x="192" y="93"/>
                  </a:lnTo>
                  <a:lnTo>
                    <a:pt x="191" y="100"/>
                  </a:lnTo>
                  <a:lnTo>
                    <a:pt x="191" y="106"/>
                  </a:lnTo>
                  <a:lnTo>
                    <a:pt x="182" y="107"/>
                  </a:lnTo>
                  <a:lnTo>
                    <a:pt x="172" y="107"/>
                  </a:lnTo>
                  <a:lnTo>
                    <a:pt x="162" y="105"/>
                  </a:lnTo>
                  <a:lnTo>
                    <a:pt x="150" y="102"/>
                  </a:lnTo>
                  <a:lnTo>
                    <a:pt x="140" y="98"/>
                  </a:lnTo>
                  <a:lnTo>
                    <a:pt x="128" y="94"/>
                  </a:lnTo>
                  <a:lnTo>
                    <a:pt x="118" y="92"/>
                  </a:lnTo>
                  <a:lnTo>
                    <a:pt x="108" y="88"/>
                  </a:lnTo>
                  <a:lnTo>
                    <a:pt x="95" y="78"/>
                  </a:lnTo>
                  <a:lnTo>
                    <a:pt x="76" y="70"/>
                  </a:lnTo>
                  <a:lnTo>
                    <a:pt x="55" y="64"/>
                  </a:lnTo>
                  <a:lnTo>
                    <a:pt x="34" y="57"/>
                  </a:lnTo>
                  <a:lnTo>
                    <a:pt x="16" y="48"/>
                  </a:lnTo>
                  <a:lnTo>
                    <a:pt x="4" y="37"/>
                  </a:lnTo>
                  <a:lnTo>
                    <a:pt x="0" y="21"/>
                  </a:lnTo>
                  <a:lnTo>
                    <a:pt x="8" y="0"/>
                  </a:lnTo>
                  <a:lnTo>
                    <a:pt x="31" y="7"/>
                  </a:lnTo>
                  <a:lnTo>
                    <a:pt x="53" y="18"/>
                  </a:lnTo>
                  <a:lnTo>
                    <a:pt x="75" y="30"/>
                  </a:lnTo>
                  <a:lnTo>
                    <a:pt x="96" y="43"/>
                  </a:lnTo>
                  <a:lnTo>
                    <a:pt x="119" y="55"/>
                  </a:lnTo>
                  <a:lnTo>
                    <a:pt x="141" y="66"/>
                  </a:lnTo>
                  <a:lnTo>
                    <a:pt x="165" y="75"/>
                  </a:lnTo>
                  <a:lnTo>
                    <a:pt x="188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09" name="Freeform 31"/>
            <p:cNvSpPr>
              <a:spLocks noChangeArrowheads="1"/>
            </p:cNvSpPr>
            <p:nvPr/>
          </p:nvSpPr>
          <p:spPr bwMode="auto">
            <a:xfrm>
              <a:off x="600" y="478"/>
              <a:ext cx="78" cy="38"/>
            </a:xfrm>
            <a:custGeom>
              <a:avLst/>
              <a:gdLst>
                <a:gd name="T0" fmla="*/ 230 w 232"/>
                <a:gd name="T1" fmla="*/ 72 h 114"/>
                <a:gd name="T2" fmla="*/ 232 w 232"/>
                <a:gd name="T3" fmla="*/ 85 h 114"/>
                <a:gd name="T4" fmla="*/ 231 w 232"/>
                <a:gd name="T5" fmla="*/ 100 h 114"/>
                <a:gd name="T6" fmla="*/ 225 w 232"/>
                <a:gd name="T7" fmla="*/ 113 h 114"/>
                <a:gd name="T8" fmla="*/ 209 w 232"/>
                <a:gd name="T9" fmla="*/ 114 h 114"/>
                <a:gd name="T10" fmla="*/ 197 w 232"/>
                <a:gd name="T11" fmla="*/ 109 h 114"/>
                <a:gd name="T12" fmla="*/ 183 w 232"/>
                <a:gd name="T13" fmla="*/ 105 h 114"/>
                <a:gd name="T14" fmla="*/ 170 w 232"/>
                <a:gd name="T15" fmla="*/ 100 h 114"/>
                <a:gd name="T16" fmla="*/ 157 w 232"/>
                <a:gd name="T17" fmla="*/ 96 h 114"/>
                <a:gd name="T18" fmla="*/ 143 w 232"/>
                <a:gd name="T19" fmla="*/ 91 h 114"/>
                <a:gd name="T20" fmla="*/ 129 w 232"/>
                <a:gd name="T21" fmla="*/ 88 h 114"/>
                <a:gd name="T22" fmla="*/ 116 w 232"/>
                <a:gd name="T23" fmla="*/ 82 h 114"/>
                <a:gd name="T24" fmla="*/ 102 w 232"/>
                <a:gd name="T25" fmla="*/ 77 h 114"/>
                <a:gd name="T26" fmla="*/ 89 w 232"/>
                <a:gd name="T27" fmla="*/ 72 h 114"/>
                <a:gd name="T28" fmla="*/ 76 w 232"/>
                <a:gd name="T29" fmla="*/ 67 h 114"/>
                <a:gd name="T30" fmla="*/ 63 w 232"/>
                <a:gd name="T31" fmla="*/ 62 h 114"/>
                <a:gd name="T32" fmla="*/ 51 w 232"/>
                <a:gd name="T33" fmla="*/ 56 h 114"/>
                <a:gd name="T34" fmla="*/ 38 w 232"/>
                <a:gd name="T35" fmla="*/ 49 h 114"/>
                <a:gd name="T36" fmla="*/ 25 w 232"/>
                <a:gd name="T37" fmla="*/ 43 h 114"/>
                <a:gd name="T38" fmla="*/ 14 w 232"/>
                <a:gd name="T39" fmla="*/ 35 h 114"/>
                <a:gd name="T40" fmla="*/ 2 w 232"/>
                <a:gd name="T41" fmla="*/ 27 h 114"/>
                <a:gd name="T42" fmla="*/ 0 w 232"/>
                <a:gd name="T43" fmla="*/ 20 h 114"/>
                <a:gd name="T44" fmla="*/ 1 w 232"/>
                <a:gd name="T45" fmla="*/ 16 h 114"/>
                <a:gd name="T46" fmla="*/ 5 w 232"/>
                <a:gd name="T47" fmla="*/ 13 h 114"/>
                <a:gd name="T48" fmla="*/ 11 w 232"/>
                <a:gd name="T49" fmla="*/ 12 h 114"/>
                <a:gd name="T50" fmla="*/ 17 w 232"/>
                <a:gd name="T51" fmla="*/ 11 h 114"/>
                <a:gd name="T52" fmla="*/ 23 w 232"/>
                <a:gd name="T53" fmla="*/ 9 h 114"/>
                <a:gd name="T54" fmla="*/ 28 w 232"/>
                <a:gd name="T55" fmla="*/ 6 h 114"/>
                <a:gd name="T56" fmla="*/ 30 w 232"/>
                <a:gd name="T57" fmla="*/ 0 h 114"/>
                <a:gd name="T58" fmla="*/ 57 w 232"/>
                <a:gd name="T59" fmla="*/ 6 h 114"/>
                <a:gd name="T60" fmla="*/ 83 w 232"/>
                <a:gd name="T61" fmla="*/ 13 h 114"/>
                <a:gd name="T62" fmla="*/ 108 w 232"/>
                <a:gd name="T63" fmla="*/ 22 h 114"/>
                <a:gd name="T64" fmla="*/ 131 w 232"/>
                <a:gd name="T65" fmla="*/ 32 h 114"/>
                <a:gd name="T66" fmla="*/ 156 w 232"/>
                <a:gd name="T67" fmla="*/ 44 h 114"/>
                <a:gd name="T68" fmla="*/ 179 w 232"/>
                <a:gd name="T69" fmla="*/ 54 h 114"/>
                <a:gd name="T70" fmla="*/ 204 w 232"/>
                <a:gd name="T71" fmla="*/ 64 h 114"/>
                <a:gd name="T72" fmla="*/ 230 w 232"/>
                <a:gd name="T73" fmla="*/ 72 h 1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2"/>
                <a:gd name="T112" fmla="*/ 0 h 114"/>
                <a:gd name="T113" fmla="*/ 232 w 232"/>
                <a:gd name="T114" fmla="*/ 114 h 11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2" h="114">
                  <a:moveTo>
                    <a:pt x="230" y="72"/>
                  </a:moveTo>
                  <a:lnTo>
                    <a:pt x="232" y="85"/>
                  </a:lnTo>
                  <a:lnTo>
                    <a:pt x="231" y="100"/>
                  </a:lnTo>
                  <a:lnTo>
                    <a:pt x="225" y="113"/>
                  </a:lnTo>
                  <a:lnTo>
                    <a:pt x="209" y="114"/>
                  </a:lnTo>
                  <a:lnTo>
                    <a:pt x="197" y="109"/>
                  </a:lnTo>
                  <a:lnTo>
                    <a:pt x="183" y="105"/>
                  </a:lnTo>
                  <a:lnTo>
                    <a:pt x="170" y="100"/>
                  </a:lnTo>
                  <a:lnTo>
                    <a:pt x="157" y="96"/>
                  </a:lnTo>
                  <a:lnTo>
                    <a:pt x="143" y="91"/>
                  </a:lnTo>
                  <a:lnTo>
                    <a:pt x="129" y="88"/>
                  </a:lnTo>
                  <a:lnTo>
                    <a:pt x="116" y="82"/>
                  </a:lnTo>
                  <a:lnTo>
                    <a:pt x="102" y="77"/>
                  </a:lnTo>
                  <a:lnTo>
                    <a:pt x="89" y="72"/>
                  </a:lnTo>
                  <a:lnTo>
                    <a:pt x="76" y="67"/>
                  </a:lnTo>
                  <a:lnTo>
                    <a:pt x="63" y="62"/>
                  </a:lnTo>
                  <a:lnTo>
                    <a:pt x="51" y="56"/>
                  </a:lnTo>
                  <a:lnTo>
                    <a:pt x="38" y="49"/>
                  </a:lnTo>
                  <a:lnTo>
                    <a:pt x="25" y="43"/>
                  </a:lnTo>
                  <a:lnTo>
                    <a:pt x="14" y="35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5" y="13"/>
                  </a:lnTo>
                  <a:lnTo>
                    <a:pt x="11" y="12"/>
                  </a:lnTo>
                  <a:lnTo>
                    <a:pt x="17" y="11"/>
                  </a:lnTo>
                  <a:lnTo>
                    <a:pt x="23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57" y="6"/>
                  </a:lnTo>
                  <a:lnTo>
                    <a:pt x="83" y="13"/>
                  </a:lnTo>
                  <a:lnTo>
                    <a:pt x="108" y="22"/>
                  </a:lnTo>
                  <a:lnTo>
                    <a:pt x="131" y="32"/>
                  </a:lnTo>
                  <a:lnTo>
                    <a:pt x="156" y="44"/>
                  </a:lnTo>
                  <a:lnTo>
                    <a:pt x="179" y="54"/>
                  </a:lnTo>
                  <a:lnTo>
                    <a:pt x="204" y="64"/>
                  </a:lnTo>
                  <a:lnTo>
                    <a:pt x="23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0" name="Freeform 32"/>
            <p:cNvSpPr>
              <a:spLocks noChangeArrowheads="1"/>
            </p:cNvSpPr>
            <p:nvPr/>
          </p:nvSpPr>
          <p:spPr bwMode="auto">
            <a:xfrm>
              <a:off x="246" y="483"/>
              <a:ext cx="172" cy="248"/>
            </a:xfrm>
            <a:custGeom>
              <a:avLst/>
              <a:gdLst>
                <a:gd name="T0" fmla="*/ 320 w 517"/>
                <a:gd name="T1" fmla="*/ 73 h 745"/>
                <a:gd name="T2" fmla="*/ 365 w 517"/>
                <a:gd name="T3" fmla="*/ 101 h 745"/>
                <a:gd name="T4" fmla="*/ 407 w 517"/>
                <a:gd name="T5" fmla="*/ 133 h 745"/>
                <a:gd name="T6" fmla="*/ 452 w 517"/>
                <a:gd name="T7" fmla="*/ 157 h 745"/>
                <a:gd name="T8" fmla="*/ 483 w 517"/>
                <a:gd name="T9" fmla="*/ 168 h 745"/>
                <a:gd name="T10" fmla="*/ 497 w 517"/>
                <a:gd name="T11" fmla="*/ 173 h 745"/>
                <a:gd name="T12" fmla="*/ 511 w 517"/>
                <a:gd name="T13" fmla="*/ 179 h 745"/>
                <a:gd name="T14" fmla="*/ 517 w 517"/>
                <a:gd name="T15" fmla="*/ 188 h 745"/>
                <a:gd name="T16" fmla="*/ 510 w 517"/>
                <a:gd name="T17" fmla="*/ 212 h 745"/>
                <a:gd name="T18" fmla="*/ 499 w 517"/>
                <a:gd name="T19" fmla="*/ 249 h 745"/>
                <a:gd name="T20" fmla="*/ 488 w 517"/>
                <a:gd name="T21" fmla="*/ 284 h 745"/>
                <a:gd name="T22" fmla="*/ 476 w 517"/>
                <a:gd name="T23" fmla="*/ 319 h 745"/>
                <a:gd name="T24" fmla="*/ 469 w 517"/>
                <a:gd name="T25" fmla="*/ 352 h 745"/>
                <a:gd name="T26" fmla="*/ 456 w 517"/>
                <a:gd name="T27" fmla="*/ 385 h 745"/>
                <a:gd name="T28" fmla="*/ 441 w 517"/>
                <a:gd name="T29" fmla="*/ 429 h 745"/>
                <a:gd name="T30" fmla="*/ 425 w 517"/>
                <a:gd name="T31" fmla="*/ 484 h 745"/>
                <a:gd name="T32" fmla="*/ 410 w 517"/>
                <a:gd name="T33" fmla="*/ 539 h 745"/>
                <a:gd name="T34" fmla="*/ 387 w 517"/>
                <a:gd name="T35" fmla="*/ 587 h 745"/>
                <a:gd name="T36" fmla="*/ 370 w 517"/>
                <a:gd name="T37" fmla="*/ 628 h 745"/>
                <a:gd name="T38" fmla="*/ 361 w 517"/>
                <a:gd name="T39" fmla="*/ 665 h 745"/>
                <a:gd name="T40" fmla="*/ 345 w 517"/>
                <a:gd name="T41" fmla="*/ 700 h 745"/>
                <a:gd name="T42" fmla="*/ 325 w 517"/>
                <a:gd name="T43" fmla="*/ 731 h 745"/>
                <a:gd name="T44" fmla="*/ 301 w 517"/>
                <a:gd name="T45" fmla="*/ 743 h 745"/>
                <a:gd name="T46" fmla="*/ 273 w 517"/>
                <a:gd name="T47" fmla="*/ 741 h 745"/>
                <a:gd name="T48" fmla="*/ 246 w 517"/>
                <a:gd name="T49" fmla="*/ 736 h 745"/>
                <a:gd name="T50" fmla="*/ 219 w 517"/>
                <a:gd name="T51" fmla="*/ 731 h 745"/>
                <a:gd name="T52" fmla="*/ 195 w 517"/>
                <a:gd name="T53" fmla="*/ 726 h 745"/>
                <a:gd name="T54" fmla="*/ 169 w 517"/>
                <a:gd name="T55" fmla="*/ 720 h 745"/>
                <a:gd name="T56" fmla="*/ 142 w 517"/>
                <a:gd name="T57" fmla="*/ 717 h 745"/>
                <a:gd name="T58" fmla="*/ 116 w 517"/>
                <a:gd name="T59" fmla="*/ 715 h 745"/>
                <a:gd name="T60" fmla="*/ 92 w 517"/>
                <a:gd name="T61" fmla="*/ 705 h 745"/>
                <a:gd name="T62" fmla="*/ 68 w 517"/>
                <a:gd name="T63" fmla="*/ 654 h 745"/>
                <a:gd name="T64" fmla="*/ 40 w 517"/>
                <a:gd name="T65" fmla="*/ 587 h 745"/>
                <a:gd name="T66" fmla="*/ 13 w 517"/>
                <a:gd name="T67" fmla="*/ 532 h 745"/>
                <a:gd name="T68" fmla="*/ 0 w 517"/>
                <a:gd name="T69" fmla="*/ 498 h 745"/>
                <a:gd name="T70" fmla="*/ 11 w 517"/>
                <a:gd name="T71" fmla="*/ 458 h 745"/>
                <a:gd name="T72" fmla="*/ 32 w 517"/>
                <a:gd name="T73" fmla="*/ 418 h 745"/>
                <a:gd name="T74" fmla="*/ 52 w 517"/>
                <a:gd name="T75" fmla="*/ 377 h 745"/>
                <a:gd name="T76" fmla="*/ 72 w 517"/>
                <a:gd name="T77" fmla="*/ 313 h 745"/>
                <a:gd name="T78" fmla="*/ 109 w 517"/>
                <a:gd name="T79" fmla="*/ 205 h 745"/>
                <a:gd name="T80" fmla="*/ 144 w 517"/>
                <a:gd name="T81" fmla="*/ 92 h 745"/>
                <a:gd name="T82" fmla="*/ 172 w 517"/>
                <a:gd name="T83" fmla="*/ 14 h 745"/>
                <a:gd name="T84" fmla="*/ 197 w 517"/>
                <a:gd name="T85" fmla="*/ 1 h 745"/>
                <a:gd name="T86" fmla="*/ 227 w 517"/>
                <a:gd name="T87" fmla="*/ 14 h 745"/>
                <a:gd name="T88" fmla="*/ 254 w 517"/>
                <a:gd name="T89" fmla="*/ 34 h 745"/>
                <a:gd name="T90" fmla="*/ 281 w 517"/>
                <a:gd name="T91" fmla="*/ 55 h 7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17"/>
                <a:gd name="T139" fmla="*/ 0 h 745"/>
                <a:gd name="T140" fmla="*/ 517 w 517"/>
                <a:gd name="T141" fmla="*/ 745 h 74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17" h="745">
                  <a:moveTo>
                    <a:pt x="295" y="64"/>
                  </a:moveTo>
                  <a:lnTo>
                    <a:pt x="320" y="73"/>
                  </a:lnTo>
                  <a:lnTo>
                    <a:pt x="343" y="86"/>
                  </a:lnTo>
                  <a:lnTo>
                    <a:pt x="365" y="101"/>
                  </a:lnTo>
                  <a:lnTo>
                    <a:pt x="387" y="116"/>
                  </a:lnTo>
                  <a:lnTo>
                    <a:pt x="407" y="133"/>
                  </a:lnTo>
                  <a:lnTo>
                    <a:pt x="429" y="147"/>
                  </a:lnTo>
                  <a:lnTo>
                    <a:pt x="452" y="157"/>
                  </a:lnTo>
                  <a:lnTo>
                    <a:pt x="479" y="165"/>
                  </a:lnTo>
                  <a:lnTo>
                    <a:pt x="483" y="168"/>
                  </a:lnTo>
                  <a:lnTo>
                    <a:pt x="489" y="170"/>
                  </a:lnTo>
                  <a:lnTo>
                    <a:pt x="497" y="173"/>
                  </a:lnTo>
                  <a:lnTo>
                    <a:pt x="505" y="175"/>
                  </a:lnTo>
                  <a:lnTo>
                    <a:pt x="511" y="179"/>
                  </a:lnTo>
                  <a:lnTo>
                    <a:pt x="516" y="183"/>
                  </a:lnTo>
                  <a:lnTo>
                    <a:pt x="517" y="188"/>
                  </a:lnTo>
                  <a:lnTo>
                    <a:pt x="515" y="194"/>
                  </a:lnTo>
                  <a:lnTo>
                    <a:pt x="510" y="212"/>
                  </a:lnTo>
                  <a:lnTo>
                    <a:pt x="505" y="232"/>
                  </a:lnTo>
                  <a:lnTo>
                    <a:pt x="499" y="249"/>
                  </a:lnTo>
                  <a:lnTo>
                    <a:pt x="494" y="266"/>
                  </a:lnTo>
                  <a:lnTo>
                    <a:pt x="488" y="284"/>
                  </a:lnTo>
                  <a:lnTo>
                    <a:pt x="483" y="302"/>
                  </a:lnTo>
                  <a:lnTo>
                    <a:pt x="476" y="319"/>
                  </a:lnTo>
                  <a:lnTo>
                    <a:pt x="470" y="335"/>
                  </a:lnTo>
                  <a:lnTo>
                    <a:pt x="469" y="352"/>
                  </a:lnTo>
                  <a:lnTo>
                    <a:pt x="464" y="368"/>
                  </a:lnTo>
                  <a:lnTo>
                    <a:pt x="456" y="385"/>
                  </a:lnTo>
                  <a:lnTo>
                    <a:pt x="450" y="402"/>
                  </a:lnTo>
                  <a:lnTo>
                    <a:pt x="441" y="429"/>
                  </a:lnTo>
                  <a:lnTo>
                    <a:pt x="433" y="456"/>
                  </a:lnTo>
                  <a:lnTo>
                    <a:pt x="425" y="484"/>
                  </a:lnTo>
                  <a:lnTo>
                    <a:pt x="419" y="511"/>
                  </a:lnTo>
                  <a:lnTo>
                    <a:pt x="410" y="539"/>
                  </a:lnTo>
                  <a:lnTo>
                    <a:pt x="400" y="564"/>
                  </a:lnTo>
                  <a:lnTo>
                    <a:pt x="387" y="587"/>
                  </a:lnTo>
                  <a:lnTo>
                    <a:pt x="370" y="609"/>
                  </a:lnTo>
                  <a:lnTo>
                    <a:pt x="370" y="628"/>
                  </a:lnTo>
                  <a:lnTo>
                    <a:pt x="366" y="647"/>
                  </a:lnTo>
                  <a:lnTo>
                    <a:pt x="361" y="665"/>
                  </a:lnTo>
                  <a:lnTo>
                    <a:pt x="354" y="682"/>
                  </a:lnTo>
                  <a:lnTo>
                    <a:pt x="345" y="700"/>
                  </a:lnTo>
                  <a:lnTo>
                    <a:pt x="336" y="715"/>
                  </a:lnTo>
                  <a:lnTo>
                    <a:pt x="325" y="731"/>
                  </a:lnTo>
                  <a:lnTo>
                    <a:pt x="316" y="745"/>
                  </a:lnTo>
                  <a:lnTo>
                    <a:pt x="301" y="743"/>
                  </a:lnTo>
                  <a:lnTo>
                    <a:pt x="287" y="742"/>
                  </a:lnTo>
                  <a:lnTo>
                    <a:pt x="273" y="741"/>
                  </a:lnTo>
                  <a:lnTo>
                    <a:pt x="259" y="738"/>
                  </a:lnTo>
                  <a:lnTo>
                    <a:pt x="246" y="736"/>
                  </a:lnTo>
                  <a:lnTo>
                    <a:pt x="233" y="733"/>
                  </a:lnTo>
                  <a:lnTo>
                    <a:pt x="219" y="731"/>
                  </a:lnTo>
                  <a:lnTo>
                    <a:pt x="208" y="728"/>
                  </a:lnTo>
                  <a:lnTo>
                    <a:pt x="195" y="726"/>
                  </a:lnTo>
                  <a:lnTo>
                    <a:pt x="182" y="723"/>
                  </a:lnTo>
                  <a:lnTo>
                    <a:pt x="169" y="720"/>
                  </a:lnTo>
                  <a:lnTo>
                    <a:pt x="156" y="718"/>
                  </a:lnTo>
                  <a:lnTo>
                    <a:pt x="142" y="717"/>
                  </a:lnTo>
                  <a:lnTo>
                    <a:pt x="130" y="715"/>
                  </a:lnTo>
                  <a:lnTo>
                    <a:pt x="116" y="715"/>
                  </a:lnTo>
                  <a:lnTo>
                    <a:pt x="101" y="715"/>
                  </a:lnTo>
                  <a:lnTo>
                    <a:pt x="92" y="705"/>
                  </a:lnTo>
                  <a:lnTo>
                    <a:pt x="81" y="683"/>
                  </a:lnTo>
                  <a:lnTo>
                    <a:pt x="68" y="654"/>
                  </a:lnTo>
                  <a:lnTo>
                    <a:pt x="54" y="621"/>
                  </a:lnTo>
                  <a:lnTo>
                    <a:pt x="40" y="587"/>
                  </a:lnTo>
                  <a:lnTo>
                    <a:pt x="26" y="557"/>
                  </a:lnTo>
                  <a:lnTo>
                    <a:pt x="13" y="532"/>
                  </a:lnTo>
                  <a:lnTo>
                    <a:pt x="3" y="518"/>
                  </a:lnTo>
                  <a:lnTo>
                    <a:pt x="0" y="498"/>
                  </a:lnTo>
                  <a:lnTo>
                    <a:pt x="3" y="477"/>
                  </a:lnTo>
                  <a:lnTo>
                    <a:pt x="11" y="458"/>
                  </a:lnTo>
                  <a:lnTo>
                    <a:pt x="21" y="438"/>
                  </a:lnTo>
                  <a:lnTo>
                    <a:pt x="32" y="418"/>
                  </a:lnTo>
                  <a:lnTo>
                    <a:pt x="44" y="398"/>
                  </a:lnTo>
                  <a:lnTo>
                    <a:pt x="52" y="377"/>
                  </a:lnTo>
                  <a:lnTo>
                    <a:pt x="57" y="354"/>
                  </a:lnTo>
                  <a:lnTo>
                    <a:pt x="72" y="313"/>
                  </a:lnTo>
                  <a:lnTo>
                    <a:pt x="90" y="262"/>
                  </a:lnTo>
                  <a:lnTo>
                    <a:pt x="109" y="205"/>
                  </a:lnTo>
                  <a:lnTo>
                    <a:pt x="127" y="146"/>
                  </a:lnTo>
                  <a:lnTo>
                    <a:pt x="144" y="92"/>
                  </a:lnTo>
                  <a:lnTo>
                    <a:pt x="159" y="46"/>
                  </a:lnTo>
                  <a:lnTo>
                    <a:pt x="172" y="14"/>
                  </a:lnTo>
                  <a:lnTo>
                    <a:pt x="181" y="0"/>
                  </a:lnTo>
                  <a:lnTo>
                    <a:pt x="197" y="1"/>
                  </a:lnTo>
                  <a:lnTo>
                    <a:pt x="213" y="6"/>
                  </a:lnTo>
                  <a:lnTo>
                    <a:pt x="227" y="14"/>
                  </a:lnTo>
                  <a:lnTo>
                    <a:pt x="241" y="24"/>
                  </a:lnTo>
                  <a:lnTo>
                    <a:pt x="254" y="34"/>
                  </a:lnTo>
                  <a:lnTo>
                    <a:pt x="268" y="45"/>
                  </a:lnTo>
                  <a:lnTo>
                    <a:pt x="281" y="55"/>
                  </a:lnTo>
                  <a:lnTo>
                    <a:pt x="29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1" name="Freeform 33"/>
            <p:cNvSpPr>
              <a:spLocks noChangeArrowheads="1"/>
            </p:cNvSpPr>
            <p:nvPr/>
          </p:nvSpPr>
          <p:spPr bwMode="auto">
            <a:xfrm>
              <a:off x="579" y="493"/>
              <a:ext cx="89" cy="45"/>
            </a:xfrm>
            <a:custGeom>
              <a:avLst/>
              <a:gdLst>
                <a:gd name="T0" fmla="*/ 267 w 267"/>
                <a:gd name="T1" fmla="*/ 117 h 136"/>
                <a:gd name="T2" fmla="*/ 259 w 267"/>
                <a:gd name="T3" fmla="*/ 136 h 136"/>
                <a:gd name="T4" fmla="*/ 244 w 267"/>
                <a:gd name="T5" fmla="*/ 132 h 136"/>
                <a:gd name="T6" fmla="*/ 230 w 267"/>
                <a:gd name="T7" fmla="*/ 128 h 136"/>
                <a:gd name="T8" fmla="*/ 215 w 267"/>
                <a:gd name="T9" fmla="*/ 124 h 136"/>
                <a:gd name="T10" fmla="*/ 200 w 267"/>
                <a:gd name="T11" fmla="*/ 119 h 136"/>
                <a:gd name="T12" fmla="*/ 185 w 267"/>
                <a:gd name="T13" fmla="*/ 115 h 136"/>
                <a:gd name="T14" fmla="*/ 171 w 267"/>
                <a:gd name="T15" fmla="*/ 110 h 136"/>
                <a:gd name="T16" fmla="*/ 156 w 267"/>
                <a:gd name="T17" fmla="*/ 105 h 136"/>
                <a:gd name="T18" fmla="*/ 142 w 267"/>
                <a:gd name="T19" fmla="*/ 100 h 136"/>
                <a:gd name="T20" fmla="*/ 126 w 267"/>
                <a:gd name="T21" fmla="*/ 94 h 136"/>
                <a:gd name="T22" fmla="*/ 112 w 267"/>
                <a:gd name="T23" fmla="*/ 89 h 136"/>
                <a:gd name="T24" fmla="*/ 97 w 267"/>
                <a:gd name="T25" fmla="*/ 83 h 136"/>
                <a:gd name="T26" fmla="*/ 83 w 267"/>
                <a:gd name="T27" fmla="*/ 78 h 136"/>
                <a:gd name="T28" fmla="*/ 67 w 267"/>
                <a:gd name="T29" fmla="*/ 72 h 136"/>
                <a:gd name="T30" fmla="*/ 52 w 267"/>
                <a:gd name="T31" fmla="*/ 67 h 136"/>
                <a:gd name="T32" fmla="*/ 38 w 267"/>
                <a:gd name="T33" fmla="*/ 62 h 136"/>
                <a:gd name="T34" fmla="*/ 23 w 267"/>
                <a:gd name="T35" fmla="*/ 57 h 136"/>
                <a:gd name="T36" fmla="*/ 16 w 267"/>
                <a:gd name="T37" fmla="*/ 41 h 136"/>
                <a:gd name="T38" fmla="*/ 6 w 267"/>
                <a:gd name="T39" fmla="*/ 30 h 136"/>
                <a:gd name="T40" fmla="*/ 0 w 267"/>
                <a:gd name="T41" fmla="*/ 17 h 136"/>
                <a:gd name="T42" fmla="*/ 5 w 267"/>
                <a:gd name="T43" fmla="*/ 0 h 136"/>
                <a:gd name="T44" fmla="*/ 23 w 267"/>
                <a:gd name="T45" fmla="*/ 7 h 136"/>
                <a:gd name="T46" fmla="*/ 39 w 267"/>
                <a:gd name="T47" fmla="*/ 13 h 136"/>
                <a:gd name="T48" fmla="*/ 57 w 267"/>
                <a:gd name="T49" fmla="*/ 19 h 136"/>
                <a:gd name="T50" fmla="*/ 74 w 267"/>
                <a:gd name="T51" fmla="*/ 26 h 136"/>
                <a:gd name="T52" fmla="*/ 90 w 267"/>
                <a:gd name="T53" fmla="*/ 34 h 136"/>
                <a:gd name="T54" fmla="*/ 106 w 267"/>
                <a:gd name="T55" fmla="*/ 41 h 136"/>
                <a:gd name="T56" fmla="*/ 122 w 267"/>
                <a:gd name="T57" fmla="*/ 48 h 136"/>
                <a:gd name="T58" fmla="*/ 138 w 267"/>
                <a:gd name="T59" fmla="*/ 55 h 136"/>
                <a:gd name="T60" fmla="*/ 154 w 267"/>
                <a:gd name="T61" fmla="*/ 63 h 136"/>
                <a:gd name="T62" fmla="*/ 170 w 267"/>
                <a:gd name="T63" fmla="*/ 71 h 136"/>
                <a:gd name="T64" fmla="*/ 186 w 267"/>
                <a:gd name="T65" fmla="*/ 78 h 136"/>
                <a:gd name="T66" fmla="*/ 202 w 267"/>
                <a:gd name="T67" fmla="*/ 86 h 136"/>
                <a:gd name="T68" fmla="*/ 218 w 267"/>
                <a:gd name="T69" fmla="*/ 94 h 136"/>
                <a:gd name="T70" fmla="*/ 234 w 267"/>
                <a:gd name="T71" fmla="*/ 101 h 136"/>
                <a:gd name="T72" fmla="*/ 250 w 267"/>
                <a:gd name="T73" fmla="*/ 109 h 136"/>
                <a:gd name="T74" fmla="*/ 267 w 267"/>
                <a:gd name="T75" fmla="*/ 117 h 1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67"/>
                <a:gd name="T115" fmla="*/ 0 h 136"/>
                <a:gd name="T116" fmla="*/ 267 w 267"/>
                <a:gd name="T117" fmla="*/ 136 h 1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67" h="136">
                  <a:moveTo>
                    <a:pt x="267" y="117"/>
                  </a:moveTo>
                  <a:lnTo>
                    <a:pt x="259" y="136"/>
                  </a:lnTo>
                  <a:lnTo>
                    <a:pt x="244" y="132"/>
                  </a:lnTo>
                  <a:lnTo>
                    <a:pt x="230" y="128"/>
                  </a:lnTo>
                  <a:lnTo>
                    <a:pt x="215" y="124"/>
                  </a:lnTo>
                  <a:lnTo>
                    <a:pt x="200" y="119"/>
                  </a:lnTo>
                  <a:lnTo>
                    <a:pt x="185" y="115"/>
                  </a:lnTo>
                  <a:lnTo>
                    <a:pt x="171" y="110"/>
                  </a:lnTo>
                  <a:lnTo>
                    <a:pt x="156" y="105"/>
                  </a:lnTo>
                  <a:lnTo>
                    <a:pt x="142" y="100"/>
                  </a:lnTo>
                  <a:lnTo>
                    <a:pt x="126" y="94"/>
                  </a:lnTo>
                  <a:lnTo>
                    <a:pt x="112" y="89"/>
                  </a:lnTo>
                  <a:lnTo>
                    <a:pt x="97" y="83"/>
                  </a:lnTo>
                  <a:lnTo>
                    <a:pt x="83" y="78"/>
                  </a:lnTo>
                  <a:lnTo>
                    <a:pt x="67" y="72"/>
                  </a:lnTo>
                  <a:lnTo>
                    <a:pt x="52" y="67"/>
                  </a:lnTo>
                  <a:lnTo>
                    <a:pt x="38" y="62"/>
                  </a:lnTo>
                  <a:lnTo>
                    <a:pt x="23" y="57"/>
                  </a:lnTo>
                  <a:lnTo>
                    <a:pt x="16" y="41"/>
                  </a:lnTo>
                  <a:lnTo>
                    <a:pt x="6" y="30"/>
                  </a:lnTo>
                  <a:lnTo>
                    <a:pt x="0" y="17"/>
                  </a:lnTo>
                  <a:lnTo>
                    <a:pt x="5" y="0"/>
                  </a:lnTo>
                  <a:lnTo>
                    <a:pt x="23" y="7"/>
                  </a:lnTo>
                  <a:lnTo>
                    <a:pt x="39" y="13"/>
                  </a:lnTo>
                  <a:lnTo>
                    <a:pt x="57" y="19"/>
                  </a:lnTo>
                  <a:lnTo>
                    <a:pt x="74" y="26"/>
                  </a:lnTo>
                  <a:lnTo>
                    <a:pt x="90" y="34"/>
                  </a:lnTo>
                  <a:lnTo>
                    <a:pt x="106" y="41"/>
                  </a:lnTo>
                  <a:lnTo>
                    <a:pt x="122" y="48"/>
                  </a:lnTo>
                  <a:lnTo>
                    <a:pt x="138" y="55"/>
                  </a:lnTo>
                  <a:lnTo>
                    <a:pt x="154" y="63"/>
                  </a:lnTo>
                  <a:lnTo>
                    <a:pt x="170" y="71"/>
                  </a:lnTo>
                  <a:lnTo>
                    <a:pt x="186" y="78"/>
                  </a:lnTo>
                  <a:lnTo>
                    <a:pt x="202" y="86"/>
                  </a:lnTo>
                  <a:lnTo>
                    <a:pt x="218" y="94"/>
                  </a:lnTo>
                  <a:lnTo>
                    <a:pt x="234" y="101"/>
                  </a:lnTo>
                  <a:lnTo>
                    <a:pt x="250" y="109"/>
                  </a:lnTo>
                  <a:lnTo>
                    <a:pt x="267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2" name="Freeform 34"/>
            <p:cNvSpPr>
              <a:spLocks noChangeArrowheads="1"/>
            </p:cNvSpPr>
            <p:nvPr/>
          </p:nvSpPr>
          <p:spPr bwMode="auto">
            <a:xfrm>
              <a:off x="438" y="390"/>
              <a:ext cx="172" cy="151"/>
            </a:xfrm>
            <a:custGeom>
              <a:avLst/>
              <a:gdLst>
                <a:gd name="T0" fmla="*/ 310 w 517"/>
                <a:gd name="T1" fmla="*/ 421 h 453"/>
                <a:gd name="T2" fmla="*/ 278 w 517"/>
                <a:gd name="T3" fmla="*/ 396 h 453"/>
                <a:gd name="T4" fmla="*/ 252 w 517"/>
                <a:gd name="T5" fmla="*/ 368 h 453"/>
                <a:gd name="T6" fmla="*/ 242 w 517"/>
                <a:gd name="T7" fmla="*/ 337 h 453"/>
                <a:gd name="T8" fmla="*/ 283 w 517"/>
                <a:gd name="T9" fmla="*/ 335 h 453"/>
                <a:gd name="T10" fmla="*/ 347 w 517"/>
                <a:gd name="T11" fmla="*/ 375 h 453"/>
                <a:gd name="T12" fmla="*/ 391 w 517"/>
                <a:gd name="T13" fmla="*/ 416 h 453"/>
                <a:gd name="T14" fmla="*/ 419 w 517"/>
                <a:gd name="T15" fmla="*/ 385 h 453"/>
                <a:gd name="T16" fmla="*/ 408 w 517"/>
                <a:gd name="T17" fmla="*/ 355 h 453"/>
                <a:gd name="T18" fmla="*/ 392 w 517"/>
                <a:gd name="T19" fmla="*/ 339 h 453"/>
                <a:gd name="T20" fmla="*/ 371 w 517"/>
                <a:gd name="T21" fmla="*/ 326 h 453"/>
                <a:gd name="T22" fmla="*/ 315 w 517"/>
                <a:gd name="T23" fmla="*/ 277 h 453"/>
                <a:gd name="T24" fmla="*/ 255 w 517"/>
                <a:gd name="T25" fmla="*/ 227 h 453"/>
                <a:gd name="T26" fmla="*/ 245 w 517"/>
                <a:gd name="T27" fmla="*/ 174 h 453"/>
                <a:gd name="T28" fmla="*/ 259 w 517"/>
                <a:gd name="T29" fmla="*/ 158 h 453"/>
                <a:gd name="T30" fmla="*/ 279 w 517"/>
                <a:gd name="T31" fmla="*/ 153 h 453"/>
                <a:gd name="T32" fmla="*/ 329 w 517"/>
                <a:gd name="T33" fmla="*/ 180 h 453"/>
                <a:gd name="T34" fmla="*/ 397 w 517"/>
                <a:gd name="T35" fmla="*/ 221 h 453"/>
                <a:gd name="T36" fmla="*/ 470 w 517"/>
                <a:gd name="T37" fmla="*/ 257 h 453"/>
                <a:gd name="T38" fmla="*/ 493 w 517"/>
                <a:gd name="T39" fmla="*/ 243 h 453"/>
                <a:gd name="T40" fmla="*/ 512 w 517"/>
                <a:gd name="T41" fmla="*/ 226 h 453"/>
                <a:gd name="T42" fmla="*/ 510 w 517"/>
                <a:gd name="T43" fmla="*/ 206 h 453"/>
                <a:gd name="T44" fmla="*/ 487 w 517"/>
                <a:gd name="T45" fmla="*/ 188 h 453"/>
                <a:gd name="T46" fmla="*/ 460 w 517"/>
                <a:gd name="T47" fmla="*/ 176 h 453"/>
                <a:gd name="T48" fmla="*/ 423 w 517"/>
                <a:gd name="T49" fmla="*/ 154 h 453"/>
                <a:gd name="T50" fmla="*/ 379 w 517"/>
                <a:gd name="T51" fmla="*/ 128 h 453"/>
                <a:gd name="T52" fmla="*/ 334 w 517"/>
                <a:gd name="T53" fmla="*/ 107 h 453"/>
                <a:gd name="T54" fmla="*/ 288 w 517"/>
                <a:gd name="T55" fmla="*/ 92 h 453"/>
                <a:gd name="T56" fmla="*/ 238 w 517"/>
                <a:gd name="T57" fmla="*/ 83 h 453"/>
                <a:gd name="T58" fmla="*/ 196 w 517"/>
                <a:gd name="T59" fmla="*/ 64 h 453"/>
                <a:gd name="T60" fmla="*/ 220 w 517"/>
                <a:gd name="T61" fmla="*/ 44 h 453"/>
                <a:gd name="T62" fmla="*/ 257 w 517"/>
                <a:gd name="T63" fmla="*/ 30 h 453"/>
                <a:gd name="T64" fmla="*/ 259 w 517"/>
                <a:gd name="T65" fmla="*/ 6 h 453"/>
                <a:gd name="T66" fmla="*/ 243 w 517"/>
                <a:gd name="T67" fmla="*/ 0 h 453"/>
                <a:gd name="T68" fmla="*/ 223 w 517"/>
                <a:gd name="T69" fmla="*/ 0 h 453"/>
                <a:gd name="T70" fmla="*/ 144 w 517"/>
                <a:gd name="T71" fmla="*/ 25 h 453"/>
                <a:gd name="T72" fmla="*/ 80 w 517"/>
                <a:gd name="T73" fmla="*/ 65 h 453"/>
                <a:gd name="T74" fmla="*/ 46 w 517"/>
                <a:gd name="T75" fmla="*/ 133 h 453"/>
                <a:gd name="T76" fmla="*/ 17 w 517"/>
                <a:gd name="T77" fmla="*/ 203 h 453"/>
                <a:gd name="T78" fmla="*/ 3 w 517"/>
                <a:gd name="T79" fmla="*/ 275 h 453"/>
                <a:gd name="T80" fmla="*/ 12 w 517"/>
                <a:gd name="T81" fmla="*/ 334 h 453"/>
                <a:gd name="T82" fmla="*/ 44 w 517"/>
                <a:gd name="T83" fmla="*/ 369 h 453"/>
                <a:gd name="T84" fmla="*/ 91 w 517"/>
                <a:gd name="T85" fmla="*/ 391 h 453"/>
                <a:gd name="T86" fmla="*/ 142 w 517"/>
                <a:gd name="T87" fmla="*/ 405 h 453"/>
                <a:gd name="T88" fmla="*/ 193 w 517"/>
                <a:gd name="T89" fmla="*/ 423 h 453"/>
                <a:gd name="T90" fmla="*/ 237 w 517"/>
                <a:gd name="T91" fmla="*/ 448 h 453"/>
                <a:gd name="T92" fmla="*/ 278 w 517"/>
                <a:gd name="T93" fmla="*/ 453 h 453"/>
                <a:gd name="T94" fmla="*/ 315 w 517"/>
                <a:gd name="T95" fmla="*/ 442 h 45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7"/>
                <a:gd name="T145" fmla="*/ 0 h 453"/>
                <a:gd name="T146" fmla="*/ 517 w 517"/>
                <a:gd name="T147" fmla="*/ 453 h 45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7" h="453">
                  <a:moveTo>
                    <a:pt x="328" y="437"/>
                  </a:moveTo>
                  <a:lnTo>
                    <a:pt x="319" y="428"/>
                  </a:lnTo>
                  <a:lnTo>
                    <a:pt x="310" y="421"/>
                  </a:lnTo>
                  <a:lnTo>
                    <a:pt x="298" y="413"/>
                  </a:lnTo>
                  <a:lnTo>
                    <a:pt x="288" y="404"/>
                  </a:lnTo>
                  <a:lnTo>
                    <a:pt x="278" y="396"/>
                  </a:lnTo>
                  <a:lnTo>
                    <a:pt x="268" y="387"/>
                  </a:lnTo>
                  <a:lnTo>
                    <a:pt x="259" y="378"/>
                  </a:lnTo>
                  <a:lnTo>
                    <a:pt x="252" y="368"/>
                  </a:lnTo>
                  <a:lnTo>
                    <a:pt x="250" y="359"/>
                  </a:lnTo>
                  <a:lnTo>
                    <a:pt x="245" y="349"/>
                  </a:lnTo>
                  <a:lnTo>
                    <a:pt x="242" y="337"/>
                  </a:lnTo>
                  <a:lnTo>
                    <a:pt x="247" y="326"/>
                  </a:lnTo>
                  <a:lnTo>
                    <a:pt x="264" y="327"/>
                  </a:lnTo>
                  <a:lnTo>
                    <a:pt x="283" y="335"/>
                  </a:lnTo>
                  <a:lnTo>
                    <a:pt x="304" y="345"/>
                  </a:lnTo>
                  <a:lnTo>
                    <a:pt x="325" y="359"/>
                  </a:lnTo>
                  <a:lnTo>
                    <a:pt x="347" y="375"/>
                  </a:lnTo>
                  <a:lnTo>
                    <a:pt x="365" y="390"/>
                  </a:lnTo>
                  <a:lnTo>
                    <a:pt x="380" y="404"/>
                  </a:lnTo>
                  <a:lnTo>
                    <a:pt x="391" y="416"/>
                  </a:lnTo>
                  <a:lnTo>
                    <a:pt x="403" y="410"/>
                  </a:lnTo>
                  <a:lnTo>
                    <a:pt x="415" y="399"/>
                  </a:lnTo>
                  <a:lnTo>
                    <a:pt x="419" y="385"/>
                  </a:lnTo>
                  <a:lnTo>
                    <a:pt x="415" y="368"/>
                  </a:lnTo>
                  <a:lnTo>
                    <a:pt x="412" y="362"/>
                  </a:lnTo>
                  <a:lnTo>
                    <a:pt x="408" y="355"/>
                  </a:lnTo>
                  <a:lnTo>
                    <a:pt x="403" y="349"/>
                  </a:lnTo>
                  <a:lnTo>
                    <a:pt x="398" y="344"/>
                  </a:lnTo>
                  <a:lnTo>
                    <a:pt x="392" y="339"/>
                  </a:lnTo>
                  <a:lnTo>
                    <a:pt x="385" y="334"/>
                  </a:lnTo>
                  <a:lnTo>
                    <a:pt x="379" y="330"/>
                  </a:lnTo>
                  <a:lnTo>
                    <a:pt x="371" y="326"/>
                  </a:lnTo>
                  <a:lnTo>
                    <a:pt x="357" y="308"/>
                  </a:lnTo>
                  <a:lnTo>
                    <a:pt x="338" y="293"/>
                  </a:lnTo>
                  <a:lnTo>
                    <a:pt x="315" y="277"/>
                  </a:lnTo>
                  <a:lnTo>
                    <a:pt x="292" y="262"/>
                  </a:lnTo>
                  <a:lnTo>
                    <a:pt x="272" y="247"/>
                  </a:lnTo>
                  <a:lnTo>
                    <a:pt x="255" y="227"/>
                  </a:lnTo>
                  <a:lnTo>
                    <a:pt x="243" y="206"/>
                  </a:lnTo>
                  <a:lnTo>
                    <a:pt x="242" y="179"/>
                  </a:lnTo>
                  <a:lnTo>
                    <a:pt x="245" y="174"/>
                  </a:lnTo>
                  <a:lnTo>
                    <a:pt x="248" y="167"/>
                  </a:lnTo>
                  <a:lnTo>
                    <a:pt x="252" y="163"/>
                  </a:lnTo>
                  <a:lnTo>
                    <a:pt x="259" y="158"/>
                  </a:lnTo>
                  <a:lnTo>
                    <a:pt x="265" y="156"/>
                  </a:lnTo>
                  <a:lnTo>
                    <a:pt x="272" y="153"/>
                  </a:lnTo>
                  <a:lnTo>
                    <a:pt x="279" y="153"/>
                  </a:lnTo>
                  <a:lnTo>
                    <a:pt x="287" y="153"/>
                  </a:lnTo>
                  <a:lnTo>
                    <a:pt x="309" y="166"/>
                  </a:lnTo>
                  <a:lnTo>
                    <a:pt x="329" y="180"/>
                  </a:lnTo>
                  <a:lnTo>
                    <a:pt x="351" y="194"/>
                  </a:lnTo>
                  <a:lnTo>
                    <a:pt x="374" y="208"/>
                  </a:lnTo>
                  <a:lnTo>
                    <a:pt x="397" y="221"/>
                  </a:lnTo>
                  <a:lnTo>
                    <a:pt x="420" y="234"/>
                  </a:lnTo>
                  <a:lnTo>
                    <a:pt x="444" y="247"/>
                  </a:lnTo>
                  <a:lnTo>
                    <a:pt x="470" y="257"/>
                  </a:lnTo>
                  <a:lnTo>
                    <a:pt x="478" y="253"/>
                  </a:lnTo>
                  <a:lnTo>
                    <a:pt x="485" y="248"/>
                  </a:lnTo>
                  <a:lnTo>
                    <a:pt x="493" y="243"/>
                  </a:lnTo>
                  <a:lnTo>
                    <a:pt x="501" y="238"/>
                  </a:lnTo>
                  <a:lnTo>
                    <a:pt x="507" y="232"/>
                  </a:lnTo>
                  <a:lnTo>
                    <a:pt x="512" y="226"/>
                  </a:lnTo>
                  <a:lnTo>
                    <a:pt x="516" y="220"/>
                  </a:lnTo>
                  <a:lnTo>
                    <a:pt x="517" y="213"/>
                  </a:lnTo>
                  <a:lnTo>
                    <a:pt x="510" y="206"/>
                  </a:lnTo>
                  <a:lnTo>
                    <a:pt x="502" y="198"/>
                  </a:lnTo>
                  <a:lnTo>
                    <a:pt x="494" y="193"/>
                  </a:lnTo>
                  <a:lnTo>
                    <a:pt x="487" y="188"/>
                  </a:lnTo>
                  <a:lnTo>
                    <a:pt x="478" y="184"/>
                  </a:lnTo>
                  <a:lnTo>
                    <a:pt x="469" y="180"/>
                  </a:lnTo>
                  <a:lnTo>
                    <a:pt x="460" y="176"/>
                  </a:lnTo>
                  <a:lnTo>
                    <a:pt x="449" y="174"/>
                  </a:lnTo>
                  <a:lnTo>
                    <a:pt x="435" y="163"/>
                  </a:lnTo>
                  <a:lnTo>
                    <a:pt x="423" y="154"/>
                  </a:lnTo>
                  <a:lnTo>
                    <a:pt x="408" y="144"/>
                  </a:lnTo>
                  <a:lnTo>
                    <a:pt x="394" y="136"/>
                  </a:lnTo>
                  <a:lnTo>
                    <a:pt x="379" y="128"/>
                  </a:lnTo>
                  <a:lnTo>
                    <a:pt x="365" y="120"/>
                  </a:lnTo>
                  <a:lnTo>
                    <a:pt x="350" y="113"/>
                  </a:lnTo>
                  <a:lnTo>
                    <a:pt x="334" y="107"/>
                  </a:lnTo>
                  <a:lnTo>
                    <a:pt x="319" y="101"/>
                  </a:lnTo>
                  <a:lnTo>
                    <a:pt x="304" y="96"/>
                  </a:lnTo>
                  <a:lnTo>
                    <a:pt x="288" y="92"/>
                  </a:lnTo>
                  <a:lnTo>
                    <a:pt x="272" y="88"/>
                  </a:lnTo>
                  <a:lnTo>
                    <a:pt x="255" y="85"/>
                  </a:lnTo>
                  <a:lnTo>
                    <a:pt x="238" y="83"/>
                  </a:lnTo>
                  <a:lnTo>
                    <a:pt x="222" y="81"/>
                  </a:lnTo>
                  <a:lnTo>
                    <a:pt x="204" y="81"/>
                  </a:lnTo>
                  <a:lnTo>
                    <a:pt x="196" y="64"/>
                  </a:lnTo>
                  <a:lnTo>
                    <a:pt x="199" y="53"/>
                  </a:lnTo>
                  <a:lnTo>
                    <a:pt x="208" y="48"/>
                  </a:lnTo>
                  <a:lnTo>
                    <a:pt x="220" y="44"/>
                  </a:lnTo>
                  <a:lnTo>
                    <a:pt x="234" y="42"/>
                  </a:lnTo>
                  <a:lnTo>
                    <a:pt x="247" y="38"/>
                  </a:lnTo>
                  <a:lnTo>
                    <a:pt x="257" y="30"/>
                  </a:lnTo>
                  <a:lnTo>
                    <a:pt x="263" y="16"/>
                  </a:lnTo>
                  <a:lnTo>
                    <a:pt x="261" y="10"/>
                  </a:lnTo>
                  <a:lnTo>
                    <a:pt x="259" y="6"/>
                  </a:lnTo>
                  <a:lnTo>
                    <a:pt x="255" y="2"/>
                  </a:lnTo>
                  <a:lnTo>
                    <a:pt x="248" y="1"/>
                  </a:lnTo>
                  <a:lnTo>
                    <a:pt x="243" y="0"/>
                  </a:lnTo>
                  <a:lnTo>
                    <a:pt x="236" y="0"/>
                  </a:lnTo>
                  <a:lnTo>
                    <a:pt x="229" y="0"/>
                  </a:lnTo>
                  <a:lnTo>
                    <a:pt x="223" y="0"/>
                  </a:lnTo>
                  <a:lnTo>
                    <a:pt x="197" y="9"/>
                  </a:lnTo>
                  <a:lnTo>
                    <a:pt x="170" y="16"/>
                  </a:lnTo>
                  <a:lnTo>
                    <a:pt x="144" y="25"/>
                  </a:lnTo>
                  <a:lnTo>
                    <a:pt x="119" y="35"/>
                  </a:lnTo>
                  <a:lnTo>
                    <a:pt x="97" y="48"/>
                  </a:lnTo>
                  <a:lnTo>
                    <a:pt x="80" y="65"/>
                  </a:lnTo>
                  <a:lnTo>
                    <a:pt x="67" y="85"/>
                  </a:lnTo>
                  <a:lnTo>
                    <a:pt x="60" y="112"/>
                  </a:lnTo>
                  <a:lnTo>
                    <a:pt x="46" y="133"/>
                  </a:lnTo>
                  <a:lnTo>
                    <a:pt x="35" y="154"/>
                  </a:lnTo>
                  <a:lnTo>
                    <a:pt x="26" y="179"/>
                  </a:lnTo>
                  <a:lnTo>
                    <a:pt x="17" y="203"/>
                  </a:lnTo>
                  <a:lnTo>
                    <a:pt x="10" y="229"/>
                  </a:lnTo>
                  <a:lnTo>
                    <a:pt x="7" y="252"/>
                  </a:lnTo>
                  <a:lnTo>
                    <a:pt x="3" y="275"/>
                  </a:lnTo>
                  <a:lnTo>
                    <a:pt x="0" y="296"/>
                  </a:lnTo>
                  <a:lnTo>
                    <a:pt x="4" y="316"/>
                  </a:lnTo>
                  <a:lnTo>
                    <a:pt x="12" y="334"/>
                  </a:lnTo>
                  <a:lnTo>
                    <a:pt x="21" y="348"/>
                  </a:lnTo>
                  <a:lnTo>
                    <a:pt x="31" y="359"/>
                  </a:lnTo>
                  <a:lnTo>
                    <a:pt x="44" y="369"/>
                  </a:lnTo>
                  <a:lnTo>
                    <a:pt x="59" y="377"/>
                  </a:lnTo>
                  <a:lnTo>
                    <a:pt x="74" y="385"/>
                  </a:lnTo>
                  <a:lnTo>
                    <a:pt x="91" y="391"/>
                  </a:lnTo>
                  <a:lnTo>
                    <a:pt x="108" y="396"/>
                  </a:lnTo>
                  <a:lnTo>
                    <a:pt x="126" y="401"/>
                  </a:lnTo>
                  <a:lnTo>
                    <a:pt x="142" y="405"/>
                  </a:lnTo>
                  <a:lnTo>
                    <a:pt x="160" y="410"/>
                  </a:lnTo>
                  <a:lnTo>
                    <a:pt x="177" y="417"/>
                  </a:lnTo>
                  <a:lnTo>
                    <a:pt x="193" y="423"/>
                  </a:lnTo>
                  <a:lnTo>
                    <a:pt x="209" y="431"/>
                  </a:lnTo>
                  <a:lnTo>
                    <a:pt x="223" y="440"/>
                  </a:lnTo>
                  <a:lnTo>
                    <a:pt x="237" y="448"/>
                  </a:lnTo>
                  <a:lnTo>
                    <a:pt x="251" y="451"/>
                  </a:lnTo>
                  <a:lnTo>
                    <a:pt x="264" y="453"/>
                  </a:lnTo>
                  <a:lnTo>
                    <a:pt x="278" y="453"/>
                  </a:lnTo>
                  <a:lnTo>
                    <a:pt x="291" y="450"/>
                  </a:lnTo>
                  <a:lnTo>
                    <a:pt x="302" y="446"/>
                  </a:lnTo>
                  <a:lnTo>
                    <a:pt x="315" y="442"/>
                  </a:lnTo>
                  <a:lnTo>
                    <a:pt x="328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3" name="Freeform 35"/>
            <p:cNvSpPr>
              <a:spLocks noChangeArrowheads="1"/>
            </p:cNvSpPr>
            <p:nvPr/>
          </p:nvSpPr>
          <p:spPr bwMode="auto">
            <a:xfrm>
              <a:off x="583" y="527"/>
              <a:ext cx="77" cy="36"/>
            </a:xfrm>
            <a:custGeom>
              <a:avLst/>
              <a:gdLst>
                <a:gd name="T0" fmla="*/ 229 w 231"/>
                <a:gd name="T1" fmla="*/ 79 h 106"/>
                <a:gd name="T2" fmla="*/ 231 w 231"/>
                <a:gd name="T3" fmla="*/ 90 h 106"/>
                <a:gd name="T4" fmla="*/ 228 w 231"/>
                <a:gd name="T5" fmla="*/ 97 h 106"/>
                <a:gd name="T6" fmla="*/ 224 w 231"/>
                <a:gd name="T7" fmla="*/ 102 h 106"/>
                <a:gd name="T8" fmla="*/ 215 w 231"/>
                <a:gd name="T9" fmla="*/ 106 h 106"/>
                <a:gd name="T10" fmla="*/ 5 w 231"/>
                <a:gd name="T11" fmla="*/ 29 h 106"/>
                <a:gd name="T12" fmla="*/ 0 w 231"/>
                <a:gd name="T13" fmla="*/ 18 h 106"/>
                <a:gd name="T14" fmla="*/ 2 w 231"/>
                <a:gd name="T15" fmla="*/ 9 h 106"/>
                <a:gd name="T16" fmla="*/ 8 w 231"/>
                <a:gd name="T17" fmla="*/ 4 h 106"/>
                <a:gd name="T18" fmla="*/ 20 w 231"/>
                <a:gd name="T19" fmla="*/ 0 h 106"/>
                <a:gd name="T20" fmla="*/ 34 w 231"/>
                <a:gd name="T21" fmla="*/ 4 h 106"/>
                <a:gd name="T22" fmla="*/ 46 w 231"/>
                <a:gd name="T23" fmla="*/ 8 h 106"/>
                <a:gd name="T24" fmla="*/ 60 w 231"/>
                <a:gd name="T25" fmla="*/ 11 h 106"/>
                <a:gd name="T26" fmla="*/ 75 w 231"/>
                <a:gd name="T27" fmla="*/ 15 h 106"/>
                <a:gd name="T28" fmla="*/ 89 w 231"/>
                <a:gd name="T29" fmla="*/ 19 h 106"/>
                <a:gd name="T30" fmla="*/ 101 w 231"/>
                <a:gd name="T31" fmla="*/ 23 h 106"/>
                <a:gd name="T32" fmla="*/ 115 w 231"/>
                <a:gd name="T33" fmla="*/ 27 h 106"/>
                <a:gd name="T34" fmla="*/ 130 w 231"/>
                <a:gd name="T35" fmla="*/ 31 h 106"/>
                <a:gd name="T36" fmla="*/ 142 w 231"/>
                <a:gd name="T37" fmla="*/ 36 h 106"/>
                <a:gd name="T38" fmla="*/ 156 w 231"/>
                <a:gd name="T39" fmla="*/ 40 h 106"/>
                <a:gd name="T40" fmla="*/ 169 w 231"/>
                <a:gd name="T41" fmla="*/ 46 h 106"/>
                <a:gd name="T42" fmla="*/ 182 w 231"/>
                <a:gd name="T43" fmla="*/ 51 h 106"/>
                <a:gd name="T44" fmla="*/ 195 w 231"/>
                <a:gd name="T45" fmla="*/ 58 h 106"/>
                <a:gd name="T46" fmla="*/ 206 w 231"/>
                <a:gd name="T47" fmla="*/ 64 h 106"/>
                <a:gd name="T48" fmla="*/ 218 w 231"/>
                <a:gd name="T49" fmla="*/ 72 h 106"/>
                <a:gd name="T50" fmla="*/ 229 w 231"/>
                <a:gd name="T51" fmla="*/ 79 h 10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1"/>
                <a:gd name="T79" fmla="*/ 0 h 106"/>
                <a:gd name="T80" fmla="*/ 231 w 231"/>
                <a:gd name="T81" fmla="*/ 106 h 10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1" h="106">
                  <a:moveTo>
                    <a:pt x="229" y="79"/>
                  </a:moveTo>
                  <a:lnTo>
                    <a:pt x="231" y="90"/>
                  </a:lnTo>
                  <a:lnTo>
                    <a:pt x="228" y="97"/>
                  </a:lnTo>
                  <a:lnTo>
                    <a:pt x="224" y="102"/>
                  </a:lnTo>
                  <a:lnTo>
                    <a:pt x="215" y="106"/>
                  </a:lnTo>
                  <a:lnTo>
                    <a:pt x="5" y="29"/>
                  </a:lnTo>
                  <a:lnTo>
                    <a:pt x="0" y="18"/>
                  </a:lnTo>
                  <a:lnTo>
                    <a:pt x="2" y="9"/>
                  </a:lnTo>
                  <a:lnTo>
                    <a:pt x="8" y="4"/>
                  </a:lnTo>
                  <a:lnTo>
                    <a:pt x="20" y="0"/>
                  </a:lnTo>
                  <a:lnTo>
                    <a:pt x="34" y="4"/>
                  </a:lnTo>
                  <a:lnTo>
                    <a:pt x="46" y="8"/>
                  </a:lnTo>
                  <a:lnTo>
                    <a:pt x="60" y="11"/>
                  </a:lnTo>
                  <a:lnTo>
                    <a:pt x="75" y="15"/>
                  </a:lnTo>
                  <a:lnTo>
                    <a:pt x="89" y="19"/>
                  </a:lnTo>
                  <a:lnTo>
                    <a:pt x="101" y="23"/>
                  </a:lnTo>
                  <a:lnTo>
                    <a:pt x="115" y="27"/>
                  </a:lnTo>
                  <a:lnTo>
                    <a:pt x="130" y="31"/>
                  </a:lnTo>
                  <a:lnTo>
                    <a:pt x="142" y="36"/>
                  </a:lnTo>
                  <a:lnTo>
                    <a:pt x="156" y="40"/>
                  </a:lnTo>
                  <a:lnTo>
                    <a:pt x="169" y="46"/>
                  </a:lnTo>
                  <a:lnTo>
                    <a:pt x="182" y="51"/>
                  </a:lnTo>
                  <a:lnTo>
                    <a:pt x="195" y="58"/>
                  </a:lnTo>
                  <a:lnTo>
                    <a:pt x="206" y="64"/>
                  </a:lnTo>
                  <a:lnTo>
                    <a:pt x="218" y="72"/>
                  </a:lnTo>
                  <a:lnTo>
                    <a:pt x="229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4" name="Freeform 36"/>
            <p:cNvSpPr>
              <a:spLocks noChangeArrowheads="1"/>
            </p:cNvSpPr>
            <p:nvPr/>
          </p:nvSpPr>
          <p:spPr bwMode="auto">
            <a:xfrm>
              <a:off x="553" y="546"/>
              <a:ext cx="105" cy="46"/>
            </a:xfrm>
            <a:custGeom>
              <a:avLst/>
              <a:gdLst>
                <a:gd name="T0" fmla="*/ 124 w 313"/>
                <a:gd name="T1" fmla="*/ 27 h 139"/>
                <a:gd name="T2" fmla="*/ 146 w 313"/>
                <a:gd name="T3" fmla="*/ 39 h 139"/>
                <a:gd name="T4" fmla="*/ 169 w 313"/>
                <a:gd name="T5" fmla="*/ 48 h 139"/>
                <a:gd name="T6" fmla="*/ 194 w 313"/>
                <a:gd name="T7" fmla="*/ 57 h 139"/>
                <a:gd name="T8" fmla="*/ 220 w 313"/>
                <a:gd name="T9" fmla="*/ 66 h 139"/>
                <a:gd name="T10" fmla="*/ 245 w 313"/>
                <a:gd name="T11" fmla="*/ 75 h 139"/>
                <a:gd name="T12" fmla="*/ 270 w 313"/>
                <a:gd name="T13" fmla="*/ 85 h 139"/>
                <a:gd name="T14" fmla="*/ 292 w 313"/>
                <a:gd name="T15" fmla="*/ 96 h 139"/>
                <a:gd name="T16" fmla="*/ 311 w 313"/>
                <a:gd name="T17" fmla="*/ 112 h 139"/>
                <a:gd name="T18" fmla="*/ 313 w 313"/>
                <a:gd name="T19" fmla="*/ 119 h 139"/>
                <a:gd name="T20" fmla="*/ 312 w 313"/>
                <a:gd name="T21" fmla="*/ 124 h 139"/>
                <a:gd name="T22" fmla="*/ 308 w 313"/>
                <a:gd name="T23" fmla="*/ 130 h 139"/>
                <a:gd name="T24" fmla="*/ 303 w 313"/>
                <a:gd name="T25" fmla="*/ 133 h 139"/>
                <a:gd name="T26" fmla="*/ 297 w 313"/>
                <a:gd name="T27" fmla="*/ 136 h 139"/>
                <a:gd name="T28" fmla="*/ 289 w 313"/>
                <a:gd name="T29" fmla="*/ 137 h 139"/>
                <a:gd name="T30" fmla="*/ 283 w 313"/>
                <a:gd name="T31" fmla="*/ 139 h 139"/>
                <a:gd name="T32" fmla="*/ 276 w 313"/>
                <a:gd name="T33" fmla="*/ 139 h 139"/>
                <a:gd name="T34" fmla="*/ 260 w 313"/>
                <a:gd name="T35" fmla="*/ 132 h 139"/>
                <a:gd name="T36" fmla="*/ 243 w 313"/>
                <a:gd name="T37" fmla="*/ 126 h 139"/>
                <a:gd name="T38" fmla="*/ 226 w 313"/>
                <a:gd name="T39" fmla="*/ 119 h 139"/>
                <a:gd name="T40" fmla="*/ 210 w 313"/>
                <a:gd name="T41" fmla="*/ 113 h 139"/>
                <a:gd name="T42" fmla="*/ 192 w 313"/>
                <a:gd name="T43" fmla="*/ 105 h 139"/>
                <a:gd name="T44" fmla="*/ 174 w 313"/>
                <a:gd name="T45" fmla="*/ 99 h 139"/>
                <a:gd name="T46" fmla="*/ 156 w 313"/>
                <a:gd name="T47" fmla="*/ 91 h 139"/>
                <a:gd name="T48" fmla="*/ 138 w 313"/>
                <a:gd name="T49" fmla="*/ 85 h 139"/>
                <a:gd name="T50" fmla="*/ 120 w 313"/>
                <a:gd name="T51" fmla="*/ 77 h 139"/>
                <a:gd name="T52" fmla="*/ 103 w 313"/>
                <a:gd name="T53" fmla="*/ 69 h 139"/>
                <a:gd name="T54" fmla="*/ 85 w 313"/>
                <a:gd name="T55" fmla="*/ 62 h 139"/>
                <a:gd name="T56" fmla="*/ 68 w 313"/>
                <a:gd name="T57" fmla="*/ 54 h 139"/>
                <a:gd name="T58" fmla="*/ 50 w 313"/>
                <a:gd name="T59" fmla="*/ 46 h 139"/>
                <a:gd name="T60" fmla="*/ 33 w 313"/>
                <a:gd name="T61" fmla="*/ 39 h 139"/>
                <a:gd name="T62" fmla="*/ 16 w 313"/>
                <a:gd name="T63" fmla="*/ 31 h 139"/>
                <a:gd name="T64" fmla="*/ 0 w 313"/>
                <a:gd name="T65" fmla="*/ 23 h 139"/>
                <a:gd name="T66" fmla="*/ 4 w 313"/>
                <a:gd name="T67" fmla="*/ 18 h 139"/>
                <a:gd name="T68" fmla="*/ 10 w 313"/>
                <a:gd name="T69" fmla="*/ 11 h 139"/>
                <a:gd name="T70" fmla="*/ 19 w 313"/>
                <a:gd name="T71" fmla="*/ 4 h 139"/>
                <a:gd name="T72" fmla="*/ 30 w 313"/>
                <a:gd name="T73" fmla="*/ 0 h 139"/>
                <a:gd name="T74" fmla="*/ 42 w 313"/>
                <a:gd name="T75" fmla="*/ 0 h 139"/>
                <a:gd name="T76" fmla="*/ 55 w 313"/>
                <a:gd name="T77" fmla="*/ 2 h 139"/>
                <a:gd name="T78" fmla="*/ 66 w 313"/>
                <a:gd name="T79" fmla="*/ 4 h 139"/>
                <a:gd name="T80" fmla="*/ 78 w 313"/>
                <a:gd name="T81" fmla="*/ 7 h 139"/>
                <a:gd name="T82" fmla="*/ 89 w 313"/>
                <a:gd name="T83" fmla="*/ 11 h 139"/>
                <a:gd name="T84" fmla="*/ 101 w 313"/>
                <a:gd name="T85" fmla="*/ 14 h 139"/>
                <a:gd name="T86" fmla="*/ 112 w 313"/>
                <a:gd name="T87" fmla="*/ 21 h 139"/>
                <a:gd name="T88" fmla="*/ 124 w 313"/>
                <a:gd name="T89" fmla="*/ 27 h 13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3"/>
                <a:gd name="T136" fmla="*/ 0 h 139"/>
                <a:gd name="T137" fmla="*/ 313 w 313"/>
                <a:gd name="T138" fmla="*/ 139 h 13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3" h="139">
                  <a:moveTo>
                    <a:pt x="124" y="27"/>
                  </a:moveTo>
                  <a:lnTo>
                    <a:pt x="146" y="39"/>
                  </a:lnTo>
                  <a:lnTo>
                    <a:pt x="169" y="48"/>
                  </a:lnTo>
                  <a:lnTo>
                    <a:pt x="194" y="57"/>
                  </a:lnTo>
                  <a:lnTo>
                    <a:pt x="220" y="66"/>
                  </a:lnTo>
                  <a:lnTo>
                    <a:pt x="245" y="75"/>
                  </a:lnTo>
                  <a:lnTo>
                    <a:pt x="270" y="85"/>
                  </a:lnTo>
                  <a:lnTo>
                    <a:pt x="292" y="96"/>
                  </a:lnTo>
                  <a:lnTo>
                    <a:pt x="311" y="112"/>
                  </a:lnTo>
                  <a:lnTo>
                    <a:pt x="313" y="119"/>
                  </a:lnTo>
                  <a:lnTo>
                    <a:pt x="312" y="124"/>
                  </a:lnTo>
                  <a:lnTo>
                    <a:pt x="308" y="130"/>
                  </a:lnTo>
                  <a:lnTo>
                    <a:pt x="303" y="133"/>
                  </a:lnTo>
                  <a:lnTo>
                    <a:pt x="297" y="136"/>
                  </a:lnTo>
                  <a:lnTo>
                    <a:pt x="289" y="137"/>
                  </a:lnTo>
                  <a:lnTo>
                    <a:pt x="283" y="139"/>
                  </a:lnTo>
                  <a:lnTo>
                    <a:pt x="276" y="139"/>
                  </a:lnTo>
                  <a:lnTo>
                    <a:pt x="260" y="132"/>
                  </a:lnTo>
                  <a:lnTo>
                    <a:pt x="243" y="126"/>
                  </a:lnTo>
                  <a:lnTo>
                    <a:pt x="226" y="119"/>
                  </a:lnTo>
                  <a:lnTo>
                    <a:pt x="210" y="113"/>
                  </a:lnTo>
                  <a:lnTo>
                    <a:pt x="192" y="105"/>
                  </a:lnTo>
                  <a:lnTo>
                    <a:pt x="174" y="99"/>
                  </a:lnTo>
                  <a:lnTo>
                    <a:pt x="156" y="91"/>
                  </a:lnTo>
                  <a:lnTo>
                    <a:pt x="138" y="85"/>
                  </a:lnTo>
                  <a:lnTo>
                    <a:pt x="120" y="77"/>
                  </a:lnTo>
                  <a:lnTo>
                    <a:pt x="103" y="69"/>
                  </a:lnTo>
                  <a:lnTo>
                    <a:pt x="85" y="62"/>
                  </a:lnTo>
                  <a:lnTo>
                    <a:pt x="68" y="54"/>
                  </a:lnTo>
                  <a:lnTo>
                    <a:pt x="50" y="46"/>
                  </a:lnTo>
                  <a:lnTo>
                    <a:pt x="33" y="39"/>
                  </a:lnTo>
                  <a:lnTo>
                    <a:pt x="16" y="31"/>
                  </a:lnTo>
                  <a:lnTo>
                    <a:pt x="0" y="23"/>
                  </a:lnTo>
                  <a:lnTo>
                    <a:pt x="4" y="18"/>
                  </a:lnTo>
                  <a:lnTo>
                    <a:pt x="10" y="11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6" y="4"/>
                  </a:lnTo>
                  <a:lnTo>
                    <a:pt x="78" y="7"/>
                  </a:lnTo>
                  <a:lnTo>
                    <a:pt x="89" y="11"/>
                  </a:lnTo>
                  <a:lnTo>
                    <a:pt x="101" y="14"/>
                  </a:lnTo>
                  <a:lnTo>
                    <a:pt x="112" y="21"/>
                  </a:lnTo>
                  <a:lnTo>
                    <a:pt x="12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5" name="Freeform 37"/>
            <p:cNvSpPr>
              <a:spLocks noChangeArrowheads="1"/>
            </p:cNvSpPr>
            <p:nvPr/>
          </p:nvSpPr>
          <p:spPr bwMode="auto">
            <a:xfrm>
              <a:off x="486" y="550"/>
              <a:ext cx="159" cy="63"/>
            </a:xfrm>
            <a:custGeom>
              <a:avLst/>
              <a:gdLst>
                <a:gd name="T0" fmla="*/ 249 w 477"/>
                <a:gd name="T1" fmla="*/ 83 h 188"/>
                <a:gd name="T2" fmla="*/ 267 w 477"/>
                <a:gd name="T3" fmla="*/ 86 h 188"/>
                <a:gd name="T4" fmla="*/ 282 w 477"/>
                <a:gd name="T5" fmla="*/ 92 h 188"/>
                <a:gd name="T6" fmla="*/ 296 w 477"/>
                <a:gd name="T7" fmla="*/ 100 h 188"/>
                <a:gd name="T8" fmla="*/ 311 w 477"/>
                <a:gd name="T9" fmla="*/ 107 h 188"/>
                <a:gd name="T10" fmla="*/ 326 w 477"/>
                <a:gd name="T11" fmla="*/ 115 h 188"/>
                <a:gd name="T12" fmla="*/ 341 w 477"/>
                <a:gd name="T13" fmla="*/ 123 h 188"/>
                <a:gd name="T14" fmla="*/ 359 w 477"/>
                <a:gd name="T15" fmla="*/ 128 h 188"/>
                <a:gd name="T16" fmla="*/ 380 w 477"/>
                <a:gd name="T17" fmla="*/ 129 h 188"/>
                <a:gd name="T18" fmla="*/ 390 w 477"/>
                <a:gd name="T19" fmla="*/ 137 h 188"/>
                <a:gd name="T20" fmla="*/ 404 w 477"/>
                <a:gd name="T21" fmla="*/ 141 h 188"/>
                <a:gd name="T22" fmla="*/ 419 w 477"/>
                <a:gd name="T23" fmla="*/ 144 h 188"/>
                <a:gd name="T24" fmla="*/ 436 w 477"/>
                <a:gd name="T25" fmla="*/ 148 h 188"/>
                <a:gd name="T26" fmla="*/ 451 w 477"/>
                <a:gd name="T27" fmla="*/ 153 h 188"/>
                <a:gd name="T28" fmla="*/ 464 w 477"/>
                <a:gd name="T29" fmla="*/ 161 h 188"/>
                <a:gd name="T30" fmla="*/ 473 w 477"/>
                <a:gd name="T31" fmla="*/ 173 h 188"/>
                <a:gd name="T32" fmla="*/ 477 w 477"/>
                <a:gd name="T33" fmla="*/ 188 h 188"/>
                <a:gd name="T34" fmla="*/ 453 w 477"/>
                <a:gd name="T35" fmla="*/ 187 h 188"/>
                <a:gd name="T36" fmla="*/ 428 w 477"/>
                <a:gd name="T37" fmla="*/ 184 h 188"/>
                <a:gd name="T38" fmla="*/ 404 w 477"/>
                <a:gd name="T39" fmla="*/ 180 h 188"/>
                <a:gd name="T40" fmla="*/ 380 w 477"/>
                <a:gd name="T41" fmla="*/ 175 h 188"/>
                <a:gd name="T42" fmla="*/ 355 w 477"/>
                <a:gd name="T43" fmla="*/ 169 h 188"/>
                <a:gd name="T44" fmla="*/ 331 w 477"/>
                <a:gd name="T45" fmla="*/ 161 h 188"/>
                <a:gd name="T46" fmla="*/ 307 w 477"/>
                <a:gd name="T47" fmla="*/ 153 h 188"/>
                <a:gd name="T48" fmla="*/ 282 w 477"/>
                <a:gd name="T49" fmla="*/ 144 h 188"/>
                <a:gd name="T50" fmla="*/ 258 w 477"/>
                <a:gd name="T51" fmla="*/ 137 h 188"/>
                <a:gd name="T52" fmla="*/ 234 w 477"/>
                <a:gd name="T53" fmla="*/ 127 h 188"/>
                <a:gd name="T54" fmla="*/ 209 w 477"/>
                <a:gd name="T55" fmla="*/ 118 h 188"/>
                <a:gd name="T56" fmla="*/ 185 w 477"/>
                <a:gd name="T57" fmla="*/ 109 h 188"/>
                <a:gd name="T58" fmla="*/ 162 w 477"/>
                <a:gd name="T59" fmla="*/ 100 h 188"/>
                <a:gd name="T60" fmla="*/ 138 w 477"/>
                <a:gd name="T61" fmla="*/ 91 h 188"/>
                <a:gd name="T62" fmla="*/ 115 w 477"/>
                <a:gd name="T63" fmla="*/ 83 h 188"/>
                <a:gd name="T64" fmla="*/ 92 w 477"/>
                <a:gd name="T65" fmla="*/ 75 h 188"/>
                <a:gd name="T66" fmla="*/ 79 w 477"/>
                <a:gd name="T67" fmla="*/ 70 h 188"/>
                <a:gd name="T68" fmla="*/ 65 w 477"/>
                <a:gd name="T69" fmla="*/ 65 h 188"/>
                <a:gd name="T70" fmla="*/ 49 w 477"/>
                <a:gd name="T71" fmla="*/ 60 h 188"/>
                <a:gd name="T72" fmla="*/ 35 w 477"/>
                <a:gd name="T73" fmla="*/ 55 h 188"/>
                <a:gd name="T74" fmla="*/ 21 w 477"/>
                <a:gd name="T75" fmla="*/ 47 h 188"/>
                <a:gd name="T76" fmla="*/ 11 w 477"/>
                <a:gd name="T77" fmla="*/ 39 h 188"/>
                <a:gd name="T78" fmla="*/ 3 w 477"/>
                <a:gd name="T79" fmla="*/ 28 h 188"/>
                <a:gd name="T80" fmla="*/ 0 w 477"/>
                <a:gd name="T81" fmla="*/ 15 h 188"/>
                <a:gd name="T82" fmla="*/ 6 w 477"/>
                <a:gd name="T83" fmla="*/ 10 h 188"/>
                <a:gd name="T84" fmla="*/ 14 w 477"/>
                <a:gd name="T85" fmla="*/ 5 h 188"/>
                <a:gd name="T86" fmla="*/ 21 w 477"/>
                <a:gd name="T87" fmla="*/ 2 h 188"/>
                <a:gd name="T88" fmla="*/ 30 w 477"/>
                <a:gd name="T89" fmla="*/ 1 h 188"/>
                <a:gd name="T90" fmla="*/ 38 w 477"/>
                <a:gd name="T91" fmla="*/ 0 h 188"/>
                <a:gd name="T92" fmla="*/ 47 w 477"/>
                <a:gd name="T93" fmla="*/ 1 h 188"/>
                <a:gd name="T94" fmla="*/ 56 w 477"/>
                <a:gd name="T95" fmla="*/ 2 h 188"/>
                <a:gd name="T96" fmla="*/ 64 w 477"/>
                <a:gd name="T97" fmla="*/ 6 h 188"/>
                <a:gd name="T98" fmla="*/ 88 w 477"/>
                <a:gd name="T99" fmla="*/ 16 h 188"/>
                <a:gd name="T100" fmla="*/ 112 w 477"/>
                <a:gd name="T101" fmla="*/ 24 h 188"/>
                <a:gd name="T102" fmla="*/ 138 w 477"/>
                <a:gd name="T103" fmla="*/ 32 h 188"/>
                <a:gd name="T104" fmla="*/ 163 w 477"/>
                <a:gd name="T105" fmla="*/ 39 h 188"/>
                <a:gd name="T106" fmla="*/ 188 w 477"/>
                <a:gd name="T107" fmla="*/ 48 h 188"/>
                <a:gd name="T108" fmla="*/ 209 w 477"/>
                <a:gd name="T109" fmla="*/ 57 h 188"/>
                <a:gd name="T110" fmla="*/ 231 w 477"/>
                <a:gd name="T111" fmla="*/ 69 h 188"/>
                <a:gd name="T112" fmla="*/ 249 w 477"/>
                <a:gd name="T113" fmla="*/ 83 h 18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77"/>
                <a:gd name="T172" fmla="*/ 0 h 188"/>
                <a:gd name="T173" fmla="*/ 477 w 477"/>
                <a:gd name="T174" fmla="*/ 188 h 18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77" h="188">
                  <a:moveTo>
                    <a:pt x="249" y="83"/>
                  </a:moveTo>
                  <a:lnTo>
                    <a:pt x="267" y="86"/>
                  </a:lnTo>
                  <a:lnTo>
                    <a:pt x="282" y="92"/>
                  </a:lnTo>
                  <a:lnTo>
                    <a:pt x="296" y="100"/>
                  </a:lnTo>
                  <a:lnTo>
                    <a:pt x="311" y="107"/>
                  </a:lnTo>
                  <a:lnTo>
                    <a:pt x="326" y="115"/>
                  </a:lnTo>
                  <a:lnTo>
                    <a:pt x="341" y="123"/>
                  </a:lnTo>
                  <a:lnTo>
                    <a:pt x="359" y="128"/>
                  </a:lnTo>
                  <a:lnTo>
                    <a:pt x="380" y="129"/>
                  </a:lnTo>
                  <a:lnTo>
                    <a:pt x="390" y="137"/>
                  </a:lnTo>
                  <a:lnTo>
                    <a:pt x="404" y="141"/>
                  </a:lnTo>
                  <a:lnTo>
                    <a:pt x="419" y="144"/>
                  </a:lnTo>
                  <a:lnTo>
                    <a:pt x="436" y="148"/>
                  </a:lnTo>
                  <a:lnTo>
                    <a:pt x="451" y="153"/>
                  </a:lnTo>
                  <a:lnTo>
                    <a:pt x="464" y="161"/>
                  </a:lnTo>
                  <a:lnTo>
                    <a:pt x="473" y="173"/>
                  </a:lnTo>
                  <a:lnTo>
                    <a:pt x="477" y="188"/>
                  </a:lnTo>
                  <a:lnTo>
                    <a:pt x="453" y="187"/>
                  </a:lnTo>
                  <a:lnTo>
                    <a:pt x="428" y="184"/>
                  </a:lnTo>
                  <a:lnTo>
                    <a:pt x="404" y="180"/>
                  </a:lnTo>
                  <a:lnTo>
                    <a:pt x="380" y="175"/>
                  </a:lnTo>
                  <a:lnTo>
                    <a:pt x="355" y="169"/>
                  </a:lnTo>
                  <a:lnTo>
                    <a:pt x="331" y="161"/>
                  </a:lnTo>
                  <a:lnTo>
                    <a:pt x="307" y="153"/>
                  </a:lnTo>
                  <a:lnTo>
                    <a:pt x="282" y="144"/>
                  </a:lnTo>
                  <a:lnTo>
                    <a:pt x="258" y="137"/>
                  </a:lnTo>
                  <a:lnTo>
                    <a:pt x="234" y="127"/>
                  </a:lnTo>
                  <a:lnTo>
                    <a:pt x="209" y="118"/>
                  </a:lnTo>
                  <a:lnTo>
                    <a:pt x="185" y="109"/>
                  </a:lnTo>
                  <a:lnTo>
                    <a:pt x="162" y="100"/>
                  </a:lnTo>
                  <a:lnTo>
                    <a:pt x="138" y="91"/>
                  </a:lnTo>
                  <a:lnTo>
                    <a:pt x="115" y="83"/>
                  </a:lnTo>
                  <a:lnTo>
                    <a:pt x="92" y="75"/>
                  </a:lnTo>
                  <a:lnTo>
                    <a:pt x="79" y="70"/>
                  </a:lnTo>
                  <a:lnTo>
                    <a:pt x="65" y="65"/>
                  </a:lnTo>
                  <a:lnTo>
                    <a:pt x="49" y="60"/>
                  </a:lnTo>
                  <a:lnTo>
                    <a:pt x="35" y="55"/>
                  </a:lnTo>
                  <a:lnTo>
                    <a:pt x="21" y="47"/>
                  </a:lnTo>
                  <a:lnTo>
                    <a:pt x="11" y="39"/>
                  </a:lnTo>
                  <a:lnTo>
                    <a:pt x="3" y="28"/>
                  </a:lnTo>
                  <a:lnTo>
                    <a:pt x="0" y="15"/>
                  </a:lnTo>
                  <a:lnTo>
                    <a:pt x="6" y="10"/>
                  </a:lnTo>
                  <a:lnTo>
                    <a:pt x="14" y="5"/>
                  </a:lnTo>
                  <a:lnTo>
                    <a:pt x="21" y="2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88" y="16"/>
                  </a:lnTo>
                  <a:lnTo>
                    <a:pt x="112" y="24"/>
                  </a:lnTo>
                  <a:lnTo>
                    <a:pt x="138" y="32"/>
                  </a:lnTo>
                  <a:lnTo>
                    <a:pt x="163" y="39"/>
                  </a:lnTo>
                  <a:lnTo>
                    <a:pt x="188" y="48"/>
                  </a:lnTo>
                  <a:lnTo>
                    <a:pt x="209" y="57"/>
                  </a:lnTo>
                  <a:lnTo>
                    <a:pt x="231" y="69"/>
                  </a:lnTo>
                  <a:lnTo>
                    <a:pt x="24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6" name="Freeform 38"/>
            <p:cNvSpPr>
              <a:spLocks noChangeArrowheads="1"/>
            </p:cNvSpPr>
            <p:nvPr/>
          </p:nvSpPr>
          <p:spPr bwMode="auto">
            <a:xfrm>
              <a:off x="478" y="577"/>
              <a:ext cx="158" cy="62"/>
            </a:xfrm>
            <a:custGeom>
              <a:avLst/>
              <a:gdLst>
                <a:gd name="T0" fmla="*/ 375 w 474"/>
                <a:gd name="T1" fmla="*/ 139 h 186"/>
                <a:gd name="T2" fmla="*/ 387 w 474"/>
                <a:gd name="T3" fmla="*/ 139 h 186"/>
                <a:gd name="T4" fmla="*/ 401 w 474"/>
                <a:gd name="T5" fmla="*/ 140 h 186"/>
                <a:gd name="T6" fmla="*/ 415 w 474"/>
                <a:gd name="T7" fmla="*/ 143 h 186"/>
                <a:gd name="T8" fmla="*/ 429 w 474"/>
                <a:gd name="T9" fmla="*/ 146 h 186"/>
                <a:gd name="T10" fmla="*/ 442 w 474"/>
                <a:gd name="T11" fmla="*/ 151 h 186"/>
                <a:gd name="T12" fmla="*/ 455 w 474"/>
                <a:gd name="T13" fmla="*/ 159 h 186"/>
                <a:gd name="T14" fmla="*/ 465 w 474"/>
                <a:gd name="T15" fmla="*/ 167 h 186"/>
                <a:gd name="T16" fmla="*/ 474 w 474"/>
                <a:gd name="T17" fmla="*/ 177 h 186"/>
                <a:gd name="T18" fmla="*/ 470 w 474"/>
                <a:gd name="T19" fmla="*/ 183 h 186"/>
                <a:gd name="T20" fmla="*/ 463 w 474"/>
                <a:gd name="T21" fmla="*/ 186 h 186"/>
                <a:gd name="T22" fmla="*/ 457 w 474"/>
                <a:gd name="T23" fmla="*/ 186 h 186"/>
                <a:gd name="T24" fmla="*/ 449 w 474"/>
                <a:gd name="T25" fmla="*/ 185 h 186"/>
                <a:gd name="T26" fmla="*/ 440 w 474"/>
                <a:gd name="T27" fmla="*/ 181 h 186"/>
                <a:gd name="T28" fmla="*/ 433 w 474"/>
                <a:gd name="T29" fmla="*/ 178 h 186"/>
                <a:gd name="T30" fmla="*/ 426 w 474"/>
                <a:gd name="T31" fmla="*/ 177 h 186"/>
                <a:gd name="T32" fmla="*/ 420 w 474"/>
                <a:gd name="T33" fmla="*/ 177 h 186"/>
                <a:gd name="T34" fmla="*/ 405 w 474"/>
                <a:gd name="T35" fmla="*/ 171 h 186"/>
                <a:gd name="T36" fmla="*/ 389 w 474"/>
                <a:gd name="T37" fmla="*/ 164 h 186"/>
                <a:gd name="T38" fmla="*/ 373 w 474"/>
                <a:gd name="T39" fmla="*/ 159 h 186"/>
                <a:gd name="T40" fmla="*/ 356 w 474"/>
                <a:gd name="T41" fmla="*/ 153 h 186"/>
                <a:gd name="T42" fmla="*/ 339 w 474"/>
                <a:gd name="T43" fmla="*/ 148 h 186"/>
                <a:gd name="T44" fmla="*/ 324 w 474"/>
                <a:gd name="T45" fmla="*/ 143 h 186"/>
                <a:gd name="T46" fmla="*/ 307 w 474"/>
                <a:gd name="T47" fmla="*/ 137 h 186"/>
                <a:gd name="T48" fmla="*/ 291 w 474"/>
                <a:gd name="T49" fmla="*/ 131 h 186"/>
                <a:gd name="T50" fmla="*/ 273 w 474"/>
                <a:gd name="T51" fmla="*/ 126 h 186"/>
                <a:gd name="T52" fmla="*/ 256 w 474"/>
                <a:gd name="T53" fmla="*/ 121 h 186"/>
                <a:gd name="T54" fmla="*/ 241 w 474"/>
                <a:gd name="T55" fmla="*/ 116 h 186"/>
                <a:gd name="T56" fmla="*/ 224 w 474"/>
                <a:gd name="T57" fmla="*/ 111 h 186"/>
                <a:gd name="T58" fmla="*/ 208 w 474"/>
                <a:gd name="T59" fmla="*/ 104 h 186"/>
                <a:gd name="T60" fmla="*/ 191 w 474"/>
                <a:gd name="T61" fmla="*/ 99 h 186"/>
                <a:gd name="T62" fmla="*/ 176 w 474"/>
                <a:gd name="T63" fmla="*/ 93 h 186"/>
                <a:gd name="T64" fmla="*/ 160 w 474"/>
                <a:gd name="T65" fmla="*/ 86 h 186"/>
                <a:gd name="T66" fmla="*/ 140 w 474"/>
                <a:gd name="T67" fmla="*/ 81 h 186"/>
                <a:gd name="T68" fmla="*/ 119 w 474"/>
                <a:gd name="T69" fmla="*/ 75 h 186"/>
                <a:gd name="T70" fmla="*/ 99 w 474"/>
                <a:gd name="T71" fmla="*/ 70 h 186"/>
                <a:gd name="T72" fmla="*/ 78 w 474"/>
                <a:gd name="T73" fmla="*/ 63 h 186"/>
                <a:gd name="T74" fmla="*/ 59 w 474"/>
                <a:gd name="T75" fmla="*/ 55 h 186"/>
                <a:gd name="T76" fmla="*/ 39 w 474"/>
                <a:gd name="T77" fmla="*/ 48 h 186"/>
                <a:gd name="T78" fmla="*/ 19 w 474"/>
                <a:gd name="T79" fmla="*/ 39 h 186"/>
                <a:gd name="T80" fmla="*/ 0 w 474"/>
                <a:gd name="T81" fmla="*/ 30 h 186"/>
                <a:gd name="T82" fmla="*/ 4 w 474"/>
                <a:gd name="T83" fmla="*/ 21 h 186"/>
                <a:gd name="T84" fmla="*/ 10 w 474"/>
                <a:gd name="T85" fmla="*/ 13 h 186"/>
                <a:gd name="T86" fmla="*/ 17 w 474"/>
                <a:gd name="T87" fmla="*/ 6 h 186"/>
                <a:gd name="T88" fmla="*/ 25 w 474"/>
                <a:gd name="T89" fmla="*/ 0 h 186"/>
                <a:gd name="T90" fmla="*/ 48 w 474"/>
                <a:gd name="T91" fmla="*/ 11 h 186"/>
                <a:gd name="T92" fmla="*/ 69 w 474"/>
                <a:gd name="T93" fmla="*/ 20 h 186"/>
                <a:gd name="T94" fmla="*/ 92 w 474"/>
                <a:gd name="T95" fmla="*/ 29 h 186"/>
                <a:gd name="T96" fmla="*/ 114 w 474"/>
                <a:gd name="T97" fmla="*/ 36 h 186"/>
                <a:gd name="T98" fmla="*/ 137 w 474"/>
                <a:gd name="T99" fmla="*/ 44 h 186"/>
                <a:gd name="T100" fmla="*/ 159 w 474"/>
                <a:gd name="T101" fmla="*/ 52 h 186"/>
                <a:gd name="T102" fmla="*/ 181 w 474"/>
                <a:gd name="T103" fmla="*/ 59 h 186"/>
                <a:gd name="T104" fmla="*/ 202 w 474"/>
                <a:gd name="T105" fmla="*/ 67 h 186"/>
                <a:gd name="T106" fmla="*/ 224 w 474"/>
                <a:gd name="T107" fmla="*/ 75 h 186"/>
                <a:gd name="T108" fmla="*/ 246 w 474"/>
                <a:gd name="T109" fmla="*/ 82 h 186"/>
                <a:gd name="T110" fmla="*/ 268 w 474"/>
                <a:gd name="T111" fmla="*/ 91 h 186"/>
                <a:gd name="T112" fmla="*/ 289 w 474"/>
                <a:gd name="T113" fmla="*/ 99 h 186"/>
                <a:gd name="T114" fmla="*/ 311 w 474"/>
                <a:gd name="T115" fmla="*/ 108 h 186"/>
                <a:gd name="T116" fmla="*/ 333 w 474"/>
                <a:gd name="T117" fmla="*/ 118 h 186"/>
                <a:gd name="T118" fmla="*/ 353 w 474"/>
                <a:gd name="T119" fmla="*/ 128 h 186"/>
                <a:gd name="T120" fmla="*/ 375 w 474"/>
                <a:gd name="T121" fmla="*/ 139 h 1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74"/>
                <a:gd name="T184" fmla="*/ 0 h 186"/>
                <a:gd name="T185" fmla="*/ 474 w 474"/>
                <a:gd name="T186" fmla="*/ 186 h 1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74" h="186">
                  <a:moveTo>
                    <a:pt x="375" y="139"/>
                  </a:moveTo>
                  <a:lnTo>
                    <a:pt x="387" y="139"/>
                  </a:lnTo>
                  <a:lnTo>
                    <a:pt x="401" y="140"/>
                  </a:lnTo>
                  <a:lnTo>
                    <a:pt x="415" y="143"/>
                  </a:lnTo>
                  <a:lnTo>
                    <a:pt x="429" y="146"/>
                  </a:lnTo>
                  <a:lnTo>
                    <a:pt x="442" y="151"/>
                  </a:lnTo>
                  <a:lnTo>
                    <a:pt x="455" y="159"/>
                  </a:lnTo>
                  <a:lnTo>
                    <a:pt x="465" y="167"/>
                  </a:lnTo>
                  <a:lnTo>
                    <a:pt x="474" y="177"/>
                  </a:lnTo>
                  <a:lnTo>
                    <a:pt x="470" y="183"/>
                  </a:lnTo>
                  <a:lnTo>
                    <a:pt x="463" y="186"/>
                  </a:lnTo>
                  <a:lnTo>
                    <a:pt x="457" y="186"/>
                  </a:lnTo>
                  <a:lnTo>
                    <a:pt x="449" y="185"/>
                  </a:lnTo>
                  <a:lnTo>
                    <a:pt x="440" y="181"/>
                  </a:lnTo>
                  <a:lnTo>
                    <a:pt x="433" y="178"/>
                  </a:lnTo>
                  <a:lnTo>
                    <a:pt x="426" y="177"/>
                  </a:lnTo>
                  <a:lnTo>
                    <a:pt x="420" y="177"/>
                  </a:lnTo>
                  <a:lnTo>
                    <a:pt x="405" y="171"/>
                  </a:lnTo>
                  <a:lnTo>
                    <a:pt x="389" y="164"/>
                  </a:lnTo>
                  <a:lnTo>
                    <a:pt x="373" y="159"/>
                  </a:lnTo>
                  <a:lnTo>
                    <a:pt x="356" y="153"/>
                  </a:lnTo>
                  <a:lnTo>
                    <a:pt x="339" y="148"/>
                  </a:lnTo>
                  <a:lnTo>
                    <a:pt x="324" y="143"/>
                  </a:lnTo>
                  <a:lnTo>
                    <a:pt x="307" y="137"/>
                  </a:lnTo>
                  <a:lnTo>
                    <a:pt x="291" y="131"/>
                  </a:lnTo>
                  <a:lnTo>
                    <a:pt x="273" y="126"/>
                  </a:lnTo>
                  <a:lnTo>
                    <a:pt x="256" y="121"/>
                  </a:lnTo>
                  <a:lnTo>
                    <a:pt x="241" y="116"/>
                  </a:lnTo>
                  <a:lnTo>
                    <a:pt x="224" y="111"/>
                  </a:lnTo>
                  <a:lnTo>
                    <a:pt x="208" y="104"/>
                  </a:lnTo>
                  <a:lnTo>
                    <a:pt x="191" y="99"/>
                  </a:lnTo>
                  <a:lnTo>
                    <a:pt x="176" y="93"/>
                  </a:lnTo>
                  <a:lnTo>
                    <a:pt x="160" y="86"/>
                  </a:lnTo>
                  <a:lnTo>
                    <a:pt x="140" y="81"/>
                  </a:lnTo>
                  <a:lnTo>
                    <a:pt x="119" y="75"/>
                  </a:lnTo>
                  <a:lnTo>
                    <a:pt x="99" y="70"/>
                  </a:lnTo>
                  <a:lnTo>
                    <a:pt x="78" y="63"/>
                  </a:lnTo>
                  <a:lnTo>
                    <a:pt x="59" y="55"/>
                  </a:lnTo>
                  <a:lnTo>
                    <a:pt x="39" y="48"/>
                  </a:lnTo>
                  <a:lnTo>
                    <a:pt x="19" y="39"/>
                  </a:lnTo>
                  <a:lnTo>
                    <a:pt x="0" y="30"/>
                  </a:lnTo>
                  <a:lnTo>
                    <a:pt x="4" y="21"/>
                  </a:lnTo>
                  <a:lnTo>
                    <a:pt x="10" y="13"/>
                  </a:lnTo>
                  <a:lnTo>
                    <a:pt x="17" y="6"/>
                  </a:lnTo>
                  <a:lnTo>
                    <a:pt x="25" y="0"/>
                  </a:lnTo>
                  <a:lnTo>
                    <a:pt x="48" y="11"/>
                  </a:lnTo>
                  <a:lnTo>
                    <a:pt x="69" y="20"/>
                  </a:lnTo>
                  <a:lnTo>
                    <a:pt x="92" y="29"/>
                  </a:lnTo>
                  <a:lnTo>
                    <a:pt x="114" y="36"/>
                  </a:lnTo>
                  <a:lnTo>
                    <a:pt x="137" y="44"/>
                  </a:lnTo>
                  <a:lnTo>
                    <a:pt x="159" y="52"/>
                  </a:lnTo>
                  <a:lnTo>
                    <a:pt x="181" y="59"/>
                  </a:lnTo>
                  <a:lnTo>
                    <a:pt x="202" y="67"/>
                  </a:lnTo>
                  <a:lnTo>
                    <a:pt x="224" y="75"/>
                  </a:lnTo>
                  <a:lnTo>
                    <a:pt x="246" y="82"/>
                  </a:lnTo>
                  <a:lnTo>
                    <a:pt x="268" y="91"/>
                  </a:lnTo>
                  <a:lnTo>
                    <a:pt x="289" y="99"/>
                  </a:lnTo>
                  <a:lnTo>
                    <a:pt x="311" y="108"/>
                  </a:lnTo>
                  <a:lnTo>
                    <a:pt x="333" y="118"/>
                  </a:lnTo>
                  <a:lnTo>
                    <a:pt x="353" y="128"/>
                  </a:lnTo>
                  <a:lnTo>
                    <a:pt x="375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7" name="Freeform 39"/>
            <p:cNvSpPr>
              <a:spLocks noChangeArrowheads="1"/>
            </p:cNvSpPr>
            <p:nvPr/>
          </p:nvSpPr>
          <p:spPr bwMode="auto">
            <a:xfrm>
              <a:off x="416" y="595"/>
              <a:ext cx="10" cy="13"/>
            </a:xfrm>
            <a:custGeom>
              <a:avLst/>
              <a:gdLst>
                <a:gd name="T0" fmla="*/ 15 w 29"/>
                <a:gd name="T1" fmla="*/ 40 h 40"/>
                <a:gd name="T2" fmla="*/ 0 w 29"/>
                <a:gd name="T3" fmla="*/ 25 h 40"/>
                <a:gd name="T4" fmla="*/ 23 w 29"/>
                <a:gd name="T5" fmla="*/ 0 h 40"/>
                <a:gd name="T6" fmla="*/ 29 w 29"/>
                <a:gd name="T7" fmla="*/ 9 h 40"/>
                <a:gd name="T8" fmla="*/ 27 w 29"/>
                <a:gd name="T9" fmla="*/ 19 h 40"/>
                <a:gd name="T10" fmla="*/ 20 w 29"/>
                <a:gd name="T11" fmla="*/ 28 h 40"/>
                <a:gd name="T12" fmla="*/ 15 w 29"/>
                <a:gd name="T13" fmla="*/ 4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"/>
                <a:gd name="T22" fmla="*/ 0 h 40"/>
                <a:gd name="T23" fmla="*/ 29 w 29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" h="40">
                  <a:moveTo>
                    <a:pt x="15" y="40"/>
                  </a:moveTo>
                  <a:lnTo>
                    <a:pt x="0" y="25"/>
                  </a:lnTo>
                  <a:lnTo>
                    <a:pt x="23" y="0"/>
                  </a:lnTo>
                  <a:lnTo>
                    <a:pt x="29" y="9"/>
                  </a:lnTo>
                  <a:lnTo>
                    <a:pt x="27" y="19"/>
                  </a:lnTo>
                  <a:lnTo>
                    <a:pt x="20" y="28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8" name="Freeform 40"/>
            <p:cNvSpPr>
              <a:spLocks noChangeArrowheads="1"/>
            </p:cNvSpPr>
            <p:nvPr/>
          </p:nvSpPr>
          <p:spPr bwMode="auto">
            <a:xfrm>
              <a:off x="468" y="603"/>
              <a:ext cx="162" cy="62"/>
            </a:xfrm>
            <a:custGeom>
              <a:avLst/>
              <a:gdLst>
                <a:gd name="T0" fmla="*/ 410 w 488"/>
                <a:gd name="T1" fmla="*/ 123 h 184"/>
                <a:gd name="T2" fmla="*/ 421 w 488"/>
                <a:gd name="T3" fmla="*/ 125 h 184"/>
                <a:gd name="T4" fmla="*/ 431 w 488"/>
                <a:gd name="T5" fmla="*/ 129 h 184"/>
                <a:gd name="T6" fmla="*/ 441 w 488"/>
                <a:gd name="T7" fmla="*/ 132 h 184"/>
                <a:gd name="T8" fmla="*/ 453 w 488"/>
                <a:gd name="T9" fmla="*/ 135 h 184"/>
                <a:gd name="T10" fmla="*/ 463 w 488"/>
                <a:gd name="T11" fmla="*/ 139 h 184"/>
                <a:gd name="T12" fmla="*/ 472 w 488"/>
                <a:gd name="T13" fmla="*/ 146 h 184"/>
                <a:gd name="T14" fmla="*/ 481 w 488"/>
                <a:gd name="T15" fmla="*/ 152 h 184"/>
                <a:gd name="T16" fmla="*/ 487 w 488"/>
                <a:gd name="T17" fmla="*/ 160 h 184"/>
                <a:gd name="T18" fmla="*/ 488 w 488"/>
                <a:gd name="T19" fmla="*/ 170 h 184"/>
                <a:gd name="T20" fmla="*/ 486 w 488"/>
                <a:gd name="T21" fmla="*/ 178 h 184"/>
                <a:gd name="T22" fmla="*/ 479 w 488"/>
                <a:gd name="T23" fmla="*/ 183 h 184"/>
                <a:gd name="T24" fmla="*/ 469 w 488"/>
                <a:gd name="T25" fmla="*/ 184 h 184"/>
                <a:gd name="T26" fmla="*/ 441 w 488"/>
                <a:gd name="T27" fmla="*/ 174 h 184"/>
                <a:gd name="T28" fmla="*/ 413 w 488"/>
                <a:gd name="T29" fmla="*/ 165 h 184"/>
                <a:gd name="T30" fmla="*/ 385 w 488"/>
                <a:gd name="T31" fmla="*/ 156 h 184"/>
                <a:gd name="T32" fmla="*/ 355 w 488"/>
                <a:gd name="T33" fmla="*/ 147 h 184"/>
                <a:gd name="T34" fmla="*/ 326 w 488"/>
                <a:gd name="T35" fmla="*/ 139 h 184"/>
                <a:gd name="T36" fmla="*/ 298 w 488"/>
                <a:gd name="T37" fmla="*/ 130 h 184"/>
                <a:gd name="T38" fmla="*/ 268 w 488"/>
                <a:gd name="T39" fmla="*/ 121 h 184"/>
                <a:gd name="T40" fmla="*/ 239 w 488"/>
                <a:gd name="T41" fmla="*/ 114 h 184"/>
                <a:gd name="T42" fmla="*/ 209 w 488"/>
                <a:gd name="T43" fmla="*/ 105 h 184"/>
                <a:gd name="T44" fmla="*/ 180 w 488"/>
                <a:gd name="T45" fmla="*/ 97 h 184"/>
                <a:gd name="T46" fmla="*/ 151 w 488"/>
                <a:gd name="T47" fmla="*/ 88 h 184"/>
                <a:gd name="T48" fmla="*/ 122 w 488"/>
                <a:gd name="T49" fmla="*/ 79 h 184"/>
                <a:gd name="T50" fmla="*/ 94 w 488"/>
                <a:gd name="T51" fmla="*/ 70 h 184"/>
                <a:gd name="T52" fmla="*/ 66 w 488"/>
                <a:gd name="T53" fmla="*/ 60 h 184"/>
                <a:gd name="T54" fmla="*/ 39 w 488"/>
                <a:gd name="T55" fmla="*/ 51 h 184"/>
                <a:gd name="T56" fmla="*/ 12 w 488"/>
                <a:gd name="T57" fmla="*/ 41 h 184"/>
                <a:gd name="T58" fmla="*/ 11 w 488"/>
                <a:gd name="T59" fmla="*/ 33 h 184"/>
                <a:gd name="T60" fmla="*/ 5 w 488"/>
                <a:gd name="T61" fmla="*/ 27 h 184"/>
                <a:gd name="T62" fmla="*/ 0 w 488"/>
                <a:gd name="T63" fmla="*/ 22 h 184"/>
                <a:gd name="T64" fmla="*/ 1 w 488"/>
                <a:gd name="T65" fmla="*/ 11 h 184"/>
                <a:gd name="T66" fmla="*/ 16 w 488"/>
                <a:gd name="T67" fmla="*/ 2 h 184"/>
                <a:gd name="T68" fmla="*/ 32 w 488"/>
                <a:gd name="T69" fmla="*/ 0 h 184"/>
                <a:gd name="T70" fmla="*/ 48 w 488"/>
                <a:gd name="T71" fmla="*/ 1 h 184"/>
                <a:gd name="T72" fmla="*/ 65 w 488"/>
                <a:gd name="T73" fmla="*/ 6 h 184"/>
                <a:gd name="T74" fmla="*/ 81 w 488"/>
                <a:gd name="T75" fmla="*/ 14 h 184"/>
                <a:gd name="T76" fmla="*/ 99 w 488"/>
                <a:gd name="T77" fmla="*/ 20 h 184"/>
                <a:gd name="T78" fmla="*/ 115 w 488"/>
                <a:gd name="T79" fmla="*/ 25 h 184"/>
                <a:gd name="T80" fmla="*/ 131 w 488"/>
                <a:gd name="T81" fmla="*/ 27 h 184"/>
                <a:gd name="T82" fmla="*/ 145 w 488"/>
                <a:gd name="T83" fmla="*/ 36 h 184"/>
                <a:gd name="T84" fmla="*/ 159 w 488"/>
                <a:gd name="T85" fmla="*/ 45 h 184"/>
                <a:gd name="T86" fmla="*/ 175 w 488"/>
                <a:gd name="T87" fmla="*/ 51 h 184"/>
                <a:gd name="T88" fmla="*/ 191 w 488"/>
                <a:gd name="T89" fmla="*/ 57 h 184"/>
                <a:gd name="T90" fmla="*/ 209 w 488"/>
                <a:gd name="T91" fmla="*/ 64 h 184"/>
                <a:gd name="T92" fmla="*/ 227 w 488"/>
                <a:gd name="T93" fmla="*/ 68 h 184"/>
                <a:gd name="T94" fmla="*/ 245 w 488"/>
                <a:gd name="T95" fmla="*/ 73 h 184"/>
                <a:gd name="T96" fmla="*/ 264 w 488"/>
                <a:gd name="T97" fmla="*/ 77 h 184"/>
                <a:gd name="T98" fmla="*/ 284 w 488"/>
                <a:gd name="T99" fmla="*/ 82 h 184"/>
                <a:gd name="T100" fmla="*/ 302 w 488"/>
                <a:gd name="T101" fmla="*/ 86 h 184"/>
                <a:gd name="T102" fmla="*/ 321 w 488"/>
                <a:gd name="T103" fmla="*/ 91 h 184"/>
                <a:gd name="T104" fmla="*/ 340 w 488"/>
                <a:gd name="T105" fmla="*/ 96 h 184"/>
                <a:gd name="T106" fmla="*/ 358 w 488"/>
                <a:gd name="T107" fmla="*/ 101 h 184"/>
                <a:gd name="T108" fmla="*/ 376 w 488"/>
                <a:gd name="T109" fmla="*/ 107 h 184"/>
                <a:gd name="T110" fmla="*/ 394 w 488"/>
                <a:gd name="T111" fmla="*/ 115 h 184"/>
                <a:gd name="T112" fmla="*/ 410 w 488"/>
                <a:gd name="T113" fmla="*/ 123 h 18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8"/>
                <a:gd name="T172" fmla="*/ 0 h 184"/>
                <a:gd name="T173" fmla="*/ 488 w 488"/>
                <a:gd name="T174" fmla="*/ 184 h 18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8" h="184">
                  <a:moveTo>
                    <a:pt x="410" y="123"/>
                  </a:moveTo>
                  <a:lnTo>
                    <a:pt x="421" y="125"/>
                  </a:lnTo>
                  <a:lnTo>
                    <a:pt x="431" y="129"/>
                  </a:lnTo>
                  <a:lnTo>
                    <a:pt x="441" y="132"/>
                  </a:lnTo>
                  <a:lnTo>
                    <a:pt x="453" y="135"/>
                  </a:lnTo>
                  <a:lnTo>
                    <a:pt x="463" y="139"/>
                  </a:lnTo>
                  <a:lnTo>
                    <a:pt x="472" y="146"/>
                  </a:lnTo>
                  <a:lnTo>
                    <a:pt x="481" y="152"/>
                  </a:lnTo>
                  <a:lnTo>
                    <a:pt x="487" y="160"/>
                  </a:lnTo>
                  <a:lnTo>
                    <a:pt x="488" y="170"/>
                  </a:lnTo>
                  <a:lnTo>
                    <a:pt x="486" y="178"/>
                  </a:lnTo>
                  <a:lnTo>
                    <a:pt x="479" y="183"/>
                  </a:lnTo>
                  <a:lnTo>
                    <a:pt x="469" y="184"/>
                  </a:lnTo>
                  <a:lnTo>
                    <a:pt x="441" y="174"/>
                  </a:lnTo>
                  <a:lnTo>
                    <a:pt x="413" y="165"/>
                  </a:lnTo>
                  <a:lnTo>
                    <a:pt x="385" y="156"/>
                  </a:lnTo>
                  <a:lnTo>
                    <a:pt x="355" y="147"/>
                  </a:lnTo>
                  <a:lnTo>
                    <a:pt x="326" y="139"/>
                  </a:lnTo>
                  <a:lnTo>
                    <a:pt x="298" y="130"/>
                  </a:lnTo>
                  <a:lnTo>
                    <a:pt x="268" y="121"/>
                  </a:lnTo>
                  <a:lnTo>
                    <a:pt x="239" y="114"/>
                  </a:lnTo>
                  <a:lnTo>
                    <a:pt x="209" y="105"/>
                  </a:lnTo>
                  <a:lnTo>
                    <a:pt x="180" y="97"/>
                  </a:lnTo>
                  <a:lnTo>
                    <a:pt x="151" y="88"/>
                  </a:lnTo>
                  <a:lnTo>
                    <a:pt x="122" y="79"/>
                  </a:lnTo>
                  <a:lnTo>
                    <a:pt x="94" y="70"/>
                  </a:lnTo>
                  <a:lnTo>
                    <a:pt x="66" y="60"/>
                  </a:lnTo>
                  <a:lnTo>
                    <a:pt x="39" y="51"/>
                  </a:lnTo>
                  <a:lnTo>
                    <a:pt x="12" y="41"/>
                  </a:lnTo>
                  <a:lnTo>
                    <a:pt x="11" y="33"/>
                  </a:lnTo>
                  <a:lnTo>
                    <a:pt x="5" y="27"/>
                  </a:lnTo>
                  <a:lnTo>
                    <a:pt x="0" y="22"/>
                  </a:lnTo>
                  <a:lnTo>
                    <a:pt x="1" y="11"/>
                  </a:lnTo>
                  <a:lnTo>
                    <a:pt x="16" y="2"/>
                  </a:lnTo>
                  <a:lnTo>
                    <a:pt x="32" y="0"/>
                  </a:lnTo>
                  <a:lnTo>
                    <a:pt x="48" y="1"/>
                  </a:lnTo>
                  <a:lnTo>
                    <a:pt x="65" y="6"/>
                  </a:lnTo>
                  <a:lnTo>
                    <a:pt x="81" y="14"/>
                  </a:lnTo>
                  <a:lnTo>
                    <a:pt x="99" y="20"/>
                  </a:lnTo>
                  <a:lnTo>
                    <a:pt x="115" y="25"/>
                  </a:lnTo>
                  <a:lnTo>
                    <a:pt x="131" y="27"/>
                  </a:lnTo>
                  <a:lnTo>
                    <a:pt x="145" y="36"/>
                  </a:lnTo>
                  <a:lnTo>
                    <a:pt x="159" y="45"/>
                  </a:lnTo>
                  <a:lnTo>
                    <a:pt x="175" y="51"/>
                  </a:lnTo>
                  <a:lnTo>
                    <a:pt x="191" y="57"/>
                  </a:lnTo>
                  <a:lnTo>
                    <a:pt x="209" y="64"/>
                  </a:lnTo>
                  <a:lnTo>
                    <a:pt x="227" y="68"/>
                  </a:lnTo>
                  <a:lnTo>
                    <a:pt x="245" y="73"/>
                  </a:lnTo>
                  <a:lnTo>
                    <a:pt x="264" y="77"/>
                  </a:lnTo>
                  <a:lnTo>
                    <a:pt x="284" y="82"/>
                  </a:lnTo>
                  <a:lnTo>
                    <a:pt x="302" y="86"/>
                  </a:lnTo>
                  <a:lnTo>
                    <a:pt x="321" y="91"/>
                  </a:lnTo>
                  <a:lnTo>
                    <a:pt x="340" y="96"/>
                  </a:lnTo>
                  <a:lnTo>
                    <a:pt x="358" y="101"/>
                  </a:lnTo>
                  <a:lnTo>
                    <a:pt x="376" y="107"/>
                  </a:lnTo>
                  <a:lnTo>
                    <a:pt x="394" y="115"/>
                  </a:lnTo>
                  <a:lnTo>
                    <a:pt x="41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19" name="Freeform 41"/>
            <p:cNvSpPr>
              <a:spLocks noChangeArrowheads="1"/>
            </p:cNvSpPr>
            <p:nvPr/>
          </p:nvSpPr>
          <p:spPr bwMode="auto">
            <a:xfrm>
              <a:off x="407" y="620"/>
              <a:ext cx="10" cy="30"/>
            </a:xfrm>
            <a:custGeom>
              <a:avLst/>
              <a:gdLst>
                <a:gd name="T0" fmla="*/ 28 w 32"/>
                <a:gd name="T1" fmla="*/ 37 h 88"/>
                <a:gd name="T2" fmla="*/ 5 w 32"/>
                <a:gd name="T3" fmla="*/ 88 h 88"/>
                <a:gd name="T4" fmla="*/ 0 w 32"/>
                <a:gd name="T5" fmla="*/ 67 h 88"/>
                <a:gd name="T6" fmla="*/ 1 w 32"/>
                <a:gd name="T7" fmla="*/ 42 h 88"/>
                <a:gd name="T8" fmla="*/ 7 w 32"/>
                <a:gd name="T9" fmla="*/ 19 h 88"/>
                <a:gd name="T10" fmla="*/ 16 w 32"/>
                <a:gd name="T11" fmla="*/ 0 h 88"/>
                <a:gd name="T12" fmla="*/ 29 w 32"/>
                <a:gd name="T13" fmla="*/ 0 h 88"/>
                <a:gd name="T14" fmla="*/ 32 w 32"/>
                <a:gd name="T15" fmla="*/ 10 h 88"/>
                <a:gd name="T16" fmla="*/ 30 w 32"/>
                <a:gd name="T17" fmla="*/ 26 h 88"/>
                <a:gd name="T18" fmla="*/ 28 w 32"/>
                <a:gd name="T19" fmla="*/ 37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88"/>
                <a:gd name="T32" fmla="*/ 32 w 32"/>
                <a:gd name="T33" fmla="*/ 88 h 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88">
                  <a:moveTo>
                    <a:pt x="28" y="37"/>
                  </a:moveTo>
                  <a:lnTo>
                    <a:pt x="5" y="88"/>
                  </a:lnTo>
                  <a:lnTo>
                    <a:pt x="0" y="67"/>
                  </a:lnTo>
                  <a:lnTo>
                    <a:pt x="1" y="42"/>
                  </a:lnTo>
                  <a:lnTo>
                    <a:pt x="7" y="19"/>
                  </a:lnTo>
                  <a:lnTo>
                    <a:pt x="16" y="0"/>
                  </a:lnTo>
                  <a:lnTo>
                    <a:pt x="29" y="0"/>
                  </a:lnTo>
                  <a:lnTo>
                    <a:pt x="32" y="10"/>
                  </a:lnTo>
                  <a:lnTo>
                    <a:pt x="30" y="26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0" name="Freeform 42"/>
            <p:cNvSpPr>
              <a:spLocks noChangeArrowheads="1"/>
            </p:cNvSpPr>
            <p:nvPr/>
          </p:nvSpPr>
          <p:spPr bwMode="auto">
            <a:xfrm>
              <a:off x="459" y="630"/>
              <a:ext cx="165" cy="60"/>
            </a:xfrm>
            <a:custGeom>
              <a:avLst/>
              <a:gdLst>
                <a:gd name="T0" fmla="*/ 467 w 494"/>
                <a:gd name="T1" fmla="*/ 136 h 181"/>
                <a:gd name="T2" fmla="*/ 476 w 494"/>
                <a:gd name="T3" fmla="*/ 143 h 181"/>
                <a:gd name="T4" fmla="*/ 485 w 494"/>
                <a:gd name="T5" fmla="*/ 149 h 181"/>
                <a:gd name="T6" fmla="*/ 493 w 494"/>
                <a:gd name="T7" fmla="*/ 157 h 181"/>
                <a:gd name="T8" fmla="*/ 494 w 494"/>
                <a:gd name="T9" fmla="*/ 168 h 181"/>
                <a:gd name="T10" fmla="*/ 467 w 494"/>
                <a:gd name="T11" fmla="*/ 181 h 181"/>
                <a:gd name="T12" fmla="*/ 10 w 494"/>
                <a:gd name="T13" fmla="*/ 43 h 181"/>
                <a:gd name="T14" fmla="*/ 0 w 494"/>
                <a:gd name="T15" fmla="*/ 32 h 181"/>
                <a:gd name="T16" fmla="*/ 1 w 494"/>
                <a:gd name="T17" fmla="*/ 21 h 181"/>
                <a:gd name="T18" fmla="*/ 10 w 494"/>
                <a:gd name="T19" fmla="*/ 11 h 181"/>
                <a:gd name="T20" fmla="*/ 21 w 494"/>
                <a:gd name="T21" fmla="*/ 0 h 181"/>
                <a:gd name="T22" fmla="*/ 49 w 494"/>
                <a:gd name="T23" fmla="*/ 11 h 181"/>
                <a:gd name="T24" fmla="*/ 77 w 494"/>
                <a:gd name="T25" fmla="*/ 20 h 181"/>
                <a:gd name="T26" fmla="*/ 104 w 494"/>
                <a:gd name="T27" fmla="*/ 30 h 181"/>
                <a:gd name="T28" fmla="*/ 132 w 494"/>
                <a:gd name="T29" fmla="*/ 39 h 181"/>
                <a:gd name="T30" fmla="*/ 160 w 494"/>
                <a:gd name="T31" fmla="*/ 48 h 181"/>
                <a:gd name="T32" fmla="*/ 188 w 494"/>
                <a:gd name="T33" fmla="*/ 55 h 181"/>
                <a:gd name="T34" fmla="*/ 216 w 494"/>
                <a:gd name="T35" fmla="*/ 64 h 181"/>
                <a:gd name="T36" fmla="*/ 245 w 494"/>
                <a:gd name="T37" fmla="*/ 72 h 181"/>
                <a:gd name="T38" fmla="*/ 272 w 494"/>
                <a:gd name="T39" fmla="*/ 81 h 181"/>
                <a:gd name="T40" fmla="*/ 300 w 494"/>
                <a:gd name="T41" fmla="*/ 89 h 181"/>
                <a:gd name="T42" fmla="*/ 328 w 494"/>
                <a:gd name="T43" fmla="*/ 96 h 181"/>
                <a:gd name="T44" fmla="*/ 356 w 494"/>
                <a:gd name="T45" fmla="*/ 104 h 181"/>
                <a:gd name="T46" fmla="*/ 384 w 494"/>
                <a:gd name="T47" fmla="*/ 113 h 181"/>
                <a:gd name="T48" fmla="*/ 411 w 494"/>
                <a:gd name="T49" fmla="*/ 121 h 181"/>
                <a:gd name="T50" fmla="*/ 439 w 494"/>
                <a:gd name="T51" fmla="*/ 128 h 181"/>
                <a:gd name="T52" fmla="*/ 467 w 494"/>
                <a:gd name="T53" fmla="*/ 136 h 18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94"/>
                <a:gd name="T82" fmla="*/ 0 h 181"/>
                <a:gd name="T83" fmla="*/ 494 w 494"/>
                <a:gd name="T84" fmla="*/ 181 h 18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94" h="181">
                  <a:moveTo>
                    <a:pt x="467" y="136"/>
                  </a:moveTo>
                  <a:lnTo>
                    <a:pt x="476" y="143"/>
                  </a:lnTo>
                  <a:lnTo>
                    <a:pt x="485" y="149"/>
                  </a:lnTo>
                  <a:lnTo>
                    <a:pt x="493" y="157"/>
                  </a:lnTo>
                  <a:lnTo>
                    <a:pt x="494" y="168"/>
                  </a:lnTo>
                  <a:lnTo>
                    <a:pt x="467" y="181"/>
                  </a:lnTo>
                  <a:lnTo>
                    <a:pt x="10" y="43"/>
                  </a:lnTo>
                  <a:lnTo>
                    <a:pt x="0" y="32"/>
                  </a:lnTo>
                  <a:lnTo>
                    <a:pt x="1" y="21"/>
                  </a:lnTo>
                  <a:lnTo>
                    <a:pt x="10" y="11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77" y="20"/>
                  </a:lnTo>
                  <a:lnTo>
                    <a:pt x="104" y="30"/>
                  </a:lnTo>
                  <a:lnTo>
                    <a:pt x="132" y="39"/>
                  </a:lnTo>
                  <a:lnTo>
                    <a:pt x="160" y="48"/>
                  </a:lnTo>
                  <a:lnTo>
                    <a:pt x="188" y="55"/>
                  </a:lnTo>
                  <a:lnTo>
                    <a:pt x="216" y="64"/>
                  </a:lnTo>
                  <a:lnTo>
                    <a:pt x="245" y="72"/>
                  </a:lnTo>
                  <a:lnTo>
                    <a:pt x="272" y="81"/>
                  </a:lnTo>
                  <a:lnTo>
                    <a:pt x="300" y="89"/>
                  </a:lnTo>
                  <a:lnTo>
                    <a:pt x="328" y="96"/>
                  </a:lnTo>
                  <a:lnTo>
                    <a:pt x="356" y="104"/>
                  </a:lnTo>
                  <a:lnTo>
                    <a:pt x="384" y="113"/>
                  </a:lnTo>
                  <a:lnTo>
                    <a:pt x="411" y="121"/>
                  </a:lnTo>
                  <a:lnTo>
                    <a:pt x="439" y="128"/>
                  </a:lnTo>
                  <a:lnTo>
                    <a:pt x="467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1" name="Freeform 43"/>
            <p:cNvSpPr>
              <a:spLocks noChangeArrowheads="1"/>
            </p:cNvSpPr>
            <p:nvPr/>
          </p:nvSpPr>
          <p:spPr bwMode="auto">
            <a:xfrm>
              <a:off x="461" y="660"/>
              <a:ext cx="154" cy="51"/>
            </a:xfrm>
            <a:custGeom>
              <a:avLst/>
              <a:gdLst>
                <a:gd name="T0" fmla="*/ 372 w 463"/>
                <a:gd name="T1" fmla="*/ 101 h 151"/>
                <a:gd name="T2" fmla="*/ 385 w 463"/>
                <a:gd name="T3" fmla="*/ 108 h 151"/>
                <a:gd name="T4" fmla="*/ 399 w 463"/>
                <a:gd name="T5" fmla="*/ 112 h 151"/>
                <a:gd name="T6" fmla="*/ 412 w 463"/>
                <a:gd name="T7" fmla="*/ 113 h 151"/>
                <a:gd name="T8" fmla="*/ 426 w 463"/>
                <a:gd name="T9" fmla="*/ 114 h 151"/>
                <a:gd name="T10" fmla="*/ 438 w 463"/>
                <a:gd name="T11" fmla="*/ 117 h 151"/>
                <a:gd name="T12" fmla="*/ 448 w 463"/>
                <a:gd name="T13" fmla="*/ 122 h 151"/>
                <a:gd name="T14" fmla="*/ 457 w 463"/>
                <a:gd name="T15" fmla="*/ 130 h 151"/>
                <a:gd name="T16" fmla="*/ 463 w 463"/>
                <a:gd name="T17" fmla="*/ 144 h 151"/>
                <a:gd name="T18" fmla="*/ 458 w 463"/>
                <a:gd name="T19" fmla="*/ 151 h 151"/>
                <a:gd name="T20" fmla="*/ 430 w 463"/>
                <a:gd name="T21" fmla="*/ 144 h 151"/>
                <a:gd name="T22" fmla="*/ 402 w 463"/>
                <a:gd name="T23" fmla="*/ 137 h 151"/>
                <a:gd name="T24" fmla="*/ 374 w 463"/>
                <a:gd name="T25" fmla="*/ 130 h 151"/>
                <a:gd name="T26" fmla="*/ 346 w 463"/>
                <a:gd name="T27" fmla="*/ 122 h 151"/>
                <a:gd name="T28" fmla="*/ 319 w 463"/>
                <a:gd name="T29" fmla="*/ 115 h 151"/>
                <a:gd name="T30" fmla="*/ 292 w 463"/>
                <a:gd name="T31" fmla="*/ 108 h 151"/>
                <a:gd name="T32" fmla="*/ 264 w 463"/>
                <a:gd name="T33" fmla="*/ 101 h 151"/>
                <a:gd name="T34" fmla="*/ 237 w 463"/>
                <a:gd name="T35" fmla="*/ 95 h 151"/>
                <a:gd name="T36" fmla="*/ 210 w 463"/>
                <a:gd name="T37" fmla="*/ 87 h 151"/>
                <a:gd name="T38" fmla="*/ 183 w 463"/>
                <a:gd name="T39" fmla="*/ 81 h 151"/>
                <a:gd name="T40" fmla="*/ 155 w 463"/>
                <a:gd name="T41" fmla="*/ 75 h 151"/>
                <a:gd name="T42" fmla="*/ 128 w 463"/>
                <a:gd name="T43" fmla="*/ 67 h 151"/>
                <a:gd name="T44" fmla="*/ 100 w 463"/>
                <a:gd name="T45" fmla="*/ 60 h 151"/>
                <a:gd name="T46" fmla="*/ 73 w 463"/>
                <a:gd name="T47" fmla="*/ 54 h 151"/>
                <a:gd name="T48" fmla="*/ 45 w 463"/>
                <a:gd name="T49" fmla="*/ 46 h 151"/>
                <a:gd name="T50" fmla="*/ 17 w 463"/>
                <a:gd name="T51" fmla="*/ 40 h 151"/>
                <a:gd name="T52" fmla="*/ 6 w 463"/>
                <a:gd name="T53" fmla="*/ 32 h 151"/>
                <a:gd name="T54" fmla="*/ 1 w 463"/>
                <a:gd name="T55" fmla="*/ 22 h 151"/>
                <a:gd name="T56" fmla="*/ 0 w 463"/>
                <a:gd name="T57" fmla="*/ 13 h 151"/>
                <a:gd name="T58" fmla="*/ 4 w 463"/>
                <a:gd name="T59" fmla="*/ 5 h 151"/>
                <a:gd name="T60" fmla="*/ 17 w 463"/>
                <a:gd name="T61" fmla="*/ 2 h 151"/>
                <a:gd name="T62" fmla="*/ 29 w 463"/>
                <a:gd name="T63" fmla="*/ 0 h 151"/>
                <a:gd name="T64" fmla="*/ 42 w 463"/>
                <a:gd name="T65" fmla="*/ 2 h 151"/>
                <a:gd name="T66" fmla="*/ 55 w 463"/>
                <a:gd name="T67" fmla="*/ 4 h 151"/>
                <a:gd name="T68" fmla="*/ 68 w 463"/>
                <a:gd name="T69" fmla="*/ 9 h 151"/>
                <a:gd name="T70" fmla="*/ 79 w 463"/>
                <a:gd name="T71" fmla="*/ 13 h 151"/>
                <a:gd name="T72" fmla="*/ 91 w 463"/>
                <a:gd name="T73" fmla="*/ 16 h 151"/>
                <a:gd name="T74" fmla="*/ 102 w 463"/>
                <a:gd name="T75" fmla="*/ 18 h 151"/>
                <a:gd name="T76" fmla="*/ 372 w 463"/>
                <a:gd name="T77" fmla="*/ 101 h 15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63"/>
                <a:gd name="T118" fmla="*/ 0 h 151"/>
                <a:gd name="T119" fmla="*/ 463 w 463"/>
                <a:gd name="T120" fmla="*/ 151 h 15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63" h="151">
                  <a:moveTo>
                    <a:pt x="372" y="101"/>
                  </a:moveTo>
                  <a:lnTo>
                    <a:pt x="385" y="108"/>
                  </a:lnTo>
                  <a:lnTo>
                    <a:pt x="399" y="112"/>
                  </a:lnTo>
                  <a:lnTo>
                    <a:pt x="412" y="113"/>
                  </a:lnTo>
                  <a:lnTo>
                    <a:pt x="426" y="114"/>
                  </a:lnTo>
                  <a:lnTo>
                    <a:pt x="438" y="117"/>
                  </a:lnTo>
                  <a:lnTo>
                    <a:pt x="448" y="122"/>
                  </a:lnTo>
                  <a:lnTo>
                    <a:pt x="457" y="130"/>
                  </a:lnTo>
                  <a:lnTo>
                    <a:pt x="463" y="144"/>
                  </a:lnTo>
                  <a:lnTo>
                    <a:pt x="458" y="151"/>
                  </a:lnTo>
                  <a:lnTo>
                    <a:pt x="430" y="144"/>
                  </a:lnTo>
                  <a:lnTo>
                    <a:pt x="402" y="137"/>
                  </a:lnTo>
                  <a:lnTo>
                    <a:pt x="374" y="130"/>
                  </a:lnTo>
                  <a:lnTo>
                    <a:pt x="346" y="122"/>
                  </a:lnTo>
                  <a:lnTo>
                    <a:pt x="319" y="115"/>
                  </a:lnTo>
                  <a:lnTo>
                    <a:pt x="292" y="108"/>
                  </a:lnTo>
                  <a:lnTo>
                    <a:pt x="264" y="101"/>
                  </a:lnTo>
                  <a:lnTo>
                    <a:pt x="237" y="95"/>
                  </a:lnTo>
                  <a:lnTo>
                    <a:pt x="210" y="87"/>
                  </a:lnTo>
                  <a:lnTo>
                    <a:pt x="183" y="81"/>
                  </a:lnTo>
                  <a:lnTo>
                    <a:pt x="155" y="75"/>
                  </a:lnTo>
                  <a:lnTo>
                    <a:pt x="128" y="67"/>
                  </a:lnTo>
                  <a:lnTo>
                    <a:pt x="100" y="60"/>
                  </a:lnTo>
                  <a:lnTo>
                    <a:pt x="73" y="54"/>
                  </a:lnTo>
                  <a:lnTo>
                    <a:pt x="45" y="46"/>
                  </a:lnTo>
                  <a:lnTo>
                    <a:pt x="17" y="40"/>
                  </a:lnTo>
                  <a:lnTo>
                    <a:pt x="6" y="32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2" y="2"/>
                  </a:lnTo>
                  <a:lnTo>
                    <a:pt x="55" y="4"/>
                  </a:lnTo>
                  <a:lnTo>
                    <a:pt x="68" y="9"/>
                  </a:lnTo>
                  <a:lnTo>
                    <a:pt x="79" y="13"/>
                  </a:lnTo>
                  <a:lnTo>
                    <a:pt x="91" y="16"/>
                  </a:lnTo>
                  <a:lnTo>
                    <a:pt x="102" y="18"/>
                  </a:lnTo>
                  <a:lnTo>
                    <a:pt x="37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2" name="Freeform 44"/>
            <p:cNvSpPr>
              <a:spLocks noChangeArrowheads="1"/>
            </p:cNvSpPr>
            <p:nvPr/>
          </p:nvSpPr>
          <p:spPr bwMode="auto">
            <a:xfrm>
              <a:off x="456" y="690"/>
              <a:ext cx="154" cy="46"/>
            </a:xfrm>
            <a:custGeom>
              <a:avLst/>
              <a:gdLst>
                <a:gd name="T0" fmla="*/ 439 w 460"/>
                <a:gd name="T1" fmla="*/ 99 h 138"/>
                <a:gd name="T2" fmla="*/ 447 w 460"/>
                <a:gd name="T3" fmla="*/ 106 h 138"/>
                <a:gd name="T4" fmla="*/ 453 w 460"/>
                <a:gd name="T5" fmla="*/ 112 h 138"/>
                <a:gd name="T6" fmla="*/ 457 w 460"/>
                <a:gd name="T7" fmla="*/ 121 h 138"/>
                <a:gd name="T8" fmla="*/ 460 w 460"/>
                <a:gd name="T9" fmla="*/ 131 h 138"/>
                <a:gd name="T10" fmla="*/ 448 w 460"/>
                <a:gd name="T11" fmla="*/ 137 h 138"/>
                <a:gd name="T12" fmla="*/ 437 w 460"/>
                <a:gd name="T13" fmla="*/ 138 h 138"/>
                <a:gd name="T14" fmla="*/ 424 w 460"/>
                <a:gd name="T15" fmla="*/ 135 h 138"/>
                <a:gd name="T16" fmla="*/ 412 w 460"/>
                <a:gd name="T17" fmla="*/ 133 h 138"/>
                <a:gd name="T18" fmla="*/ 402 w 460"/>
                <a:gd name="T19" fmla="*/ 128 h 138"/>
                <a:gd name="T20" fmla="*/ 391 w 460"/>
                <a:gd name="T21" fmla="*/ 124 h 138"/>
                <a:gd name="T22" fmla="*/ 382 w 460"/>
                <a:gd name="T23" fmla="*/ 120 h 138"/>
                <a:gd name="T24" fmla="*/ 373 w 460"/>
                <a:gd name="T25" fmla="*/ 119 h 138"/>
                <a:gd name="T26" fmla="*/ 352 w 460"/>
                <a:gd name="T27" fmla="*/ 115 h 138"/>
                <a:gd name="T28" fmla="*/ 332 w 460"/>
                <a:gd name="T29" fmla="*/ 110 h 138"/>
                <a:gd name="T30" fmla="*/ 311 w 460"/>
                <a:gd name="T31" fmla="*/ 106 h 138"/>
                <a:gd name="T32" fmla="*/ 291 w 460"/>
                <a:gd name="T33" fmla="*/ 99 h 138"/>
                <a:gd name="T34" fmla="*/ 270 w 460"/>
                <a:gd name="T35" fmla="*/ 94 h 138"/>
                <a:gd name="T36" fmla="*/ 250 w 460"/>
                <a:gd name="T37" fmla="*/ 89 h 138"/>
                <a:gd name="T38" fmla="*/ 229 w 460"/>
                <a:gd name="T39" fmla="*/ 83 h 138"/>
                <a:gd name="T40" fmla="*/ 209 w 460"/>
                <a:gd name="T41" fmla="*/ 76 h 138"/>
                <a:gd name="T42" fmla="*/ 188 w 460"/>
                <a:gd name="T43" fmla="*/ 71 h 138"/>
                <a:gd name="T44" fmla="*/ 168 w 460"/>
                <a:gd name="T45" fmla="*/ 66 h 138"/>
                <a:gd name="T46" fmla="*/ 147 w 460"/>
                <a:gd name="T47" fmla="*/ 61 h 138"/>
                <a:gd name="T48" fmla="*/ 127 w 460"/>
                <a:gd name="T49" fmla="*/ 56 h 138"/>
                <a:gd name="T50" fmla="*/ 106 w 460"/>
                <a:gd name="T51" fmla="*/ 52 h 138"/>
                <a:gd name="T52" fmla="*/ 86 w 460"/>
                <a:gd name="T53" fmla="*/ 48 h 138"/>
                <a:gd name="T54" fmla="*/ 66 w 460"/>
                <a:gd name="T55" fmla="*/ 46 h 138"/>
                <a:gd name="T56" fmla="*/ 45 w 460"/>
                <a:gd name="T57" fmla="*/ 43 h 138"/>
                <a:gd name="T58" fmla="*/ 40 w 460"/>
                <a:gd name="T59" fmla="*/ 38 h 138"/>
                <a:gd name="T60" fmla="*/ 34 w 460"/>
                <a:gd name="T61" fmla="*/ 34 h 138"/>
                <a:gd name="T62" fmla="*/ 27 w 460"/>
                <a:gd name="T63" fmla="*/ 33 h 138"/>
                <a:gd name="T64" fmla="*/ 21 w 460"/>
                <a:gd name="T65" fmla="*/ 30 h 138"/>
                <a:gd name="T66" fmla="*/ 14 w 460"/>
                <a:gd name="T67" fmla="*/ 29 h 138"/>
                <a:gd name="T68" fmla="*/ 9 w 460"/>
                <a:gd name="T69" fmla="*/ 25 h 138"/>
                <a:gd name="T70" fmla="*/ 4 w 460"/>
                <a:gd name="T71" fmla="*/ 20 h 138"/>
                <a:gd name="T72" fmla="*/ 0 w 460"/>
                <a:gd name="T73" fmla="*/ 12 h 138"/>
                <a:gd name="T74" fmla="*/ 12 w 460"/>
                <a:gd name="T75" fmla="*/ 7 h 138"/>
                <a:gd name="T76" fmla="*/ 25 w 460"/>
                <a:gd name="T77" fmla="*/ 3 h 138"/>
                <a:gd name="T78" fmla="*/ 39 w 460"/>
                <a:gd name="T79" fmla="*/ 1 h 138"/>
                <a:gd name="T80" fmla="*/ 53 w 460"/>
                <a:gd name="T81" fmla="*/ 0 h 138"/>
                <a:gd name="T82" fmla="*/ 67 w 460"/>
                <a:gd name="T83" fmla="*/ 0 h 138"/>
                <a:gd name="T84" fmla="*/ 82 w 460"/>
                <a:gd name="T85" fmla="*/ 2 h 138"/>
                <a:gd name="T86" fmla="*/ 98 w 460"/>
                <a:gd name="T87" fmla="*/ 3 h 138"/>
                <a:gd name="T88" fmla="*/ 114 w 460"/>
                <a:gd name="T89" fmla="*/ 7 h 138"/>
                <a:gd name="T90" fmla="*/ 129 w 460"/>
                <a:gd name="T91" fmla="*/ 11 h 138"/>
                <a:gd name="T92" fmla="*/ 146 w 460"/>
                <a:gd name="T93" fmla="*/ 15 h 138"/>
                <a:gd name="T94" fmla="*/ 161 w 460"/>
                <a:gd name="T95" fmla="*/ 20 h 138"/>
                <a:gd name="T96" fmla="*/ 177 w 460"/>
                <a:gd name="T97" fmla="*/ 25 h 138"/>
                <a:gd name="T98" fmla="*/ 193 w 460"/>
                <a:gd name="T99" fmla="*/ 30 h 138"/>
                <a:gd name="T100" fmla="*/ 208 w 460"/>
                <a:gd name="T101" fmla="*/ 35 h 138"/>
                <a:gd name="T102" fmla="*/ 223 w 460"/>
                <a:gd name="T103" fmla="*/ 41 h 138"/>
                <a:gd name="T104" fmla="*/ 237 w 460"/>
                <a:gd name="T105" fmla="*/ 44 h 138"/>
                <a:gd name="T106" fmla="*/ 439 w 460"/>
                <a:gd name="T107" fmla="*/ 99 h 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60"/>
                <a:gd name="T163" fmla="*/ 0 h 138"/>
                <a:gd name="T164" fmla="*/ 460 w 460"/>
                <a:gd name="T165" fmla="*/ 138 h 1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60" h="138">
                  <a:moveTo>
                    <a:pt x="439" y="99"/>
                  </a:moveTo>
                  <a:lnTo>
                    <a:pt x="447" y="106"/>
                  </a:lnTo>
                  <a:lnTo>
                    <a:pt x="453" y="112"/>
                  </a:lnTo>
                  <a:lnTo>
                    <a:pt x="457" y="121"/>
                  </a:lnTo>
                  <a:lnTo>
                    <a:pt x="460" y="131"/>
                  </a:lnTo>
                  <a:lnTo>
                    <a:pt x="448" y="137"/>
                  </a:lnTo>
                  <a:lnTo>
                    <a:pt x="437" y="138"/>
                  </a:lnTo>
                  <a:lnTo>
                    <a:pt x="424" y="135"/>
                  </a:lnTo>
                  <a:lnTo>
                    <a:pt x="412" y="133"/>
                  </a:lnTo>
                  <a:lnTo>
                    <a:pt x="402" y="128"/>
                  </a:lnTo>
                  <a:lnTo>
                    <a:pt x="391" y="124"/>
                  </a:lnTo>
                  <a:lnTo>
                    <a:pt x="382" y="120"/>
                  </a:lnTo>
                  <a:lnTo>
                    <a:pt x="373" y="119"/>
                  </a:lnTo>
                  <a:lnTo>
                    <a:pt x="352" y="115"/>
                  </a:lnTo>
                  <a:lnTo>
                    <a:pt x="332" y="110"/>
                  </a:lnTo>
                  <a:lnTo>
                    <a:pt x="311" y="106"/>
                  </a:lnTo>
                  <a:lnTo>
                    <a:pt x="291" y="99"/>
                  </a:lnTo>
                  <a:lnTo>
                    <a:pt x="270" y="94"/>
                  </a:lnTo>
                  <a:lnTo>
                    <a:pt x="250" y="89"/>
                  </a:lnTo>
                  <a:lnTo>
                    <a:pt x="229" y="83"/>
                  </a:lnTo>
                  <a:lnTo>
                    <a:pt x="209" y="76"/>
                  </a:lnTo>
                  <a:lnTo>
                    <a:pt x="188" y="71"/>
                  </a:lnTo>
                  <a:lnTo>
                    <a:pt x="168" y="66"/>
                  </a:lnTo>
                  <a:lnTo>
                    <a:pt x="147" y="61"/>
                  </a:lnTo>
                  <a:lnTo>
                    <a:pt x="127" y="56"/>
                  </a:lnTo>
                  <a:lnTo>
                    <a:pt x="106" y="52"/>
                  </a:lnTo>
                  <a:lnTo>
                    <a:pt x="86" y="48"/>
                  </a:lnTo>
                  <a:lnTo>
                    <a:pt x="66" y="46"/>
                  </a:lnTo>
                  <a:lnTo>
                    <a:pt x="45" y="43"/>
                  </a:lnTo>
                  <a:lnTo>
                    <a:pt x="40" y="38"/>
                  </a:lnTo>
                  <a:lnTo>
                    <a:pt x="34" y="34"/>
                  </a:lnTo>
                  <a:lnTo>
                    <a:pt x="27" y="33"/>
                  </a:lnTo>
                  <a:lnTo>
                    <a:pt x="21" y="30"/>
                  </a:lnTo>
                  <a:lnTo>
                    <a:pt x="14" y="29"/>
                  </a:lnTo>
                  <a:lnTo>
                    <a:pt x="9" y="25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2" y="7"/>
                  </a:lnTo>
                  <a:lnTo>
                    <a:pt x="25" y="3"/>
                  </a:lnTo>
                  <a:lnTo>
                    <a:pt x="39" y="1"/>
                  </a:lnTo>
                  <a:lnTo>
                    <a:pt x="53" y="0"/>
                  </a:lnTo>
                  <a:lnTo>
                    <a:pt x="67" y="0"/>
                  </a:lnTo>
                  <a:lnTo>
                    <a:pt x="82" y="2"/>
                  </a:lnTo>
                  <a:lnTo>
                    <a:pt x="98" y="3"/>
                  </a:lnTo>
                  <a:lnTo>
                    <a:pt x="114" y="7"/>
                  </a:lnTo>
                  <a:lnTo>
                    <a:pt x="129" y="11"/>
                  </a:lnTo>
                  <a:lnTo>
                    <a:pt x="146" y="15"/>
                  </a:lnTo>
                  <a:lnTo>
                    <a:pt x="161" y="20"/>
                  </a:lnTo>
                  <a:lnTo>
                    <a:pt x="177" y="25"/>
                  </a:lnTo>
                  <a:lnTo>
                    <a:pt x="193" y="30"/>
                  </a:lnTo>
                  <a:lnTo>
                    <a:pt x="208" y="35"/>
                  </a:lnTo>
                  <a:lnTo>
                    <a:pt x="223" y="41"/>
                  </a:lnTo>
                  <a:lnTo>
                    <a:pt x="237" y="44"/>
                  </a:lnTo>
                  <a:lnTo>
                    <a:pt x="4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3" name="Freeform 45"/>
            <p:cNvSpPr>
              <a:spLocks noChangeArrowheads="1"/>
            </p:cNvSpPr>
            <p:nvPr/>
          </p:nvSpPr>
          <p:spPr bwMode="auto">
            <a:xfrm>
              <a:off x="383" y="695"/>
              <a:ext cx="7" cy="5"/>
            </a:xfrm>
            <a:custGeom>
              <a:avLst/>
              <a:gdLst>
                <a:gd name="T0" fmla="*/ 18 w 20"/>
                <a:gd name="T1" fmla="*/ 0 h 15"/>
                <a:gd name="T2" fmla="*/ 20 w 20"/>
                <a:gd name="T3" fmla="*/ 5 h 15"/>
                <a:gd name="T4" fmla="*/ 18 w 20"/>
                <a:gd name="T5" fmla="*/ 9 h 15"/>
                <a:gd name="T6" fmla="*/ 17 w 20"/>
                <a:gd name="T7" fmla="*/ 13 h 15"/>
                <a:gd name="T8" fmla="*/ 13 w 20"/>
                <a:gd name="T9" fmla="*/ 15 h 15"/>
                <a:gd name="T10" fmla="*/ 0 w 20"/>
                <a:gd name="T11" fmla="*/ 13 h 15"/>
                <a:gd name="T12" fmla="*/ 3 w 20"/>
                <a:gd name="T13" fmla="*/ 6 h 15"/>
                <a:gd name="T14" fmla="*/ 8 w 20"/>
                <a:gd name="T15" fmla="*/ 3 h 15"/>
                <a:gd name="T16" fmla="*/ 13 w 20"/>
                <a:gd name="T17" fmla="*/ 0 h 15"/>
                <a:gd name="T18" fmla="*/ 18 w 20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5"/>
                <a:gd name="T32" fmla="*/ 20 w 20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5">
                  <a:moveTo>
                    <a:pt x="18" y="0"/>
                  </a:moveTo>
                  <a:lnTo>
                    <a:pt x="20" y="5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4" name="Freeform 46"/>
            <p:cNvSpPr>
              <a:spLocks noChangeArrowheads="1"/>
            </p:cNvSpPr>
            <p:nvPr/>
          </p:nvSpPr>
          <p:spPr bwMode="auto">
            <a:xfrm>
              <a:off x="477" y="719"/>
              <a:ext cx="123" cy="39"/>
            </a:xfrm>
            <a:custGeom>
              <a:avLst/>
              <a:gdLst>
                <a:gd name="T0" fmla="*/ 370 w 370"/>
                <a:gd name="T1" fmla="*/ 103 h 116"/>
                <a:gd name="T2" fmla="*/ 367 w 370"/>
                <a:gd name="T3" fmla="*/ 110 h 116"/>
                <a:gd name="T4" fmla="*/ 363 w 370"/>
                <a:gd name="T5" fmla="*/ 114 h 116"/>
                <a:gd name="T6" fmla="*/ 358 w 370"/>
                <a:gd name="T7" fmla="*/ 116 h 116"/>
                <a:gd name="T8" fmla="*/ 352 w 370"/>
                <a:gd name="T9" fmla="*/ 116 h 116"/>
                <a:gd name="T10" fmla="*/ 344 w 370"/>
                <a:gd name="T11" fmla="*/ 116 h 116"/>
                <a:gd name="T12" fmla="*/ 338 w 370"/>
                <a:gd name="T13" fmla="*/ 114 h 116"/>
                <a:gd name="T14" fmla="*/ 331 w 370"/>
                <a:gd name="T15" fmla="*/ 111 h 116"/>
                <a:gd name="T16" fmla="*/ 326 w 370"/>
                <a:gd name="T17" fmla="*/ 108 h 116"/>
                <a:gd name="T18" fmla="*/ 12 w 370"/>
                <a:gd name="T19" fmla="*/ 29 h 116"/>
                <a:gd name="T20" fmla="*/ 0 w 370"/>
                <a:gd name="T21" fmla="*/ 18 h 116"/>
                <a:gd name="T22" fmla="*/ 6 w 370"/>
                <a:gd name="T23" fmla="*/ 9 h 116"/>
                <a:gd name="T24" fmla="*/ 15 w 370"/>
                <a:gd name="T25" fmla="*/ 3 h 116"/>
                <a:gd name="T26" fmla="*/ 25 w 370"/>
                <a:gd name="T27" fmla="*/ 1 h 116"/>
                <a:gd name="T28" fmla="*/ 37 w 370"/>
                <a:gd name="T29" fmla="*/ 0 h 116"/>
                <a:gd name="T30" fmla="*/ 57 w 370"/>
                <a:gd name="T31" fmla="*/ 6 h 116"/>
                <a:gd name="T32" fmla="*/ 78 w 370"/>
                <a:gd name="T33" fmla="*/ 12 h 116"/>
                <a:gd name="T34" fmla="*/ 98 w 370"/>
                <a:gd name="T35" fmla="*/ 19 h 116"/>
                <a:gd name="T36" fmla="*/ 120 w 370"/>
                <a:gd name="T37" fmla="*/ 24 h 116"/>
                <a:gd name="T38" fmla="*/ 142 w 370"/>
                <a:gd name="T39" fmla="*/ 30 h 116"/>
                <a:gd name="T40" fmla="*/ 163 w 370"/>
                <a:gd name="T41" fmla="*/ 35 h 116"/>
                <a:gd name="T42" fmla="*/ 185 w 370"/>
                <a:gd name="T43" fmla="*/ 41 h 116"/>
                <a:gd name="T44" fmla="*/ 207 w 370"/>
                <a:gd name="T45" fmla="*/ 46 h 116"/>
                <a:gd name="T46" fmla="*/ 229 w 370"/>
                <a:gd name="T47" fmla="*/ 52 h 116"/>
                <a:gd name="T48" fmla="*/ 250 w 370"/>
                <a:gd name="T49" fmla="*/ 57 h 116"/>
                <a:gd name="T50" fmla="*/ 271 w 370"/>
                <a:gd name="T51" fmla="*/ 64 h 116"/>
                <a:gd name="T52" fmla="*/ 291 w 370"/>
                <a:gd name="T53" fmla="*/ 71 h 116"/>
                <a:gd name="T54" fmla="*/ 312 w 370"/>
                <a:gd name="T55" fmla="*/ 78 h 116"/>
                <a:gd name="T56" fmla="*/ 332 w 370"/>
                <a:gd name="T57" fmla="*/ 85 h 116"/>
                <a:gd name="T58" fmla="*/ 352 w 370"/>
                <a:gd name="T59" fmla="*/ 94 h 116"/>
                <a:gd name="T60" fmla="*/ 370 w 370"/>
                <a:gd name="T61" fmla="*/ 103 h 1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70"/>
                <a:gd name="T94" fmla="*/ 0 h 116"/>
                <a:gd name="T95" fmla="*/ 370 w 370"/>
                <a:gd name="T96" fmla="*/ 116 h 11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70" h="116">
                  <a:moveTo>
                    <a:pt x="370" y="103"/>
                  </a:moveTo>
                  <a:lnTo>
                    <a:pt x="367" y="110"/>
                  </a:lnTo>
                  <a:lnTo>
                    <a:pt x="363" y="114"/>
                  </a:lnTo>
                  <a:lnTo>
                    <a:pt x="358" y="116"/>
                  </a:lnTo>
                  <a:lnTo>
                    <a:pt x="352" y="116"/>
                  </a:lnTo>
                  <a:lnTo>
                    <a:pt x="344" y="116"/>
                  </a:lnTo>
                  <a:lnTo>
                    <a:pt x="338" y="114"/>
                  </a:lnTo>
                  <a:lnTo>
                    <a:pt x="331" y="111"/>
                  </a:lnTo>
                  <a:lnTo>
                    <a:pt x="326" y="108"/>
                  </a:lnTo>
                  <a:lnTo>
                    <a:pt x="12" y="29"/>
                  </a:lnTo>
                  <a:lnTo>
                    <a:pt x="0" y="18"/>
                  </a:lnTo>
                  <a:lnTo>
                    <a:pt x="6" y="9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7" y="0"/>
                  </a:lnTo>
                  <a:lnTo>
                    <a:pt x="57" y="6"/>
                  </a:lnTo>
                  <a:lnTo>
                    <a:pt x="78" y="12"/>
                  </a:lnTo>
                  <a:lnTo>
                    <a:pt x="98" y="19"/>
                  </a:lnTo>
                  <a:lnTo>
                    <a:pt x="120" y="24"/>
                  </a:lnTo>
                  <a:lnTo>
                    <a:pt x="142" y="30"/>
                  </a:lnTo>
                  <a:lnTo>
                    <a:pt x="163" y="35"/>
                  </a:lnTo>
                  <a:lnTo>
                    <a:pt x="185" y="41"/>
                  </a:lnTo>
                  <a:lnTo>
                    <a:pt x="207" y="46"/>
                  </a:lnTo>
                  <a:lnTo>
                    <a:pt x="229" y="52"/>
                  </a:lnTo>
                  <a:lnTo>
                    <a:pt x="250" y="57"/>
                  </a:lnTo>
                  <a:lnTo>
                    <a:pt x="271" y="64"/>
                  </a:lnTo>
                  <a:lnTo>
                    <a:pt x="291" y="71"/>
                  </a:lnTo>
                  <a:lnTo>
                    <a:pt x="312" y="78"/>
                  </a:lnTo>
                  <a:lnTo>
                    <a:pt x="332" y="85"/>
                  </a:lnTo>
                  <a:lnTo>
                    <a:pt x="352" y="94"/>
                  </a:lnTo>
                  <a:lnTo>
                    <a:pt x="37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0225" name="Freeform 47"/>
            <p:cNvSpPr>
              <a:spLocks noChangeArrowheads="1"/>
            </p:cNvSpPr>
            <p:nvPr/>
          </p:nvSpPr>
          <p:spPr bwMode="auto">
            <a:xfrm>
              <a:off x="488" y="747"/>
              <a:ext cx="101" cy="29"/>
            </a:xfrm>
            <a:custGeom>
              <a:avLst/>
              <a:gdLst>
                <a:gd name="T0" fmla="*/ 303 w 303"/>
                <a:gd name="T1" fmla="*/ 80 h 87"/>
                <a:gd name="T2" fmla="*/ 303 w 303"/>
                <a:gd name="T3" fmla="*/ 87 h 87"/>
                <a:gd name="T4" fmla="*/ 285 w 303"/>
                <a:gd name="T5" fmla="*/ 84 h 87"/>
                <a:gd name="T6" fmla="*/ 266 w 303"/>
                <a:gd name="T7" fmla="*/ 82 h 87"/>
                <a:gd name="T8" fmla="*/ 248 w 303"/>
                <a:gd name="T9" fmla="*/ 79 h 87"/>
                <a:gd name="T10" fmla="*/ 230 w 303"/>
                <a:gd name="T11" fmla="*/ 75 h 87"/>
                <a:gd name="T12" fmla="*/ 212 w 303"/>
                <a:gd name="T13" fmla="*/ 72 h 87"/>
                <a:gd name="T14" fmla="*/ 193 w 303"/>
                <a:gd name="T15" fmla="*/ 68 h 87"/>
                <a:gd name="T16" fmla="*/ 176 w 303"/>
                <a:gd name="T17" fmla="*/ 64 h 87"/>
                <a:gd name="T18" fmla="*/ 158 w 303"/>
                <a:gd name="T19" fmla="*/ 59 h 87"/>
                <a:gd name="T20" fmla="*/ 140 w 303"/>
                <a:gd name="T21" fmla="*/ 55 h 87"/>
                <a:gd name="T22" fmla="*/ 123 w 303"/>
                <a:gd name="T23" fmla="*/ 50 h 87"/>
                <a:gd name="T24" fmla="*/ 106 w 303"/>
                <a:gd name="T25" fmla="*/ 46 h 87"/>
                <a:gd name="T26" fmla="*/ 88 w 303"/>
                <a:gd name="T27" fmla="*/ 41 h 87"/>
                <a:gd name="T28" fmla="*/ 71 w 303"/>
                <a:gd name="T29" fmla="*/ 37 h 87"/>
                <a:gd name="T30" fmla="*/ 55 w 303"/>
                <a:gd name="T31" fmla="*/ 34 h 87"/>
                <a:gd name="T32" fmla="*/ 38 w 303"/>
                <a:gd name="T33" fmla="*/ 31 h 87"/>
                <a:gd name="T34" fmla="*/ 21 w 303"/>
                <a:gd name="T35" fmla="*/ 28 h 87"/>
                <a:gd name="T36" fmla="*/ 0 w 303"/>
                <a:gd name="T37" fmla="*/ 9 h 87"/>
                <a:gd name="T38" fmla="*/ 9 w 303"/>
                <a:gd name="T39" fmla="*/ 2 h 87"/>
                <a:gd name="T40" fmla="*/ 18 w 303"/>
                <a:gd name="T41" fmla="*/ 0 h 87"/>
                <a:gd name="T42" fmla="*/ 28 w 303"/>
                <a:gd name="T43" fmla="*/ 0 h 87"/>
                <a:gd name="T44" fmla="*/ 38 w 303"/>
                <a:gd name="T45" fmla="*/ 1 h 87"/>
                <a:gd name="T46" fmla="*/ 50 w 303"/>
                <a:gd name="T47" fmla="*/ 5 h 87"/>
                <a:gd name="T48" fmla="*/ 60 w 303"/>
                <a:gd name="T49" fmla="*/ 9 h 87"/>
                <a:gd name="T50" fmla="*/ 70 w 303"/>
                <a:gd name="T51" fmla="*/ 11 h 87"/>
                <a:gd name="T52" fmla="*/ 79 w 303"/>
                <a:gd name="T53" fmla="*/ 13 h 87"/>
                <a:gd name="T54" fmla="*/ 93 w 303"/>
                <a:gd name="T55" fmla="*/ 19 h 87"/>
                <a:gd name="T56" fmla="*/ 106 w 303"/>
                <a:gd name="T57" fmla="*/ 25 h 87"/>
                <a:gd name="T58" fmla="*/ 120 w 303"/>
                <a:gd name="T59" fmla="*/ 29 h 87"/>
                <a:gd name="T60" fmla="*/ 135 w 303"/>
                <a:gd name="T61" fmla="*/ 33 h 87"/>
                <a:gd name="T62" fmla="*/ 149 w 303"/>
                <a:gd name="T63" fmla="*/ 36 h 87"/>
                <a:gd name="T64" fmla="*/ 163 w 303"/>
                <a:gd name="T65" fmla="*/ 38 h 87"/>
                <a:gd name="T66" fmla="*/ 179 w 303"/>
                <a:gd name="T67" fmla="*/ 41 h 87"/>
                <a:gd name="T68" fmla="*/ 193 w 303"/>
                <a:gd name="T69" fmla="*/ 42 h 87"/>
                <a:gd name="T70" fmla="*/ 207 w 303"/>
                <a:gd name="T71" fmla="*/ 45 h 87"/>
                <a:gd name="T72" fmla="*/ 222 w 303"/>
                <a:gd name="T73" fmla="*/ 47 h 87"/>
                <a:gd name="T74" fmla="*/ 236 w 303"/>
                <a:gd name="T75" fmla="*/ 51 h 87"/>
                <a:gd name="T76" fmla="*/ 250 w 303"/>
                <a:gd name="T77" fmla="*/ 55 h 87"/>
                <a:gd name="T78" fmla="*/ 263 w 303"/>
                <a:gd name="T79" fmla="*/ 59 h 87"/>
                <a:gd name="T80" fmla="*/ 277 w 303"/>
                <a:gd name="T81" fmla="*/ 65 h 87"/>
                <a:gd name="T82" fmla="*/ 290 w 303"/>
                <a:gd name="T83" fmla="*/ 72 h 87"/>
                <a:gd name="T84" fmla="*/ 303 w 303"/>
                <a:gd name="T85" fmla="*/ 80 h 8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03"/>
                <a:gd name="T130" fmla="*/ 0 h 87"/>
                <a:gd name="T131" fmla="*/ 303 w 303"/>
                <a:gd name="T132" fmla="*/ 87 h 8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03" h="87">
                  <a:moveTo>
                    <a:pt x="303" y="80"/>
                  </a:moveTo>
                  <a:lnTo>
                    <a:pt x="303" y="87"/>
                  </a:lnTo>
                  <a:lnTo>
                    <a:pt x="285" y="84"/>
                  </a:lnTo>
                  <a:lnTo>
                    <a:pt x="266" y="82"/>
                  </a:lnTo>
                  <a:lnTo>
                    <a:pt x="248" y="79"/>
                  </a:lnTo>
                  <a:lnTo>
                    <a:pt x="230" y="75"/>
                  </a:lnTo>
                  <a:lnTo>
                    <a:pt x="212" y="72"/>
                  </a:lnTo>
                  <a:lnTo>
                    <a:pt x="193" y="68"/>
                  </a:lnTo>
                  <a:lnTo>
                    <a:pt x="176" y="64"/>
                  </a:lnTo>
                  <a:lnTo>
                    <a:pt x="158" y="59"/>
                  </a:lnTo>
                  <a:lnTo>
                    <a:pt x="140" y="55"/>
                  </a:lnTo>
                  <a:lnTo>
                    <a:pt x="123" y="50"/>
                  </a:lnTo>
                  <a:lnTo>
                    <a:pt x="106" y="46"/>
                  </a:lnTo>
                  <a:lnTo>
                    <a:pt x="88" y="41"/>
                  </a:lnTo>
                  <a:lnTo>
                    <a:pt x="71" y="37"/>
                  </a:lnTo>
                  <a:lnTo>
                    <a:pt x="55" y="34"/>
                  </a:lnTo>
                  <a:lnTo>
                    <a:pt x="38" y="31"/>
                  </a:lnTo>
                  <a:lnTo>
                    <a:pt x="21" y="28"/>
                  </a:lnTo>
                  <a:lnTo>
                    <a:pt x="0" y="9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1"/>
                  </a:lnTo>
                  <a:lnTo>
                    <a:pt x="50" y="5"/>
                  </a:lnTo>
                  <a:lnTo>
                    <a:pt x="60" y="9"/>
                  </a:lnTo>
                  <a:lnTo>
                    <a:pt x="70" y="11"/>
                  </a:lnTo>
                  <a:lnTo>
                    <a:pt x="79" y="13"/>
                  </a:lnTo>
                  <a:lnTo>
                    <a:pt x="93" y="19"/>
                  </a:lnTo>
                  <a:lnTo>
                    <a:pt x="106" y="25"/>
                  </a:lnTo>
                  <a:lnTo>
                    <a:pt x="120" y="29"/>
                  </a:lnTo>
                  <a:lnTo>
                    <a:pt x="135" y="33"/>
                  </a:lnTo>
                  <a:lnTo>
                    <a:pt x="149" y="36"/>
                  </a:lnTo>
                  <a:lnTo>
                    <a:pt x="163" y="38"/>
                  </a:lnTo>
                  <a:lnTo>
                    <a:pt x="179" y="41"/>
                  </a:lnTo>
                  <a:lnTo>
                    <a:pt x="193" y="42"/>
                  </a:lnTo>
                  <a:lnTo>
                    <a:pt x="207" y="45"/>
                  </a:lnTo>
                  <a:lnTo>
                    <a:pt x="222" y="47"/>
                  </a:lnTo>
                  <a:lnTo>
                    <a:pt x="236" y="51"/>
                  </a:lnTo>
                  <a:lnTo>
                    <a:pt x="250" y="55"/>
                  </a:lnTo>
                  <a:lnTo>
                    <a:pt x="263" y="59"/>
                  </a:lnTo>
                  <a:lnTo>
                    <a:pt x="277" y="65"/>
                  </a:lnTo>
                  <a:lnTo>
                    <a:pt x="290" y="72"/>
                  </a:lnTo>
                  <a:lnTo>
                    <a:pt x="303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50226" name="Group 61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0227" name="Text Box 62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0228" name="Freeform 63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 bldLvl="0" autoUpdateAnimBg="0"/>
      <p:bldP spid="50181" grpId="0" bldLvl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0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04" name="AutoShape 2"/>
          <p:cNvSpPr>
            <a:spLocks/>
          </p:cNvSpPr>
          <p:nvPr/>
        </p:nvSpPr>
        <p:spPr bwMode="auto">
          <a:xfrm>
            <a:off x="723900" y="1924050"/>
            <a:ext cx="7924800" cy="36004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1205" name="Text Box 3"/>
          <p:cNvSpPr>
            <a:spLocks noChangeArrowheads="1"/>
          </p:cNvSpPr>
          <p:nvPr/>
        </p:nvSpPr>
        <p:spPr bwMode="auto">
          <a:xfrm>
            <a:off x="857250" y="762000"/>
            <a:ext cx="6991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三、正确认识</a:t>
            </a:r>
            <a:r>
              <a:rPr 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break</a:t>
            </a:r>
            <a:r>
              <a:rPr lang="zh-CN" alt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和</a:t>
            </a:r>
            <a:r>
              <a:rPr 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continue</a:t>
            </a:r>
            <a:endParaRPr lang="zh-CN" altLang="en-US"/>
          </a:p>
        </p:txBody>
      </p:sp>
      <p:sp>
        <p:nvSpPr>
          <p:cNvPr id="51206" name="Text Box 4"/>
          <p:cNvSpPr>
            <a:spLocks noChangeArrowheads="1"/>
          </p:cNvSpPr>
          <p:nvPr/>
        </p:nvSpPr>
        <p:spPr bwMode="auto">
          <a:xfrm>
            <a:off x="857250" y="1636713"/>
            <a:ext cx="2058988" cy="519112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FF66"/>
                </a:solidFill>
                <a:latin typeface="Times New Roman" pitchFamily="18" charset="0"/>
                <a:sym typeface="Times New Roman" pitchFamily="18" charset="0"/>
              </a:rPr>
              <a:t>两种观点：</a:t>
            </a:r>
            <a:endParaRPr lang="zh-CN" altLang="en-US"/>
          </a:p>
        </p:txBody>
      </p:sp>
      <p:sp>
        <p:nvSpPr>
          <p:cNvPr id="51207" name="Text Box 5"/>
          <p:cNvSpPr>
            <a:spLocks noChangeArrowheads="1"/>
          </p:cNvSpPr>
          <p:nvPr/>
        </p:nvSpPr>
        <p:spPr bwMode="auto">
          <a:xfrm>
            <a:off x="857250" y="2397125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1. 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语句有可能破坏程序的结构化。</a:t>
            </a:r>
          </a:p>
        </p:txBody>
      </p:sp>
      <p:sp>
        <p:nvSpPr>
          <p:cNvPr id="51208" name="Text Box 6"/>
          <p:cNvSpPr>
            <a:spLocks noChangeArrowheads="1"/>
          </p:cNvSpPr>
          <p:nvPr/>
        </p:nvSpPr>
        <p:spPr bwMode="auto">
          <a:xfrm>
            <a:off x="827088" y="3997325"/>
            <a:ext cx="7620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2. 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语句在某种情况下可提高程序</a:t>
            </a:r>
          </a:p>
          <a:p>
            <a:pPr marL="381000" indent="-381000" algn="l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    的速度</a:t>
            </a:r>
          </a:p>
        </p:txBody>
      </p:sp>
      <p:sp>
        <p:nvSpPr>
          <p:cNvPr id="51209" name="Text Box 7"/>
          <p:cNvSpPr>
            <a:spLocks noChangeArrowheads="1"/>
          </p:cNvSpPr>
          <p:nvPr/>
        </p:nvSpPr>
        <p:spPr bwMode="auto">
          <a:xfrm>
            <a:off x="1181100" y="3214688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不使用 </a:t>
            </a:r>
            <a:r>
              <a:rPr lang="en-US" sz="2800">
                <a:latin typeface="Times New Roman" pitchFamily="18" charset="0"/>
              </a:rPr>
              <a:t>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也可使程序达到目的。</a:t>
            </a:r>
          </a:p>
        </p:txBody>
      </p:sp>
      <p:sp>
        <p:nvSpPr>
          <p:cNvPr id="51210" name="AutoShape 8"/>
          <p:cNvSpPr>
            <a:spLocks noChangeArrowheads="1"/>
          </p:cNvSpPr>
          <p:nvPr/>
        </p:nvSpPr>
        <p:spPr bwMode="auto">
          <a:xfrm>
            <a:off x="1706563" y="5713413"/>
            <a:ext cx="6016625" cy="595312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建议：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辩证地对待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break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和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continue.</a:t>
            </a:r>
            <a:endParaRPr lang="zh-CN" altLang="en-US"/>
          </a:p>
        </p:txBody>
      </p:sp>
      <p:grpSp>
        <p:nvGrpSpPr>
          <p:cNvPr id="51211" name="Group 22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1212" name="Text Box 23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1213" name="Freeform 24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222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2228" name="AutoShape 2"/>
          <p:cNvSpPr>
            <a:spLocks/>
          </p:cNvSpPr>
          <p:nvPr/>
        </p:nvSpPr>
        <p:spPr bwMode="auto">
          <a:xfrm>
            <a:off x="342900" y="1352550"/>
            <a:ext cx="8439150" cy="5105400"/>
          </a:xfrm>
          <a:prstGeom prst="horizontalScroll">
            <a:avLst>
              <a:gd name="adj" fmla="val 7704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2229" name="AutoShape 3"/>
          <p:cNvSpPr>
            <a:spLocks/>
          </p:cNvSpPr>
          <p:nvPr/>
        </p:nvSpPr>
        <p:spPr bwMode="auto">
          <a:xfrm>
            <a:off x="2378075" y="398463"/>
            <a:ext cx="3835400" cy="1009650"/>
          </a:xfrm>
          <a:custGeom>
            <a:avLst/>
            <a:gdLst>
              <a:gd name="T0" fmla="*/ 20014 w 21600"/>
              <a:gd name="T1" fmla="*/ 10800 h 21600"/>
              <a:gd name="T2" fmla="*/ 10800 w 21600"/>
              <a:gd name="T3" fmla="*/ 21600 h 21600"/>
              <a:gd name="T4" fmla="*/ 1586 w 21600"/>
              <a:gd name="T5" fmla="*/ 10800 h 21600"/>
              <a:gd name="T6" fmla="*/ 10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172" y="21600"/>
                </a:lnTo>
                <a:lnTo>
                  <a:pt x="1842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FF"/>
          </a:solidFill>
          <a:ln w="28575" cmpd="sng">
            <a:solidFill>
              <a:srgbClr val="FF3300"/>
            </a:solidFill>
            <a:prstDash val="dash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本章小结</a:t>
            </a:r>
            <a:endParaRPr lang="zh-CN" altLang="en-US"/>
          </a:p>
        </p:txBody>
      </p:sp>
      <p:sp>
        <p:nvSpPr>
          <p:cNvPr id="52230" name="Text Box 5"/>
          <p:cNvSpPr>
            <a:spLocks noChangeArrowheads="1"/>
          </p:cNvSpPr>
          <p:nvPr/>
        </p:nvSpPr>
        <p:spPr bwMode="auto">
          <a:xfrm>
            <a:off x="1476375" y="4292600"/>
            <a:ext cx="7258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</a:rPr>
              <a:t>. </a:t>
            </a:r>
            <a:r>
              <a:rPr lang="zh-CN" altLang="en-US" sz="2800">
                <a:latin typeface="Times New Roman" pitchFamily="18" charset="0"/>
              </a:rPr>
              <a:t>通过</a:t>
            </a:r>
            <a:r>
              <a:rPr lang="en-US" sz="2800">
                <a:latin typeface="Times New Roman" pitchFamily="18" charset="0"/>
              </a:rPr>
              <a:t>break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sz="2800">
                <a:latin typeface="Times New Roman" pitchFamily="18" charset="0"/>
              </a:rPr>
              <a:t>continue</a:t>
            </a:r>
            <a:r>
              <a:rPr lang="zh-CN" altLang="en-US" sz="2800">
                <a:latin typeface="Times New Roman" pitchFamily="18" charset="0"/>
              </a:rPr>
              <a:t>语句,对程序的结构化有了一定的了解</a:t>
            </a:r>
          </a:p>
        </p:txBody>
      </p:sp>
      <p:grpSp>
        <p:nvGrpSpPr>
          <p:cNvPr id="52231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52232" name="Freeform 9"/>
            <p:cNvSpPr>
              <a:spLocks noChangeArrowheads="1"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91"/>
                <a:gd name="T184" fmla="*/ 0 h 1363"/>
                <a:gd name="T185" fmla="*/ 1991 w 1991"/>
                <a:gd name="T186" fmla="*/ 1363 h 136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3" name="Freeform 10"/>
            <p:cNvSpPr>
              <a:spLocks noChangeArrowheads="1"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96"/>
                <a:gd name="T103" fmla="*/ 0 h 271"/>
                <a:gd name="T104" fmla="*/ 1696 w 1696"/>
                <a:gd name="T105" fmla="*/ 271 h 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4" name="Freeform 11"/>
            <p:cNvSpPr>
              <a:spLocks noChangeArrowheads="1"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40"/>
                <a:gd name="T103" fmla="*/ 0 h 247"/>
                <a:gd name="T104" fmla="*/ 1640 w 1640"/>
                <a:gd name="T105" fmla="*/ 247 h 2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5" name="Freeform 12"/>
            <p:cNvSpPr>
              <a:spLocks noChangeArrowheads="1"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27"/>
                <a:gd name="T100" fmla="*/ 0 h 449"/>
                <a:gd name="T101" fmla="*/ 1527 w 1527"/>
                <a:gd name="T102" fmla="*/ 449 h 4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6" name="Freeform 13"/>
            <p:cNvSpPr>
              <a:spLocks noChangeArrowheads="1"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73"/>
                <a:gd name="T100" fmla="*/ 0 h 420"/>
                <a:gd name="T101" fmla="*/ 1473 w 1473"/>
                <a:gd name="T102" fmla="*/ 420 h 4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7" name="Freeform 14"/>
            <p:cNvSpPr>
              <a:spLocks noChangeArrowheads="1"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47"/>
                <a:gd name="T157" fmla="*/ 0 h 746"/>
                <a:gd name="T158" fmla="*/ 547 w 547"/>
                <a:gd name="T159" fmla="*/ 746 h 7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8" name="Freeform 15"/>
            <p:cNvSpPr>
              <a:spLocks noChangeArrowheads="1"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74"/>
                <a:gd name="T169" fmla="*/ 0 h 327"/>
                <a:gd name="T170" fmla="*/ 774 w 774"/>
                <a:gd name="T171" fmla="*/ 327 h 32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39" name="Freeform 16"/>
            <p:cNvSpPr>
              <a:spLocks noChangeArrowheads="1"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54"/>
                <a:gd name="T151" fmla="*/ 0 h 312"/>
                <a:gd name="T152" fmla="*/ 754 w 754"/>
                <a:gd name="T153" fmla="*/ 312 h 3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0" name="Freeform 17"/>
            <p:cNvSpPr>
              <a:spLocks noChangeArrowheads="1"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90"/>
                <a:gd name="T104" fmla="*/ 271 w 271"/>
                <a:gd name="T105" fmla="*/ 90 h 9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1" name="Freeform 18"/>
            <p:cNvSpPr>
              <a:spLocks noChangeArrowheads="1"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7"/>
                <a:gd name="T133" fmla="*/ 0 h 327"/>
                <a:gd name="T134" fmla="*/ 477 w 477"/>
                <a:gd name="T135" fmla="*/ 327 h 32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2" name="Freeform 19"/>
            <p:cNvSpPr>
              <a:spLocks noChangeArrowheads="1"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30"/>
                <a:gd name="T151" fmla="*/ 0 h 561"/>
                <a:gd name="T152" fmla="*/ 1430 w 1430"/>
                <a:gd name="T153" fmla="*/ 561 h 56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3" name="Freeform 20"/>
            <p:cNvSpPr>
              <a:spLocks noChangeArrowheads="1"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12"/>
                <a:gd name="T53" fmla="*/ 40 w 40"/>
                <a:gd name="T54" fmla="*/ 12 h 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4" name="Freeform 21"/>
            <p:cNvSpPr>
              <a:spLocks noChangeArrowheads="1"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"/>
                <a:gd name="T55" fmla="*/ 0 h 22"/>
                <a:gd name="T56" fmla="*/ 33 w 33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5" name="Freeform 22"/>
            <p:cNvSpPr>
              <a:spLocks noChangeArrowheads="1"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30"/>
                <a:gd name="T113" fmla="*/ 107 w 107"/>
                <a:gd name="T114" fmla="*/ 30 h 3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6" name="Freeform 23"/>
            <p:cNvSpPr>
              <a:spLocks noChangeArrowheads="1"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45"/>
                <a:gd name="T163" fmla="*/ 0 h 566"/>
                <a:gd name="T164" fmla="*/ 345 w 345"/>
                <a:gd name="T165" fmla="*/ 566 h 56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7" name="Freeform 24"/>
            <p:cNvSpPr>
              <a:spLocks noChangeArrowheads="1"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55"/>
                <a:gd name="T88" fmla="*/ 0 h 41"/>
                <a:gd name="T89" fmla="*/ 155 w 155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8" name="Freeform 25"/>
            <p:cNvSpPr>
              <a:spLocks noChangeArrowheads="1"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"/>
                <a:gd name="T28" fmla="*/ 0 h 27"/>
                <a:gd name="T29" fmla="*/ 158 w 158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49" name="Freeform 26"/>
            <p:cNvSpPr>
              <a:spLocks noChangeArrowheads="1"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39"/>
                <a:gd name="T113" fmla="*/ 92 w 92"/>
                <a:gd name="T114" fmla="*/ 39 h 3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0" name="Freeform 27"/>
            <p:cNvSpPr>
              <a:spLocks noChangeArrowheads="1"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3"/>
                <a:gd name="T112" fmla="*/ 0 h 42"/>
                <a:gd name="T113" fmla="*/ 103 w 103"/>
                <a:gd name="T114" fmla="*/ 42 h 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1" name="Freeform 28"/>
            <p:cNvSpPr>
              <a:spLocks noChangeArrowheads="1"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1"/>
                <a:gd name="T52" fmla="*/ 0 h 11"/>
                <a:gd name="T53" fmla="*/ 41 w 41"/>
                <a:gd name="T54" fmla="*/ 11 h 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2" name="Freeform 29"/>
            <p:cNvSpPr>
              <a:spLocks noChangeArrowheads="1"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73"/>
                <a:gd name="T121" fmla="*/ 0 h 341"/>
                <a:gd name="T122" fmla="*/ 373 w 373"/>
                <a:gd name="T123" fmla="*/ 341 h 34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3" name="Freeform 30"/>
            <p:cNvSpPr>
              <a:spLocks noChangeArrowheads="1"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3"/>
                <a:gd name="T154" fmla="*/ 0 h 504"/>
                <a:gd name="T155" fmla="*/ 243 w 243"/>
                <a:gd name="T156" fmla="*/ 504 h 50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4" name="Freeform 31"/>
            <p:cNvSpPr>
              <a:spLocks noChangeArrowheads="1"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09"/>
                <a:gd name="T169" fmla="*/ 0 h 818"/>
                <a:gd name="T170" fmla="*/ 909 w 909"/>
                <a:gd name="T171" fmla="*/ 818 h 81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5" name="Freeform 32"/>
            <p:cNvSpPr>
              <a:spLocks noChangeArrowheads="1"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111"/>
                <a:gd name="T65" fmla="*/ 42 w 42"/>
                <a:gd name="T66" fmla="*/ 111 h 1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6" name="Freeform 33"/>
            <p:cNvSpPr>
              <a:spLocks noChangeArrowheads="1"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7"/>
                <a:gd name="T64" fmla="*/ 0 h 44"/>
                <a:gd name="T65" fmla="*/ 57 w 57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7" name="Freeform 34"/>
            <p:cNvSpPr>
              <a:spLocks noChangeArrowheads="1"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73"/>
                <a:gd name="T65" fmla="*/ 38 w 38"/>
                <a:gd name="T66" fmla="*/ 73 h 7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8" name="Freeform 35"/>
            <p:cNvSpPr>
              <a:spLocks noChangeArrowheads="1"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46"/>
                <a:gd name="T53" fmla="*/ 22 w 22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59" name="Freeform 36"/>
            <p:cNvSpPr>
              <a:spLocks noChangeArrowheads="1"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"/>
                <a:gd name="T52" fmla="*/ 0 h 53"/>
                <a:gd name="T53" fmla="*/ 31 w 31"/>
                <a:gd name="T54" fmla="*/ 53 h 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0" name="Freeform 37"/>
            <p:cNvSpPr>
              <a:spLocks noChangeArrowheads="1"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45"/>
                <a:gd name="T41" fmla="*/ 20 w 20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1" name="Freeform 38"/>
            <p:cNvSpPr>
              <a:spLocks noChangeArrowheads="1"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3"/>
                <a:gd name="T109" fmla="*/ 0 h 76"/>
                <a:gd name="T110" fmla="*/ 173 w 173"/>
                <a:gd name="T111" fmla="*/ 76 h 7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2" name="Freeform 39"/>
            <p:cNvSpPr>
              <a:spLocks noChangeArrowheads="1"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26"/>
                <a:gd name="T32" fmla="*/ 16 w 1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3" name="Freeform 40"/>
            <p:cNvSpPr>
              <a:spLocks noChangeArrowheads="1"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79"/>
                <a:gd name="T145" fmla="*/ 0 h 543"/>
                <a:gd name="T146" fmla="*/ 879 w 879"/>
                <a:gd name="T147" fmla="*/ 543 h 54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4" name="Freeform 41"/>
            <p:cNvSpPr>
              <a:spLocks noChangeArrowheads="1"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9"/>
                <a:gd name="T82" fmla="*/ 0 h 111"/>
                <a:gd name="T83" fmla="*/ 119 w 119"/>
                <a:gd name="T84" fmla="*/ 111 h 11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5" name="Freeform 42"/>
            <p:cNvSpPr>
              <a:spLocks noChangeArrowheads="1"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0"/>
                <a:gd name="T82" fmla="*/ 0 h 44"/>
                <a:gd name="T83" fmla="*/ 140 w 140"/>
                <a:gd name="T84" fmla="*/ 44 h 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6" name="Freeform 43"/>
            <p:cNvSpPr>
              <a:spLocks noChangeArrowheads="1"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5"/>
                <a:gd name="T79" fmla="*/ 0 h 108"/>
                <a:gd name="T80" fmla="*/ 65 w 65"/>
                <a:gd name="T81" fmla="*/ 108 h 1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7" name="Freeform 44"/>
            <p:cNvSpPr>
              <a:spLocks noChangeArrowheads="1"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8"/>
                <a:gd name="T79" fmla="*/ 0 h 109"/>
                <a:gd name="T80" fmla="*/ 98 w 98"/>
                <a:gd name="T81" fmla="*/ 109 h 1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8" name="Freeform 45"/>
            <p:cNvSpPr>
              <a:spLocks noChangeArrowheads="1"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50"/>
                <a:gd name="T101" fmla="*/ 93 w 93"/>
                <a:gd name="T102" fmla="*/ 50 h 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69" name="Freeform 46"/>
            <p:cNvSpPr>
              <a:spLocks noChangeArrowheads="1"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"/>
                <a:gd name="T103" fmla="*/ 0 h 189"/>
                <a:gd name="T104" fmla="*/ 25 w 25"/>
                <a:gd name="T105" fmla="*/ 189 h 18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0" name="Freeform 47"/>
            <p:cNvSpPr>
              <a:spLocks noChangeArrowheads="1"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4"/>
                <a:gd name="T88" fmla="*/ 0 h 50"/>
                <a:gd name="T89" fmla="*/ 94 w 94"/>
                <a:gd name="T90" fmla="*/ 50 h 5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1" name="Freeform 48"/>
            <p:cNvSpPr>
              <a:spLocks noChangeArrowheads="1"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"/>
                <a:gd name="T28" fmla="*/ 0 h 24"/>
                <a:gd name="T29" fmla="*/ 4 w 4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2" name="Freeform 49"/>
            <p:cNvSpPr>
              <a:spLocks noChangeArrowheads="1"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11"/>
                <a:gd name="T172" fmla="*/ 0 h 363"/>
                <a:gd name="T173" fmla="*/ 611 w 611"/>
                <a:gd name="T174" fmla="*/ 363 h 3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3" name="Freeform 50"/>
            <p:cNvSpPr>
              <a:spLocks noChangeArrowheads="1"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70"/>
                <a:gd name="T175" fmla="*/ 0 h 248"/>
                <a:gd name="T176" fmla="*/ 570 w 570"/>
                <a:gd name="T177" fmla="*/ 248 h 2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4" name="Freeform 51"/>
            <p:cNvSpPr>
              <a:spLocks noChangeArrowheads="1"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5"/>
                <a:gd name="T88" fmla="*/ 0 h 122"/>
                <a:gd name="T89" fmla="*/ 55 w 55"/>
                <a:gd name="T90" fmla="*/ 122 h 1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5" name="Freeform 52"/>
            <p:cNvSpPr>
              <a:spLocks noChangeArrowheads="1"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01"/>
                <a:gd name="T166" fmla="*/ 0 h 223"/>
                <a:gd name="T167" fmla="*/ 601 w 601"/>
                <a:gd name="T168" fmla="*/ 223 h 2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6" name="Freeform 53"/>
            <p:cNvSpPr>
              <a:spLocks noChangeArrowheads="1"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8"/>
                <a:gd name="T88" fmla="*/ 0 h 121"/>
                <a:gd name="T89" fmla="*/ 118 w 118"/>
                <a:gd name="T90" fmla="*/ 121 h 12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7" name="Freeform 54"/>
            <p:cNvSpPr>
              <a:spLocks noChangeArrowheads="1"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6"/>
                <a:gd name="T151" fmla="*/ 0 h 149"/>
                <a:gd name="T152" fmla="*/ 146 w 14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8" name="Freeform 55"/>
            <p:cNvSpPr>
              <a:spLocks noChangeArrowheads="1"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0"/>
                <a:gd name="T100" fmla="*/ 0 h 103"/>
                <a:gd name="T101" fmla="*/ 120 w 120"/>
                <a:gd name="T102" fmla="*/ 103 h 1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79" name="Freeform 56"/>
            <p:cNvSpPr>
              <a:spLocks noChangeArrowheads="1"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"/>
                <a:gd name="T58" fmla="*/ 0 h 152"/>
                <a:gd name="T59" fmla="*/ 68 w 68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0" name="Freeform 57"/>
            <p:cNvSpPr>
              <a:spLocks noChangeArrowheads="1"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"/>
                <a:gd name="T46" fmla="*/ 0 h 134"/>
                <a:gd name="T47" fmla="*/ 53 w 53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1" name="Freeform 58"/>
            <p:cNvSpPr>
              <a:spLocks noChangeArrowheads="1"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81"/>
                <a:gd name="T17" fmla="*/ 28 w 28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2" name="Freeform 59"/>
            <p:cNvSpPr>
              <a:spLocks noChangeArrowheads="1"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56"/>
                <a:gd name="T17" fmla="*/ 20 w 2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3" name="Freeform 60"/>
            <p:cNvSpPr>
              <a:spLocks noChangeArrowheads="1"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1"/>
                <a:gd name="T148" fmla="*/ 0 h 326"/>
                <a:gd name="T149" fmla="*/ 471 w 471"/>
                <a:gd name="T150" fmla="*/ 326 h 3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4" name="Freeform 61"/>
            <p:cNvSpPr>
              <a:spLocks noChangeArrowheads="1"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9"/>
                <a:gd name="T161" fmla="*/ 653 w 653"/>
                <a:gd name="T162" fmla="*/ 139 h 13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5" name="Freeform 62"/>
            <p:cNvSpPr>
              <a:spLocks noChangeArrowheads="1"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8"/>
                <a:gd name="T161" fmla="*/ 653 w 653"/>
                <a:gd name="T162" fmla="*/ 138 h 13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6" name="Freeform 63"/>
            <p:cNvSpPr>
              <a:spLocks noChangeArrowheads="1"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1"/>
                <a:gd name="T55" fmla="*/ 0 h 84"/>
                <a:gd name="T56" fmla="*/ 561 w 561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7" name="Freeform 64"/>
            <p:cNvSpPr>
              <a:spLocks noChangeArrowheads="1"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88"/>
                <a:gd name="T154" fmla="*/ 0 h 182"/>
                <a:gd name="T155" fmla="*/ 688 w 688"/>
                <a:gd name="T156" fmla="*/ 182 h 1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8" name="Freeform 65"/>
            <p:cNvSpPr>
              <a:spLocks noChangeArrowheads="1"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174"/>
                <a:gd name="T14" fmla="*/ 94 w 94"/>
                <a:gd name="T15" fmla="*/ 174 h 1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89" name="Freeform 66"/>
            <p:cNvSpPr>
              <a:spLocks noChangeArrowheads="1"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58"/>
                <a:gd name="T172" fmla="*/ 0 h 60"/>
                <a:gd name="T173" fmla="*/ 458 w 458"/>
                <a:gd name="T174" fmla="*/ 60 h 6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0" name="Freeform 67"/>
            <p:cNvSpPr>
              <a:spLocks noChangeArrowheads="1"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1" name="Freeform 68"/>
            <p:cNvSpPr>
              <a:spLocks noChangeArrowheads="1"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"/>
                <a:gd name="T32" fmla="*/ 39 w 39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2" name="Freeform 69"/>
            <p:cNvSpPr>
              <a:spLocks noChangeArrowheads="1"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3" name="Freeform 70"/>
            <p:cNvSpPr>
              <a:spLocks noChangeArrowheads="1"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4" name="Freeform 71"/>
            <p:cNvSpPr>
              <a:spLocks noChangeArrowheads="1"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4"/>
                <a:gd name="T32" fmla="*/ 35 w 35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5" name="Freeform 72"/>
            <p:cNvSpPr>
              <a:spLocks noChangeArrowheads="1"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6" name="Freeform 73"/>
            <p:cNvSpPr>
              <a:spLocks noChangeArrowheads="1"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29"/>
                <a:gd name="T53" fmla="*/ 84 w 84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7" name="Freeform 74"/>
            <p:cNvSpPr>
              <a:spLocks noChangeArrowheads="1"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8" name="Freeform 75"/>
            <p:cNvSpPr>
              <a:spLocks noChangeArrowheads="1"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8"/>
                <a:gd name="T52" fmla="*/ 0 h 2"/>
                <a:gd name="T53" fmla="*/ 68 w 68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299" name="Freeform 76"/>
            <p:cNvSpPr>
              <a:spLocks noChangeArrowheads="1"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5"/>
                <a:gd name="T53" fmla="*/ 64 w 64"/>
                <a:gd name="T54" fmla="*/ 5 h 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0" name="Freeform 77"/>
            <p:cNvSpPr>
              <a:spLocks noChangeArrowheads="1"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4"/>
                <a:gd name="T32" fmla="*/ 34 w 34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1" name="Freeform 78"/>
            <p:cNvSpPr>
              <a:spLocks noChangeArrowheads="1"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2" name="Freeform 79"/>
            <p:cNvSpPr>
              <a:spLocks noChangeArrowheads="1"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30"/>
                <a:gd name="T53" fmla="*/ 83 w 83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3" name="Freeform 80"/>
            <p:cNvSpPr>
              <a:spLocks noChangeArrowheads="1"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4" name="Freeform 81"/>
            <p:cNvSpPr>
              <a:spLocks noChangeArrowheads="1"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3"/>
                <a:gd name="T53" fmla="*/ 71 w 71"/>
                <a:gd name="T54" fmla="*/ 3 h 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5" name="Freeform 82"/>
            <p:cNvSpPr>
              <a:spLocks noChangeArrowheads="1"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6" name="Freeform 83"/>
            <p:cNvSpPr>
              <a:spLocks noChangeArrowheads="1"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"/>
                <a:gd name="T20" fmla="*/ 32 w 32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7" name="Freeform 84"/>
            <p:cNvSpPr>
              <a:spLocks noChangeArrowheads="1"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60000 65536"/>
                <a:gd name="T7" fmla="*/ 0 60000 65536"/>
                <a:gd name="T8" fmla="*/ 0 60000 65536"/>
                <a:gd name="T9" fmla="*/ 0 w 17"/>
                <a:gd name="T10" fmla="*/ 0 h 2"/>
                <a:gd name="T11" fmla="*/ 17 w 1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8" name="Freeform 85"/>
            <p:cNvSpPr>
              <a:spLocks noChangeArrowheads="1"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09" name="Freeform 86"/>
            <p:cNvSpPr>
              <a:spLocks noChangeArrowheads="1"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"/>
                <a:gd name="T32" fmla="*/ 38 w 38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0" name="Freeform 87"/>
            <p:cNvSpPr>
              <a:spLocks noChangeArrowheads="1"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1" name="Freeform 88"/>
            <p:cNvSpPr>
              <a:spLocks noChangeArrowheads="1"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2" name="Freeform 89"/>
            <p:cNvSpPr>
              <a:spLocks noChangeArrowheads="1"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"/>
                <a:gd name="T32" fmla="*/ 36 w 36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3" name="Freeform 90"/>
            <p:cNvSpPr>
              <a:spLocks noChangeArrowheads="1"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60000 65536"/>
                <a:gd name="T7" fmla="*/ 0 60000 65536"/>
                <a:gd name="T8" fmla="*/ 0 60000 65536"/>
                <a:gd name="T9" fmla="*/ 0 w 17"/>
                <a:gd name="T10" fmla="*/ 0 h 4"/>
                <a:gd name="T11" fmla="*/ 17 w 1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4" name="Freeform 91"/>
            <p:cNvSpPr>
              <a:spLocks noChangeArrowheads="1"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30"/>
                <a:gd name="T53" fmla="*/ 84 w 84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5" name="Freeform 92"/>
            <p:cNvSpPr>
              <a:spLocks noChangeArrowheads="1"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6"/>
                <a:gd name="T32" fmla="*/ 40 w 4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6" name="Freeform 93"/>
            <p:cNvSpPr>
              <a:spLocks noChangeArrowheads="1"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2"/>
                <a:gd name="T53" fmla="*/ 70 w 70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7" name="Freeform 94"/>
            <p:cNvSpPr>
              <a:spLocks noChangeArrowheads="1"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8" name="Freeform 95"/>
            <p:cNvSpPr>
              <a:spLocks noChangeArrowheads="1"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5"/>
                <a:gd name="T32" fmla="*/ 35 w 35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19" name="Freeform 96"/>
            <p:cNvSpPr>
              <a:spLocks noChangeArrowheads="1"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0" name="Freeform 97"/>
            <p:cNvSpPr>
              <a:spLocks noChangeArrowheads="1"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1" name="Freeform 98"/>
            <p:cNvSpPr>
              <a:spLocks noChangeArrowheads="1"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60000 65536"/>
                <a:gd name="T7" fmla="*/ 0 60000 65536"/>
                <a:gd name="T8" fmla="*/ 0 60000 65536"/>
                <a:gd name="T9" fmla="*/ 0 w 35"/>
                <a:gd name="T10" fmla="*/ 0 h 4"/>
                <a:gd name="T11" fmla="*/ 35 w 3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2" name="Freeform 99"/>
            <p:cNvSpPr>
              <a:spLocks noChangeArrowheads="1"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60000 65536"/>
                <a:gd name="T7" fmla="*/ 0 60000 65536"/>
                <a:gd name="T8" fmla="*/ 0 60000 65536"/>
                <a:gd name="T9" fmla="*/ 0 w 77"/>
                <a:gd name="T10" fmla="*/ 0 h 11"/>
                <a:gd name="T11" fmla="*/ 77 w 77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3" name="Freeform 100"/>
            <p:cNvSpPr>
              <a:spLocks noChangeArrowheads="1"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4" name="Freeform 101"/>
            <p:cNvSpPr>
              <a:spLocks noChangeArrowheads="1"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18"/>
                <a:gd name="T32" fmla="*/ 88 w 8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5" name="Freeform 102"/>
            <p:cNvSpPr>
              <a:spLocks noChangeArrowheads="1"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6" name="Freeform 103"/>
            <p:cNvSpPr>
              <a:spLocks noChangeArrowheads="1"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7" name="Freeform 104"/>
            <p:cNvSpPr>
              <a:spLocks noChangeArrowheads="1"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8" name="Freeform 105"/>
            <p:cNvSpPr>
              <a:spLocks noChangeArrowheads="1"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29" name="Freeform 106"/>
            <p:cNvSpPr>
              <a:spLocks noChangeArrowheads="1"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60000 65536"/>
                <a:gd name="T7" fmla="*/ 0 60000 65536"/>
                <a:gd name="T8" fmla="*/ 0 60000 65536"/>
                <a:gd name="T9" fmla="*/ 0 w 29"/>
                <a:gd name="T10" fmla="*/ 0 h 3"/>
                <a:gd name="T11" fmla="*/ 29 w 29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0" name="Freeform 107"/>
            <p:cNvSpPr>
              <a:spLocks noChangeArrowheads="1"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1" name="Freeform 108"/>
            <p:cNvSpPr>
              <a:spLocks noChangeArrowheads="1"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2" name="Freeform 109"/>
            <p:cNvSpPr>
              <a:spLocks noChangeArrowheads="1"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3" name="Freeform 110"/>
            <p:cNvSpPr>
              <a:spLocks noChangeArrowheads="1"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60000 65536"/>
                <a:gd name="T7" fmla="*/ 0 60000 65536"/>
                <a:gd name="T8" fmla="*/ 0 60000 65536"/>
                <a:gd name="T9" fmla="*/ 0 w 35"/>
                <a:gd name="T10" fmla="*/ 0 h 3"/>
                <a:gd name="T11" fmla="*/ 35 w 35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4" name="Freeform 111"/>
            <p:cNvSpPr>
              <a:spLocks noChangeArrowheads="1"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5" name="Freeform 112"/>
            <p:cNvSpPr>
              <a:spLocks noChangeArrowheads="1"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6" name="Freeform 113"/>
            <p:cNvSpPr>
              <a:spLocks noChangeArrowheads="1"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9"/>
                <a:gd name="T32" fmla="*/ 87 w 87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7" name="Freeform 114"/>
            <p:cNvSpPr>
              <a:spLocks noChangeArrowheads="1"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8" name="Freeform 115"/>
            <p:cNvSpPr>
              <a:spLocks noChangeArrowheads="1"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39" name="Freeform 116"/>
            <p:cNvSpPr>
              <a:spLocks noChangeArrowheads="1"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0" name="Freeform 117"/>
            <p:cNvSpPr>
              <a:spLocks noChangeArrowheads="1"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60000 65536"/>
                <a:gd name="T7" fmla="*/ 0 60000 65536"/>
                <a:gd name="T8" fmla="*/ 0 60000 65536"/>
                <a:gd name="T9" fmla="*/ 0 w 76"/>
                <a:gd name="T10" fmla="*/ 0 h 11"/>
                <a:gd name="T11" fmla="*/ 76 w 76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1" name="Freeform 118"/>
            <p:cNvSpPr>
              <a:spLocks noChangeArrowheads="1"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2" name="Freeform 119"/>
            <p:cNvSpPr>
              <a:spLocks noChangeArrowheads="1"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3" name="Freeform 120"/>
            <p:cNvSpPr>
              <a:spLocks noChangeArrowheads="1"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4" name="Freeform 121"/>
            <p:cNvSpPr>
              <a:spLocks noChangeArrowheads="1"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5" name="Freeform 122"/>
            <p:cNvSpPr>
              <a:spLocks noChangeArrowheads="1"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60000 65536"/>
                <a:gd name="T7" fmla="*/ 0 60000 65536"/>
                <a:gd name="T8" fmla="*/ 0 60000 65536"/>
                <a:gd name="T9" fmla="*/ 0 w 36"/>
                <a:gd name="T10" fmla="*/ 0 h 3"/>
                <a:gd name="T11" fmla="*/ 36 w 36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6" name="Freeform 123"/>
            <p:cNvSpPr>
              <a:spLocks noChangeArrowheads="1"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7" name="Freeform 124"/>
            <p:cNvSpPr>
              <a:spLocks noChangeArrowheads="1"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60000 65536"/>
                <a:gd name="T7" fmla="*/ 0 60000 65536"/>
                <a:gd name="T8" fmla="*/ 0 60000 65536"/>
                <a:gd name="T9" fmla="*/ 0 w 32"/>
                <a:gd name="T10" fmla="*/ 0 h 5"/>
                <a:gd name="T11" fmla="*/ 32 w 32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8" name="Freeform 125"/>
            <p:cNvSpPr>
              <a:spLocks noChangeArrowheads="1"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"/>
                <a:gd name="T31" fmla="*/ 0 h 19"/>
                <a:gd name="T32" fmla="*/ 83 w 83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49" name="Freeform 126"/>
            <p:cNvSpPr>
              <a:spLocks noChangeArrowheads="1"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60000 65536"/>
                <a:gd name="T7" fmla="*/ 0 60000 65536"/>
                <a:gd name="T8" fmla="*/ 0 60000 65536"/>
                <a:gd name="T9" fmla="*/ 0 w 51"/>
                <a:gd name="T10" fmla="*/ 0 h 10"/>
                <a:gd name="T11" fmla="*/ 51 w 5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0" name="Freeform 127"/>
            <p:cNvSpPr>
              <a:spLocks noChangeArrowheads="1"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1"/>
                <a:gd name="T19" fmla="*/ 0 h 149"/>
                <a:gd name="T20" fmla="*/ 571 w 571"/>
                <a:gd name="T21" fmla="*/ 149 h 1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1" name="Freeform 128"/>
            <p:cNvSpPr>
              <a:spLocks noChangeArrowheads="1"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60000 65536"/>
                <a:gd name="T7" fmla="*/ 0 60000 65536"/>
                <a:gd name="T8" fmla="*/ 0 60000 65536"/>
                <a:gd name="T9" fmla="*/ 0 w 39"/>
                <a:gd name="T10" fmla="*/ 0 h 1"/>
                <a:gd name="T11" fmla="*/ 39 w 3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2" name="Freeform 129"/>
            <p:cNvSpPr>
              <a:spLocks noChangeArrowheads="1"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140"/>
                <a:gd name="T59" fmla="*/ 117 w 117"/>
                <a:gd name="T60" fmla="*/ 140 h 14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3" name="Freeform 130"/>
            <p:cNvSpPr>
              <a:spLocks noChangeArrowheads="1"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52"/>
                <a:gd name="T160" fmla="*/ 0 h 402"/>
                <a:gd name="T161" fmla="*/ 352 w 352"/>
                <a:gd name="T162" fmla="*/ 402 h 4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4" name="Freeform 131"/>
            <p:cNvSpPr>
              <a:spLocks noChangeArrowheads="1"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7"/>
                <a:gd name="T79" fmla="*/ 0 h 166"/>
                <a:gd name="T80" fmla="*/ 117 w 117"/>
                <a:gd name="T81" fmla="*/ 166 h 16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5" name="Freeform 132"/>
            <p:cNvSpPr>
              <a:spLocks noChangeArrowheads="1"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6" name="Freeform 133"/>
            <p:cNvSpPr>
              <a:spLocks noChangeArrowheads="1"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4"/>
                <a:gd name="T79" fmla="*/ 0 h 159"/>
                <a:gd name="T80" fmla="*/ 124 w 124"/>
                <a:gd name="T81" fmla="*/ 159 h 1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7" name="Freeform 134"/>
            <p:cNvSpPr>
              <a:spLocks noChangeArrowheads="1"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"/>
                <a:gd name="T64" fmla="*/ 0 h 21"/>
                <a:gd name="T65" fmla="*/ 29 w 29"/>
                <a:gd name="T66" fmla="*/ 21 h 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8" name="Freeform 135"/>
            <p:cNvSpPr>
              <a:spLocks noChangeArrowheads="1"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3"/>
                <a:gd name="T112" fmla="*/ 0 h 21"/>
                <a:gd name="T113" fmla="*/ 93 w 93"/>
                <a:gd name="T114" fmla="*/ 21 h 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52359" name="Freeform 136"/>
            <p:cNvSpPr>
              <a:spLocks noChangeArrowheads="1"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9"/>
                <a:gd name="T91" fmla="*/ 0 h 30"/>
                <a:gd name="T92" fmla="*/ 99 w 99"/>
                <a:gd name="T93" fmla="*/ 30 h 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52360" name="Group 150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2361" name="Text Box 151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2362" name="Freeform 152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52363" name="Rectangle 154"/>
          <p:cNvSpPr>
            <a:spLocks noChangeArrowheads="1"/>
          </p:cNvSpPr>
          <p:nvPr/>
        </p:nvSpPr>
        <p:spPr bwMode="auto">
          <a:xfrm>
            <a:off x="971550" y="2060575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60463" lvl="2" indent="-719138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None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1. </a:t>
            </a:r>
            <a:r>
              <a:rPr lang="en-US" sz="2800" b="1">
                <a:solidFill>
                  <a:srgbClr val="40458C"/>
                </a:solidFill>
                <a:sym typeface="Tahoma" pitchFamily="34" charset="0"/>
              </a:rPr>
              <a:t>C</a:t>
            </a:r>
            <a:r>
              <a:rPr lang="zh-CN" altLang="en-US" sz="2800" b="1">
                <a:solidFill>
                  <a:srgbClr val="40458C"/>
                </a:solidFill>
                <a:sym typeface="Tahoma" pitchFamily="34" charset="0"/>
              </a:rPr>
              <a:t>语言可实现循环的语句</a:t>
            </a:r>
            <a:r>
              <a:rPr lang="zh-CN" altLang="en-US" b="1">
                <a:solidFill>
                  <a:srgbClr val="40458C"/>
                </a:solidFill>
                <a:sym typeface="Tahoma" pitchFamily="34" charset="0"/>
              </a:rPr>
              <a:t>：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用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goto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和 </a:t>
            </a:r>
            <a:r>
              <a:rPr lang="en-US">
                <a:solidFill>
                  <a:srgbClr val="40458C"/>
                </a:solidFill>
                <a:sym typeface="Tahoma" pitchFamily="34" charset="0"/>
              </a:rPr>
              <a:t>if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构成循环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while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do ~ while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</a:t>
            </a:r>
          </a:p>
          <a:p>
            <a:pPr marL="1703388" lvl="3" indent="-331788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for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语句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DD3-2AB7-4F51-8D91-6DCB3CE3B4CB}" type="slidenum">
              <a:rPr lang="zh-CN" altLang="en-US"/>
              <a:pPr/>
              <a:t>4</a:t>
            </a:fld>
            <a:endParaRPr lang="en-US" sz="1800"/>
          </a:p>
        </p:txBody>
      </p:sp>
      <p:sp>
        <p:nvSpPr>
          <p:cNvPr id="819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819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8196" name="Text Box 2"/>
          <p:cNvSpPr>
            <a:spLocks noChangeArrowheads="1"/>
          </p:cNvSpPr>
          <p:nvPr/>
        </p:nvSpPr>
        <p:spPr bwMode="auto">
          <a:xfrm>
            <a:off x="781050" y="571500"/>
            <a:ext cx="2071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流程图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endParaRPr lang="zh-CN" altLang="en-US"/>
          </a:p>
        </p:txBody>
      </p:sp>
      <p:sp>
        <p:nvSpPr>
          <p:cNvPr id="8197" name="Text Box 22"/>
          <p:cNvSpPr>
            <a:spLocks noChangeArrowheads="1"/>
          </p:cNvSpPr>
          <p:nvPr/>
        </p:nvSpPr>
        <p:spPr bwMode="auto">
          <a:xfrm>
            <a:off x="5029200" y="4311650"/>
            <a:ext cx="3484563" cy="1768475"/>
          </a:xfrm>
          <a:prstGeom prst="rect">
            <a:avLst/>
          </a:prstGeom>
          <a:solidFill>
            <a:schemeClr val="hlink"/>
          </a:solidFill>
          <a:ln w="9525" cmpd="sng">
            <a:solidFill>
              <a:srgbClr val="FF00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例如：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int n=0;</a:t>
            </a: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         while (n&lt;=10)</a:t>
            </a: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sz="280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                    n=n+1;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198" name="Picture 35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700213"/>
            <a:ext cx="18859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9" name="Group 3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8200" name="Text Box 3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8201" name="Freeform 3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1524000" y="1436688"/>
            <a:ext cx="2840038" cy="3783012"/>
            <a:chOff x="0" y="0"/>
            <a:chExt cx="4473" cy="5957"/>
          </a:xfrm>
        </p:grpSpPr>
        <p:sp>
          <p:nvSpPr>
            <p:cNvPr id="8203" name="Text Box 4"/>
            <p:cNvSpPr>
              <a:spLocks noChangeArrowheads="1"/>
            </p:cNvSpPr>
            <p:nvPr/>
          </p:nvSpPr>
          <p:spPr bwMode="auto">
            <a:xfrm>
              <a:off x="1223" y="1149"/>
              <a:ext cx="2085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表达式</a:t>
              </a:r>
              <a:endParaRPr lang="zh-CN" altLang="en-US"/>
            </a:p>
          </p:txBody>
        </p:sp>
        <p:sp>
          <p:nvSpPr>
            <p:cNvPr id="8204" name="Text Box 5"/>
            <p:cNvSpPr>
              <a:spLocks noChangeArrowheads="1"/>
            </p:cNvSpPr>
            <p:nvPr/>
          </p:nvSpPr>
          <p:spPr bwMode="auto">
            <a:xfrm>
              <a:off x="1611" y="3017"/>
              <a:ext cx="2085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语句</a:t>
              </a:r>
              <a:endParaRPr lang="zh-CN" altLang="en-US"/>
            </a:p>
          </p:txBody>
        </p:sp>
        <p:sp>
          <p:nvSpPr>
            <p:cNvPr id="8205" name="Rectangle 7"/>
            <p:cNvSpPr>
              <a:spLocks noChangeArrowheads="1"/>
            </p:cNvSpPr>
            <p:nvPr/>
          </p:nvSpPr>
          <p:spPr bwMode="auto">
            <a:xfrm>
              <a:off x="3526" y="937"/>
              <a:ext cx="79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=0</a:t>
              </a:r>
              <a:endParaRPr lang="zh-CN" altLang="en-US"/>
            </a:p>
          </p:txBody>
        </p:sp>
        <p:sp>
          <p:nvSpPr>
            <p:cNvPr id="8206" name="AutoShape 8"/>
            <p:cNvSpPr>
              <a:spLocks noChangeArrowheads="1"/>
            </p:cNvSpPr>
            <p:nvPr/>
          </p:nvSpPr>
          <p:spPr bwMode="auto">
            <a:xfrm>
              <a:off x="1001" y="787"/>
              <a:ext cx="2417" cy="1667"/>
            </a:xfrm>
            <a:prstGeom prst="diamond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07" name="Rectangle 9"/>
            <p:cNvSpPr>
              <a:spLocks noChangeArrowheads="1"/>
            </p:cNvSpPr>
            <p:nvPr/>
          </p:nvSpPr>
          <p:spPr bwMode="auto">
            <a:xfrm>
              <a:off x="1608" y="3042"/>
              <a:ext cx="1335" cy="83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08" name="Text Box 10"/>
            <p:cNvSpPr>
              <a:spLocks noChangeArrowheads="1"/>
            </p:cNvSpPr>
            <p:nvPr/>
          </p:nvSpPr>
          <p:spPr bwMode="auto">
            <a:xfrm>
              <a:off x="1558" y="5127"/>
              <a:ext cx="2835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40458C"/>
                  </a:solidFill>
                  <a:latin typeface="Times New Roman" pitchFamily="18" charset="0"/>
                  <a:sym typeface="Times New Roman" pitchFamily="18" charset="0"/>
                </a:rPr>
                <a:t>下一语句</a:t>
              </a:r>
              <a:endParaRPr lang="zh-CN" altLang="en-US"/>
            </a:p>
          </p:txBody>
        </p:sp>
        <p:sp>
          <p:nvSpPr>
            <p:cNvPr id="8209" name="Rectangle 11"/>
            <p:cNvSpPr>
              <a:spLocks noChangeArrowheads="1"/>
            </p:cNvSpPr>
            <p:nvPr/>
          </p:nvSpPr>
          <p:spPr bwMode="auto">
            <a:xfrm>
              <a:off x="1583" y="5097"/>
              <a:ext cx="2753" cy="86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0" name="Line 12"/>
            <p:cNvSpPr>
              <a:spLocks noChangeShapeType="1"/>
            </p:cNvSpPr>
            <p:nvPr/>
          </p:nvSpPr>
          <p:spPr bwMode="auto">
            <a:xfrm>
              <a:off x="2196" y="0"/>
              <a:ext cx="2" cy="68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1" name="Line 13"/>
            <p:cNvSpPr>
              <a:spLocks noChangeShapeType="1"/>
            </p:cNvSpPr>
            <p:nvPr/>
          </p:nvSpPr>
          <p:spPr bwMode="auto">
            <a:xfrm>
              <a:off x="2196" y="2387"/>
              <a:ext cx="2" cy="48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2" name="Line 14"/>
            <p:cNvSpPr>
              <a:spLocks noChangeShapeType="1"/>
            </p:cNvSpPr>
            <p:nvPr/>
          </p:nvSpPr>
          <p:spPr bwMode="auto">
            <a:xfrm>
              <a:off x="2168" y="3899"/>
              <a:ext cx="3" cy="47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3" name="Line 15"/>
            <p:cNvSpPr>
              <a:spLocks noChangeShapeType="1"/>
            </p:cNvSpPr>
            <p:nvPr/>
          </p:nvSpPr>
          <p:spPr bwMode="auto">
            <a:xfrm flipH="1">
              <a:off x="0" y="4372"/>
              <a:ext cx="2167" cy="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4" name="Line 16"/>
            <p:cNvSpPr>
              <a:spLocks noChangeShapeType="1"/>
            </p:cNvSpPr>
            <p:nvPr/>
          </p:nvSpPr>
          <p:spPr bwMode="auto">
            <a:xfrm flipV="1">
              <a:off x="1" y="379"/>
              <a:ext cx="2" cy="402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5" name="Line 17"/>
            <p:cNvSpPr>
              <a:spLocks noChangeShapeType="1"/>
            </p:cNvSpPr>
            <p:nvPr/>
          </p:nvSpPr>
          <p:spPr bwMode="auto">
            <a:xfrm>
              <a:off x="1" y="379"/>
              <a:ext cx="2057" cy="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6" name="Line 18"/>
            <p:cNvSpPr>
              <a:spLocks noChangeShapeType="1"/>
            </p:cNvSpPr>
            <p:nvPr/>
          </p:nvSpPr>
          <p:spPr bwMode="auto">
            <a:xfrm>
              <a:off x="3473" y="1594"/>
              <a:ext cx="1001" cy="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7" name="Line 19"/>
            <p:cNvSpPr>
              <a:spLocks noChangeShapeType="1"/>
            </p:cNvSpPr>
            <p:nvPr/>
          </p:nvSpPr>
          <p:spPr bwMode="auto">
            <a:xfrm>
              <a:off x="4446" y="1594"/>
              <a:ext cx="2" cy="291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8" name="Line 20"/>
            <p:cNvSpPr>
              <a:spLocks noChangeShapeType="1"/>
            </p:cNvSpPr>
            <p:nvPr/>
          </p:nvSpPr>
          <p:spPr bwMode="auto">
            <a:xfrm flipH="1">
              <a:off x="2668" y="4482"/>
              <a:ext cx="1778" cy="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19" name="Line 21"/>
            <p:cNvSpPr>
              <a:spLocks noChangeShapeType="1"/>
            </p:cNvSpPr>
            <p:nvPr/>
          </p:nvSpPr>
          <p:spPr bwMode="auto">
            <a:xfrm>
              <a:off x="2696" y="4482"/>
              <a:ext cx="2" cy="55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sp>
          <p:nvSpPr>
            <p:cNvPr id="8220" name="Text Box 28"/>
            <p:cNvSpPr txBox="1">
              <a:spLocks noChangeArrowheads="1"/>
            </p:cNvSpPr>
            <p:nvPr/>
          </p:nvSpPr>
          <p:spPr bwMode="auto">
            <a:xfrm>
              <a:off x="2248" y="2272"/>
              <a:ext cx="812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ym typeface="Arial" pitchFamily="34" charset="0"/>
                </a:rPr>
                <a:t>≠0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utoUpdateAnimBg="0"/>
      <p:bldP spid="8197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325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53252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rgbClr val="FFCC99"/>
          </a:soli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53253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2819400" y="1600200"/>
            <a:ext cx="5715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作业：</a:t>
            </a:r>
            <a:endParaRPr lang="en-US" sz="2800" b="1" dirty="0">
              <a:solidFill>
                <a:srgbClr val="99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 b="1" dirty="0" smtClean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P106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endParaRPr lang="zh-CN" altLang="en-US" sz="28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8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1   </a:t>
            </a:r>
            <a:r>
              <a:rPr lang="zh-CN" altLang="en-US" sz="28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5   7</a:t>
            </a:r>
            <a:r>
              <a:rPr lang="en-US" sz="2800" b="1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11</a:t>
            </a:r>
          </a:p>
        </p:txBody>
      </p:sp>
      <p:sp>
        <p:nvSpPr>
          <p:cNvPr id="53255" name="WordArt 9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l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53256" name="Group 25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53257" name="Text Box 26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53258" name="Freeform 27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5"/>
          <p:cNvSpPr>
            <a:spLocks noChangeArrowheads="1"/>
          </p:cNvSpPr>
          <p:nvPr/>
        </p:nvSpPr>
        <p:spPr bwMode="auto">
          <a:xfrm>
            <a:off x="2124075" y="871538"/>
            <a:ext cx="21426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>
            <a:spAutoFit/>
          </a:bodyPr>
          <a:lstStyle/>
          <a:p>
            <a:pPr algn="l"/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用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循环求</a:t>
            </a:r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984432"/>
              </p:ext>
            </p:extLst>
          </p:nvPr>
        </p:nvGraphicFramePr>
        <p:xfrm>
          <a:off x="4140398" y="693738"/>
          <a:ext cx="91420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公式" r:id="rId3" imgW="306081" imgH="433663" progId="Equation.3">
                  <p:embed/>
                </p:oleObj>
              </mc:Choice>
              <mc:Fallback>
                <p:oleObj name="公式" r:id="rId3" imgW="306081" imgH="43366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398" y="693738"/>
                        <a:ext cx="91420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7"/>
          <p:cNvSpPr>
            <a:spLocks noChangeArrowheads="1"/>
          </p:cNvSpPr>
          <p:nvPr/>
        </p:nvSpPr>
        <p:spPr bwMode="auto">
          <a:xfrm>
            <a:off x="2627313" y="1773238"/>
            <a:ext cx="3055937" cy="4398962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#include &lt;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void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main()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  </a:t>
            </a:r>
            <a:r>
              <a:rPr lang="en-US" sz="2800" dirty="0" err="1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i,sum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=0;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=1;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while(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&lt;=100)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</a:t>
            </a:r>
            <a:r>
              <a:rPr lang="en-US" sz="280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sum=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sum+i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++;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</a:t>
            </a:r>
            <a:r>
              <a:rPr lang="en-US" sz="280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}</a:t>
            </a:r>
            <a:endParaRPr lang="zh-CN" altLang="en-US" sz="2800" dirty="0">
              <a:solidFill>
                <a:srgbClr val="CC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("%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d",sum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grpSp>
        <p:nvGrpSpPr>
          <p:cNvPr id="9222" name="Group 8"/>
          <p:cNvGrpSpPr>
            <a:grpSpLocks/>
          </p:cNvGrpSpPr>
          <p:nvPr/>
        </p:nvGrpSpPr>
        <p:grpSpPr bwMode="auto">
          <a:xfrm>
            <a:off x="1187450" y="3141663"/>
            <a:ext cx="1722438" cy="434975"/>
            <a:chOff x="0" y="0"/>
            <a:chExt cx="1085" cy="274"/>
          </a:xfrm>
        </p:grpSpPr>
        <p:sp>
          <p:nvSpPr>
            <p:cNvPr id="9223" name="Line 9"/>
            <p:cNvSpPr>
              <a:spLocks noChangeShapeType="1"/>
            </p:cNvSpPr>
            <p:nvPr/>
          </p:nvSpPr>
          <p:spPr bwMode="auto">
            <a:xfrm>
              <a:off x="569" y="158"/>
              <a:ext cx="516" cy="1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Tahoma" pitchFamily="34" charset="0"/>
              </a:endParaRPr>
            </a:p>
          </p:txBody>
        </p:sp>
        <p:sp>
          <p:nvSpPr>
            <p:cNvPr id="9224" name="Text Box 10"/>
            <p:cNvSpPr>
              <a:spLocks noChangeArrowheads="1"/>
            </p:cNvSpPr>
            <p:nvPr/>
          </p:nvSpPr>
          <p:spPr bwMode="auto">
            <a:xfrm>
              <a:off x="0" y="0"/>
              <a:ext cx="721" cy="274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循环初值</a:t>
              </a:r>
            </a:p>
          </p:txBody>
        </p:sp>
      </p:grpSp>
      <p:grpSp>
        <p:nvGrpSpPr>
          <p:cNvPr id="9228" name="Group 14"/>
          <p:cNvGrpSpPr>
            <a:grpSpLocks/>
          </p:cNvGrpSpPr>
          <p:nvPr/>
        </p:nvGrpSpPr>
        <p:grpSpPr bwMode="auto">
          <a:xfrm>
            <a:off x="684213" y="4438650"/>
            <a:ext cx="2592387" cy="434975"/>
            <a:chOff x="0" y="0"/>
            <a:chExt cx="1673" cy="274"/>
          </a:xfrm>
        </p:grpSpPr>
        <p:sp>
          <p:nvSpPr>
            <p:cNvPr id="9229" name="Line 15"/>
            <p:cNvSpPr>
              <a:spLocks noChangeShapeType="1"/>
            </p:cNvSpPr>
            <p:nvPr/>
          </p:nvSpPr>
          <p:spPr bwMode="auto">
            <a:xfrm>
              <a:off x="797" y="122"/>
              <a:ext cx="876" cy="12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Tahoma" pitchFamily="34" charset="0"/>
              </a:endParaRPr>
            </a:p>
          </p:txBody>
        </p:sp>
        <p:sp>
          <p:nvSpPr>
            <p:cNvPr id="9230" name="Text Box 16"/>
            <p:cNvSpPr>
              <a:spLocks noChangeArrowheads="1"/>
            </p:cNvSpPr>
            <p:nvPr/>
          </p:nvSpPr>
          <p:spPr bwMode="auto">
            <a:xfrm>
              <a:off x="0" y="0"/>
              <a:ext cx="1041" cy="274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循环变量增值</a:t>
              </a:r>
            </a:p>
          </p:txBody>
        </p:sp>
      </p:grpSp>
      <p:grpSp>
        <p:nvGrpSpPr>
          <p:cNvPr id="9231" name="Group 17"/>
          <p:cNvGrpSpPr>
            <a:grpSpLocks/>
          </p:cNvGrpSpPr>
          <p:nvPr/>
        </p:nvGrpSpPr>
        <p:grpSpPr bwMode="auto">
          <a:xfrm>
            <a:off x="3707940" y="1916895"/>
            <a:ext cx="3613150" cy="2041525"/>
            <a:chOff x="0" y="0"/>
            <a:chExt cx="2276" cy="1286"/>
          </a:xfrm>
        </p:grpSpPr>
        <p:sp>
          <p:nvSpPr>
            <p:cNvPr id="9232" name="Oval 18"/>
            <p:cNvSpPr>
              <a:spLocks noChangeArrowheads="1"/>
            </p:cNvSpPr>
            <p:nvPr/>
          </p:nvSpPr>
          <p:spPr bwMode="auto">
            <a:xfrm>
              <a:off x="0" y="950"/>
              <a:ext cx="816" cy="336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Tahoma" pitchFamily="34" charset="0"/>
              </a:endParaRPr>
            </a:p>
          </p:txBody>
        </p:sp>
        <p:sp>
          <p:nvSpPr>
            <p:cNvPr id="9233" name="Line 19"/>
            <p:cNvSpPr>
              <a:spLocks noChangeShapeType="1"/>
            </p:cNvSpPr>
            <p:nvPr/>
          </p:nvSpPr>
          <p:spPr bwMode="auto">
            <a:xfrm flipH="1">
              <a:off x="708" y="170"/>
              <a:ext cx="816" cy="816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Tahoma" pitchFamily="34" charset="0"/>
              </a:endParaRPr>
            </a:p>
          </p:txBody>
        </p:sp>
        <p:sp>
          <p:nvSpPr>
            <p:cNvPr id="9234" name="Text Box 20"/>
            <p:cNvSpPr>
              <a:spLocks noChangeArrowheads="1"/>
            </p:cNvSpPr>
            <p:nvPr/>
          </p:nvSpPr>
          <p:spPr bwMode="auto">
            <a:xfrm>
              <a:off x="1555" y="0"/>
              <a:ext cx="721" cy="274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循环条件</a:t>
              </a:r>
              <a:endParaRPr lang="zh-CN" altLang="en-US" dirty="0"/>
            </a:p>
          </p:txBody>
        </p:sp>
      </p:grpSp>
      <p:grpSp>
        <p:nvGrpSpPr>
          <p:cNvPr id="9235" name="Group 21"/>
          <p:cNvGrpSpPr>
            <a:grpSpLocks/>
          </p:cNvGrpSpPr>
          <p:nvPr/>
        </p:nvGrpSpPr>
        <p:grpSpPr bwMode="auto">
          <a:xfrm>
            <a:off x="3203575" y="4005263"/>
            <a:ext cx="4476750" cy="2014537"/>
            <a:chOff x="0" y="0"/>
            <a:chExt cx="2820" cy="1269"/>
          </a:xfrm>
        </p:grpSpPr>
        <p:sp>
          <p:nvSpPr>
            <p:cNvPr id="9236" name="Line 22"/>
            <p:cNvSpPr>
              <a:spLocks noChangeShapeType="1"/>
            </p:cNvSpPr>
            <p:nvPr/>
          </p:nvSpPr>
          <p:spPr bwMode="auto">
            <a:xfrm flipH="1" flipV="1">
              <a:off x="1112" y="445"/>
              <a:ext cx="1164" cy="648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Tahoma" pitchFamily="34" charset="0"/>
              </a:endParaRPr>
            </a:p>
          </p:txBody>
        </p:sp>
        <p:sp>
          <p:nvSpPr>
            <p:cNvPr id="9237" name="Text Box 23"/>
            <p:cNvSpPr>
              <a:spLocks noChangeArrowheads="1"/>
            </p:cNvSpPr>
            <p:nvPr/>
          </p:nvSpPr>
          <p:spPr bwMode="auto">
            <a:xfrm>
              <a:off x="2259" y="995"/>
              <a:ext cx="561" cy="274"/>
            </a:xfrm>
            <a:prstGeom prst="rect">
              <a:avLst/>
            </a:pr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循环体</a:t>
              </a:r>
            </a:p>
          </p:txBody>
        </p:sp>
        <p:sp>
          <p:nvSpPr>
            <p:cNvPr id="9238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325" cy="573"/>
            </a:xfrm>
            <a:custGeom>
              <a:avLst/>
              <a:gdLst>
                <a:gd name="T0" fmla="*/ 44 w 1325"/>
                <a:gd name="T1" fmla="*/ 37 h 573"/>
                <a:gd name="T2" fmla="*/ 500 w 1325"/>
                <a:gd name="T3" fmla="*/ 61 h 573"/>
                <a:gd name="T4" fmla="*/ 620 w 1325"/>
                <a:gd name="T5" fmla="*/ 49 h 573"/>
                <a:gd name="T6" fmla="*/ 692 w 1325"/>
                <a:gd name="T7" fmla="*/ 25 h 573"/>
                <a:gd name="T8" fmla="*/ 1124 w 1325"/>
                <a:gd name="T9" fmla="*/ 13 h 573"/>
                <a:gd name="T10" fmla="*/ 1232 w 1325"/>
                <a:gd name="T11" fmla="*/ 61 h 573"/>
                <a:gd name="T12" fmla="*/ 1304 w 1325"/>
                <a:gd name="T13" fmla="*/ 109 h 573"/>
                <a:gd name="T14" fmla="*/ 1304 w 1325"/>
                <a:gd name="T15" fmla="*/ 229 h 573"/>
                <a:gd name="T16" fmla="*/ 1208 w 1325"/>
                <a:gd name="T17" fmla="*/ 397 h 573"/>
                <a:gd name="T18" fmla="*/ 692 w 1325"/>
                <a:gd name="T19" fmla="*/ 553 h 573"/>
                <a:gd name="T20" fmla="*/ 80 w 1325"/>
                <a:gd name="T21" fmla="*/ 517 h 573"/>
                <a:gd name="T22" fmla="*/ 44 w 1325"/>
                <a:gd name="T23" fmla="*/ 313 h 573"/>
                <a:gd name="T24" fmla="*/ 56 w 1325"/>
                <a:gd name="T25" fmla="*/ 97 h 573"/>
                <a:gd name="T26" fmla="*/ 44 w 1325"/>
                <a:gd name="T27" fmla="*/ 37 h 57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25"/>
                <a:gd name="T43" fmla="*/ 0 h 573"/>
                <a:gd name="T44" fmla="*/ 1325 w 1325"/>
                <a:gd name="T45" fmla="*/ 573 h 57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25" h="573">
                  <a:moveTo>
                    <a:pt x="44" y="37"/>
                  </a:moveTo>
                  <a:cubicBezTo>
                    <a:pt x="155" y="0"/>
                    <a:pt x="376" y="47"/>
                    <a:pt x="500" y="61"/>
                  </a:cubicBezTo>
                  <a:cubicBezTo>
                    <a:pt x="540" y="57"/>
                    <a:pt x="580" y="56"/>
                    <a:pt x="620" y="49"/>
                  </a:cubicBezTo>
                  <a:cubicBezTo>
                    <a:pt x="645" y="44"/>
                    <a:pt x="667" y="26"/>
                    <a:pt x="692" y="25"/>
                  </a:cubicBezTo>
                  <a:cubicBezTo>
                    <a:pt x="836" y="21"/>
                    <a:pt x="980" y="17"/>
                    <a:pt x="1124" y="13"/>
                  </a:cubicBezTo>
                  <a:cubicBezTo>
                    <a:pt x="1240" y="32"/>
                    <a:pt x="1159" y="5"/>
                    <a:pt x="1232" y="61"/>
                  </a:cubicBezTo>
                  <a:cubicBezTo>
                    <a:pt x="1255" y="79"/>
                    <a:pt x="1304" y="109"/>
                    <a:pt x="1304" y="109"/>
                  </a:cubicBezTo>
                  <a:cubicBezTo>
                    <a:pt x="1325" y="171"/>
                    <a:pt x="1319" y="135"/>
                    <a:pt x="1304" y="229"/>
                  </a:cubicBezTo>
                  <a:cubicBezTo>
                    <a:pt x="1292" y="306"/>
                    <a:pt x="1272" y="355"/>
                    <a:pt x="1208" y="397"/>
                  </a:cubicBezTo>
                  <a:cubicBezTo>
                    <a:pt x="1091" y="573"/>
                    <a:pt x="880" y="545"/>
                    <a:pt x="692" y="553"/>
                  </a:cubicBezTo>
                  <a:cubicBezTo>
                    <a:pt x="464" y="546"/>
                    <a:pt x="292" y="541"/>
                    <a:pt x="80" y="517"/>
                  </a:cubicBezTo>
                  <a:cubicBezTo>
                    <a:pt x="0" y="464"/>
                    <a:pt x="37" y="418"/>
                    <a:pt x="44" y="313"/>
                  </a:cubicBezTo>
                  <a:cubicBezTo>
                    <a:pt x="49" y="241"/>
                    <a:pt x="52" y="169"/>
                    <a:pt x="56" y="97"/>
                  </a:cubicBezTo>
                  <a:cubicBezTo>
                    <a:pt x="41" y="53"/>
                    <a:pt x="44" y="74"/>
                    <a:pt x="44" y="37"/>
                  </a:cubicBezTo>
                  <a:close/>
                </a:path>
              </a:pathLst>
            </a:custGeom>
            <a:noFill/>
            <a:ln w="38100" cmpd="sng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Tahoma" pitchFamily="34" charset="0"/>
              </a:endParaRPr>
            </a:p>
          </p:txBody>
        </p:sp>
      </p:grpSp>
      <p:sp>
        <p:nvSpPr>
          <p:cNvPr id="9239" name="Text Box 26"/>
          <p:cNvSpPr>
            <a:spLocks noChangeArrowheads="1"/>
          </p:cNvSpPr>
          <p:nvPr/>
        </p:nvSpPr>
        <p:spPr bwMode="auto">
          <a:xfrm>
            <a:off x="611188" y="620713"/>
            <a:ext cx="2071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举例</a:t>
            </a:r>
            <a:r>
              <a:rPr lang="en-US" sz="2800" b="1">
                <a:solidFill>
                  <a:srgbClr val="CC0000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endParaRPr lang="zh-CN" altLang="en-US"/>
          </a:p>
        </p:txBody>
      </p:sp>
      <p:grpSp>
        <p:nvGrpSpPr>
          <p:cNvPr id="9240" name="Group 36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9241" name="Text Box 37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tx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9242" name="Freeform 38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Tahoma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0243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0244" name="Freeform 2"/>
          <p:cNvSpPr>
            <a:spLocks noChangeArrowheads="1"/>
          </p:cNvSpPr>
          <p:nvPr/>
        </p:nvSpPr>
        <p:spPr bwMode="auto">
          <a:xfrm>
            <a:off x="647700" y="1076325"/>
            <a:ext cx="7715250" cy="4826000"/>
          </a:xfrm>
          <a:custGeom>
            <a:avLst/>
            <a:gdLst>
              <a:gd name="T0" fmla="*/ 204 w 4860"/>
              <a:gd name="T1" fmla="*/ 354 h 2908"/>
              <a:gd name="T2" fmla="*/ 888 w 4860"/>
              <a:gd name="T3" fmla="*/ 42 h 2908"/>
              <a:gd name="T4" fmla="*/ 1380 w 4860"/>
              <a:gd name="T5" fmla="*/ 102 h 2908"/>
              <a:gd name="T6" fmla="*/ 2064 w 4860"/>
              <a:gd name="T7" fmla="*/ 102 h 2908"/>
              <a:gd name="T8" fmla="*/ 2832 w 4860"/>
              <a:gd name="T9" fmla="*/ 210 h 2908"/>
              <a:gd name="T10" fmla="*/ 3564 w 4860"/>
              <a:gd name="T11" fmla="*/ 42 h 2908"/>
              <a:gd name="T12" fmla="*/ 4644 w 4860"/>
              <a:gd name="T13" fmla="*/ 138 h 2908"/>
              <a:gd name="T14" fmla="*/ 4800 w 4860"/>
              <a:gd name="T15" fmla="*/ 534 h 2908"/>
              <a:gd name="T16" fmla="*/ 4800 w 4860"/>
              <a:gd name="T17" fmla="*/ 1182 h 2908"/>
              <a:gd name="T18" fmla="*/ 4764 w 4860"/>
              <a:gd name="T19" fmla="*/ 1842 h 2908"/>
              <a:gd name="T20" fmla="*/ 4800 w 4860"/>
              <a:gd name="T21" fmla="*/ 2514 h 2908"/>
              <a:gd name="T22" fmla="*/ 4404 w 4860"/>
              <a:gd name="T23" fmla="*/ 2802 h 2908"/>
              <a:gd name="T24" fmla="*/ 2880 w 4860"/>
              <a:gd name="T25" fmla="*/ 2742 h 2908"/>
              <a:gd name="T26" fmla="*/ 1176 w 4860"/>
              <a:gd name="T27" fmla="*/ 2898 h 2908"/>
              <a:gd name="T28" fmla="*/ 552 w 4860"/>
              <a:gd name="T29" fmla="*/ 2802 h 2908"/>
              <a:gd name="T30" fmla="*/ 144 w 4860"/>
              <a:gd name="T31" fmla="*/ 2483 h 2908"/>
              <a:gd name="T32" fmla="*/ 60 w 4860"/>
              <a:gd name="T33" fmla="*/ 1652 h 2908"/>
              <a:gd name="T34" fmla="*/ 24 w 4860"/>
              <a:gd name="T35" fmla="*/ 1013 h 2908"/>
              <a:gd name="T36" fmla="*/ 204 w 4860"/>
              <a:gd name="T37" fmla="*/ 354 h 290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60"/>
              <a:gd name="T58" fmla="*/ 0 h 2908"/>
              <a:gd name="T59" fmla="*/ 4860 w 4860"/>
              <a:gd name="T60" fmla="*/ 2908 h 290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60" h="2908">
                <a:moveTo>
                  <a:pt x="204" y="354"/>
                </a:moveTo>
                <a:cubicBezTo>
                  <a:pt x="348" y="192"/>
                  <a:pt x="692" y="84"/>
                  <a:pt x="888" y="42"/>
                </a:cubicBezTo>
                <a:cubicBezTo>
                  <a:pt x="1084" y="0"/>
                  <a:pt x="1184" y="92"/>
                  <a:pt x="1380" y="102"/>
                </a:cubicBezTo>
                <a:cubicBezTo>
                  <a:pt x="1576" y="112"/>
                  <a:pt x="1822" y="84"/>
                  <a:pt x="2064" y="102"/>
                </a:cubicBezTo>
                <a:cubicBezTo>
                  <a:pt x="2306" y="120"/>
                  <a:pt x="2582" y="220"/>
                  <a:pt x="2832" y="210"/>
                </a:cubicBezTo>
                <a:cubicBezTo>
                  <a:pt x="3082" y="200"/>
                  <a:pt x="3262" y="54"/>
                  <a:pt x="3564" y="42"/>
                </a:cubicBezTo>
                <a:cubicBezTo>
                  <a:pt x="3866" y="30"/>
                  <a:pt x="4438" y="56"/>
                  <a:pt x="4644" y="138"/>
                </a:cubicBezTo>
                <a:cubicBezTo>
                  <a:pt x="4850" y="220"/>
                  <a:pt x="4774" y="360"/>
                  <a:pt x="4800" y="534"/>
                </a:cubicBezTo>
                <a:cubicBezTo>
                  <a:pt x="4826" y="708"/>
                  <a:pt x="4806" y="964"/>
                  <a:pt x="4800" y="1182"/>
                </a:cubicBezTo>
                <a:cubicBezTo>
                  <a:pt x="4794" y="1400"/>
                  <a:pt x="4764" y="1620"/>
                  <a:pt x="4764" y="1842"/>
                </a:cubicBezTo>
                <a:cubicBezTo>
                  <a:pt x="4764" y="2064"/>
                  <a:pt x="4860" y="2354"/>
                  <a:pt x="4800" y="2514"/>
                </a:cubicBezTo>
                <a:cubicBezTo>
                  <a:pt x="4740" y="2674"/>
                  <a:pt x="4724" y="2764"/>
                  <a:pt x="4404" y="2802"/>
                </a:cubicBezTo>
                <a:cubicBezTo>
                  <a:pt x="4084" y="2840"/>
                  <a:pt x="3418" y="2726"/>
                  <a:pt x="2880" y="2742"/>
                </a:cubicBezTo>
                <a:cubicBezTo>
                  <a:pt x="2342" y="2758"/>
                  <a:pt x="1564" y="2888"/>
                  <a:pt x="1176" y="2898"/>
                </a:cubicBezTo>
                <a:cubicBezTo>
                  <a:pt x="788" y="2908"/>
                  <a:pt x="724" y="2871"/>
                  <a:pt x="552" y="2802"/>
                </a:cubicBezTo>
                <a:cubicBezTo>
                  <a:pt x="380" y="2733"/>
                  <a:pt x="226" y="2675"/>
                  <a:pt x="144" y="2483"/>
                </a:cubicBezTo>
                <a:cubicBezTo>
                  <a:pt x="62" y="2291"/>
                  <a:pt x="80" y="1897"/>
                  <a:pt x="60" y="1652"/>
                </a:cubicBezTo>
                <a:cubicBezTo>
                  <a:pt x="40" y="1407"/>
                  <a:pt x="0" y="1229"/>
                  <a:pt x="24" y="1013"/>
                </a:cubicBezTo>
                <a:cubicBezTo>
                  <a:pt x="48" y="797"/>
                  <a:pt x="61" y="498"/>
                  <a:pt x="204" y="354"/>
                </a:cubicBezTo>
                <a:close/>
              </a:path>
            </a:pathLst>
          </a:custGeom>
          <a:solidFill>
            <a:srgbClr val="66CCFF"/>
          </a:solidFill>
          <a:ln w="1905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0245" name="Text Box 3"/>
          <p:cNvSpPr>
            <a:spLocks noChangeArrowheads="1"/>
          </p:cNvSpPr>
          <p:nvPr/>
        </p:nvSpPr>
        <p:spPr bwMode="auto">
          <a:xfrm>
            <a:off x="1295400" y="2873375"/>
            <a:ext cx="668655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语句中应有使表达式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=0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的语句。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       否则会出现无限循环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–––"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死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"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循环。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1295400" y="1770063"/>
            <a:ext cx="69167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　若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while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后面的语句为复合语句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必须加</a:t>
            </a:r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}</a:t>
            </a:r>
            <a:endParaRPr lang="zh-CN" altLang="en-US"/>
          </a:p>
        </p:txBody>
      </p:sp>
      <p:sp>
        <p:nvSpPr>
          <p:cNvPr id="10247" name="Text Box 5"/>
          <p:cNvSpPr>
            <a:spLocks noChangeArrowheads="1"/>
          </p:cNvSpPr>
          <p:nvPr/>
        </p:nvSpPr>
        <p:spPr bwMode="auto">
          <a:xfrm>
            <a:off x="1295400" y="4491038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40458C"/>
                </a:solidFill>
                <a:latin typeface="宋体" pitchFamily="2" charset="-122"/>
                <a:sym typeface="宋体" pitchFamily="2" charset="-122"/>
              </a:rPr>
              <a:t>　 语句有可能一次也不执行</a:t>
            </a:r>
            <a:endParaRPr lang="zh-CN" altLang="en-US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10248" name="Picture 6" descr="CUTS1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909638"/>
            <a:ext cx="10001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1031875" y="1019175"/>
            <a:ext cx="661988" cy="5191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注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endParaRPr lang="zh-CN" altLang="en-US"/>
          </a:p>
        </p:txBody>
      </p:sp>
      <p:pic>
        <p:nvPicPr>
          <p:cNvPr id="10250" name="Picture 8" descr="SEAS0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DCDDDF"/>
              </a:clrFrom>
              <a:clrTo>
                <a:srgbClr val="DCDDD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5038725"/>
            <a:ext cx="119062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21" descr="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89138"/>
            <a:ext cx="504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22" descr="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504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23" descr="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581525"/>
            <a:ext cx="504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4" name="Group 24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0255" name="Text Box 25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0256" name="Freeform 26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0257" name="Text Box 22"/>
          <p:cNvSpPr>
            <a:spLocks noChangeArrowheads="1"/>
          </p:cNvSpPr>
          <p:nvPr/>
        </p:nvSpPr>
        <p:spPr bwMode="auto">
          <a:xfrm>
            <a:off x="6516688" y="549275"/>
            <a:ext cx="2016125" cy="119856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n=0;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while (n&lt;=10)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n=n+1;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bldLvl="0" autoUpdateAnimBg="0"/>
      <p:bldP spid="10246" grpId="0" build="p" bldLvl="0" autoUpdateAnimBg="0"/>
      <p:bldP spid="10247" grpId="0" build="p" bldLvl="0" autoUpdateAnimBg="0"/>
      <p:bldP spid="10257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1267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pic>
        <p:nvPicPr>
          <p:cNvPr id="11268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601663"/>
            <a:ext cx="5249863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258888" y="4221163"/>
            <a:ext cx="7156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80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  <a:endParaRPr lang="en-US" sz="280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1270" name="Text Box 5"/>
          <p:cNvSpPr>
            <a:spLocks noChangeArrowheads="1"/>
          </p:cNvSpPr>
          <p:nvPr/>
        </p:nvSpPr>
        <p:spPr bwMode="auto">
          <a:xfrm>
            <a:off x="2609850" y="914400"/>
            <a:ext cx="3314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§5.2   for  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循环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051050" y="5013325"/>
            <a:ext cx="2520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zh-CN" alt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体</a:t>
            </a:r>
            <a:r>
              <a:rPr lang="en-US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 </a:t>
            </a:r>
            <a:r>
              <a:rPr lang="en-US" altLang="zh-CN" sz="28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11272" name="Rectangle 18" descr="leaf1"/>
          <p:cNvSpPr>
            <a:spLocks noChangeArrowheads="1"/>
          </p:cNvSpPr>
          <p:nvPr/>
        </p:nvSpPr>
        <p:spPr bwMode="auto">
          <a:xfrm>
            <a:off x="0" y="2060575"/>
            <a:ext cx="9144000" cy="6858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40458C"/>
                </a:solidFill>
                <a:sym typeface="Tahoma" pitchFamily="34" charset="0"/>
              </a:rPr>
              <a:t>            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当</a:t>
            </a:r>
            <a:r>
              <a:rPr lang="zh-CN" altLang="en-US">
                <a:solidFill>
                  <a:srgbClr val="CC0000"/>
                </a:solidFill>
                <a:sym typeface="Tahoma" pitchFamily="34" charset="0"/>
              </a:rPr>
              <a:t>循环次数</a:t>
            </a:r>
            <a:r>
              <a:rPr lang="zh-CN" altLang="en-US">
                <a:solidFill>
                  <a:srgbClr val="40458C"/>
                </a:solidFill>
                <a:sym typeface="Tahoma" pitchFamily="34" charset="0"/>
              </a:rPr>
              <a:t>能够确定时使用</a:t>
            </a:r>
            <a:endParaRPr lang="zh-CN" altLang="en-US"/>
          </a:p>
        </p:txBody>
      </p:sp>
      <p:sp>
        <p:nvSpPr>
          <p:cNvPr id="11273" name="AutoShape 20"/>
          <p:cNvSpPr>
            <a:spLocks/>
          </p:cNvSpPr>
          <p:nvPr/>
        </p:nvSpPr>
        <p:spPr bwMode="auto">
          <a:xfrm>
            <a:off x="900113" y="3213100"/>
            <a:ext cx="2016125" cy="576263"/>
          </a:xfrm>
          <a:prstGeom prst="homePlate">
            <a:avLst>
              <a:gd name="adj" fmla="val 65939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FFFF00"/>
                </a:solidFill>
                <a:sym typeface="Tahoma" pitchFamily="34" charset="0"/>
              </a:rPr>
              <a:t>形式：</a:t>
            </a:r>
            <a:endParaRPr lang="zh-CN" altLang="en-US"/>
          </a:p>
        </p:txBody>
      </p:sp>
      <p:sp>
        <p:nvSpPr>
          <p:cNvPr id="11274" name="AutoShape 22"/>
          <p:cNvSpPr>
            <a:spLocks noChangeArrowheads="1"/>
          </p:cNvSpPr>
          <p:nvPr/>
        </p:nvSpPr>
        <p:spPr bwMode="auto">
          <a:xfrm>
            <a:off x="3708400" y="2781300"/>
            <a:ext cx="1584325" cy="1079500"/>
          </a:xfrm>
          <a:prstGeom prst="cloudCallout">
            <a:avLst>
              <a:gd name="adj1" fmla="val -84968"/>
              <a:gd name="adj2" fmla="val 8602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40458C"/>
                </a:solidFill>
                <a:ea typeface="楷体_GB2312" pitchFamily="1" charset="-122"/>
              </a:rPr>
              <a:t>变量初值</a:t>
            </a:r>
            <a:endParaRPr lang="zh-CN" altLang="en-US"/>
          </a:p>
        </p:txBody>
      </p:sp>
      <p:sp>
        <p:nvSpPr>
          <p:cNvPr id="11275" name="AutoShape 23"/>
          <p:cNvSpPr>
            <a:spLocks noChangeArrowheads="1"/>
          </p:cNvSpPr>
          <p:nvPr/>
        </p:nvSpPr>
        <p:spPr bwMode="auto">
          <a:xfrm>
            <a:off x="5364163" y="2781300"/>
            <a:ext cx="1655762" cy="1152525"/>
          </a:xfrm>
          <a:prstGeom prst="cloudCallout">
            <a:avLst>
              <a:gd name="adj1" fmla="val -83463"/>
              <a:gd name="adj2" fmla="val 7740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40458C"/>
                </a:solidFill>
                <a:ea typeface="楷体_GB2312" pitchFamily="1" charset="-122"/>
              </a:rPr>
              <a:t>结束条件</a:t>
            </a:r>
            <a:endParaRPr lang="zh-CN" altLang="en-US"/>
          </a:p>
        </p:txBody>
      </p:sp>
      <p:sp>
        <p:nvSpPr>
          <p:cNvPr id="11276" name="AutoShape 24"/>
          <p:cNvSpPr>
            <a:spLocks noChangeArrowheads="1"/>
          </p:cNvSpPr>
          <p:nvPr/>
        </p:nvSpPr>
        <p:spPr bwMode="auto">
          <a:xfrm>
            <a:off x="7308850" y="2708275"/>
            <a:ext cx="1584325" cy="1225550"/>
          </a:xfrm>
          <a:prstGeom prst="cloudCallout">
            <a:avLst>
              <a:gd name="adj1" fmla="val -71343"/>
              <a:gd name="adj2" fmla="val 81602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rgbClr val="40458C"/>
                </a:solidFill>
                <a:ea typeface="楷体_GB2312" pitchFamily="1" charset="-122"/>
              </a:rPr>
              <a:t>变量步进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bldLvl="0" animBg="1" autoUpdateAnimBg="0"/>
      <p:bldP spid="11275" grpId="0" bldLvl="0" animBg="1" autoUpdateAnimBg="0"/>
      <p:bldP spid="11276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1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2" name="Freeform 2"/>
          <p:cNvSpPr>
            <a:spLocks/>
          </p:cNvSpPr>
          <p:nvPr/>
        </p:nvSpPr>
        <p:spPr bwMode="auto">
          <a:xfrm>
            <a:off x="530225" y="1409700"/>
            <a:ext cx="8334375" cy="4762500"/>
          </a:xfrm>
          <a:custGeom>
            <a:avLst/>
            <a:gdLst>
              <a:gd name="T0" fmla="*/ 386 w 5250"/>
              <a:gd name="T1" fmla="*/ 60 h 3000"/>
              <a:gd name="T2" fmla="*/ 290 w 5250"/>
              <a:gd name="T3" fmla="*/ 504 h 3000"/>
              <a:gd name="T4" fmla="*/ 278 w 5250"/>
              <a:gd name="T5" fmla="*/ 1308 h 3000"/>
              <a:gd name="T6" fmla="*/ 146 w 5250"/>
              <a:gd name="T7" fmla="*/ 1692 h 3000"/>
              <a:gd name="T8" fmla="*/ 230 w 5250"/>
              <a:gd name="T9" fmla="*/ 2244 h 3000"/>
              <a:gd name="T10" fmla="*/ 338 w 5250"/>
              <a:gd name="T11" fmla="*/ 2820 h 3000"/>
              <a:gd name="T12" fmla="*/ 1694 w 5250"/>
              <a:gd name="T13" fmla="*/ 2904 h 3000"/>
              <a:gd name="T14" fmla="*/ 3314 w 5250"/>
              <a:gd name="T15" fmla="*/ 2940 h 3000"/>
              <a:gd name="T16" fmla="*/ 4010 w 5250"/>
              <a:gd name="T17" fmla="*/ 2544 h 3000"/>
              <a:gd name="T18" fmla="*/ 4694 w 5250"/>
              <a:gd name="T19" fmla="*/ 2580 h 3000"/>
              <a:gd name="T20" fmla="*/ 4910 w 5250"/>
              <a:gd name="T21" fmla="*/ 1800 h 3000"/>
              <a:gd name="T22" fmla="*/ 5198 w 5250"/>
              <a:gd name="T23" fmla="*/ 1176 h 3000"/>
              <a:gd name="T24" fmla="*/ 5018 w 5250"/>
              <a:gd name="T25" fmla="*/ 228 h 3000"/>
              <a:gd name="T26" fmla="*/ 3806 w 5250"/>
              <a:gd name="T27" fmla="*/ 60 h 3000"/>
              <a:gd name="T28" fmla="*/ 2606 w 5250"/>
              <a:gd name="T29" fmla="*/ 144 h 3000"/>
              <a:gd name="T30" fmla="*/ 386 w 5250"/>
              <a:gd name="T31" fmla="*/ 60 h 30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250"/>
              <a:gd name="T49" fmla="*/ 0 h 3000"/>
              <a:gd name="T50" fmla="*/ 5250 w 5250"/>
              <a:gd name="T51" fmla="*/ 3000 h 300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250" h="3000">
                <a:moveTo>
                  <a:pt x="386" y="60"/>
                </a:moveTo>
                <a:cubicBezTo>
                  <a:pt x="0" y="120"/>
                  <a:pt x="308" y="296"/>
                  <a:pt x="290" y="504"/>
                </a:cubicBezTo>
                <a:cubicBezTo>
                  <a:pt x="272" y="712"/>
                  <a:pt x="302" y="1110"/>
                  <a:pt x="278" y="1308"/>
                </a:cubicBezTo>
                <a:cubicBezTo>
                  <a:pt x="254" y="1506"/>
                  <a:pt x="154" y="1536"/>
                  <a:pt x="146" y="1692"/>
                </a:cubicBezTo>
                <a:cubicBezTo>
                  <a:pt x="138" y="1848"/>
                  <a:pt x="198" y="2056"/>
                  <a:pt x="230" y="2244"/>
                </a:cubicBezTo>
                <a:cubicBezTo>
                  <a:pt x="262" y="2432"/>
                  <a:pt x="94" y="2710"/>
                  <a:pt x="338" y="2820"/>
                </a:cubicBezTo>
                <a:cubicBezTo>
                  <a:pt x="582" y="2930"/>
                  <a:pt x="1198" y="2884"/>
                  <a:pt x="1694" y="2904"/>
                </a:cubicBezTo>
                <a:cubicBezTo>
                  <a:pt x="2190" y="2924"/>
                  <a:pt x="2928" y="3000"/>
                  <a:pt x="3314" y="2940"/>
                </a:cubicBezTo>
                <a:cubicBezTo>
                  <a:pt x="3700" y="2880"/>
                  <a:pt x="3780" y="2604"/>
                  <a:pt x="4010" y="2544"/>
                </a:cubicBezTo>
                <a:cubicBezTo>
                  <a:pt x="4240" y="2484"/>
                  <a:pt x="4544" y="2704"/>
                  <a:pt x="4694" y="2580"/>
                </a:cubicBezTo>
                <a:cubicBezTo>
                  <a:pt x="4844" y="2456"/>
                  <a:pt x="4826" y="2034"/>
                  <a:pt x="4910" y="1800"/>
                </a:cubicBezTo>
                <a:cubicBezTo>
                  <a:pt x="4994" y="1566"/>
                  <a:pt x="5180" y="1438"/>
                  <a:pt x="5198" y="1176"/>
                </a:cubicBezTo>
                <a:cubicBezTo>
                  <a:pt x="5216" y="914"/>
                  <a:pt x="5250" y="414"/>
                  <a:pt x="5018" y="228"/>
                </a:cubicBezTo>
                <a:cubicBezTo>
                  <a:pt x="4786" y="42"/>
                  <a:pt x="4208" y="74"/>
                  <a:pt x="3806" y="60"/>
                </a:cubicBezTo>
                <a:cubicBezTo>
                  <a:pt x="3404" y="46"/>
                  <a:pt x="3170" y="152"/>
                  <a:pt x="2606" y="144"/>
                </a:cubicBezTo>
                <a:cubicBezTo>
                  <a:pt x="2042" y="136"/>
                  <a:pt x="772" y="0"/>
                  <a:pt x="386" y="6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66CCFF"/>
              </a:gs>
            </a:gsLst>
            <a:path path="rect">
              <a:fillToRect l="50000" t="50000" r="50000" b="50000"/>
            </a:path>
          </a:gradFill>
          <a:ln w="28575" cap="flat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3" name="Text Box 3"/>
          <p:cNvSpPr>
            <a:spLocks noChangeArrowheads="1"/>
          </p:cNvSpPr>
          <p:nvPr/>
        </p:nvSpPr>
        <p:spPr bwMode="auto">
          <a:xfrm>
            <a:off x="1123950" y="1790700"/>
            <a:ext cx="73342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</a:t>
            </a:r>
            <a:r>
              <a:rPr lang="zh-CN" altLang="en-US" sz="2800">
                <a:latin typeface="Times New Roman" pitchFamily="18" charset="0"/>
              </a:rPr>
              <a:t>、计算初始表达式的值。</a:t>
            </a:r>
            <a:endParaRPr lang="zh-CN" altLang="en-US" sz="28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294" name="Text Box 4"/>
          <p:cNvSpPr>
            <a:spLocks noChangeArrowheads="1"/>
          </p:cNvSpPr>
          <p:nvPr/>
        </p:nvSpPr>
        <p:spPr bwMode="auto">
          <a:xfrm>
            <a:off x="1123950" y="2565400"/>
            <a:ext cx="733425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spcBef>
                <a:spcPct val="2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</a:t>
            </a:r>
            <a:r>
              <a:rPr lang="zh-CN" altLang="en-US" sz="2800">
                <a:latin typeface="Times New Roman" pitchFamily="18" charset="0"/>
              </a:rPr>
              <a:t>、判断条件表达式</a:t>
            </a:r>
            <a:r>
              <a:rPr lang="en-US" sz="2800">
                <a:latin typeface="Times New Roman" pitchFamily="18" charset="0"/>
              </a:rPr>
              <a:t>,</a:t>
            </a:r>
            <a:r>
              <a:rPr lang="zh-CN" altLang="en-US" sz="2800">
                <a:latin typeface="Times New Roman" pitchFamily="18" charset="0"/>
              </a:rPr>
              <a:t>若条件表达式的值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0,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则</a:t>
            </a:r>
          </a:p>
          <a:p>
            <a:pPr marL="857250" indent="-857250" algn="l"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  <a:sym typeface="Symbol" pitchFamily="18" charset="2"/>
              </a:rPr>
              <a:t>        执行语句体，转第</a:t>
            </a:r>
            <a:r>
              <a:rPr lang="zh-CN" altLang="en-US" sz="2800">
                <a:latin typeface="Times New Roman" pitchFamily="18" charset="0"/>
                <a:sym typeface="Wingdings" pitchFamily="2" charset="2"/>
              </a:rPr>
              <a:t>步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; 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若</a:t>
            </a:r>
            <a:r>
              <a:rPr lang="zh-CN" altLang="en-US" sz="2800">
                <a:latin typeface="Times New Roman" pitchFamily="18" charset="0"/>
              </a:rPr>
              <a:t>条件表达式的</a:t>
            </a:r>
          </a:p>
          <a:p>
            <a:pPr marL="857250" indent="-857250" algn="l"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</a:rPr>
              <a:t>        值</a:t>
            </a:r>
            <a:r>
              <a:rPr lang="en-US" sz="2800">
                <a:latin typeface="Times New Roman" pitchFamily="18" charset="0"/>
              </a:rPr>
              <a:t>=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0,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则跳出循环体。</a:t>
            </a:r>
            <a:endParaRPr lang="zh-CN" altLang="en-US"/>
          </a:p>
        </p:txBody>
      </p:sp>
      <p:sp>
        <p:nvSpPr>
          <p:cNvPr id="12295" name="Text Box 5"/>
          <p:cNvSpPr>
            <a:spLocks noChangeArrowheads="1"/>
          </p:cNvSpPr>
          <p:nvPr/>
        </p:nvSpPr>
        <p:spPr bwMode="auto">
          <a:xfrm>
            <a:off x="1123950" y="4329113"/>
            <a:ext cx="73342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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、计算循环表达式。</a:t>
            </a:r>
            <a:endParaRPr lang="zh-CN" altLang="en-US"/>
          </a:p>
        </p:txBody>
      </p:sp>
      <p:sp>
        <p:nvSpPr>
          <p:cNvPr id="12296" name="Text Box 6"/>
          <p:cNvSpPr>
            <a:spLocks noChangeArrowheads="1"/>
          </p:cNvSpPr>
          <p:nvPr/>
        </p:nvSpPr>
        <p:spPr bwMode="auto">
          <a:xfrm>
            <a:off x="1123950" y="5143500"/>
            <a:ext cx="50482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857250" indent="-857250" algn="l">
              <a:lnSpc>
                <a:spcPct val="120000"/>
              </a:lnSpc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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、转到第</a:t>
            </a:r>
            <a:r>
              <a:rPr lang="zh-CN" altLang="en-US" sz="2800">
                <a:latin typeface="Times New Roman" pitchFamily="18" charset="0"/>
                <a:sym typeface="Wingdings" pitchFamily="2" charset="2"/>
              </a:rPr>
              <a:t>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步。</a:t>
            </a:r>
            <a:endParaRPr lang="zh-CN" altLang="en-US"/>
          </a:p>
        </p:txBody>
      </p:sp>
      <p:pic>
        <p:nvPicPr>
          <p:cNvPr id="12297" name="Picture 7" descr="BD0703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989513"/>
            <a:ext cx="190500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AutoShape 8"/>
          <p:cNvSpPr>
            <a:spLocks/>
          </p:cNvSpPr>
          <p:nvPr/>
        </p:nvSpPr>
        <p:spPr bwMode="auto">
          <a:xfrm>
            <a:off x="857250" y="590550"/>
            <a:ext cx="2851150" cy="606425"/>
          </a:xfrm>
          <a:prstGeom prst="homePlate">
            <a:avLst>
              <a:gd name="adj" fmla="val 88546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2299" name="Rectangle 9"/>
          <p:cNvSpPr>
            <a:spLocks noChangeArrowheads="1"/>
          </p:cNvSpPr>
          <p:nvPr/>
        </p:nvSpPr>
        <p:spPr bwMode="auto">
          <a:xfrm>
            <a:off x="1104900" y="587375"/>
            <a:ext cx="188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执行过程</a:t>
            </a:r>
            <a:endParaRPr lang="zh-CN" altLang="en-US"/>
          </a:p>
        </p:txBody>
      </p:sp>
      <p:grpSp>
        <p:nvGrpSpPr>
          <p:cNvPr id="12300" name="Group 23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2301" name="Text Box 18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2302" name="Freeform 19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12303" name="Rectangle 24"/>
          <p:cNvSpPr>
            <a:spLocks noChangeArrowheads="1"/>
          </p:cNvSpPr>
          <p:nvPr/>
        </p:nvSpPr>
        <p:spPr bwMode="auto">
          <a:xfrm>
            <a:off x="3851275" y="622300"/>
            <a:ext cx="5113338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00788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sp>
        <p:nvSpPr>
          <p:cNvPr id="13315" name="AutoShape 2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40458C"/>
              </a:solidFill>
              <a:sym typeface="Tahoma" pitchFamily="34" charset="0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3033850" y="-4763"/>
            <a:ext cx="4778375" cy="6211888"/>
            <a:chOff x="0" y="0"/>
            <a:chExt cx="7524" cy="9783"/>
          </a:xfrm>
        </p:grpSpPr>
        <p:grpSp>
          <p:nvGrpSpPr>
            <p:cNvPr id="13317" name="Group 42"/>
            <p:cNvGrpSpPr>
              <a:grpSpLocks/>
            </p:cNvGrpSpPr>
            <p:nvPr/>
          </p:nvGrpSpPr>
          <p:grpSpPr bwMode="auto">
            <a:xfrm>
              <a:off x="1076" y="2008"/>
              <a:ext cx="4385" cy="1547"/>
              <a:chOff x="0" y="0"/>
              <a:chExt cx="1754" cy="619"/>
            </a:xfrm>
          </p:grpSpPr>
          <p:sp>
            <p:nvSpPr>
              <p:cNvPr id="13318" name="Text Box 5"/>
              <p:cNvSpPr>
                <a:spLocks noChangeArrowheads="1"/>
              </p:cNvSpPr>
              <p:nvPr/>
            </p:nvSpPr>
            <p:spPr bwMode="auto">
              <a:xfrm>
                <a:off x="222" y="105"/>
                <a:ext cx="137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条件表达式</a:t>
                </a:r>
              </a:p>
            </p:txBody>
          </p:sp>
          <p:sp>
            <p:nvSpPr>
              <p:cNvPr id="13319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54" cy="619"/>
              </a:xfrm>
              <a:prstGeom prst="diamond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</p:grpSp>
        <p:grpSp>
          <p:nvGrpSpPr>
            <p:cNvPr id="13320" name="Group 46"/>
            <p:cNvGrpSpPr>
              <a:grpSpLocks/>
            </p:cNvGrpSpPr>
            <p:nvPr/>
          </p:nvGrpSpPr>
          <p:grpSpPr bwMode="auto">
            <a:xfrm>
              <a:off x="1855" y="9053"/>
              <a:ext cx="3865" cy="730"/>
              <a:chOff x="0" y="0"/>
              <a:chExt cx="1546" cy="292"/>
            </a:xfrm>
          </p:grpSpPr>
          <p:sp>
            <p:nvSpPr>
              <p:cNvPr id="13321" name="Text Box 8"/>
              <p:cNvSpPr>
                <a:spLocks noChangeArrowheads="1"/>
              </p:cNvSpPr>
              <p:nvPr/>
            </p:nvSpPr>
            <p:spPr bwMode="auto">
              <a:xfrm>
                <a:off x="0" y="4"/>
                <a:ext cx="15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  <a:sym typeface="Times New Roman" pitchFamily="18" charset="0"/>
                  </a:rPr>
                  <a:t>for</a:t>
                </a: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循环外的语句</a:t>
                </a:r>
              </a:p>
            </p:txBody>
          </p:sp>
          <p:sp>
            <p:nvSpPr>
              <p:cNvPr id="13322" name="Rectangle 15"/>
              <p:cNvSpPr>
                <a:spLocks noChangeArrowheads="1"/>
              </p:cNvSpPr>
              <p:nvPr/>
            </p:nvSpPr>
            <p:spPr bwMode="auto">
              <a:xfrm>
                <a:off x="22" y="0"/>
                <a:ext cx="1469" cy="288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</p:grpSp>
        <p:sp>
          <p:nvSpPr>
            <p:cNvPr id="13323" name="Line 16"/>
            <p:cNvSpPr>
              <a:spLocks noChangeShapeType="1"/>
            </p:cNvSpPr>
            <p:nvPr/>
          </p:nvSpPr>
          <p:spPr bwMode="auto">
            <a:xfrm>
              <a:off x="3278" y="0"/>
              <a:ext cx="2" cy="64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grpSp>
          <p:nvGrpSpPr>
            <p:cNvPr id="13324" name="Group 47"/>
            <p:cNvGrpSpPr>
              <a:grpSpLocks/>
            </p:cNvGrpSpPr>
            <p:nvPr/>
          </p:nvGrpSpPr>
          <p:grpSpPr bwMode="auto">
            <a:xfrm>
              <a:off x="1553" y="605"/>
              <a:ext cx="3895" cy="1450"/>
              <a:chOff x="0" y="0"/>
              <a:chExt cx="1558" cy="580"/>
            </a:xfrm>
          </p:grpSpPr>
          <p:sp>
            <p:nvSpPr>
              <p:cNvPr id="13325" name="Text Box 4"/>
              <p:cNvSpPr>
                <a:spLocks noChangeArrowheads="1"/>
              </p:cNvSpPr>
              <p:nvPr/>
            </p:nvSpPr>
            <p:spPr bwMode="auto">
              <a:xfrm>
                <a:off x="12" y="0"/>
                <a:ext cx="15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初始表达式</a:t>
                </a:r>
              </a:p>
            </p:txBody>
          </p:sp>
          <p:grpSp>
            <p:nvGrpSpPr>
              <p:cNvPr id="13326" name="Group 41"/>
              <p:cNvGrpSpPr>
                <a:grpSpLocks/>
              </p:cNvGrpSpPr>
              <p:nvPr/>
            </p:nvGrpSpPr>
            <p:grpSpPr bwMode="auto">
              <a:xfrm>
                <a:off x="0" y="23"/>
                <a:ext cx="1475" cy="557"/>
                <a:chOff x="0" y="0"/>
                <a:chExt cx="1475" cy="557"/>
              </a:xfrm>
            </p:grpSpPr>
            <p:sp>
              <p:nvSpPr>
                <p:cNvPr id="13327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75" cy="27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ym typeface="Tahoma" pitchFamily="34" charset="0"/>
                  </a:endParaRPr>
                </a:p>
              </p:txBody>
            </p:sp>
            <p:sp>
              <p:nvSpPr>
                <p:cNvPr id="13328" name="Line 17"/>
                <p:cNvSpPr>
                  <a:spLocks noChangeShapeType="1"/>
                </p:cNvSpPr>
                <p:nvPr/>
              </p:nvSpPr>
              <p:spPr bwMode="auto">
                <a:xfrm>
                  <a:off x="690" y="299"/>
                  <a:ext cx="1" cy="25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</p:grpSp>
        </p:grpSp>
        <p:grpSp>
          <p:nvGrpSpPr>
            <p:cNvPr id="13329" name="Group 43"/>
            <p:cNvGrpSpPr>
              <a:grpSpLocks/>
            </p:cNvGrpSpPr>
            <p:nvPr/>
          </p:nvGrpSpPr>
          <p:grpSpPr bwMode="auto">
            <a:xfrm>
              <a:off x="2400" y="3520"/>
              <a:ext cx="2820" cy="1693"/>
              <a:chOff x="0" y="0"/>
              <a:chExt cx="1128" cy="677"/>
            </a:xfrm>
          </p:grpSpPr>
          <p:sp>
            <p:nvSpPr>
              <p:cNvPr id="13330" name="Text Box 6"/>
              <p:cNvSpPr>
                <a:spLocks noChangeArrowheads="1"/>
              </p:cNvSpPr>
              <p:nvPr/>
            </p:nvSpPr>
            <p:spPr bwMode="auto">
              <a:xfrm>
                <a:off x="0" y="333"/>
                <a:ext cx="7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语句体</a:t>
                </a:r>
              </a:p>
            </p:txBody>
          </p:sp>
          <p:sp>
            <p:nvSpPr>
              <p:cNvPr id="13331" name="Text Box 10"/>
              <p:cNvSpPr>
                <a:spLocks noChangeArrowheads="1"/>
              </p:cNvSpPr>
              <p:nvPr/>
            </p:nvSpPr>
            <p:spPr bwMode="auto">
              <a:xfrm>
                <a:off x="317" y="0"/>
                <a:ext cx="8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dirty="0">
                    <a:latin typeface="Times New Roman" pitchFamily="18" charset="0"/>
                    <a:sym typeface="Times New Roman" pitchFamily="18" charset="0"/>
                  </a:rPr>
                  <a:t>T</a:t>
                </a:r>
              </a:p>
            </p:txBody>
          </p:sp>
          <p:sp>
            <p:nvSpPr>
              <p:cNvPr id="13332" name="Rectangle 13"/>
              <p:cNvSpPr>
                <a:spLocks noChangeArrowheads="1"/>
              </p:cNvSpPr>
              <p:nvPr/>
            </p:nvSpPr>
            <p:spPr bwMode="auto">
              <a:xfrm>
                <a:off x="14" y="311"/>
                <a:ext cx="644" cy="36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  <p:sp>
            <p:nvSpPr>
              <p:cNvPr id="13333" name="Line 18"/>
              <p:cNvSpPr>
                <a:spLocks noChangeShapeType="1"/>
              </p:cNvSpPr>
              <p:nvPr/>
            </p:nvSpPr>
            <p:spPr bwMode="auto">
              <a:xfrm>
                <a:off x="329" y="34"/>
                <a:ext cx="1" cy="25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40458C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13334" name="Line 19"/>
            <p:cNvSpPr>
              <a:spLocks noChangeShapeType="1"/>
            </p:cNvSpPr>
            <p:nvPr/>
          </p:nvSpPr>
          <p:spPr bwMode="auto">
            <a:xfrm>
              <a:off x="3250" y="5245"/>
              <a:ext cx="0" cy="64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  <p:grpSp>
          <p:nvGrpSpPr>
            <p:cNvPr id="13335" name="Group 45"/>
            <p:cNvGrpSpPr>
              <a:grpSpLocks/>
            </p:cNvGrpSpPr>
            <p:nvPr/>
          </p:nvGrpSpPr>
          <p:grpSpPr bwMode="auto">
            <a:xfrm>
              <a:off x="3498" y="2133"/>
              <a:ext cx="4027" cy="6945"/>
              <a:chOff x="0" y="0"/>
              <a:chExt cx="1611" cy="2778"/>
            </a:xfrm>
          </p:grpSpPr>
          <p:sp>
            <p:nvSpPr>
              <p:cNvPr id="13336" name="Text Box 9"/>
              <p:cNvSpPr>
                <a:spLocks noChangeArrowheads="1"/>
              </p:cNvSpPr>
              <p:nvPr/>
            </p:nvSpPr>
            <p:spPr bwMode="auto">
              <a:xfrm>
                <a:off x="680" y="0"/>
                <a:ext cx="8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  <a:sym typeface="Times New Roman" pitchFamily="18" charset="0"/>
                  </a:rPr>
                  <a:t>F</a:t>
                </a:r>
              </a:p>
            </p:txBody>
          </p:sp>
          <p:sp>
            <p:nvSpPr>
              <p:cNvPr id="13337" name="Freeform 21"/>
              <p:cNvSpPr>
                <a:spLocks/>
              </p:cNvSpPr>
              <p:nvPr/>
            </p:nvSpPr>
            <p:spPr bwMode="auto">
              <a:xfrm>
                <a:off x="0" y="289"/>
                <a:ext cx="1611" cy="2489"/>
              </a:xfrm>
              <a:custGeom>
                <a:avLst/>
                <a:gdLst>
                  <a:gd name="T0" fmla="*/ 711 w 1611"/>
                  <a:gd name="T1" fmla="*/ 0 h 2489"/>
                  <a:gd name="T2" fmla="*/ 1611 w 1611"/>
                  <a:gd name="T3" fmla="*/ 0 h 2489"/>
                  <a:gd name="T4" fmla="*/ 1611 w 1611"/>
                  <a:gd name="T5" fmla="*/ 2111 h 2489"/>
                  <a:gd name="T6" fmla="*/ 0 w 1611"/>
                  <a:gd name="T7" fmla="*/ 2111 h 2489"/>
                  <a:gd name="T8" fmla="*/ 0 w 1611"/>
                  <a:gd name="T9" fmla="*/ 2489 h 24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11"/>
                  <a:gd name="T16" fmla="*/ 0 h 2489"/>
                  <a:gd name="T17" fmla="*/ 1611 w 1611"/>
                  <a:gd name="T18" fmla="*/ 2489 h 24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11" h="2489">
                    <a:moveTo>
                      <a:pt x="711" y="0"/>
                    </a:moveTo>
                    <a:lnTo>
                      <a:pt x="1611" y="0"/>
                    </a:lnTo>
                    <a:lnTo>
                      <a:pt x="1611" y="2111"/>
                    </a:lnTo>
                    <a:lnTo>
                      <a:pt x="0" y="2111"/>
                    </a:lnTo>
                    <a:lnTo>
                      <a:pt x="0" y="2489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miter lim="800000"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ym typeface="Tahoma" pitchFamily="34" charset="0"/>
                </a:endParaRPr>
              </a:p>
            </p:txBody>
          </p:sp>
        </p:grpSp>
        <p:grpSp>
          <p:nvGrpSpPr>
            <p:cNvPr id="13338" name="Group 48"/>
            <p:cNvGrpSpPr>
              <a:grpSpLocks/>
            </p:cNvGrpSpPr>
            <p:nvPr/>
          </p:nvGrpSpPr>
          <p:grpSpPr bwMode="auto">
            <a:xfrm>
              <a:off x="0" y="1745"/>
              <a:ext cx="6248" cy="5783"/>
              <a:chOff x="0" y="0"/>
              <a:chExt cx="2499" cy="2313"/>
            </a:xfrm>
          </p:grpSpPr>
          <p:sp>
            <p:nvSpPr>
              <p:cNvPr id="13339" name="Text Box 7"/>
              <p:cNvSpPr>
                <a:spLocks noChangeArrowheads="1"/>
              </p:cNvSpPr>
              <p:nvPr/>
            </p:nvSpPr>
            <p:spPr bwMode="auto">
              <a:xfrm>
                <a:off x="929" y="1693"/>
                <a:ext cx="157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sym typeface="Times New Roman" pitchFamily="18" charset="0"/>
                  </a:rPr>
                  <a:t>变量步进</a:t>
                </a:r>
              </a:p>
            </p:txBody>
          </p:sp>
          <p:grpSp>
            <p:nvGrpSpPr>
              <p:cNvPr id="13340" name="Group 44"/>
              <p:cNvGrpSpPr>
                <a:grpSpLocks/>
              </p:cNvGrpSpPr>
              <p:nvPr/>
            </p:nvGrpSpPr>
            <p:grpSpPr bwMode="auto">
              <a:xfrm>
                <a:off x="0" y="0"/>
                <a:ext cx="1874" cy="2313"/>
                <a:chOff x="0" y="0"/>
                <a:chExt cx="1874" cy="2313"/>
              </a:xfrm>
            </p:grpSpPr>
            <p:sp>
              <p:nvSpPr>
                <p:cNvPr id="13341" name="Rectangle 14"/>
                <p:cNvSpPr>
                  <a:spLocks noChangeArrowheads="1"/>
                </p:cNvSpPr>
                <p:nvPr/>
              </p:nvSpPr>
              <p:spPr bwMode="auto">
                <a:xfrm>
                  <a:off x="838" y="1693"/>
                  <a:ext cx="1036" cy="32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ym typeface="Tahoma" pitchFamily="34" charset="0"/>
                  </a:endParaRPr>
                </a:p>
              </p:txBody>
            </p:sp>
            <p:sp>
              <p:nvSpPr>
                <p:cNvPr id="13342" name="Line 20"/>
                <p:cNvSpPr>
                  <a:spLocks noChangeShapeType="1"/>
                </p:cNvSpPr>
                <p:nvPr/>
              </p:nvSpPr>
              <p:spPr bwMode="auto">
                <a:xfrm>
                  <a:off x="1311" y="2055"/>
                  <a:ext cx="1" cy="25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40458C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13343" name="Freeform 22"/>
                <p:cNvSpPr>
                  <a:spLocks/>
                </p:cNvSpPr>
                <p:nvPr/>
              </p:nvSpPr>
              <p:spPr bwMode="auto">
                <a:xfrm>
                  <a:off x="0" y="0"/>
                  <a:ext cx="1311" cy="2300"/>
                </a:xfrm>
                <a:custGeom>
                  <a:avLst/>
                  <a:gdLst>
                    <a:gd name="T0" fmla="*/ 1311 w 1311"/>
                    <a:gd name="T1" fmla="*/ 2300 h 2300"/>
                    <a:gd name="T2" fmla="*/ 0 w 1311"/>
                    <a:gd name="T3" fmla="*/ 2300 h 2300"/>
                    <a:gd name="T4" fmla="*/ 0 w 1311"/>
                    <a:gd name="T5" fmla="*/ 0 h 2300"/>
                    <a:gd name="T6" fmla="*/ 1244 w 1311"/>
                    <a:gd name="T7" fmla="*/ 0 h 23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11"/>
                    <a:gd name="T13" fmla="*/ 0 h 2300"/>
                    <a:gd name="T14" fmla="*/ 1311 w 1311"/>
                    <a:gd name="T15" fmla="*/ 2300 h 23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11" h="2300">
                      <a:moveTo>
                        <a:pt x="1311" y="2300"/>
                      </a:moveTo>
                      <a:lnTo>
                        <a:pt x="0" y="2300"/>
                      </a:lnTo>
                      <a:lnTo>
                        <a:pt x="0" y="0"/>
                      </a:lnTo>
                      <a:lnTo>
                        <a:pt x="1244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miter lim="800000"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ym typeface="Tahoma" pitchFamily="34" charset="0"/>
                  </a:endParaRPr>
                </a:p>
              </p:txBody>
            </p:sp>
          </p:grpSp>
        </p:grpSp>
      </p:grpSp>
      <p:sp>
        <p:nvSpPr>
          <p:cNvPr id="13344" name="AutoShape 36"/>
          <p:cNvSpPr>
            <a:spLocks/>
          </p:cNvSpPr>
          <p:nvPr/>
        </p:nvSpPr>
        <p:spPr bwMode="auto">
          <a:xfrm>
            <a:off x="539750" y="404813"/>
            <a:ext cx="2087563" cy="576262"/>
          </a:xfrm>
          <a:prstGeom prst="homePlate">
            <a:avLst>
              <a:gd name="adj" fmla="val 68192"/>
            </a:avLst>
          </a:prstGeom>
          <a:gradFill rotWithShape="0">
            <a:gsLst>
              <a:gs pos="0">
                <a:srgbClr val="740000"/>
              </a:gs>
              <a:gs pos="50000">
                <a:srgbClr val="FF0000"/>
              </a:gs>
              <a:gs pos="100000">
                <a:srgbClr val="740000"/>
              </a:gs>
            </a:gsLst>
            <a:lin ang="5400000" scaled="1"/>
          </a:gradFill>
          <a:ln w="9525" cmpd="sng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 dirty="0">
                <a:solidFill>
                  <a:srgbClr val="FFFF00"/>
                </a:solidFill>
                <a:sym typeface="Tahoma" pitchFamily="34" charset="0"/>
              </a:rPr>
              <a:t>流程图：</a:t>
            </a:r>
            <a:endParaRPr lang="zh-CN" altLang="en-US" dirty="0"/>
          </a:p>
        </p:txBody>
      </p:sp>
      <p:grpSp>
        <p:nvGrpSpPr>
          <p:cNvPr id="13345" name="Group 38"/>
          <p:cNvGrpSpPr>
            <a:grpSpLocks/>
          </p:cNvGrpSpPr>
          <p:nvPr/>
        </p:nvGrpSpPr>
        <p:grpSpPr bwMode="auto">
          <a:xfrm>
            <a:off x="5257800" y="0"/>
            <a:ext cx="3886200" cy="476250"/>
            <a:chOff x="0" y="0"/>
            <a:chExt cx="2448" cy="300"/>
          </a:xfrm>
        </p:grpSpPr>
        <p:sp>
          <p:nvSpPr>
            <p:cNvPr id="13346" name="Text Box 39"/>
            <p:cNvSpPr>
              <a:spLocks noChangeArrowheads="1"/>
            </p:cNvSpPr>
            <p:nvPr/>
          </p:nvSpPr>
          <p:spPr bwMode="auto">
            <a:xfrm>
              <a:off x="28" y="0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第五章  循环结构程序设计</a:t>
              </a:r>
              <a:endParaRPr lang="zh-CN" altLang="en-US"/>
            </a:p>
          </p:txBody>
        </p:sp>
        <p:sp>
          <p:nvSpPr>
            <p:cNvPr id="13347" name="Freeform 40"/>
            <p:cNvSpPr>
              <a:spLocks/>
            </p:cNvSpPr>
            <p:nvPr/>
          </p:nvSpPr>
          <p:spPr bwMode="auto">
            <a:xfrm>
              <a:off x="0" y="144"/>
              <a:ext cx="2335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40458C"/>
                </a:solidFill>
                <a:sym typeface="Tahoma" pitchFamily="34" charset="0"/>
              </a:endParaRPr>
            </a:p>
          </p:txBody>
        </p:sp>
      </p:grp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35040" y="4869100"/>
            <a:ext cx="5026317" cy="731838"/>
          </a:xfrm>
          <a:prstGeom prst="rect">
            <a:avLst/>
          </a:prstGeom>
          <a:solidFill>
            <a:srgbClr val="FFFF00"/>
          </a:solidFill>
          <a:ln w="3175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for (</a:t>
            </a:r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初始表达式;条件表达式; 循环表达式)</a:t>
            </a:r>
          </a:p>
          <a:p>
            <a:pPr algn="l"/>
            <a:r>
              <a:rPr lang="zh-CN" altLang="en-US" sz="20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语句体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r>
              <a:rPr lang="zh-CN" altLang="en-US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en-US" sz="2000" dirty="0">
              <a:solidFill>
                <a:srgbClr val="40458C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500" tmFilter="0,0; .5, 1; 1, 1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bldLvl="0" animBg="1" autoUpdateAnimBg="0"/>
      <p:bldP spid="36" grpId="0" build="allAtOnce" bldLvl="0" animBg="1" autoUpdateAnimBg="0"/>
    </p:bld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cean">
  <a:themeElements>
    <a:clrScheme name="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Maple">
  <a:themeElements>
    <a:clrScheme name="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40458C"/>
    </a:dk1>
    <a:lt1>
      <a:srgbClr val="FFFFFF"/>
    </a:lt1>
    <a:dk2>
      <a:srgbClr val="660066"/>
    </a:dk2>
    <a:lt2>
      <a:srgbClr val="B7C1EB"/>
    </a:lt2>
    <a:accent1>
      <a:srgbClr val="ECD882"/>
    </a:accent1>
    <a:accent2>
      <a:srgbClr val="B2B2B2"/>
    </a:accent2>
    <a:accent3>
      <a:srgbClr val="FFFFFF"/>
    </a:accent3>
    <a:accent4>
      <a:srgbClr val="353A77"/>
    </a:accent4>
    <a:accent5>
      <a:srgbClr val="F4E9C1"/>
    </a:accent5>
    <a:accent6>
      <a:srgbClr val="A1A1A1"/>
    </a:accent6>
    <a:hlink>
      <a:srgbClr val="6F89F7"/>
    </a:hlink>
    <a:folHlink>
      <a:srgbClr val="CFDBFD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40458C"/>
    </a:dk1>
    <a:lt1>
      <a:srgbClr val="FFFFFF"/>
    </a:lt1>
    <a:dk2>
      <a:srgbClr val="660066"/>
    </a:dk2>
    <a:lt2>
      <a:srgbClr val="B7C1EB"/>
    </a:lt2>
    <a:accent1>
      <a:srgbClr val="ECD882"/>
    </a:accent1>
    <a:accent2>
      <a:srgbClr val="B2B2B2"/>
    </a:accent2>
    <a:accent3>
      <a:srgbClr val="FFFFFF"/>
    </a:accent3>
    <a:accent4>
      <a:srgbClr val="353A77"/>
    </a:accent4>
    <a:accent5>
      <a:srgbClr val="F4E9C1"/>
    </a:accent5>
    <a:accent6>
      <a:srgbClr val="A1A1A1"/>
    </a:accent6>
    <a:hlink>
      <a:srgbClr val="6F89F7"/>
    </a:hlink>
    <a:folHlink>
      <a:srgbClr val="CFDBF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Pages>0</Pages>
  <Words>2572</Words>
  <Characters>0</Characters>
  <Application>Microsoft Office PowerPoint</Application>
  <DocSecurity>0</DocSecurity>
  <PresentationFormat>全屏显示(4:3)</PresentationFormat>
  <Lines>0</Lines>
  <Paragraphs>561</Paragraphs>
  <Slides>40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Blueprint</vt:lpstr>
      <vt:lpstr>Ocean</vt:lpstr>
      <vt:lpstr>Maple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嵌套循环举例：</vt:lpstr>
      <vt:lpstr>嵌套循环举例：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Dun</cp:lastModifiedBy>
  <cp:revision>106</cp:revision>
  <dcterms:created xsi:type="dcterms:W3CDTF">2003-07-10T12:33:00Z</dcterms:created>
  <dcterms:modified xsi:type="dcterms:W3CDTF">2016-01-07T10:13:50Z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