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335" r:id="rId2"/>
    <p:sldId id="336" r:id="rId3"/>
    <p:sldId id="337" r:id="rId4"/>
    <p:sldId id="340" r:id="rId5"/>
    <p:sldId id="344" r:id="rId6"/>
    <p:sldId id="341" r:id="rId7"/>
    <p:sldId id="342" r:id="rId8"/>
    <p:sldId id="343" r:id="rId9"/>
    <p:sldId id="339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752" autoAdjust="0"/>
  </p:normalViewPr>
  <p:slideViewPr>
    <p:cSldViewPr>
      <p:cViewPr varScale="1">
        <p:scale>
          <a:sx n="65" d="100"/>
          <a:sy n="65" d="100"/>
        </p:scale>
        <p:origin x="-103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88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9" name="Picture 19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0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1493838"/>
            <a:ext cx="2159000" cy="503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493838"/>
            <a:ext cx="6329363" cy="503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1493838"/>
            <a:ext cx="8640763" cy="503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028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033" name="Picture 10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1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2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1031" name="Picture 14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5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file:///F:\xidian\2015&#22791;&#35838;\C&#35821;&#35328;\C-Repositories\Garage_mfc\Garage_dialog\GarageDoorState.vsd\Drawing\~BaseState\&#27700;&#24179;&#25552;&#31034;&#26694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file:///F:\xidian\2015&#22791;&#35838;\C&#35821;&#35328;\C-Repositories\Garage_mfc\Garage_dialog\GarageDoorState.vsd\Drawing\~BaseState\&#30697;&#24418;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段</a:t>
            </a:r>
            <a:r>
              <a:rPr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garage.c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 smtClean="0"/>
              <a:t>200ms)</a:t>
            </a:r>
            <a:r>
              <a:rPr lang="zh-CN" altLang="en-US" dirty="0" smtClean="0"/>
              <a:t>被调用一次，采集系统的运行状态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00082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 smtClean="0">
                <a:latin typeface="Times New Roman" pitchFamily="18" charset="0"/>
              </a:rPr>
              <a:t>转换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9398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/>
              <a:t>1</a:t>
            </a:r>
            <a:r>
              <a:rPr lang="en-US" altLang="zh-CN" dirty="0" smtClean="0"/>
              <a:t>00ms)</a:t>
            </a:r>
            <a:r>
              <a:rPr lang="zh-CN" altLang="en-US" dirty="0" smtClean="0"/>
              <a:t>被调用一次，</a:t>
            </a:r>
            <a:endParaRPr lang="en-US" altLang="zh-CN" dirty="0" smtClean="0"/>
          </a:p>
          <a:p>
            <a:r>
              <a:rPr lang="zh-CN" altLang="en-US" dirty="0" smtClean="0"/>
              <a:t>采集系统的运行状态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70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4864"/>
            <a:ext cx="3672781" cy="2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773579"/>
              </p:ext>
            </p:extLst>
          </p:nvPr>
        </p:nvGraphicFramePr>
        <p:xfrm>
          <a:off x="4879943" y="2696344"/>
          <a:ext cx="2068321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4" imgW="1830313" imgH="456553" progId="Visio.Drawing.11">
                  <p:link updateAutomatic="1"/>
                </p:oleObj>
              </mc:Choice>
              <mc:Fallback>
                <p:oleObj name="Visio" r:id="rId4" imgW="1830313" imgH="4565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943" y="2696344"/>
                        <a:ext cx="2068321" cy="51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4653136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，转换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定期采集系统的运行状态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829430"/>
            <a:ext cx="4320480" cy="3831818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State Function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818397"/>
            <a:ext cx="4248472" cy="35548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Control  Loop</a:t>
            </a:r>
          </a:p>
          <a:p>
            <a:r>
              <a:rPr lang="en-US" altLang="zh-CN" dirty="0" smtClean="0">
                <a:solidFill>
                  <a:schemeClr val="accent4"/>
                </a:solidFill>
              </a:rPr>
              <a:t>// </a:t>
            </a:r>
            <a:r>
              <a:rPr lang="zh-CN" altLang="en-US" dirty="0" smtClean="0">
                <a:solidFill>
                  <a:schemeClr val="accent4"/>
                </a:solidFill>
              </a:rPr>
              <a:t>每隔一定时间</a:t>
            </a:r>
            <a:r>
              <a:rPr lang="en-US" altLang="zh-CN" dirty="0" smtClean="0">
                <a:solidFill>
                  <a:schemeClr val="accent4"/>
                </a:solidFill>
              </a:rPr>
              <a:t>(</a:t>
            </a:r>
            <a:r>
              <a:rPr lang="zh-CN" altLang="en-US" dirty="0" smtClean="0">
                <a:solidFill>
                  <a:schemeClr val="accent4"/>
                </a:solidFill>
              </a:rPr>
              <a:t>如，</a:t>
            </a:r>
            <a:r>
              <a:rPr lang="en-US" altLang="zh-CN" dirty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00ms)</a:t>
            </a:r>
            <a:r>
              <a:rPr lang="zh-CN" altLang="en-US" dirty="0" smtClean="0">
                <a:solidFill>
                  <a:schemeClr val="accent4"/>
                </a:solidFill>
              </a:rPr>
              <a:t>被调用一次，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采集系统的运行状态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510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/>
              <a:t>车库</a:t>
            </a:r>
            <a:r>
              <a:rPr lang="zh-CN" altLang="en-US" dirty="0" smtClean="0"/>
              <a:t>门状态机图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00213"/>
            <a:ext cx="6803327" cy="32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48600"/>
              </p:ext>
            </p:extLst>
          </p:nvPr>
        </p:nvGraphicFramePr>
        <p:xfrm>
          <a:off x="942975" y="5229200"/>
          <a:ext cx="573564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Visio" r:id="rId4" imgW="4370097" imgH="877953" progId="Visio.Drawing.11">
                  <p:link updateAutomatic="1"/>
                </p:oleObj>
              </mc:Choice>
              <mc:Fallback>
                <p:oleObj name="Visio" r:id="rId4" imgW="4370097" imgH="8779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229200"/>
                        <a:ext cx="573564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7836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9058"/>
            <a:ext cx="8640638" cy="2087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红绿灯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红绿灯运作的原理相当简单，从一开始绿灯，经过一段时间后，将变为黄灯， 再隔一会儿，就会变成红灯，如此不断反覆。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6402868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1304"/>
            <a:ext cx="2733675" cy="37338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528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5938" y="1484784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8" y="1234777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1188"/>
            <a:ext cx="3575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80120"/>
            <a:ext cx="4219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93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32" y="116632"/>
            <a:ext cx="5150525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90824" y="4509120"/>
            <a:ext cx="1872208" cy="432048"/>
          </a:xfrm>
          <a:prstGeom prst="wedgeRoundRectCallout">
            <a:avLst>
              <a:gd name="adj1" fmla="val 55620"/>
              <a:gd name="adj2" fmla="val 1402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Open Door </a:t>
            </a:r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1407060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340768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744" y="4516578"/>
            <a:ext cx="187220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画出状态机图；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smtClean="0"/>
              <a:t>描述功能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zh-CN" altLang="en-US" dirty="0" smtClean="0"/>
              <a:t>完成状态机代码。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6362"/>
            <a:ext cx="194945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33956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9058"/>
            <a:ext cx="4895440" cy="49682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自动贩售机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dirty="0"/>
              <a:t>            假设有简单的一自动贩卖机贩售两类商品，一类售价</a:t>
            </a:r>
            <a:r>
              <a:rPr lang="en-US" altLang="zh-CN" sz="2000" dirty="0"/>
              <a:t>20</a:t>
            </a:r>
            <a:r>
              <a:rPr lang="zh-CN" altLang="en-US" sz="2000" dirty="0"/>
              <a:t>元，另一类售价</a:t>
            </a:r>
            <a:r>
              <a:rPr lang="en-US" altLang="zh-CN" sz="2000" dirty="0"/>
              <a:t>50</a:t>
            </a:r>
            <a:r>
              <a:rPr lang="zh-CN" altLang="en-US" sz="2000" dirty="0"/>
              <a:t>元。 如果该贩卖机只能辨识</a:t>
            </a:r>
            <a:r>
              <a:rPr lang="en-US" altLang="zh-CN" sz="2000" dirty="0"/>
              <a:t>10</a:t>
            </a:r>
            <a:r>
              <a:rPr lang="zh-CN" altLang="en-US" sz="2000" dirty="0"/>
              <a:t>元及</a:t>
            </a:r>
            <a:r>
              <a:rPr lang="en-US" altLang="zh-CN" sz="2000" dirty="0"/>
              <a:t>50</a:t>
            </a:r>
            <a:r>
              <a:rPr lang="zh-CN" altLang="en-US" sz="2000" dirty="0"/>
              <a:t>元硬币。 一开始机器处于</a:t>
            </a:r>
            <a:r>
              <a:rPr lang="en-US" altLang="zh-CN" sz="2000" dirty="0"/>
              <a:t>Hello</a:t>
            </a:r>
            <a:r>
              <a:rPr lang="zh-CN" altLang="en-US" sz="2000" dirty="0"/>
              <a:t>的状态，当投入</a:t>
            </a:r>
            <a:r>
              <a:rPr lang="en-US" altLang="zh-CN" sz="2000" dirty="0"/>
              <a:t>10</a:t>
            </a:r>
            <a:r>
              <a:rPr lang="zh-CN" altLang="en-US" sz="2000" dirty="0"/>
              <a:t>元时，机器会进入余额不足的状态，直到投入的金额大于</a:t>
            </a:r>
            <a:r>
              <a:rPr lang="en-US" altLang="zh-CN" sz="2000" dirty="0"/>
              <a:t>20</a:t>
            </a:r>
            <a:r>
              <a:rPr lang="zh-CN" altLang="en-US" sz="2000" dirty="0"/>
              <a:t>元为止。 如果一次投入</a:t>
            </a:r>
            <a:r>
              <a:rPr lang="en-US" altLang="zh-CN" sz="2000" dirty="0"/>
              <a:t>50</a:t>
            </a:r>
            <a:r>
              <a:rPr lang="zh-CN" altLang="en-US" sz="2000" dirty="0"/>
              <a:t>元，则可以选择所有的产品，否则就只能选择</a:t>
            </a:r>
            <a:r>
              <a:rPr lang="en-US" altLang="zh-CN" sz="2000" dirty="0"/>
              <a:t>20</a:t>
            </a:r>
            <a:r>
              <a:rPr lang="zh-CN" altLang="en-US" sz="2000" dirty="0"/>
              <a:t>元的产品。 完成选择后，将会卖出商品并且找回剩余的零钱，随后，机器又将返回初始的</a:t>
            </a:r>
            <a:r>
              <a:rPr lang="zh-CN" altLang="en-US" sz="2000" dirty="0" smtClean="0"/>
              <a:t>状态。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6" y="1491952"/>
            <a:ext cx="4249576" cy="47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Open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Opening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转换（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2372</TotalTime>
  <Words>985</Words>
  <Application>Microsoft Office PowerPoint</Application>
  <PresentationFormat>全屏显示(4:3)</PresentationFormat>
  <Paragraphs>199</Paragraphs>
  <Slides>25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myXidianCulture</vt:lpstr>
      <vt:lpstr>F:\xidian\2015备课\C语言\C-Repositories\Garage_mfc\Garage_dialog\GarageDoorState.vsd\Drawing\~BaseState\水平提示框</vt:lpstr>
      <vt:lpstr>F:\xidian\2015备课\C语言\C-Repositories\Garage_mfc\Garage_dialog\GarageDoorState.vsd\Drawing\~BaseState\矩形</vt:lpstr>
      <vt:lpstr>C语言课程设计 状态和状态机 States and State Machines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状态函数</vt:lpstr>
      <vt:lpstr>DoorClosed state</vt:lpstr>
      <vt:lpstr>DoorClosedDoorOpening state</vt:lpstr>
      <vt:lpstr>DoorClosedDoorOpening state</vt:lpstr>
      <vt:lpstr>定期采集系统的运行状态</vt:lpstr>
      <vt:lpstr>车库门状态机图</vt:lpstr>
      <vt:lpstr>车库门状态机图</vt:lpstr>
      <vt:lpstr>DoorClosingDoorOpening</vt:lpstr>
      <vt:lpstr>Microsoft Visual Studio</vt:lpstr>
      <vt:lpstr>Microsoft Visual Studio</vt:lpstr>
      <vt:lpstr>Microsoft Visual Studio</vt:lpstr>
      <vt:lpstr>三层电梯状态机仿真程序</vt:lpstr>
      <vt:lpstr>三层电梯状态机仿真程序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Dun</cp:lastModifiedBy>
  <cp:revision>253</cp:revision>
  <dcterms:created xsi:type="dcterms:W3CDTF">2015-02-03T06:54:51Z</dcterms:created>
  <dcterms:modified xsi:type="dcterms:W3CDTF">2016-04-28T09:44:21Z</dcterms:modified>
</cp:coreProperties>
</file>