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1" r:id="rId35"/>
    <p:sldId id="292" r:id="rId36"/>
    <p:sldId id="293"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7845" autoAdjust="0"/>
  </p:normalViewPr>
  <p:slideViewPr>
    <p:cSldViewPr>
      <p:cViewPr>
        <p:scale>
          <a:sx n="75" d="100"/>
          <a:sy n="75" d="100"/>
        </p:scale>
        <p:origin x="-1236" y="45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96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B7D413F-BFF7-4BF0-AF84-7BFD4B26908D}" type="datetime1">
              <a:rPr lang="zh-CN" altLang="en-US" smtClean="0"/>
              <a:t>2016/11/18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F91D7F-2AA0-4012-B0C1-9DC249B63FBD}" type="datetime1">
              <a:rPr lang="zh-CN" altLang="en-US" smtClean="0"/>
              <a:t>2016/11/18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3DE7E0-F645-457E-9BAD-445130331989}" type="datetime1">
              <a:rPr lang="zh-CN" altLang="en-US" smtClean="0"/>
              <a:t>2016/11/18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310882-C0A5-412D-AEB4-E4CF855FDDA2}" type="datetime1">
              <a:rPr lang="zh-CN" altLang="en-US" smtClean="0"/>
              <a:t>2016/11/18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9AC53F9-A386-4AAA-8C68-6B1FB3BAA17C}" type="datetime1">
              <a:rPr lang="zh-CN" altLang="en-US" smtClean="0"/>
              <a:t>2016/11/18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74360C-4445-4610-8723-B09E256D1FA9}" type="datetime1">
              <a:rPr lang="zh-CN" altLang="en-US" smtClean="0"/>
              <a:t>2016/11/18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3F2E07-B1E7-4786-82A4-977E9604CFE7}" type="datetime1">
              <a:rPr lang="zh-CN" altLang="en-US" smtClean="0"/>
              <a:t>2016/11/18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5A1898-58ED-4359-8F22-9DD4AF7E21CE}" type="datetime1">
              <a:rPr lang="zh-CN" altLang="en-US" smtClean="0"/>
              <a:t>2016/11/18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EFD542-8404-4861-AA4D-E6785F7E1924}" type="datetime1">
              <a:rPr lang="zh-CN" altLang="en-US" smtClean="0"/>
              <a:t>2016/11/18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519047-2AAD-4899-9311-13FAF07A4784}" type="datetime1">
              <a:rPr lang="zh-CN" altLang="en-US" smtClean="0"/>
              <a:t>2016/11/18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62704E-F0F7-4EB2-BC6C-2BF4A500F4A2}" type="datetime1">
              <a:rPr lang="zh-CN" altLang="en-US" smtClean="0"/>
              <a:t>2016/11/18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4728A-4C33-48D7-BD54-CAC63150F0D8}" type="datetime1">
              <a:rPr lang="zh-CN" altLang="en-US" smtClean="0"/>
              <a:t>2016/11/18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smtClean="0"/>
              <a:t>上机实践</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a:t>
            </a:r>
            <a:r>
              <a:rPr lang="zh-CN" altLang="en-US" sz="3600" dirty="0" smtClean="0">
                <a:latin typeface="Times New Roman" pitchFamily="18" charset="0"/>
              </a:rPr>
              <a:t>环境讲解</a:t>
            </a:r>
            <a:endParaRPr lang="zh-CN" altLang="en-US" sz="3600" dirty="0" smtClean="0">
              <a:latin typeface="Times New Roman" pitchFamily="18" charset="0"/>
            </a:endParaRP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smtClean="0"/>
              <a:t>练习</a:t>
            </a:r>
            <a:r>
              <a:rPr lang="zh-CN" altLang="en-US" dirty="0"/>
              <a:t>讲解</a:t>
            </a:r>
            <a:r>
              <a:rPr lang="en-US" altLang="zh-CN" dirty="0" smtClean="0"/>
              <a:t>ch2</a:t>
            </a:r>
            <a:r>
              <a:rPr lang="zh-CN" altLang="en-US" dirty="0"/>
              <a:t>（</a:t>
            </a:r>
            <a:r>
              <a:rPr lang="en-US" altLang="zh-CN" dirty="0" smtClean="0"/>
              <a:t>1</a:t>
            </a:r>
            <a:r>
              <a:rPr lang="zh-CN" altLang="en-US" dirty="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smtClean="0"/>
              <a:t>练习</a:t>
            </a:r>
            <a:r>
              <a:rPr lang="zh-CN" altLang="en-US" dirty="0"/>
              <a:t>讲解</a:t>
            </a:r>
            <a:r>
              <a:rPr lang="en-US" altLang="zh-CN" dirty="0" smtClean="0"/>
              <a:t>ch2</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a:t>
            </a:r>
            <a:r>
              <a:rPr lang="zh-CN" altLang="en-US" dirty="0" smtClean="0"/>
              <a:t>上机</a:t>
            </a:r>
            <a:r>
              <a:rPr lang="zh-CN" altLang="en-US" dirty="0"/>
              <a:t>讲解</a:t>
            </a:r>
            <a:r>
              <a:rPr lang="en-US" altLang="zh-CN" dirty="0" smtClean="0"/>
              <a:t>ch2</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a:t>
            </a:r>
            <a:r>
              <a:rPr lang="zh-CN" altLang="en-US" dirty="0" smtClean="0"/>
              <a:t>上机</a:t>
            </a:r>
            <a:r>
              <a:rPr lang="zh-CN" altLang="en-US" dirty="0"/>
              <a:t>讲解</a:t>
            </a:r>
            <a:r>
              <a:rPr lang="en-US" altLang="zh-CN" dirty="0" smtClean="0"/>
              <a:t>ch2</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zh-CN" altLang="en-US" sz="3600" dirty="0"/>
              <a:t>答案</a:t>
            </a:r>
            <a:r>
              <a:rPr lang="en-US" altLang="zh-CN" sz="3600" dirty="0" smtClean="0"/>
              <a:t>ch3</a:t>
            </a:r>
            <a:r>
              <a:rPr lang="zh-CN" altLang="en-US" sz="3600" dirty="0" smtClean="0"/>
              <a:t>（</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a:t>
            </a:r>
            <a:r>
              <a:rPr lang="zh-CN" altLang="en-US" sz="3600" dirty="0" smtClean="0"/>
              <a:t>练习</a:t>
            </a:r>
            <a:r>
              <a:rPr lang="zh-CN" altLang="en-US" sz="3600" dirty="0"/>
              <a:t>讲解</a:t>
            </a:r>
            <a:r>
              <a:rPr lang="en-US" altLang="zh-CN" sz="3600" dirty="0" smtClean="0"/>
              <a:t>ch3</a:t>
            </a:r>
            <a:r>
              <a:rPr lang="zh-CN" altLang="en-US" sz="3600" dirty="0" smtClean="0"/>
              <a:t>（</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a:t>
            </a:r>
            <a:r>
              <a:rPr lang="zh-CN" altLang="en-US" sz="3600" dirty="0" smtClean="0"/>
              <a:t>练习</a:t>
            </a:r>
            <a:r>
              <a:rPr lang="zh-CN" altLang="en-US" sz="3600" dirty="0"/>
              <a:t>讲解</a:t>
            </a:r>
            <a:r>
              <a:rPr lang="en-US" altLang="zh-CN" sz="3600" dirty="0" smtClean="0"/>
              <a:t>ch3</a:t>
            </a:r>
            <a:r>
              <a:rPr lang="zh-CN" altLang="en-US" sz="3600" dirty="0" smtClean="0"/>
              <a:t>（</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a:t>
            </a:r>
            <a:r>
              <a:rPr lang="zh-CN" altLang="en-US" sz="2800" dirty="0" smtClean="0"/>
              <a:t>练习</a:t>
            </a:r>
            <a:r>
              <a:rPr lang="zh-CN" altLang="en-US" sz="2800" dirty="0"/>
              <a:t>讲解</a:t>
            </a:r>
            <a:r>
              <a:rPr lang="en-US" altLang="zh-CN" sz="2800" dirty="0" smtClean="0"/>
              <a:t>ch3</a:t>
            </a:r>
            <a:r>
              <a:rPr lang="zh-CN" altLang="en-US" sz="2800" dirty="0" smtClean="0"/>
              <a:t>（</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a:t>
            </a:r>
            <a:r>
              <a:rPr lang="zh-CN" altLang="en-US" sz="2800" dirty="0" smtClean="0"/>
              <a:t>练习</a:t>
            </a:r>
            <a:r>
              <a:rPr lang="zh-CN" altLang="en-US" sz="2800" dirty="0"/>
              <a:t>讲解</a:t>
            </a:r>
            <a:r>
              <a:rPr lang="en-US" altLang="zh-CN" sz="2800" dirty="0" smtClean="0"/>
              <a:t>ch3</a:t>
            </a:r>
            <a:r>
              <a:rPr lang="zh-CN" altLang="en-US" sz="2800" dirty="0" smtClean="0"/>
              <a:t>（</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zh-CN" altLang="en-US" sz="3600" dirty="0"/>
              <a:t>讲解</a:t>
            </a:r>
            <a:r>
              <a:rPr lang="en-US" altLang="zh-CN" sz="3600" dirty="0" smtClean="0"/>
              <a:t>ch4(1</a:t>
            </a:r>
            <a:r>
              <a:rPr lang="en-US" altLang="zh-CN" sz="3600" dirty="0" smtClean="0"/>
              <a:t>)</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zh-CN" altLang="en-US" sz="3600" dirty="0"/>
              <a:t>讲解</a:t>
            </a:r>
            <a:r>
              <a:rPr lang="en-US" altLang="zh-CN" sz="3600" dirty="0" smtClean="0"/>
              <a:t>ch4(2</a:t>
            </a:r>
            <a:r>
              <a:rPr lang="en-US" altLang="zh-CN" sz="3600" dirty="0" smtClean="0"/>
              <a:t>)</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zh-CN" altLang="en-US" sz="3600" dirty="0"/>
              <a:t>讲解</a:t>
            </a:r>
            <a:r>
              <a:rPr lang="en-US" altLang="zh-CN" sz="3600" dirty="0" smtClean="0"/>
              <a:t>ch4(3</a:t>
            </a:r>
            <a:r>
              <a:rPr lang="en-US" altLang="zh-CN" sz="3600" dirty="0" smtClean="0"/>
              <a:t>)</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zh-CN" altLang="en-US" sz="3600" dirty="0"/>
              <a:t>讲解</a:t>
            </a:r>
            <a:r>
              <a:rPr lang="en-US" altLang="zh-CN" sz="3600" dirty="0" smtClean="0"/>
              <a:t>ch4(3</a:t>
            </a:r>
            <a:r>
              <a:rPr lang="en-US" altLang="zh-CN" sz="3600" dirty="0" smtClean="0"/>
              <a:t>)</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zh-CN" altLang="en-US" sz="3600" dirty="0"/>
              <a:t>讲解</a:t>
            </a:r>
            <a:r>
              <a:rPr lang="en-US" altLang="zh-CN" sz="3600" dirty="0" smtClean="0"/>
              <a:t>ch4(4</a:t>
            </a:r>
            <a:r>
              <a:rPr lang="en-US" altLang="zh-CN" sz="3600" dirty="0" smtClean="0"/>
              <a:t>)</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r>
              <a:rPr lang="zh-CN" altLang="en-US" sz="3600" dirty="0" smtClean="0"/>
              <a:t>）讲解</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zh-CN" altLang="en-US" sz="3600" dirty="0"/>
              <a:t>讲解</a:t>
            </a:r>
            <a:r>
              <a:rPr lang="en-US" altLang="zh-CN" sz="3600" dirty="0" smtClean="0"/>
              <a:t>ch5(1</a:t>
            </a:r>
            <a:r>
              <a:rPr lang="en-US" altLang="zh-CN" sz="3600" dirty="0" smtClean="0"/>
              <a:t>)</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785652"/>
          </a:xfrm>
          <a:prstGeom prst="rect">
            <a:avLst/>
          </a:prstGeom>
          <a:noFill/>
          <a:ln>
            <a:solidFill>
              <a:schemeClr val="accent1"/>
            </a:solidFill>
          </a:ln>
        </p:spPr>
        <p:txBody>
          <a:bodyPr wrap="square" rtlCol="0">
            <a:spAutoFit/>
          </a:bodyPr>
          <a:lstStyle/>
          <a:p>
            <a:r>
              <a:rPr lang="en-US" altLang="zh-CN" sz="2000" b="1" dirty="0"/>
              <a:t>void ch5_1()</a:t>
            </a:r>
          </a:p>
          <a:p>
            <a:r>
              <a:rPr lang="en-US" altLang="zh-CN" sz="2000" b="1" dirty="0"/>
              <a:t>{</a:t>
            </a:r>
          </a:p>
          <a:p>
            <a:r>
              <a:rPr lang="en-US" altLang="zh-CN" sz="2000" b="1" dirty="0" smtClean="0"/>
              <a:t>     </a:t>
            </a:r>
            <a:r>
              <a:rPr lang="en-US" altLang="zh-CN" sz="2000" b="1" dirty="0" err="1" smtClean="0"/>
              <a:t>printf</a:t>
            </a:r>
            <a:r>
              <a:rPr lang="en-US" altLang="zh-CN" sz="2000" b="1" dirty="0"/>
              <a:t>("ch5_1(),</a:t>
            </a:r>
            <a:r>
              <a:rPr lang="zh-CN" altLang="en-US" sz="2000" b="1" dirty="0"/>
              <a:t>计算</a:t>
            </a:r>
            <a:r>
              <a:rPr lang="en-US" altLang="zh-CN" sz="2000" b="1" dirty="0"/>
              <a:t>: 1+1/3+1/5+...+1/51\n");</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 </a:t>
            </a:r>
            <a:r>
              <a:rPr lang="zh-CN" altLang="en-US" sz="2000" b="1" dirty="0"/>
              <a:t>注意</a:t>
            </a:r>
            <a:r>
              <a:rPr lang="en-US" altLang="zh-CN" sz="2000" b="1" dirty="0"/>
              <a:t>1.0/i,</a:t>
            </a:r>
            <a:r>
              <a:rPr lang="zh-CN" altLang="en-US" sz="2000" b="1" dirty="0"/>
              <a:t>而不是</a:t>
            </a:r>
            <a:r>
              <a:rPr lang="en-US" altLang="zh-CN" sz="2000" b="1" dirty="0"/>
              <a:t>1/i </a:t>
            </a:r>
          </a:p>
          <a:p>
            <a:r>
              <a:rPr lang="en-US" altLang="zh-CN" sz="2000" b="1" dirty="0"/>
              <a:t>        </a:t>
            </a:r>
            <a:r>
              <a:rPr lang="en-US" altLang="zh-CN" sz="2000" b="1" dirty="0" smtClean="0"/>
              <a:t> //</a:t>
            </a:r>
            <a:r>
              <a:rPr lang="en-US" altLang="zh-CN" sz="2000" b="1" dirty="0" err="1"/>
              <a:t>printf</a:t>
            </a:r>
            <a:r>
              <a:rPr lang="en-US" altLang="zh-CN" sz="2000" b="1" dirty="0"/>
              <a:t>("i=%</a:t>
            </a:r>
            <a:r>
              <a:rPr lang="en-US" altLang="zh-CN" sz="2000" b="1" dirty="0" err="1"/>
              <a:t>d,sum</a:t>
            </a:r>
            <a:r>
              <a:rPr lang="en-US" altLang="zh-CN" sz="2000" b="1" dirty="0"/>
              <a:t>=%f\n",</a:t>
            </a:r>
            <a:r>
              <a:rPr lang="en-US" altLang="zh-CN" sz="2000" b="1" dirty="0" err="1"/>
              <a:t>i,sum</a:t>
            </a:r>
            <a:r>
              <a:rPr lang="en-US" altLang="zh-CN" sz="2000" b="1" dirty="0"/>
              <a:t>);  // </a:t>
            </a:r>
            <a:r>
              <a:rPr lang="zh-CN" altLang="en-US" sz="2000" b="1" dirty="0"/>
              <a:t>验证   </a:t>
            </a:r>
          </a:p>
          <a:p>
            <a:r>
              <a:rPr lang="zh-CN" altLang="en-US" sz="2000" b="1" dirty="0"/>
              <a:t>    </a:t>
            </a:r>
            <a:r>
              <a:rPr lang="zh-CN" altLang="en-US" sz="2000" b="1" dirty="0" smtClean="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zh-CN" altLang="en-US" sz="3600" dirty="0"/>
              <a:t>讲解</a:t>
            </a:r>
            <a:r>
              <a:rPr lang="en-US" altLang="zh-CN" sz="3600" dirty="0" smtClean="0"/>
              <a:t>ch5(2</a:t>
            </a:r>
            <a:r>
              <a:rPr lang="en-US" altLang="zh-CN" sz="3600" dirty="0" smtClean="0"/>
              <a:t>)</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755576" y="2204864"/>
            <a:ext cx="6480720"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a:t>
            </a:r>
            <a:r>
              <a:rPr lang="en-US" altLang="zh-CN" sz="2000" b="1" dirty="0"/>
              <a:t>ch5_2()</a:t>
            </a:r>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t>    for </a:t>
            </a:r>
            <a:r>
              <a:rPr lang="en-US" altLang="zh-CN" sz="2000" b="1" dirty="0"/>
              <a:t>(i=1;i&lt;=10;i++)</a:t>
            </a:r>
          </a:p>
          <a:p>
            <a:r>
              <a:rPr lang="en-US" altLang="zh-CN" sz="2000" b="1" dirty="0" smtClean="0"/>
              <a:t>    {</a:t>
            </a:r>
            <a:endParaRPr lang="en-US" altLang="zh-CN" sz="2000" b="1" dirty="0"/>
          </a:p>
          <a:p>
            <a:r>
              <a:rPr lang="en-US" altLang="zh-CN" sz="2000" b="1" dirty="0" smtClean="0"/>
              <a:t>        </a:t>
            </a:r>
            <a:r>
              <a:rPr lang="en-US" altLang="zh-CN" sz="2000" b="1" dirty="0" err="1" smtClean="0"/>
              <a:t>fac</a:t>
            </a:r>
            <a:r>
              <a:rPr lang="en-US" altLang="zh-CN" sz="2000" b="1" dirty="0" smtClean="0"/>
              <a:t>=1</a:t>
            </a:r>
            <a:r>
              <a:rPr lang="en-US" altLang="zh-CN" sz="2000" b="1" dirty="0"/>
              <a:t>;</a:t>
            </a:r>
          </a:p>
          <a:p>
            <a:r>
              <a:rPr lang="en-US" altLang="zh-CN" sz="2000" b="1" dirty="0" smtClean="0"/>
              <a:t>        for </a:t>
            </a:r>
            <a:r>
              <a:rPr lang="en-US" altLang="zh-CN" sz="2000" b="1" dirty="0"/>
              <a:t>(j=1;j&lt;=</a:t>
            </a:r>
            <a:r>
              <a:rPr lang="en-US" altLang="zh-CN" sz="2000" b="1" dirty="0" err="1"/>
              <a:t>i;j</a:t>
            </a:r>
            <a:r>
              <a:rPr lang="en-US" altLang="zh-CN" sz="2000" b="1" dirty="0"/>
              <a:t>++) </a:t>
            </a:r>
            <a:r>
              <a:rPr lang="en-US" altLang="zh-CN" sz="2000" b="1" dirty="0" err="1"/>
              <a:t>fac</a:t>
            </a:r>
            <a:r>
              <a:rPr lang="en-US" altLang="zh-CN" sz="2000" b="1" dirty="0"/>
              <a:t> *= j;</a:t>
            </a:r>
          </a:p>
          <a:p>
            <a:r>
              <a:rPr lang="en-US" altLang="zh-CN" sz="2000" b="1" dirty="0" smtClean="0"/>
              <a:t>        sum </a:t>
            </a:r>
            <a:r>
              <a:rPr lang="en-US" altLang="zh-CN" sz="2000" b="1" dirty="0"/>
              <a:t>+= </a:t>
            </a:r>
            <a:r>
              <a:rPr lang="en-US" altLang="zh-CN" sz="2000" b="1" dirty="0" err="1"/>
              <a:t>fac</a:t>
            </a:r>
            <a:r>
              <a:rPr lang="en-US" altLang="zh-CN" sz="2000" b="1" dirty="0"/>
              <a:t>;</a:t>
            </a:r>
          </a:p>
          <a:p>
            <a:r>
              <a:rPr lang="en-US" altLang="zh-CN" sz="2000" b="1" dirty="0" smtClean="0"/>
              <a:t>    }</a:t>
            </a:r>
            <a:endParaRPr lang="en-US" altLang="zh-CN" sz="2000" b="1" dirty="0"/>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zh-CN" altLang="en-US" sz="3600" dirty="0"/>
              <a:t>讲解</a:t>
            </a:r>
            <a:r>
              <a:rPr lang="en-US" altLang="zh-CN" sz="3600" dirty="0" smtClean="0"/>
              <a:t>ch5(3</a:t>
            </a:r>
            <a:r>
              <a:rPr lang="en-US" altLang="zh-CN" sz="3600" dirty="0" smtClean="0"/>
              <a:t>)</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a:t>
            </a:r>
            <a:r>
              <a:rPr lang="zh-CN" altLang="en-US" sz="3600" dirty="0" smtClean="0"/>
              <a:t>练习</a:t>
            </a:r>
            <a:r>
              <a:rPr lang="zh-CN" altLang="en-US" sz="3600" dirty="0"/>
              <a:t>讲解</a:t>
            </a:r>
            <a:r>
              <a:rPr lang="en-US" altLang="zh-CN" sz="3600" dirty="0" smtClean="0"/>
              <a:t>ch5(4</a:t>
            </a:r>
            <a:r>
              <a:rPr lang="en-US" altLang="zh-CN" sz="3600" dirty="0" smtClean="0"/>
              <a:t>)</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5157192"/>
            <a:ext cx="8388932" cy="1323439"/>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p>
          <a:p>
            <a:r>
              <a:rPr lang="en-US" altLang="zh-CN" sz="2000" b="1" dirty="0"/>
              <a:t>         </a:t>
            </a:r>
            <a:endParaRPr lang="zh-CN" altLang="en-US" sz="2000"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ch5(5)</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r>
              <a:rPr lang="zh-CN" altLang="en-US" sz="3600" dirty="0" smtClean="0"/>
              <a:t>）讲解</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a:t>
            </a:r>
            <a:r>
              <a:rPr lang="zh-CN" altLang="en-US" sz="3600" dirty="0" smtClean="0"/>
              <a:t>讲解</a:t>
            </a:r>
            <a:r>
              <a:rPr lang="en-US" altLang="zh-CN" sz="3600" dirty="0" smtClean="0"/>
              <a:t>]</a:t>
            </a:r>
            <a:r>
              <a:rPr lang="zh-CN" altLang="en-US" sz="3600" dirty="0" smtClean="0"/>
              <a:t>饼</a:t>
            </a:r>
            <a:r>
              <a:rPr lang="zh-CN" altLang="en-US" sz="3600" dirty="0" smtClean="0"/>
              <a:t>图，单元格式是货币或数值</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en-US" altLang="zh-CN" sz="3600" dirty="0" smtClean="0"/>
              <a:t>[</a:t>
            </a:r>
            <a:r>
              <a:rPr lang="zh-CN" altLang="en-US" sz="3600" dirty="0" smtClean="0"/>
              <a:t>讲解</a:t>
            </a:r>
            <a:r>
              <a:rPr lang="en-US" altLang="zh-CN" sz="3600" dirty="0" smtClean="0"/>
              <a:t>]</a:t>
            </a:r>
            <a:r>
              <a:rPr lang="zh-CN" altLang="en-US" sz="3600" dirty="0" smtClean="0"/>
              <a:t>饼</a:t>
            </a:r>
            <a:r>
              <a:rPr lang="zh-CN" altLang="en-US" sz="3600" dirty="0" smtClean="0"/>
              <a:t>图，单元格式是货币或数值</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15491</Words>
  <Application>Microsoft Office PowerPoint</Application>
  <PresentationFormat>全屏显示(4:3)</PresentationFormat>
  <Paragraphs>4669</Paragraphs>
  <Slides>36</Slides>
  <Notes>21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计算机导论与C语言程序设计 上机实践</vt:lpstr>
      <vt:lpstr>第1次上机练习</vt:lpstr>
      <vt:lpstr>10.1上机训练一（DOS操作系统）讲解</vt:lpstr>
      <vt:lpstr>10.1上机训练一（DOS操作系统）讲解</vt:lpstr>
      <vt:lpstr>第2次上机练习</vt:lpstr>
      <vt:lpstr>[讲解]饼图，单元格式是货币或数值</vt:lpstr>
      <vt:lpstr>[讲解]饼图，单元格式是货币或数值</vt:lpstr>
      <vt:lpstr>Bloodshed Dev-C++集成开发环境</vt:lpstr>
      <vt:lpstr>Bloodshed Dev-C++集成开发环境</vt:lpstr>
      <vt:lpstr>Bloodshed Dev-C++集成开发环境讲解</vt:lpstr>
      <vt:lpstr>scanf()和printf()的用法，“原样输入，原样输出”</vt:lpstr>
      <vt:lpstr>C语言第1次上机练习ch2</vt:lpstr>
      <vt:lpstr>C语言第1次上机练习讲解ch2（1）</vt:lpstr>
      <vt:lpstr>C语言第1次上机练习讲解ch2（2）</vt:lpstr>
      <vt:lpstr>C语言第1次上机讲解ch2（3）</vt:lpstr>
      <vt:lpstr>C语言第1次上机讲解ch2（4）</vt:lpstr>
      <vt:lpstr>C语言第2次上机练习ch3</vt:lpstr>
      <vt:lpstr>C语言第2次上机练习答案ch3（1）</vt:lpstr>
      <vt:lpstr>C语言第2次上机练习讲解ch3（2）</vt:lpstr>
      <vt:lpstr>C语言第2次上机练习讲解ch3（3）</vt:lpstr>
      <vt:lpstr>C语言第2次上机练习讲解ch3（4）</vt:lpstr>
      <vt:lpstr>C语言第2次上机练习讲解ch3（5）</vt:lpstr>
      <vt:lpstr>PowerPoint 演示文稿</vt:lpstr>
      <vt:lpstr>C语言第3次上机练习ch4</vt:lpstr>
      <vt:lpstr>C语言第3次上机练习讲解ch4(1)</vt:lpstr>
      <vt:lpstr>C语言第3次上机练习讲解ch4(2)</vt:lpstr>
      <vt:lpstr>C语言第3次上机练习讲解ch4(3)</vt:lpstr>
      <vt:lpstr>C语言第3次上机练习讲解ch4(3)</vt:lpstr>
      <vt:lpstr>C语言第3次上机练习讲解ch4(4)</vt:lpstr>
      <vt:lpstr>C语言第4次上机练习ch5</vt:lpstr>
      <vt:lpstr>C语言第4次上机练习讲解ch5(1)</vt:lpstr>
      <vt:lpstr>C语言第4次上机练习讲解ch5(2)</vt:lpstr>
      <vt:lpstr>C语言第4次上机练习讲解ch5(3)</vt:lpstr>
      <vt:lpstr>C语言第4次上机练习讲解ch5(4)</vt:lpstr>
      <vt:lpstr>C语言第4次上机练习答案ch5(5)</vt:lpstr>
      <vt:lpstr>C语言第5次上机练习ch6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148</cp:revision>
  <dcterms:created xsi:type="dcterms:W3CDTF">2016-09-28T13:02:27Z</dcterms:created>
  <dcterms:modified xsi:type="dcterms:W3CDTF">2016-11-18T09:12:50Z</dcterms:modified>
</cp:coreProperties>
</file>