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401" r:id="rId3"/>
    <p:sldId id="384" r:id="rId4"/>
    <p:sldId id="359" r:id="rId5"/>
    <p:sldId id="386" r:id="rId6"/>
    <p:sldId id="383" r:id="rId7"/>
    <p:sldId id="361" r:id="rId8"/>
    <p:sldId id="392" r:id="rId9"/>
    <p:sldId id="382" r:id="rId10"/>
    <p:sldId id="394" r:id="rId11"/>
    <p:sldId id="371" r:id="rId12"/>
    <p:sldId id="398" r:id="rId13"/>
    <p:sldId id="372" r:id="rId14"/>
    <p:sldId id="399" r:id="rId15"/>
    <p:sldId id="393" r:id="rId16"/>
    <p:sldId id="400" r:id="rId17"/>
    <p:sldId id="373" r:id="rId18"/>
    <p:sldId id="395" r:id="rId19"/>
    <p:sldId id="396" r:id="rId20"/>
    <p:sldId id="363" r:id="rId21"/>
    <p:sldId id="364" r:id="rId22"/>
    <p:sldId id="365" r:id="rId23"/>
    <p:sldId id="366" r:id="rId24"/>
    <p:sldId id="368" r:id="rId25"/>
    <p:sldId id="369" r:id="rId26"/>
    <p:sldId id="370" r:id="rId27"/>
    <p:sldId id="375" r:id="rId28"/>
    <p:sldId id="387" r:id="rId29"/>
    <p:sldId id="388" r:id="rId30"/>
    <p:sldId id="389" r:id="rId31"/>
    <p:sldId id="390" r:id="rId32"/>
    <p:sldId id="3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floor);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</a:t>
            </a:r>
            <a:r>
              <a:rPr lang="zh-CN" alt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函数中内部调用</a:t>
            </a:r>
            <a:endParaRPr lang="en-US" altLang="zh-CN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10:47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10:47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10:47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10:47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10:47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10:47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语言课程设计报告要求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10:47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smtClean="0"/>
              <a:t>SetCallLight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10:47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10:47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课程设计要求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54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11:13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64896" cy="710506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课程设计要求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8856984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填空完成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编写控制台程序，模拟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个状态函数的调用，提交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.h</a:t>
            </a:r>
            <a:r>
              <a:rPr lang="zh-CN" altLang="en-US" sz="2400" dirty="0" smtClean="0"/>
              <a:t>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 smtClean="0"/>
              <a:t>以上文件</a:t>
            </a:r>
            <a:r>
              <a:rPr lang="zh-CN" altLang="en-US" sz="2400" dirty="0" smtClean="0"/>
              <a:t>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</a:t>
            </a:r>
            <a:r>
              <a:rPr lang="zh-CN" altLang="en-US" sz="2400" dirty="0" smtClean="0">
                <a:solidFill>
                  <a:srgbClr val="FF0000"/>
                </a:solidFill>
              </a:rPr>
              <a:t>方案</a:t>
            </a:r>
            <a:r>
              <a:rPr lang="en-US" altLang="zh-CN" sz="2400" dirty="0" smtClean="0">
                <a:solidFill>
                  <a:srgbClr val="FF0000"/>
                </a:solidFill>
              </a:rPr>
              <a:t>(Solution)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三</a:t>
            </a:r>
            <a:r>
              <a:rPr lang="zh-CN" altLang="en-US" sz="2400" dirty="0" smtClean="0">
                <a:solidFill>
                  <a:srgbClr val="FF0000"/>
                </a:solidFill>
              </a:rPr>
              <a:t>个项目</a:t>
            </a:r>
            <a:r>
              <a:rPr lang="en-US" altLang="zh-CN" sz="2400" dirty="0" smtClean="0">
                <a:solidFill>
                  <a:srgbClr val="FF0000"/>
                </a:solidFill>
              </a:rPr>
              <a:t>(Project):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 smtClean="0"/>
              <a:t>三层电梯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控制台程序，模拟车库门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编译调试程序</a:t>
            </a:r>
            <a:r>
              <a:rPr lang="en-US" altLang="zh-CN" sz="2400" dirty="0" err="1" smtClean="0"/>
              <a:t>Elevator_dialog</a:t>
            </a:r>
            <a:r>
              <a:rPr lang="zh-CN" altLang="en-US" sz="2400" dirty="0" smtClean="0">
                <a:solidFill>
                  <a:srgbClr val="FF0000"/>
                </a:solidFill>
              </a:rPr>
              <a:t>，观察运行效果，比照完成自己的各个状态函数。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10:52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</a:rPr>
              <a:t>效果</a:t>
            </a:r>
            <a:r>
              <a:rPr lang="zh-CN" altLang="en-US" sz="2000" dirty="0" smtClean="0">
                <a:solidFill>
                  <a:srgbClr val="FF0000"/>
                </a:solidFill>
              </a:rPr>
              <a:t>，完成</a:t>
            </a:r>
            <a:r>
              <a:rPr lang="zh-CN" altLang="en-US" sz="2000" dirty="0">
                <a:solidFill>
                  <a:srgbClr val="FF0000"/>
                </a:solidFill>
              </a:rPr>
              <a:t>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转移到</a:t>
            </a:r>
            <a:r>
              <a:rPr lang="zh-CN" altLang="en-US" sz="2000" b="1" dirty="0">
                <a:solidFill>
                  <a:srgbClr val="FF0000"/>
                </a:solidFill>
              </a:rPr>
              <a:t>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4379</TotalTime>
  <Words>3927</Words>
  <Application>Microsoft Office PowerPoint</Application>
  <PresentationFormat>全屏显示(4:3)</PresentationFormat>
  <Paragraphs>471</Paragraphs>
  <Slides>32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myXidianCulture</vt:lpstr>
      <vt:lpstr>C语言课程设计报告要求</vt:lpstr>
      <vt:lpstr>C语言课程设计</vt:lpstr>
      <vt:lpstr>课程设计要求</vt:lpstr>
      <vt:lpstr>C语言课程设计：三层电梯状态机仿真程序</vt:lpstr>
      <vt:lpstr>三层电梯状态机仿真程序</vt:lpstr>
      <vt:lpstr>三层电梯状态机仿真程序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599</cp:revision>
  <dcterms:created xsi:type="dcterms:W3CDTF">2015-02-03T06:54:51Z</dcterms:created>
  <dcterms:modified xsi:type="dcterms:W3CDTF">2018-04-10T03:13:50Z</dcterms:modified>
</cp:coreProperties>
</file>