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335" r:id="rId2"/>
    <p:sldId id="385" r:id="rId3"/>
    <p:sldId id="39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教务处网站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教务系统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个人教务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教室使用状况查询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多媒体教室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smtClean="0"/>
              <a:t>5.10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信远</a:t>
            </a:r>
            <a:r>
              <a:rPr lang="en-US" altLang="zh-CN" dirty="0" smtClean="0"/>
              <a:t>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223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174</a:t>
            </a:r>
            <a:r>
              <a:rPr lang="zh-CN" altLang="en-US" dirty="0" smtClean="0"/>
              <a:t>人）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15:19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15:19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15:19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15:19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15:19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15:19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en-US" altLang="zh-CN" dirty="0" smtClean="0"/>
          </a:p>
          <a:p>
            <a:r>
              <a:rPr lang="en-US" altLang="zh-CN" dirty="0"/>
              <a:t>VS2013</a:t>
            </a:r>
            <a:r>
              <a:rPr lang="zh-CN" altLang="en-US" dirty="0" smtClean="0"/>
              <a:t>简介及</a:t>
            </a:r>
            <a:r>
              <a:rPr lang="en-US" altLang="zh-CN" dirty="0" smtClean="0"/>
              <a:t>C</a:t>
            </a:r>
            <a:r>
              <a:rPr lang="zh-CN" altLang="en-US" smtClean="0"/>
              <a:t>语言简单回顾</a:t>
            </a:r>
            <a:endParaRPr lang="en-US" altLang="zh-CN" dirty="0" smtClean="0"/>
          </a:p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zh-CN" altLang="en-US" dirty="0" smtClean="0"/>
              <a:t>课程设计要求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15:19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讲课时间：第</a:t>
            </a:r>
            <a:r>
              <a:rPr lang="en-US" altLang="zh-CN" sz="2400" dirty="0"/>
              <a:t>6</a:t>
            </a:r>
            <a:r>
              <a:rPr lang="zh-CN" altLang="en-US" sz="2400" dirty="0" smtClean="0"/>
              <a:t>周三、周五（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日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日）下午</a:t>
            </a:r>
            <a:r>
              <a:rPr lang="en-US" altLang="zh-CN" sz="2400" dirty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8</a:t>
            </a:r>
            <a:r>
              <a:rPr lang="zh-CN" altLang="en-US" sz="2400" dirty="0" smtClean="0"/>
              <a:t>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地点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班长通知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辅导答疑时间：下周二晚上信远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楼教师休息室，要求届时所有学生在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楼教室完成</a:t>
            </a:r>
            <a:r>
              <a:rPr lang="zh-CN" altLang="en-US" sz="2400" dirty="0"/>
              <a:t>课设</a:t>
            </a:r>
            <a:r>
              <a:rPr lang="zh-CN" altLang="en-US" sz="2400" dirty="0" smtClean="0"/>
              <a:t>，签到。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月底前提交课程设计报告，具体要求</a:t>
            </a:r>
            <a:r>
              <a:rPr lang="en-US" altLang="zh-CN" sz="2400" dirty="0" smtClean="0"/>
              <a:t>《C</a:t>
            </a:r>
            <a:r>
              <a:rPr lang="zh-CN" altLang="en-US" sz="2400" dirty="0" smtClean="0"/>
              <a:t>语言课程设计报告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pptx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自备电脑，或两人合用。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提前安装好</a:t>
            </a:r>
            <a:r>
              <a:rPr lang="en-US" altLang="zh-CN" sz="2400" dirty="0" smtClean="0"/>
              <a:t>VS2013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打印</a:t>
            </a:r>
            <a:r>
              <a:rPr lang="zh-CN" altLang="en-US" sz="2400" dirty="0"/>
              <a:t>课件</a:t>
            </a:r>
            <a:r>
              <a:rPr lang="zh-CN" altLang="en-US" sz="2400" dirty="0" smtClean="0"/>
              <a:t>，认真研读；编写程序代码；</a:t>
            </a:r>
            <a:r>
              <a:rPr lang="zh-CN" altLang="en-US" sz="2400" dirty="0"/>
              <a:t>提高</a:t>
            </a:r>
            <a:r>
              <a:rPr lang="zh-CN" altLang="en-US" sz="2400" dirty="0" smtClean="0"/>
              <a:t>辅导答疑的效率。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15:19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4404</TotalTime>
  <Words>239</Words>
  <Application>Microsoft Office PowerPoint</Application>
  <PresentationFormat>全屏显示(4:3)</PresentationFormat>
  <Paragraphs>29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myXidianCulture</vt:lpstr>
      <vt:lpstr>C语言课程设计 状态和状态机 States and State Machines</vt:lpstr>
      <vt:lpstr>C语言课程设计</vt:lpstr>
      <vt:lpstr>课程设计时间安排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589</cp:revision>
  <dcterms:created xsi:type="dcterms:W3CDTF">2015-02-03T06:54:51Z</dcterms:created>
  <dcterms:modified xsi:type="dcterms:W3CDTF">2018-04-10T07:19:31Z</dcterms:modified>
</cp:coreProperties>
</file>