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8F51-7589-4D7B-B384-FD766A27EFA9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0317-6927-40F3-BBE9-AE32492F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5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计算机导论与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上机实践（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段江涛</a:t>
            </a:r>
            <a:endParaRPr lang="en-US" altLang="zh-CN" dirty="0" smtClean="0"/>
          </a:p>
          <a:p>
            <a:r>
              <a:rPr lang="en-US" altLang="zh-CN" dirty="0" smtClean="0"/>
              <a:t>jtduan@mail.xidian.edu.cn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24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/>
              <a:t>10.1</a:t>
            </a:r>
            <a:r>
              <a:rPr lang="zh-CN" altLang="en-US" dirty="0"/>
              <a:t>上机训练一</a:t>
            </a:r>
            <a:r>
              <a:rPr lang="en-US" altLang="zh-CN" dirty="0"/>
              <a:t>(DOS</a:t>
            </a:r>
            <a:r>
              <a:rPr lang="zh-CN" altLang="en-US" dirty="0"/>
              <a:t>操作系统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10.2</a:t>
            </a:r>
            <a:r>
              <a:rPr lang="zh-CN" altLang="en-US" dirty="0"/>
              <a:t>上机训练二</a:t>
            </a:r>
            <a:r>
              <a:rPr lang="en-US" altLang="zh-CN" dirty="0"/>
              <a:t>(Windows XP</a:t>
            </a:r>
            <a:r>
              <a:rPr lang="zh-CN" altLang="en-US" dirty="0"/>
              <a:t>的基本操作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10.3</a:t>
            </a:r>
            <a:r>
              <a:rPr lang="zh-CN" altLang="en-US" dirty="0"/>
              <a:t>上机训练三</a:t>
            </a:r>
            <a:r>
              <a:rPr lang="en-US" altLang="zh-CN" dirty="0"/>
              <a:t>(Word</a:t>
            </a:r>
            <a:r>
              <a:rPr lang="zh-CN" altLang="en-US" dirty="0"/>
              <a:t>文档的编辑与格式化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10.4</a:t>
            </a:r>
            <a:r>
              <a:rPr lang="zh-CN" altLang="en-US" dirty="0"/>
              <a:t>上机训练四</a:t>
            </a:r>
            <a:r>
              <a:rPr lang="en-US" altLang="zh-CN" dirty="0"/>
              <a:t>(Word</a:t>
            </a:r>
            <a:r>
              <a:rPr lang="zh-CN" altLang="en-US" dirty="0"/>
              <a:t>文档中表格的制作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10.5</a:t>
            </a:r>
            <a:r>
              <a:rPr lang="zh-CN" altLang="en-US" dirty="0"/>
              <a:t>上机训练五</a:t>
            </a:r>
            <a:r>
              <a:rPr lang="en-US" altLang="zh-CN" dirty="0"/>
              <a:t>(Word</a:t>
            </a:r>
            <a:r>
              <a:rPr lang="zh-CN" altLang="en-US" dirty="0"/>
              <a:t>图文混排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10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10.1</a:t>
            </a:r>
            <a:r>
              <a:rPr lang="zh-CN" altLang="en-US" sz="3600" dirty="0" smtClean="0"/>
              <a:t>上机训练一（</a:t>
            </a:r>
            <a:r>
              <a:rPr lang="en-US" altLang="zh-CN" sz="3600" dirty="0" smtClean="0"/>
              <a:t>DOS</a:t>
            </a:r>
            <a:r>
              <a:rPr lang="zh-CN" altLang="en-US" sz="3600" dirty="0" smtClean="0"/>
              <a:t>操作系统）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进入</a:t>
            </a:r>
            <a:r>
              <a:rPr lang="en-US" altLang="zh-CN" sz="2400" dirty="0"/>
              <a:t>dos</a:t>
            </a:r>
            <a:r>
              <a:rPr lang="zh-CN" altLang="en-US" sz="2400" dirty="0" smtClean="0"/>
              <a:t>系统：运行</a:t>
            </a:r>
            <a:r>
              <a:rPr lang="en-US" altLang="zh-CN" sz="2400" dirty="0" err="1" smtClean="0"/>
              <a:t>cmd</a:t>
            </a:r>
            <a:r>
              <a:rPr lang="zh-CN" altLang="en-US" sz="2400" dirty="0" smtClean="0"/>
              <a:t>或附件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命令提示符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进入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盘：</a:t>
            </a:r>
            <a:r>
              <a:rPr lang="en-US" altLang="zh-CN" sz="2400" dirty="0"/>
              <a:t>d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zh-CN" altLang="en-US" sz="2400" dirty="0" smtClean="0"/>
              <a:t>列出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盘</a:t>
            </a:r>
            <a:r>
              <a:rPr lang="zh-CN" altLang="en-US" sz="2400" dirty="0"/>
              <a:t>文件：</a:t>
            </a: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 \ </a:t>
            </a:r>
          </a:p>
          <a:p>
            <a:pPr marL="0" indent="0">
              <a:buNone/>
            </a:pPr>
            <a:r>
              <a:rPr lang="zh-CN" altLang="en-US" sz="2400" dirty="0" smtClean="0"/>
              <a:t>进入</a:t>
            </a:r>
            <a:r>
              <a:rPr lang="en-US" altLang="zh-CN" sz="2400" dirty="0"/>
              <a:t>d</a:t>
            </a:r>
            <a:r>
              <a:rPr lang="zh-CN" altLang="en-US" sz="2400" dirty="0" smtClean="0"/>
              <a:t>盘根目录</a:t>
            </a:r>
            <a:r>
              <a:rPr lang="en-US" altLang="zh-CN" sz="2400" dirty="0" smtClean="0"/>
              <a:t>: cd \</a:t>
            </a:r>
          </a:p>
          <a:p>
            <a:pPr marL="0" indent="0">
              <a:buNone/>
            </a:pPr>
            <a:r>
              <a:rPr lang="zh-CN" altLang="en-US" sz="2400" dirty="0" smtClean="0"/>
              <a:t>建立目录：</a:t>
            </a:r>
            <a:r>
              <a:rPr lang="en-US" altLang="zh-CN" sz="2400" dirty="0" smtClean="0"/>
              <a:t>md </a:t>
            </a:r>
            <a:r>
              <a:rPr lang="en-US" altLang="zh-CN" sz="2400" dirty="0" err="1" smtClean="0"/>
              <a:t>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进入目录：</a:t>
            </a:r>
            <a:r>
              <a:rPr lang="en-US" altLang="zh-CN" sz="2400" dirty="0"/>
              <a:t>cd </a:t>
            </a:r>
            <a:r>
              <a:rPr lang="en-US" altLang="zh-CN" sz="2400" dirty="0" err="1" smtClean="0"/>
              <a:t>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建立目录：</a:t>
            </a:r>
            <a:r>
              <a:rPr lang="en-US" altLang="zh-CN" sz="2400" dirty="0" smtClean="0"/>
              <a:t>md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用记事本建立文件：</a:t>
            </a:r>
            <a:r>
              <a:rPr lang="en-US" altLang="zh-CN" sz="2400" dirty="0" smtClean="0"/>
              <a:t>tc.txt</a:t>
            </a:r>
          </a:p>
          <a:p>
            <a:pPr marL="0" indent="0">
              <a:buNone/>
            </a:pPr>
            <a:r>
              <a:rPr lang="zh-CN" altLang="en-US" sz="2400" dirty="0" smtClean="0"/>
              <a:t>复制文件：</a:t>
            </a:r>
            <a:r>
              <a:rPr lang="en-US" altLang="zh-CN" sz="2400" dirty="0" smtClean="0"/>
              <a:t>copy *.* 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显示文本文件</a:t>
            </a:r>
            <a:r>
              <a:rPr lang="en-US" altLang="zh-CN" sz="2400" dirty="0" smtClean="0"/>
              <a:t>:  type </a:t>
            </a:r>
            <a:r>
              <a:rPr lang="en-US" altLang="zh-CN" sz="2400" smtClean="0"/>
              <a:t>tc.txt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文件改名：</a:t>
            </a:r>
            <a:r>
              <a:rPr lang="en-US" altLang="zh-CN" sz="2400" dirty="0" err="1" smtClean="0"/>
              <a:t>ren</a:t>
            </a:r>
            <a:r>
              <a:rPr lang="en-US" altLang="zh-CN" sz="2400" dirty="0" smtClean="0"/>
              <a:t> tc.txt zm1.txt</a:t>
            </a:r>
          </a:p>
        </p:txBody>
      </p:sp>
    </p:spTree>
    <p:extLst>
      <p:ext uri="{BB962C8B-B14F-4D97-AF65-F5344CB8AC3E}">
        <p14:creationId xmlns:p14="http://schemas.microsoft.com/office/powerpoint/2010/main" val="10672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10.1</a:t>
            </a:r>
            <a:r>
              <a:rPr lang="zh-CN" altLang="en-US" sz="3600" dirty="0" smtClean="0"/>
              <a:t>上机训练一（</a:t>
            </a:r>
            <a:r>
              <a:rPr lang="en-US" altLang="zh-CN" sz="3600" dirty="0" smtClean="0"/>
              <a:t>DOS</a:t>
            </a:r>
            <a:r>
              <a:rPr lang="zh-CN" altLang="en-US" sz="3600" dirty="0" smtClean="0"/>
              <a:t>操作系统）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7992888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用记事本建立批处理文件</a:t>
            </a:r>
            <a:r>
              <a:rPr lang="en-US" altLang="zh-CN" sz="2400" dirty="0" smtClean="0"/>
              <a:t>: list.bat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列出日期和时间</a:t>
            </a:r>
          </a:p>
          <a:p>
            <a:pPr marL="0" indent="0">
              <a:buNone/>
            </a:pPr>
            <a:r>
              <a:rPr lang="en-US" altLang="zh-CN" sz="2400" dirty="0"/>
              <a:t>echo %date% %time%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分页列出磁盘文件目录  </a:t>
            </a:r>
          </a:p>
          <a:p>
            <a:pPr marL="0" indent="0">
              <a:buNone/>
            </a:pPr>
            <a:r>
              <a:rPr lang="en-US" altLang="zh-CN" sz="2400" dirty="0" err="1"/>
              <a:t>dir</a:t>
            </a:r>
            <a:r>
              <a:rPr lang="en-US" altLang="zh-CN" sz="2400" dirty="0"/>
              <a:t> /p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进入</a:t>
            </a:r>
            <a:r>
              <a:rPr lang="zh-CN" altLang="en-US" sz="2400" dirty="0" smtClean="0"/>
              <a:t>目录</a:t>
            </a:r>
            <a:r>
              <a:rPr lang="en-US" altLang="zh-CN" sz="2400" dirty="0" err="1" smtClean="0"/>
              <a:t>zm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cd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 /p</a:t>
            </a:r>
          </a:p>
          <a:p>
            <a:pPr marL="0" indent="0">
              <a:buNone/>
            </a:pPr>
            <a:r>
              <a:rPr lang="en-US" altLang="zh-CN" sz="2400" dirty="0" smtClean="0"/>
              <a:t>::</a:t>
            </a:r>
            <a:r>
              <a:rPr lang="zh-CN" altLang="en-US" sz="2400" dirty="0" smtClean="0"/>
              <a:t>进入父级目录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cd 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34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 smtClean="0"/>
              <a:t>10.6</a:t>
            </a:r>
            <a:r>
              <a:rPr lang="zh-CN" altLang="en-US" dirty="0"/>
              <a:t>上机训练六</a:t>
            </a:r>
            <a:r>
              <a:rPr lang="en-US" altLang="zh-CN" dirty="0"/>
              <a:t>(Excel</a:t>
            </a:r>
            <a:r>
              <a:rPr lang="zh-CN" altLang="en-US" dirty="0"/>
              <a:t>工作簿操作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10.7</a:t>
            </a:r>
            <a:r>
              <a:rPr lang="zh-CN" altLang="en-US" dirty="0"/>
              <a:t>上机训练七</a:t>
            </a:r>
            <a:r>
              <a:rPr lang="en-US" altLang="zh-CN" dirty="0"/>
              <a:t>(Excel</a:t>
            </a:r>
            <a:r>
              <a:rPr lang="zh-CN" altLang="en-US" dirty="0"/>
              <a:t>数据处理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10.10</a:t>
            </a:r>
            <a:r>
              <a:rPr lang="zh-CN" altLang="en-US" dirty="0"/>
              <a:t>上机训练十</a:t>
            </a:r>
            <a:r>
              <a:rPr lang="en-US" altLang="zh-CN" dirty="0"/>
              <a:t>(PowerPoint</a:t>
            </a:r>
            <a:r>
              <a:rPr lang="zh-CN" altLang="en-US" dirty="0"/>
              <a:t>演示文稿的制作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10.11</a:t>
            </a:r>
            <a:r>
              <a:rPr lang="zh-CN" altLang="en-US" dirty="0"/>
              <a:t>上机训练十一</a:t>
            </a:r>
            <a:r>
              <a:rPr lang="en-US" altLang="zh-CN" dirty="0"/>
              <a:t>(PowerPoint</a:t>
            </a:r>
            <a:r>
              <a:rPr lang="zh-CN" altLang="en-US" dirty="0"/>
              <a:t>综合训练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678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158</Words>
  <Application>Microsoft Office PowerPoint</Application>
  <PresentationFormat>全屏显示(4:3)</PresentationFormat>
  <Paragraphs>35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计算机导论与C语言程序设计 上机实践（12次）</vt:lpstr>
      <vt:lpstr>第1次上机练习</vt:lpstr>
      <vt:lpstr>10.1上机训练一（DOS操作系统）</vt:lpstr>
      <vt:lpstr>10.1上机训练一（DOS操作系统）</vt:lpstr>
      <vt:lpstr>第2次上机练习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计算机导论与C语言程序设计 上机实践</dc:title>
  <dc:creator>JiangTaoDuan</dc:creator>
  <cp:lastModifiedBy>Administrator</cp:lastModifiedBy>
  <cp:revision>14</cp:revision>
  <dcterms:created xsi:type="dcterms:W3CDTF">2016-09-28T13:02:27Z</dcterms:created>
  <dcterms:modified xsi:type="dcterms:W3CDTF">2016-10-09T11:25:29Z</dcterms:modified>
</cp:coreProperties>
</file>