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335" r:id="rId2"/>
    <p:sldId id="401" r:id="rId3"/>
    <p:sldId id="384" r:id="rId4"/>
    <p:sldId id="359" r:id="rId5"/>
    <p:sldId id="386" r:id="rId6"/>
    <p:sldId id="383" r:id="rId7"/>
    <p:sldId id="361" r:id="rId8"/>
    <p:sldId id="392" r:id="rId9"/>
    <p:sldId id="382" r:id="rId10"/>
    <p:sldId id="394" r:id="rId11"/>
    <p:sldId id="371" r:id="rId12"/>
    <p:sldId id="398" r:id="rId13"/>
    <p:sldId id="372" r:id="rId14"/>
    <p:sldId id="399" r:id="rId15"/>
    <p:sldId id="393" r:id="rId16"/>
    <p:sldId id="400" r:id="rId17"/>
    <p:sldId id="373" r:id="rId18"/>
    <p:sldId id="395" r:id="rId19"/>
    <p:sldId id="396" r:id="rId20"/>
    <p:sldId id="363" r:id="rId21"/>
    <p:sldId id="364" r:id="rId22"/>
    <p:sldId id="365" r:id="rId23"/>
    <p:sldId id="366" r:id="rId24"/>
    <p:sldId id="368" r:id="rId25"/>
    <p:sldId id="369" r:id="rId26"/>
    <p:sldId id="370" r:id="rId27"/>
    <p:sldId id="375" r:id="rId28"/>
    <p:sldId id="387" r:id="rId29"/>
    <p:sldId id="388" r:id="rId30"/>
    <p:sldId id="389" r:id="rId31"/>
    <p:sldId id="390" r:id="rId32"/>
    <p:sldId id="39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 smtClean="0"/>
              <a:t>状态，在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状态表示了，因此不需要该状态。</a:t>
            </a:r>
            <a:r>
              <a:rPr lang="en-US" altLang="zh-CN" dirty="0" smtClean="0"/>
              <a:t>S9</a:t>
            </a:r>
            <a:r>
              <a:rPr lang="zh-CN" altLang="en-US" dirty="0" smtClean="0"/>
              <a:t>（关门结束）即完成</a:t>
            </a:r>
            <a:r>
              <a:rPr lang="en-US" altLang="zh-CN" dirty="0" err="1" smtClean="0"/>
              <a:t>DoorClosing</a:t>
            </a:r>
            <a:r>
              <a:rPr lang="en-US" altLang="zh-CN" dirty="0" err="1" smtClean="0">
                <a:sym typeface="Wingdings" pitchFamily="2" charset="2"/>
              </a:rPr>
              <a:t>Idle</a:t>
            </a:r>
            <a:r>
              <a:rPr lang="zh-CN" altLang="en-US" dirty="0" smtClean="0">
                <a:sym typeface="Wingdings" pitchFamily="2" charset="2"/>
              </a:rPr>
              <a:t>状态的变迁</a:t>
            </a:r>
            <a:endParaRPr lang="en-US" altLang="zh-CN" dirty="0" smtClean="0"/>
          </a:p>
          <a:p>
            <a:r>
              <a:rPr lang="en-US" altLang="zh-CN" dirty="0" err="1" smtClean="0"/>
              <a:t>DoorOpening</a:t>
            </a:r>
            <a:r>
              <a:rPr lang="zh-CN" altLang="en-US" dirty="0" smtClean="0"/>
              <a:t>状态，在</a:t>
            </a:r>
            <a:r>
              <a:rPr lang="en-US" altLang="zh-CN" dirty="0" err="1" smtClean="0"/>
              <a:t>DoorOpen</a:t>
            </a:r>
            <a:r>
              <a:rPr lang="zh-CN" altLang="en-US" dirty="0" smtClean="0"/>
              <a:t>状态表示了。</a:t>
            </a:r>
            <a:r>
              <a:rPr lang="en-US" altLang="zh-CN" dirty="0" smtClean="0"/>
              <a:t>S7(</a:t>
            </a:r>
            <a:r>
              <a:rPr lang="zh-CN" altLang="en-US" dirty="0" smtClean="0"/>
              <a:t>开门结束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DoorOpen</a:t>
            </a:r>
            <a:r>
              <a:rPr lang="en-US" altLang="zh-CN" dirty="0" err="1" smtClean="0">
                <a:sym typeface="Wingdings" pitchFamily="2" charset="2"/>
              </a:rPr>
              <a:t>DoorClosing</a:t>
            </a:r>
            <a:r>
              <a:rPr lang="zh-CN" altLang="en-US" dirty="0" smtClean="0">
                <a:sym typeface="Wingdings" pitchFamily="2" charset="2"/>
              </a:rPr>
              <a:t>状态变迁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Idle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1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7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floor);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</a:t>
            </a:r>
            <a:r>
              <a:rPr lang="zh-CN" altLang="en-US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函数中内部调用</a:t>
            </a:r>
            <a:endParaRPr lang="en-US" altLang="zh-CN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17:18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17:18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17:18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17:18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17:18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17:18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语言课程设计报告要求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zh-CN" altLang="en-US" sz="2000" b="1" dirty="0"/>
              <a:t>        静态检测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if (floor &gt; 0 &amp;&amp; </a:t>
            </a:r>
            <a:r>
              <a:rPr lang="en-US" altLang="zh-CN" sz="2000" b="1" dirty="0" smtClean="0"/>
              <a:t>!up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检查</a:t>
            </a:r>
            <a:r>
              <a:rPr lang="en-US" altLang="zh-CN" sz="2000" b="1" dirty="0" smtClean="0"/>
              <a:t>E4/E5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GetCallLight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 smtClean="0"/>
              <a:t>up/down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r>
              <a:rPr lang="zh-CN" altLang="en-US" sz="2000" b="1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17:18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6093296"/>
            <a:ext cx="6552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  <a:r>
              <a:rPr lang="zh-CN" altLang="en-US" b="1" dirty="0" smtClean="0"/>
              <a:t>按钮：关闭按钮灯，防止</a:t>
            </a:r>
            <a:r>
              <a:rPr lang="zh-CN" altLang="en-US" b="1" dirty="0"/>
              <a:t>下一周期重复处理此按钮行为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GetNearestFloor</a:t>
            </a:r>
            <a:r>
              <a:rPr lang="en-US" altLang="zh-CN" b="1" dirty="0"/>
              <a:t>();  // </a:t>
            </a:r>
            <a:r>
              <a:rPr lang="zh-CN" altLang="en-US" b="1" dirty="0"/>
              <a:t>获取当前楼层</a:t>
            </a:r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</a:t>
            </a:r>
            <a:r>
              <a:rPr lang="zh-CN" altLang="en-US" sz="2000" b="1" dirty="0" smtClean="0"/>
              <a:t>按钮为当前楼层的按钮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smtClean="0"/>
              <a:t>SetCallLight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门内楼层按钮为当前楼层的按钮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。          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17:18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17:18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，正在开门，按了关门灯，转而关门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自动进行关门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正在开门，按了开门灯，无动作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56992"/>
            <a:ext cx="8712968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S8)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正在关门，按了开门灯，转而开门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，正在关门，按了关门灯，无</a:t>
            </a:r>
            <a:r>
              <a:rPr lang="zh-CN" altLang="en-US" sz="2000" b="1" dirty="0"/>
              <a:t>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红外</a:t>
            </a:r>
            <a:r>
              <a:rPr lang="zh-CN" altLang="en-US" sz="2000" b="1" dirty="0"/>
              <a:t>探测到</a:t>
            </a:r>
            <a:r>
              <a:rPr lang="zh-CN" altLang="en-US" sz="2000" b="1" dirty="0" smtClean="0"/>
              <a:t>遮挡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IsBeamBroken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进入</a:t>
            </a:r>
            <a:r>
              <a:rPr lang="en-US" altLang="zh-CN" sz="2000" b="1" dirty="0" err="1"/>
              <a:t>DoorOpen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17:18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* 设置门外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灯（</a:t>
            </a:r>
            <a:r>
              <a:rPr lang="en-US" altLang="zh-CN" dirty="0">
                <a:solidFill>
                  <a:srgbClr val="FF0000"/>
                </a:solidFill>
              </a:rPr>
              <a:t>Call Light</a:t>
            </a:r>
            <a:r>
              <a:rPr lang="zh-CN" altLang="en-US" dirty="0">
                <a:solidFill>
                  <a:srgbClr val="FF0000"/>
                </a:solidFill>
              </a:rPr>
              <a:t>）的状态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floor: </a:t>
            </a:r>
            <a:r>
              <a:rPr lang="zh-CN" altLang="en-US" dirty="0">
                <a:solidFill>
                  <a:srgbClr val="FF0000"/>
                </a:solidFill>
              </a:rPr>
              <a:t>表示楼层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up: true,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Up(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  <a:r>
              <a:rPr lang="en-US" altLang="zh-CN" dirty="0">
                <a:solidFill>
                  <a:srgbClr val="FF0000"/>
                </a:solidFill>
              </a:rPr>
              <a:t>;false,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Down(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s: true,</a:t>
            </a:r>
            <a:r>
              <a:rPr lang="zh-CN" altLang="en-US" dirty="0">
                <a:solidFill>
                  <a:srgbClr val="FF0000"/>
                </a:solidFill>
              </a:rPr>
              <a:t>按钮灯亮，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，按钮灯灭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****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调用举例：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楼的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 smtClean="0">
                <a:solidFill>
                  <a:srgbClr val="FF0000"/>
                </a:solidFill>
              </a:rPr>
              <a:t>按钮灯亮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(2,true,true);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楼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zh-CN" altLang="en-US" dirty="0" smtClean="0">
                <a:solidFill>
                  <a:srgbClr val="FF0000"/>
                </a:solidFill>
              </a:rPr>
              <a:t>按钮灯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(2,false,false);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课程设计要求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54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17:18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是否红外探测到遮挡物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IsBeamBroken</a:t>
            </a:r>
            <a:r>
              <a:rPr lang="en-US" altLang="zh-CN" dirty="0" smtClean="0"/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/>
              <a:t> 2F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向下呼叫</a:t>
            </a:r>
            <a:r>
              <a:rPr lang="zh-CN" altLang="en-US" sz="2000" dirty="0"/>
              <a:t>按钮灯</a:t>
            </a:r>
            <a:r>
              <a:rPr lang="zh-CN" altLang="en-US" sz="2000" dirty="0" smtClean="0"/>
              <a:t>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064896" cy="710506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课程设计要求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52736"/>
            <a:ext cx="8856984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用流程图描述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填空完成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编写控制台程序，模拟</a:t>
            </a:r>
            <a:r>
              <a:rPr lang="en-US" altLang="zh-CN" sz="2400" dirty="0" smtClean="0"/>
              <a:t>4</a:t>
            </a:r>
            <a:r>
              <a:rPr lang="zh-CN" altLang="en-US" sz="2400" smtClean="0"/>
              <a:t>个车库门状态</a:t>
            </a:r>
            <a:r>
              <a:rPr lang="zh-CN" altLang="en-US" sz="2400" dirty="0" smtClean="0"/>
              <a:t>函数的调用，提交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.h</a:t>
            </a:r>
            <a:r>
              <a:rPr lang="zh-CN" altLang="en-US" sz="2400" dirty="0" smtClean="0"/>
              <a:t>文件。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将以上文件压缩为一个文件，文件名：</a:t>
            </a:r>
            <a:r>
              <a:rPr lang="zh-CN" altLang="en-US" sz="2400" dirty="0">
                <a:solidFill>
                  <a:srgbClr val="FF0000"/>
                </a:solidFill>
              </a:rPr>
              <a:t>学</a:t>
            </a:r>
            <a:r>
              <a:rPr lang="zh-CN" altLang="en-US" sz="2400" dirty="0" smtClean="0">
                <a:solidFill>
                  <a:srgbClr val="FF0000"/>
                </a:solidFill>
              </a:rPr>
              <a:t>号姓名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</a:t>
            </a:r>
            <a:r>
              <a:rPr lang="en-US" altLang="zh-CN" sz="2400" dirty="0" smtClean="0">
                <a:solidFill>
                  <a:srgbClr val="FF0000"/>
                </a:solidFill>
              </a:rPr>
              <a:t>(Solution)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三个项目</a:t>
            </a:r>
            <a:r>
              <a:rPr lang="en-US" altLang="zh-CN" sz="2400" dirty="0" smtClean="0">
                <a:solidFill>
                  <a:srgbClr val="FF0000"/>
                </a:solidFill>
              </a:rPr>
              <a:t>(Project):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说明；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 smtClean="0"/>
              <a:t>三层电梯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elevator.cpp </a:t>
            </a:r>
            <a:r>
              <a:rPr lang="zh-CN" altLang="en-US" dirty="0" smtClean="0">
                <a:solidFill>
                  <a:srgbClr val="FF0000"/>
                </a:solidFill>
              </a:rPr>
              <a:t>状态机代码（填空完成编码）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控制台程序，模拟车库门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编译调试程序</a:t>
            </a:r>
            <a:r>
              <a:rPr lang="en-US" altLang="zh-CN" sz="2400" dirty="0" err="1" smtClean="0"/>
              <a:t>Elevator_dialog</a:t>
            </a:r>
            <a:r>
              <a:rPr lang="zh-CN" altLang="en-US" sz="2400" dirty="0" smtClean="0">
                <a:solidFill>
                  <a:srgbClr val="FF0000"/>
                </a:solidFill>
              </a:rPr>
              <a:t>，观察运行效果，比照完成自己的各个状态函数。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17:18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运行</a:t>
            </a:r>
            <a:r>
              <a:rPr lang="zh-CN" altLang="en-US" sz="2000" dirty="0">
                <a:solidFill>
                  <a:srgbClr val="FF0000"/>
                </a:solidFill>
              </a:rPr>
              <a:t>效果</a:t>
            </a:r>
            <a:r>
              <a:rPr lang="zh-CN" altLang="en-US" sz="2000" dirty="0" smtClean="0">
                <a:solidFill>
                  <a:srgbClr val="FF0000"/>
                </a:solidFill>
              </a:rPr>
              <a:t>，完成</a:t>
            </a:r>
            <a:r>
              <a:rPr lang="zh-CN" altLang="en-US" sz="2000" dirty="0">
                <a:solidFill>
                  <a:srgbClr val="FF0000"/>
                </a:solidFill>
              </a:rPr>
              <a:t>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476672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22898"/>
              </p:ext>
            </p:extLst>
          </p:nvPr>
        </p:nvGraphicFramePr>
        <p:xfrm>
          <a:off x="107504" y="4077072"/>
          <a:ext cx="8928992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3908"/>
                <a:gridCol w="2292041"/>
                <a:gridCol w="48830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状态常数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转移到</a:t>
            </a:r>
            <a:r>
              <a:rPr lang="zh-CN" altLang="en-US" sz="2000" b="1" dirty="0">
                <a:solidFill>
                  <a:srgbClr val="FF0000"/>
                </a:solidFill>
              </a:rPr>
              <a:t>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 smtClean="0"/>
              <a:t>),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 &amp;&amp; up) {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。进入</a:t>
            </a:r>
            <a:r>
              <a:rPr lang="en-US" altLang="zh-CN" sz="2000" b="1" dirty="0" err="1"/>
              <a:t>MovingUp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}</a:t>
            </a:r>
            <a:endParaRPr lang="zh-CN" altLang="en-US" sz="2000" b="1" dirty="0"/>
          </a:p>
          <a:p>
            <a:r>
              <a:rPr lang="zh-CN" altLang="en-US" sz="2000" b="1" dirty="0" smtClean="0"/>
              <a:t>       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17:18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4459</TotalTime>
  <Words>3929</Words>
  <Application>Microsoft Office PowerPoint</Application>
  <PresentationFormat>全屏显示(4:3)</PresentationFormat>
  <Paragraphs>471</Paragraphs>
  <Slides>32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myXidianCulture</vt:lpstr>
      <vt:lpstr>C语言课程设计报告要求</vt:lpstr>
      <vt:lpstr>C语言课程设计</vt:lpstr>
      <vt:lpstr>课程设计要求</vt:lpstr>
      <vt:lpstr>C语言课程设计：三层电梯状态机仿真程序</vt:lpstr>
      <vt:lpstr>三层电梯状态机仿真程序</vt:lpstr>
      <vt:lpstr>三层电梯状态机仿真程序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600</cp:revision>
  <dcterms:created xsi:type="dcterms:W3CDTF">2015-02-03T06:54:51Z</dcterms:created>
  <dcterms:modified xsi:type="dcterms:W3CDTF">2018-04-18T09:19:27Z</dcterms:modified>
</cp:coreProperties>
</file>