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37"/>
  </p:notesMasterIdLst>
  <p:handoutMasterIdLst>
    <p:handoutMasterId r:id="rId38"/>
  </p:handoutMasterIdLst>
  <p:sldIdLst>
    <p:sldId id="335" r:id="rId2"/>
    <p:sldId id="336" r:id="rId3"/>
    <p:sldId id="337" r:id="rId4"/>
    <p:sldId id="340" r:id="rId5"/>
    <p:sldId id="344" r:id="rId6"/>
    <p:sldId id="341" r:id="rId7"/>
    <p:sldId id="342" r:id="rId8"/>
    <p:sldId id="343" r:id="rId9"/>
    <p:sldId id="339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1" r:id="rId26"/>
    <p:sldId id="362" r:id="rId27"/>
    <p:sldId id="363" r:id="rId28"/>
    <p:sldId id="364" r:id="rId29"/>
    <p:sldId id="365" r:id="rId30"/>
    <p:sldId id="366" r:id="rId31"/>
    <p:sldId id="360" r:id="rId32"/>
    <p:sldId id="367" r:id="rId33"/>
    <p:sldId id="368" r:id="rId34"/>
    <p:sldId id="369" r:id="rId35"/>
    <p:sldId id="370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752" autoAdjust="0"/>
  </p:normalViewPr>
  <p:slideViewPr>
    <p:cSldViewPr>
      <p:cViewPr varScale="1">
        <p:scale>
          <a:sx n="108" d="100"/>
          <a:sy n="108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6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9" name="Picture 19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0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1493838"/>
            <a:ext cx="2159000" cy="503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493838"/>
            <a:ext cx="6329363" cy="503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1493838"/>
            <a:ext cx="8640763" cy="503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028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033" name="Picture 10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1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2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1031" name="Picture 14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15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file:///F:\xidian\2015&#22791;&#35838;\C&#35821;&#35328;\C-Repositories\Garage_mfc\Garage_dialog\GarageDoorState.vsd\Drawing\~BaseState\&#27700;&#24179;&#25552;&#31034;&#26694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file:///F:\xidian\2015&#22791;&#35838;\C&#35821;&#35328;\C-Repositories\Garage_mfc\Garage_dialog\GarageDoorState.vsd\Drawing\~BaseState\&#30697;&#24418;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段</a:t>
            </a:r>
            <a:r>
              <a:rPr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garage.c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 smtClean="0"/>
              <a:t>200ms)</a:t>
            </a:r>
            <a:r>
              <a:rPr lang="zh-CN" altLang="en-US" dirty="0" smtClean="0"/>
              <a:t>被调用一次，采集系统的运行状态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00082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 smtClean="0">
                <a:latin typeface="Times New Roman" pitchFamily="18" charset="0"/>
              </a:rPr>
              <a:t>转换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9398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/>
              <a:t>1</a:t>
            </a:r>
            <a:r>
              <a:rPr lang="en-US" altLang="zh-CN" dirty="0" smtClean="0"/>
              <a:t>00ms)</a:t>
            </a:r>
            <a:r>
              <a:rPr lang="zh-CN" altLang="en-US" dirty="0" smtClean="0"/>
              <a:t>被调用一次，</a:t>
            </a:r>
            <a:endParaRPr lang="en-US" altLang="zh-CN" dirty="0" smtClean="0"/>
          </a:p>
          <a:p>
            <a:r>
              <a:rPr lang="zh-CN" altLang="en-US" dirty="0" smtClean="0"/>
              <a:t>采集系统的运行状态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70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04864"/>
            <a:ext cx="3672781" cy="207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773579"/>
              </p:ext>
            </p:extLst>
          </p:nvPr>
        </p:nvGraphicFramePr>
        <p:xfrm>
          <a:off x="4879943" y="2696344"/>
          <a:ext cx="2068321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Visio" r:id="rId4" imgW="1830313" imgH="456553" progId="Visio.Drawing.11">
                  <p:link updateAutomatic="1"/>
                </p:oleObj>
              </mc:Choice>
              <mc:Fallback>
                <p:oleObj name="Visio" r:id="rId4" imgW="1830313" imgH="4565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9943" y="2696344"/>
                        <a:ext cx="2068321" cy="516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4653136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，转换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定期采集系统的运行状态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829430"/>
            <a:ext cx="4320480" cy="3831818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State Function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818397"/>
            <a:ext cx="4248472" cy="35548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Control  Loop</a:t>
            </a:r>
          </a:p>
          <a:p>
            <a:r>
              <a:rPr lang="en-US" altLang="zh-CN" dirty="0" smtClean="0">
                <a:solidFill>
                  <a:schemeClr val="accent4"/>
                </a:solidFill>
              </a:rPr>
              <a:t>// </a:t>
            </a:r>
            <a:r>
              <a:rPr lang="zh-CN" altLang="en-US" dirty="0" smtClean="0">
                <a:solidFill>
                  <a:schemeClr val="accent4"/>
                </a:solidFill>
              </a:rPr>
              <a:t>每隔一定时间</a:t>
            </a:r>
            <a:r>
              <a:rPr lang="en-US" altLang="zh-CN" dirty="0" smtClean="0">
                <a:solidFill>
                  <a:schemeClr val="accent4"/>
                </a:solidFill>
              </a:rPr>
              <a:t>(</a:t>
            </a:r>
            <a:r>
              <a:rPr lang="zh-CN" altLang="en-US" dirty="0" smtClean="0">
                <a:solidFill>
                  <a:schemeClr val="accent4"/>
                </a:solidFill>
              </a:rPr>
              <a:t>如，</a:t>
            </a:r>
            <a:r>
              <a:rPr lang="en-US" altLang="zh-CN" dirty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00ms)</a:t>
            </a:r>
            <a:r>
              <a:rPr lang="zh-CN" altLang="en-US" dirty="0" smtClean="0">
                <a:solidFill>
                  <a:schemeClr val="accent4"/>
                </a:solidFill>
              </a:rPr>
              <a:t>被调用一次，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采集系统的运行状态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510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/>
              <a:t>车库</a:t>
            </a:r>
            <a:r>
              <a:rPr lang="zh-CN" altLang="en-US" dirty="0" smtClean="0"/>
              <a:t>门状态机图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00213"/>
            <a:ext cx="6803327" cy="324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48600"/>
              </p:ext>
            </p:extLst>
          </p:nvPr>
        </p:nvGraphicFramePr>
        <p:xfrm>
          <a:off x="942975" y="5229200"/>
          <a:ext cx="573564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Visio" r:id="rId4" imgW="4370097" imgH="877953" progId="Visio.Drawing.11">
                  <p:link updateAutomatic="1"/>
                </p:oleObj>
              </mc:Choice>
              <mc:Fallback>
                <p:oleObj name="Visio" r:id="rId4" imgW="4370097" imgH="8779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5229200"/>
                        <a:ext cx="5735642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7836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9058"/>
            <a:ext cx="8640638" cy="20879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红绿灯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红绿灯运作的原理相当简单，从一开始绿灯，经过一段时间后，将变为黄灯， 再隔一会儿，就会变成红灯，如此不断反覆。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6402868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1304"/>
            <a:ext cx="2733675" cy="373380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528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5938" y="1484784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8" y="1234777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1188"/>
            <a:ext cx="35750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80120"/>
            <a:ext cx="4219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933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890824" y="4509120"/>
            <a:ext cx="1872208" cy="432048"/>
          </a:xfrm>
          <a:prstGeom prst="wedgeRoundRectCallout">
            <a:avLst>
              <a:gd name="adj1" fmla="val 55620"/>
              <a:gd name="adj2" fmla="val 1402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Open Door </a:t>
            </a:r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288032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运行编译好的执行文件，观察仿真效果。</a:t>
            </a:r>
            <a:endParaRPr lang="en-US" altLang="zh-CN" dirty="0" smtClean="0"/>
          </a:p>
          <a:p>
            <a:r>
              <a:rPr lang="en-US" altLang="zh-CN" dirty="0" smtClean="0"/>
              <a:t>Elevator_dialog.exe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356992"/>
            <a:ext cx="8136904" cy="341632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Idle</a:t>
            </a:r>
            <a:r>
              <a:rPr lang="zh-CN" altLang="en-US" dirty="0">
                <a:solidFill>
                  <a:srgbClr val="FF0000"/>
                </a:solidFill>
              </a:rPr>
              <a:t>状态，电梯处于静止状态，等待相关事件的发生，从而走向下一个状态。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(S1)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事件。静态检测，目标楼层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IdleWhatFloorToGoTo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(S2)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事件。静态检测，目标楼层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IdleWhatFloorToGoTo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</a:t>
            </a:r>
            <a:r>
              <a:rPr lang="zh-CN" altLang="en-US" dirty="0" smtClean="0"/>
              <a:t>    一定</a:t>
            </a:r>
            <a:r>
              <a:rPr lang="zh-CN" altLang="en-US" dirty="0"/>
              <a:t>时间无动作，自动下降到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楼。</a:t>
            </a:r>
            <a:r>
              <a:rPr lang="en-US" altLang="zh-CN" dirty="0"/>
              <a:t>AutoTo1Floor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[</a:t>
            </a:r>
            <a:r>
              <a:rPr lang="zh-CN" altLang="en-US" dirty="0"/>
              <a:t>其它状态，取消此功能，</a:t>
            </a:r>
            <a:r>
              <a:rPr lang="en-US" altLang="zh-CN" dirty="0"/>
              <a:t>CancelTo1Floor()]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(S3) </a:t>
            </a:r>
            <a:r>
              <a:rPr lang="zh-CN" altLang="en-US" dirty="0"/>
              <a:t>检查</a:t>
            </a:r>
            <a:r>
              <a:rPr lang="en-US" altLang="zh-CN" dirty="0"/>
              <a:t>E1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事件，开门一定时间后自动</a:t>
            </a:r>
            <a:r>
              <a:rPr lang="zh-CN" altLang="en-US" dirty="0" smtClean="0"/>
              <a:t>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GetOpenDoorLight</a:t>
            </a:r>
            <a:r>
              <a:rPr lang="en-US" altLang="zh-CN" dirty="0"/>
              <a:t>();</a:t>
            </a:r>
            <a:r>
              <a:rPr lang="en-US" altLang="zh-CN" dirty="0" err="1"/>
              <a:t>GetCallLight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(S4) </a:t>
            </a:r>
            <a:r>
              <a:rPr lang="zh-CN" altLang="en-US" dirty="0"/>
              <a:t>检查</a:t>
            </a:r>
            <a:r>
              <a:rPr lang="en-US" altLang="zh-CN" dirty="0"/>
              <a:t>E2</a:t>
            </a:r>
            <a:r>
              <a:rPr lang="zh-CN" altLang="en-US" dirty="0"/>
              <a:t>事件。</a:t>
            </a:r>
            <a:r>
              <a:rPr lang="en-US" altLang="zh-CN" dirty="0" err="1"/>
              <a:t>GetCloseDoorLight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4804469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476672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356992"/>
            <a:ext cx="8712968" cy="341632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 smtClean="0">
                <a:solidFill>
                  <a:srgbClr val="C00000"/>
                </a:solidFill>
              </a:rPr>
              <a:t>Moving</a:t>
            </a:r>
            <a:r>
              <a:rPr lang="zh-CN" altLang="en-US" dirty="0">
                <a:solidFill>
                  <a:srgbClr val="C00000"/>
                </a:solidFill>
              </a:rPr>
              <a:t>状态：</a:t>
            </a:r>
            <a:r>
              <a:rPr lang="en-US" altLang="zh-CN" dirty="0" err="1">
                <a:solidFill>
                  <a:srgbClr val="C00000"/>
                </a:solidFill>
              </a:rPr>
              <a:t>MovingUp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>
                <a:solidFill>
                  <a:srgbClr val="C00000"/>
                </a:solidFill>
              </a:rPr>
              <a:t>MovingDown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smtClean="0">
                <a:solidFill>
                  <a:srgbClr val="C00000"/>
                </a:solidFill>
              </a:rPr>
              <a:t>DoorOpen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(S5)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事件。动态检测，目标楼层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GoingUpToFloor</a:t>
            </a:r>
            <a:r>
              <a:rPr lang="en-US" altLang="zh-CN" dirty="0"/>
              <a:t>();</a:t>
            </a:r>
            <a:endParaRPr lang="zh-CN" altLang="en-US" dirty="0"/>
          </a:p>
          <a:p>
            <a:r>
              <a:rPr lang="en-US" altLang="zh-CN" dirty="0"/>
              <a:t>(S6)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事件。动态检测，目标楼层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GoingDownToFloor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DoorOpen</a:t>
            </a:r>
            <a:r>
              <a:rPr lang="zh-CN" altLang="en-US" dirty="0">
                <a:solidFill>
                  <a:srgbClr val="C00000"/>
                </a:solidFill>
              </a:rPr>
              <a:t>状态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电梯门打开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olidFill>
                  <a:srgbClr val="C00000"/>
                </a:solidFill>
              </a:rPr>
              <a:t>DoorClosing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(S7) </a:t>
            </a:r>
            <a:r>
              <a:rPr lang="zh-CN" altLang="en-US" dirty="0"/>
              <a:t>开门过程需要一定的时间，开门结束后，自动进入关门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IsDoorOpen</a:t>
            </a:r>
            <a:r>
              <a:rPr lang="en-US" altLang="zh-CN" dirty="0" smtClean="0"/>
              <a:t>();     </a:t>
            </a:r>
            <a:r>
              <a:rPr lang="en-US" altLang="zh-CN" dirty="0" err="1" smtClean="0"/>
              <a:t>SetDoor</a:t>
            </a:r>
            <a:r>
              <a:rPr lang="en-US" altLang="zh-CN" dirty="0" smtClean="0"/>
              <a:t>();</a:t>
            </a:r>
            <a:endParaRPr lang="zh-CN" altLang="en-US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DoorClosing</a:t>
            </a:r>
            <a:r>
              <a:rPr lang="zh-CN" altLang="en-US" dirty="0">
                <a:solidFill>
                  <a:srgbClr val="C00000"/>
                </a:solidFill>
              </a:rPr>
              <a:t>状态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正在关门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olidFill>
                  <a:srgbClr val="C00000"/>
                </a:solidFill>
              </a:rPr>
              <a:t>Idle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(S8) </a:t>
            </a:r>
            <a:r>
              <a:rPr lang="zh-CN" altLang="en-US" dirty="0"/>
              <a:t>关门过程需要一定的时间，关门结束后，进入</a:t>
            </a:r>
            <a:r>
              <a:rPr lang="en-US" altLang="zh-CN" dirty="0"/>
              <a:t>Idle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4804469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8378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见下页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1055046"/>
            <a:ext cx="8287707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的四舍五入值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if(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fabs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GetFloor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() -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())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Lib_FloorTolerance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{ 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到达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层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3212976"/>
            <a:ext cx="8280920" cy="3365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IdleWhatFloorToGoTo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*up);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floor; </a:t>
            </a:r>
            <a:r>
              <a:rPr lang="en-US" altLang="zh-CN" dirty="0" err="1">
                <a:solidFill>
                  <a:srgbClr val="C00000"/>
                </a:solidFill>
              </a:rPr>
              <a:t>bool</a:t>
            </a:r>
            <a:r>
              <a:rPr lang="en-US" altLang="zh-CN" dirty="0">
                <a:solidFill>
                  <a:srgbClr val="C00000"/>
                </a:solidFill>
              </a:rPr>
              <a:t> up;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floor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err="1">
                <a:solidFill>
                  <a:srgbClr val="C00000"/>
                </a:solidFill>
              </a:rPr>
              <a:t>IdleWhatFloorToGoTo</a:t>
            </a:r>
            <a:r>
              <a:rPr lang="en-US" altLang="zh-CN" dirty="0">
                <a:solidFill>
                  <a:srgbClr val="C00000"/>
                </a:solidFill>
              </a:rPr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GoingUpToFloor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9058"/>
            <a:ext cx="4895440" cy="496825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自动贩售机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dirty="0"/>
              <a:t>            假设有简单的一自动贩卖机贩售两类商品，一类售价</a:t>
            </a:r>
            <a:r>
              <a:rPr lang="en-US" altLang="zh-CN" sz="2000" dirty="0"/>
              <a:t>20</a:t>
            </a:r>
            <a:r>
              <a:rPr lang="zh-CN" altLang="en-US" sz="2000" dirty="0"/>
              <a:t>元，另一类售价</a:t>
            </a:r>
            <a:r>
              <a:rPr lang="en-US" altLang="zh-CN" sz="2000" dirty="0"/>
              <a:t>50</a:t>
            </a:r>
            <a:r>
              <a:rPr lang="zh-CN" altLang="en-US" sz="2000" dirty="0"/>
              <a:t>元。 如果该贩卖机只能辨识</a:t>
            </a:r>
            <a:r>
              <a:rPr lang="en-US" altLang="zh-CN" sz="2000" dirty="0"/>
              <a:t>10</a:t>
            </a:r>
            <a:r>
              <a:rPr lang="zh-CN" altLang="en-US" sz="2000" dirty="0"/>
              <a:t>元及</a:t>
            </a:r>
            <a:r>
              <a:rPr lang="en-US" altLang="zh-CN" sz="2000" dirty="0"/>
              <a:t>50</a:t>
            </a:r>
            <a:r>
              <a:rPr lang="zh-CN" altLang="en-US" sz="2000" dirty="0"/>
              <a:t>元硬币。 一开始机器处于</a:t>
            </a:r>
            <a:r>
              <a:rPr lang="en-US" altLang="zh-CN" sz="2000" dirty="0"/>
              <a:t>Hello</a:t>
            </a:r>
            <a:r>
              <a:rPr lang="zh-CN" altLang="en-US" sz="2000" dirty="0"/>
              <a:t>的状态，当投入</a:t>
            </a:r>
            <a:r>
              <a:rPr lang="en-US" altLang="zh-CN" sz="2000" dirty="0"/>
              <a:t>10</a:t>
            </a:r>
            <a:r>
              <a:rPr lang="zh-CN" altLang="en-US" sz="2000" dirty="0"/>
              <a:t>元时，机器会进入余额不足的状态，直到投入的金额大于</a:t>
            </a:r>
            <a:r>
              <a:rPr lang="en-US" altLang="zh-CN" sz="2000" dirty="0"/>
              <a:t>20</a:t>
            </a:r>
            <a:r>
              <a:rPr lang="zh-CN" altLang="en-US" sz="2000" dirty="0"/>
              <a:t>元为止。 如果一次投入</a:t>
            </a:r>
            <a:r>
              <a:rPr lang="en-US" altLang="zh-CN" sz="2000" dirty="0"/>
              <a:t>50</a:t>
            </a:r>
            <a:r>
              <a:rPr lang="zh-CN" altLang="en-US" sz="2000" dirty="0"/>
              <a:t>元，则可以选择所有的产品，否则就只能选择</a:t>
            </a:r>
            <a:r>
              <a:rPr lang="en-US" altLang="zh-CN" sz="2000" dirty="0"/>
              <a:t>20</a:t>
            </a:r>
            <a:r>
              <a:rPr lang="zh-CN" altLang="en-US" sz="2000" dirty="0"/>
              <a:t>元的产品。 完成选择后，将会卖出商品并且找回剩余的零钱，随后，机器又将返回初始的</a:t>
            </a:r>
            <a:r>
              <a:rPr lang="zh-CN" altLang="en-US" sz="2000" dirty="0" smtClean="0"/>
              <a:t>状态。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6" y="1491952"/>
            <a:ext cx="4249576" cy="47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/>
              <a:t>("[%d]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/>
              <a:t>n",floor</a:t>
            </a:r>
            <a:r>
              <a:rPr lang="en-US" altLang="zh-CN" dirty="0"/>
              <a:t>);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8031485" cy="373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744" y="1407060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340768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6362"/>
            <a:ext cx="194945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339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课程设计要求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084655"/>
            <a:ext cx="8064896" cy="3831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三</a:t>
            </a:r>
            <a:r>
              <a:rPr lang="zh-CN" altLang="en-US" dirty="0"/>
              <a:t>层电梯状态机</a:t>
            </a:r>
            <a:r>
              <a:rPr lang="zh-CN" altLang="en-US" dirty="0" smtClean="0"/>
              <a:t>课程设计报告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状态函数流程图。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状态机代码，注释清楚，结构简洁。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elevator.cpp</a:t>
            </a:r>
            <a:r>
              <a:rPr lang="zh-CN" altLang="en-US" dirty="0"/>
              <a:t>中完成</a:t>
            </a:r>
            <a:r>
              <a:rPr lang="en-US" altLang="zh-CN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运行测试，描述实现的功能及测试结果。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elevator.cpp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将上列两个文件压缩为一个文件，文件名：</a:t>
            </a:r>
            <a:r>
              <a:rPr lang="zh-CN" altLang="en-US" dirty="0"/>
              <a:t>学</a:t>
            </a:r>
            <a:r>
              <a:rPr lang="zh-CN" altLang="en-US" dirty="0" smtClean="0"/>
              <a:t>号姓名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.zip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如果发现照抄现象，相关同学的成绩以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分计。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1265408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483051"/>
            <a:ext cx="8640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1F</a:t>
            </a:r>
            <a:r>
              <a:rPr lang="zh-CN" altLang="en-US" sz="2400" dirty="0"/>
              <a:t>或</a:t>
            </a:r>
            <a:r>
              <a:rPr lang="en-US" altLang="zh-CN" sz="2400" dirty="0"/>
              <a:t>2F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3F</a:t>
            </a:r>
            <a:r>
              <a:rPr lang="zh-CN" altLang="en-US" sz="2400" dirty="0"/>
              <a:t>向下</a:t>
            </a:r>
            <a:r>
              <a:rPr lang="zh-CN" altLang="en-US" sz="2400" dirty="0" smtClean="0"/>
              <a:t>呼叫按钮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电梯</a:t>
            </a:r>
            <a:r>
              <a:rPr lang="zh-CN" altLang="en-US" sz="2400" dirty="0"/>
              <a:t>上升到</a:t>
            </a:r>
            <a:r>
              <a:rPr lang="en-US" altLang="zh-CN" sz="2400" dirty="0"/>
              <a:t>3F</a:t>
            </a:r>
            <a:r>
              <a:rPr lang="zh-CN" altLang="en-US" sz="2400" dirty="0"/>
              <a:t>才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2F</a:t>
            </a:r>
            <a:r>
              <a:rPr lang="zh-CN" altLang="en-US" sz="2400" dirty="0"/>
              <a:t>或</a:t>
            </a:r>
            <a:r>
              <a:rPr lang="en-US" altLang="zh-CN" sz="2400" dirty="0"/>
              <a:t>3F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1F</a:t>
            </a:r>
            <a:r>
              <a:rPr lang="zh-CN" altLang="en-US" sz="2400" dirty="0"/>
              <a:t>向下</a:t>
            </a:r>
            <a:r>
              <a:rPr lang="zh-CN" altLang="en-US" sz="2400" dirty="0" smtClean="0"/>
              <a:t>呼叫按钮；电梯</a:t>
            </a:r>
            <a:r>
              <a:rPr lang="zh-CN" altLang="en-US" sz="2400" dirty="0"/>
              <a:t>下降到</a:t>
            </a:r>
            <a:r>
              <a:rPr lang="en-US" altLang="zh-CN" sz="2400" dirty="0"/>
              <a:t>1F</a:t>
            </a:r>
            <a:r>
              <a:rPr lang="zh-CN" altLang="en-US" sz="2400" dirty="0"/>
              <a:t>才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1F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向上呼叫按钮；电梯</a:t>
            </a:r>
            <a:r>
              <a:rPr lang="zh-CN" altLang="en-US" sz="2400" dirty="0"/>
              <a:t>上升到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3F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向下呼叫按钮；电梯</a:t>
            </a:r>
            <a:r>
              <a:rPr lang="zh-CN" altLang="en-US" sz="2400" dirty="0"/>
              <a:t>下降到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1F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2F</a:t>
            </a:r>
            <a:r>
              <a:rPr lang="zh-CN" altLang="en-US" sz="2400" dirty="0"/>
              <a:t>和</a:t>
            </a:r>
            <a:r>
              <a:rPr lang="en-US" altLang="zh-CN" sz="2400" dirty="0"/>
              <a:t>3F</a:t>
            </a:r>
            <a:r>
              <a:rPr lang="zh-CN" altLang="en-US" sz="2400" dirty="0"/>
              <a:t>均有按钮</a:t>
            </a:r>
            <a:r>
              <a:rPr lang="zh-CN" altLang="en-US" sz="2400" dirty="0" smtClean="0"/>
              <a:t>呼叫；电梯</a:t>
            </a:r>
            <a:r>
              <a:rPr lang="zh-CN" altLang="en-US" sz="2400" dirty="0"/>
              <a:t>先上升到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zh-CN" altLang="en-US" sz="2400" dirty="0"/>
              <a:t>然后上升到</a:t>
            </a:r>
            <a:r>
              <a:rPr lang="en-US" altLang="zh-CN" sz="2400" dirty="0"/>
              <a:t>3F</a:t>
            </a:r>
            <a:r>
              <a:rPr lang="zh-CN" altLang="en-US" sz="2400" dirty="0" smtClean="0"/>
              <a:t>停止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 smtClean="0"/>
              <a:t>电梯</a:t>
            </a:r>
            <a:r>
              <a:rPr lang="zh-CN" altLang="zh-CN" sz="2400" dirty="0"/>
              <a:t>停于</a:t>
            </a:r>
            <a:r>
              <a:rPr lang="en-US" altLang="zh-CN" sz="2400" dirty="0"/>
              <a:t>3F</a:t>
            </a:r>
            <a:r>
              <a:rPr lang="zh-CN" altLang="zh-CN" sz="2400" dirty="0"/>
              <a:t>，</a:t>
            </a:r>
            <a:r>
              <a:rPr lang="en-US" altLang="zh-CN" sz="2400" dirty="0"/>
              <a:t>2F</a:t>
            </a:r>
            <a:r>
              <a:rPr lang="zh-CN" altLang="zh-CN" sz="2400" dirty="0"/>
              <a:t>和</a:t>
            </a:r>
            <a:r>
              <a:rPr lang="en-US" altLang="zh-CN" sz="2400" dirty="0"/>
              <a:t>1F</a:t>
            </a:r>
            <a:r>
              <a:rPr lang="zh-CN" altLang="zh-CN" sz="2400" dirty="0"/>
              <a:t>均有按钮</a:t>
            </a:r>
            <a:r>
              <a:rPr lang="zh-CN" altLang="zh-CN" sz="2400" dirty="0" smtClean="0"/>
              <a:t>呼叫</a:t>
            </a:r>
            <a:r>
              <a:rPr lang="zh-CN" altLang="en-US" sz="2400" dirty="0" smtClean="0"/>
              <a:t>；</a:t>
            </a:r>
            <a:r>
              <a:rPr lang="zh-CN" altLang="zh-CN" sz="2400" dirty="0" smtClean="0"/>
              <a:t>电梯</a:t>
            </a:r>
            <a:r>
              <a:rPr lang="zh-CN" altLang="zh-CN" sz="2400" dirty="0"/>
              <a:t>先下降到</a:t>
            </a:r>
            <a:r>
              <a:rPr lang="en-US" altLang="zh-CN" sz="2400" dirty="0"/>
              <a:t>2F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然后下降到</a:t>
            </a:r>
            <a:r>
              <a:rPr lang="en-US" altLang="zh-CN" sz="2400" dirty="0"/>
              <a:t>1F</a:t>
            </a:r>
            <a:r>
              <a:rPr lang="zh-CN" altLang="zh-CN" sz="2400" dirty="0" smtClean="0"/>
              <a:t>停止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 smtClean="0"/>
              <a:t>电梯</a:t>
            </a:r>
            <a:r>
              <a:rPr lang="zh-CN" altLang="zh-CN" sz="2400" dirty="0"/>
              <a:t>上升途中或下降途中，任何反方向按钮呼叫均</a:t>
            </a:r>
            <a:r>
              <a:rPr lang="zh-CN" altLang="zh-CN" sz="2400" dirty="0" smtClean="0"/>
              <a:t>无效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按</a:t>
            </a:r>
            <a:r>
              <a:rPr lang="en-US" altLang="zh-CN" sz="2400" dirty="0" smtClean="0"/>
              <a:t>3F </a:t>
            </a:r>
            <a:r>
              <a:rPr lang="zh-CN" altLang="en-US" sz="2400" dirty="0" smtClean="0"/>
              <a:t>向下呼叫按钮，然后立即按</a:t>
            </a:r>
            <a:r>
              <a:rPr lang="en-US" altLang="zh-CN" sz="2400" dirty="0" smtClean="0"/>
              <a:t>2F </a:t>
            </a:r>
            <a:r>
              <a:rPr lang="zh-CN" altLang="en-US" sz="2400" dirty="0" smtClean="0"/>
              <a:t>向下呼叫按钮；电梯</a:t>
            </a:r>
            <a:r>
              <a:rPr lang="zh-CN" altLang="en-US" sz="2400" dirty="0"/>
              <a:t>上升到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关门，然后到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电梯停于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，按门内楼层按钮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，然后门内楼层按钮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；电梯上手到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关门，然后下降到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电梯停于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，按门内楼层按钮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，当电梯上升在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中间</a:t>
            </a:r>
            <a:r>
              <a:rPr lang="zh-CN" altLang="en-US" sz="24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400" dirty="0" smtClean="0"/>
              <a:t>，按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向上呼叫按钮；电梯先上升到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关门；然后再到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电梯停于</a:t>
            </a:r>
            <a:r>
              <a:rPr lang="en-US" altLang="zh-CN" sz="2400" dirty="0"/>
              <a:t>1F</a:t>
            </a:r>
            <a:r>
              <a:rPr lang="zh-CN" altLang="en-US" sz="2400" dirty="0"/>
              <a:t>，按门内楼层按钮</a:t>
            </a:r>
            <a:r>
              <a:rPr lang="en-US" altLang="zh-CN" sz="2400" dirty="0"/>
              <a:t>3</a:t>
            </a:r>
            <a:r>
              <a:rPr lang="zh-CN" altLang="en-US" sz="2400" dirty="0"/>
              <a:t>，当电梯上升在</a:t>
            </a:r>
            <a:r>
              <a:rPr lang="en-US" altLang="zh-CN" sz="2400" dirty="0"/>
              <a:t>1F</a:t>
            </a:r>
            <a:r>
              <a:rPr lang="zh-CN" altLang="en-US" sz="2400" dirty="0"/>
              <a:t>到</a:t>
            </a:r>
            <a:r>
              <a:rPr lang="en-US" altLang="zh-CN" sz="2400" dirty="0"/>
              <a:t>2F</a:t>
            </a:r>
            <a:r>
              <a:rPr lang="zh-CN" altLang="en-US" sz="2400" dirty="0"/>
              <a:t>中间</a:t>
            </a:r>
            <a:r>
              <a:rPr lang="zh-CN" altLang="en-US" sz="24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按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向上呼叫按钮</a:t>
            </a:r>
            <a:r>
              <a:rPr lang="zh-CN" altLang="en-US" sz="2400" dirty="0"/>
              <a:t>；电梯先上升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3F</a:t>
            </a:r>
            <a:r>
              <a:rPr lang="zh-CN" altLang="en-US" sz="2400" dirty="0"/>
              <a:t>，开门</a:t>
            </a:r>
            <a:r>
              <a:rPr lang="en-US" altLang="zh-CN" sz="2400" dirty="0"/>
              <a:t>/</a:t>
            </a:r>
            <a:r>
              <a:rPr lang="zh-CN" altLang="en-US" sz="2400" dirty="0"/>
              <a:t>关门；然后再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2F</a:t>
            </a:r>
            <a:r>
              <a:rPr lang="zh-CN" altLang="en-US" sz="2400" dirty="0"/>
              <a:t>，开门</a:t>
            </a:r>
            <a:r>
              <a:rPr lang="en-US" altLang="zh-CN" sz="2400" dirty="0"/>
              <a:t>/</a:t>
            </a:r>
            <a:r>
              <a:rPr lang="zh-CN" altLang="en-US" sz="2400" dirty="0"/>
              <a:t>关门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，按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F </a:t>
            </a:r>
            <a:r>
              <a:rPr lang="zh-CN" altLang="en-US" sz="2400" dirty="0" smtClean="0"/>
              <a:t>向下呼叫按钮和向下呼叫按钮以及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的向下呼叫按钮；电梯</a:t>
            </a:r>
            <a:r>
              <a:rPr lang="zh-CN" altLang="en-US" sz="2400" dirty="0"/>
              <a:t>上升</a:t>
            </a:r>
            <a:r>
              <a:rPr lang="zh-CN" altLang="en-US" sz="2400" dirty="0" smtClean="0"/>
              <a:t>到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的向上呼叫按钮灯关闭，然后上升到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的向下呼叫按钮关闭，然后下降到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的向下呼叫按钮关闭。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电梯在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以上，</a:t>
            </a:r>
            <a:r>
              <a:rPr lang="en-US" altLang="zh-CN" sz="2400" dirty="0" smtClean="0"/>
              <a:t>10s</a:t>
            </a:r>
            <a:r>
              <a:rPr lang="zh-CN" altLang="en-US" sz="2400" dirty="0" smtClean="0"/>
              <a:t>无动作，自动降到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楼。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所有停止，开门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</a:t>
            </a:r>
            <a:r>
              <a:rPr lang="zh-CN" altLang="en-US" sz="2400" smtClean="0"/>
              <a:t>后，对应楼层的同方向门</a:t>
            </a:r>
            <a:r>
              <a:rPr lang="zh-CN" altLang="en-US" sz="2400" dirty="0" smtClean="0"/>
              <a:t>外呼叫按钮灯和门内楼层按钮灯</a:t>
            </a:r>
            <a:r>
              <a:rPr lang="zh-CN" altLang="en-US" sz="2400" smtClean="0"/>
              <a:t>关闭。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Open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Opening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转换（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2770</TotalTime>
  <Words>2216</Words>
  <Application>Microsoft Office PowerPoint</Application>
  <PresentationFormat>全屏显示(4:3)</PresentationFormat>
  <Paragraphs>312</Paragraphs>
  <Slides>35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myXidianCulture</vt:lpstr>
      <vt:lpstr>F:\xidian\2015备课\C语言\C-Repositories\Garage_mfc\Garage_dialog\GarageDoorState.vsd\Drawing\~BaseState\水平提示框</vt:lpstr>
      <vt:lpstr>F:\xidian\2015备课\C语言\C-Repositories\Garage_mfc\Garage_dialog\GarageDoorState.vsd\Drawing\~BaseState\矩形</vt:lpstr>
      <vt:lpstr>C语言课程设计 状态和状态机 States and State Machines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状态函数</vt:lpstr>
      <vt:lpstr>DoorClosed state</vt:lpstr>
      <vt:lpstr>DoorClosedDoorOpening state</vt:lpstr>
      <vt:lpstr>DoorClosedDoorOpening state</vt:lpstr>
      <vt:lpstr>定期采集系统的运行状态</vt:lpstr>
      <vt:lpstr>车库门状态机图</vt:lpstr>
      <vt:lpstr>车库门状态机图</vt:lpstr>
      <vt:lpstr>DoorClosingDoorOpening</vt:lpstr>
      <vt:lpstr>Microsoft Visual Studio</vt:lpstr>
      <vt:lpstr>Microsoft Visual Studio</vt:lpstr>
      <vt:lpstr>Microsoft Visual Studio</vt:lpstr>
      <vt:lpstr>三层电梯状态机仿真程序</vt:lpstr>
      <vt:lpstr>三层电梯状态机</vt:lpstr>
      <vt:lpstr>三层电梯状态机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三层电梯状态机仿真程序</vt:lpstr>
      <vt:lpstr>课程设计要求</vt:lpstr>
      <vt:lpstr>电梯功能测试参考（1）</vt:lpstr>
      <vt:lpstr>电梯功能测试参考（2）</vt:lpstr>
      <vt:lpstr>电梯功能测试参考（3）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ZhiwuLi</cp:lastModifiedBy>
  <cp:revision>313</cp:revision>
  <dcterms:created xsi:type="dcterms:W3CDTF">2015-02-03T06:54:51Z</dcterms:created>
  <dcterms:modified xsi:type="dcterms:W3CDTF">2016-05-05T09:02:20Z</dcterms:modified>
</cp:coreProperties>
</file>