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全屏显示(4:3)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计算机导论与C语言程序设计 上机实践（12次）</vt:lpstr>
      <vt:lpstr>第1次上机练习</vt:lpstr>
      <vt:lpstr>第2次上机练习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ZhiwuLi</cp:lastModifiedBy>
  <cp:revision>6</cp:revision>
  <dcterms:created xsi:type="dcterms:W3CDTF">2016-09-28T13:02:27Z</dcterms:created>
  <dcterms:modified xsi:type="dcterms:W3CDTF">2016-09-28T13:11:54Z</dcterms:modified>
</cp:coreProperties>
</file>