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2" autoAdjust="0"/>
  </p:normalViewPr>
  <p:slideViewPr>
    <p:cSldViewPr>
      <p:cViewPr varScale="1">
        <p:scale>
          <a:sx n="53" d="100"/>
          <a:sy n="53" d="100"/>
        </p:scale>
        <p:origin x="-1570" y="-6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5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7A97-C12F-491A-BE7B-5817E44BC0A9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7E419-2714-47EB-9C54-0587CA22B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2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8C%E8%BF%9B%E5%88%B6%E9%A2%91%E7%A7%BB%E9%94%AE%E6%8E%A7/8932692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多输入多输出（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Input Multiple 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实现技术：采用现代模拟器件为主的模拟处理技术，采用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数字信号处理器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Signal Processor)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为核心器件的数字处理技术。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7E419-2714-47EB-9C54-0587CA22B9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7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信息通常是以某种信号形式表示的。</a:t>
            </a:r>
            <a:endParaRPr lang="en-US" altLang="zh-CN" dirty="0" smtClean="0"/>
          </a:p>
          <a:p>
            <a:r>
              <a:rPr lang="zh-CN" altLang="en-US" dirty="0" smtClean="0"/>
              <a:t>信号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文字，数据</a:t>
            </a:r>
            <a:r>
              <a:rPr lang="en-US" altLang="zh-CN" dirty="0" smtClean="0"/>
              <a:t>)-》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为远距离传输进行编码</a:t>
            </a:r>
            <a:r>
              <a:rPr lang="en-US" altLang="zh-CN" dirty="0" smtClean="0"/>
              <a:t>)-》</a:t>
            </a:r>
            <a:r>
              <a:rPr lang="zh-CN" altLang="en-US" dirty="0" smtClean="0"/>
              <a:t>调制成合适的无线电信号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信道传输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以特定频率</a:t>
            </a:r>
            <a:r>
              <a:rPr lang="en-US" altLang="zh-CN" dirty="0" smtClean="0"/>
              <a:t>)-》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放大、解调。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在雷达系统中，被观测目标的坐标、速度、航向、类型等信息。当目标被雷达发射的电磁波照射时，在目标的反射回波中就含有这些感兴趣的信息。对其处理以获得目标信息。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闭环自动控制系统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通常包含两个信道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前向信道，反馈信道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，从前向信道获得所需的原始信息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控制信号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，由反馈信道传输这些控制信号，对系统的部件或参数进行调整。</a:t>
            </a:r>
            <a:endParaRPr lang="en-US" altLang="zh-CN" dirty="0" smtClean="0"/>
          </a:p>
          <a:p>
            <a:r>
              <a:rPr lang="zh-CN" altLang="en-US" dirty="0" smtClean="0"/>
              <a:t>噪声</a:t>
            </a:r>
            <a:r>
              <a:rPr lang="en-US" altLang="zh-CN" dirty="0" smtClean="0"/>
              <a:t>n(t)</a:t>
            </a:r>
            <a:r>
              <a:rPr lang="zh-CN" altLang="en-US" dirty="0" smtClean="0"/>
              <a:t>是一随机过程，加性噪声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与信号混迭，对信号产生污染；乘性噪声：对信号进行调制。本课程仅研究加性噪声，是一种基本的感染模型。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7E419-2714-47EB-9C54-0587CA22B9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0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符号集</a:t>
            </a:r>
            <a:r>
              <a:rPr lang="en-US" altLang="zh-CN" dirty="0" smtClean="0"/>
              <a:t>: </a:t>
            </a:r>
            <a:r>
              <a:rPr lang="zh-CN" altLang="en-US" dirty="0" smtClean="0"/>
              <a:t>高电平，低电平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7E419-2714-47EB-9C54-0587CA22B9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1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在雷达系统中，被观测目标的坐标、速度、航向、类型等信息。当目标被雷达发射的电磁波照射时，在目标的反射回波中就含有这些感兴趣的信息。对其处理以获得目标信息。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7E419-2714-47EB-9C54-0587CA22B9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概率密度</a:t>
            </a:r>
            <a:r>
              <a:rPr lang="en-US" altLang="zh-CN" dirty="0" smtClean="0"/>
              <a:t>p(x1,x2,…,</a:t>
            </a:r>
            <a:r>
              <a:rPr lang="en-US" altLang="zh-CN" dirty="0" err="1" smtClean="0"/>
              <a:t>xN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t1,t2,…,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),</a:t>
            </a:r>
          </a:p>
          <a:p>
            <a:r>
              <a:rPr lang="zh-CN" altLang="en-US" dirty="0" smtClean="0"/>
              <a:t>均值</a:t>
            </a:r>
            <a:r>
              <a:rPr lang="en-US" altLang="zh-CN" dirty="0" smtClean="0"/>
              <a:t>E[x(t)],</a:t>
            </a:r>
          </a:p>
          <a:p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[x(t)]=E[(x(t)-E[x(t)])^2]</a:t>
            </a:r>
          </a:p>
          <a:p>
            <a:r>
              <a:rPr lang="zh-CN" altLang="en-US" dirty="0" smtClean="0"/>
              <a:t>自协方差</a:t>
            </a:r>
            <a:r>
              <a:rPr lang="en-US" altLang="zh-CN" dirty="0" err="1" smtClean="0"/>
              <a:t>c_x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t_j,t_k</a:t>
            </a:r>
            <a:r>
              <a:rPr lang="en-US" altLang="zh-CN" dirty="0" smtClean="0"/>
              <a:t>)=E[(x(</a:t>
            </a:r>
            <a:r>
              <a:rPr lang="en-US" altLang="zh-CN" dirty="0" err="1" smtClean="0"/>
              <a:t>t_j</a:t>
            </a:r>
            <a:r>
              <a:rPr lang="en-US" altLang="zh-CN" dirty="0" smtClean="0"/>
              <a:t>)-E(</a:t>
            </a:r>
            <a:r>
              <a:rPr lang="en-US" altLang="zh-CN" dirty="0" err="1" smtClean="0"/>
              <a:t>x,t_j</a:t>
            </a:r>
            <a:r>
              <a:rPr lang="en-US" altLang="zh-CN" dirty="0" smtClean="0"/>
              <a:t>))(x(</a:t>
            </a:r>
            <a:r>
              <a:rPr lang="en-US" altLang="zh-CN" dirty="0" err="1" smtClean="0"/>
              <a:t>t_k</a:t>
            </a:r>
            <a:r>
              <a:rPr lang="en-US" altLang="zh-CN" dirty="0" smtClean="0"/>
              <a:t>)-E(</a:t>
            </a:r>
            <a:r>
              <a:rPr lang="en-US" altLang="zh-CN" dirty="0" err="1" smtClean="0"/>
              <a:t>x,t_k</a:t>
            </a:r>
            <a:r>
              <a:rPr lang="en-US" altLang="zh-CN" dirty="0" smtClean="0"/>
              <a:t>))]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互协方差</a:t>
            </a:r>
            <a:r>
              <a:rPr lang="en-US" altLang="zh-CN" dirty="0" err="1" smtClean="0"/>
              <a:t>c_xy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t_j,t_k</a:t>
            </a:r>
            <a:r>
              <a:rPr lang="en-US" altLang="zh-CN" dirty="0" smtClean="0"/>
              <a:t>)=E[(x(</a:t>
            </a:r>
            <a:r>
              <a:rPr lang="en-US" altLang="zh-CN" dirty="0" err="1" smtClean="0"/>
              <a:t>t_j</a:t>
            </a:r>
            <a:r>
              <a:rPr lang="en-US" altLang="zh-CN" dirty="0" smtClean="0"/>
              <a:t>)-E(</a:t>
            </a:r>
            <a:r>
              <a:rPr lang="en-US" altLang="zh-CN" dirty="0" err="1" smtClean="0"/>
              <a:t>x,t_j</a:t>
            </a:r>
            <a:r>
              <a:rPr lang="en-US" altLang="zh-CN" dirty="0" smtClean="0"/>
              <a:t>))(y(</a:t>
            </a:r>
            <a:r>
              <a:rPr lang="en-US" altLang="zh-CN" dirty="0" err="1" smtClean="0"/>
              <a:t>t_k</a:t>
            </a:r>
            <a:r>
              <a:rPr lang="en-US" altLang="zh-CN" dirty="0" smtClean="0"/>
              <a:t>)-E(</a:t>
            </a:r>
            <a:r>
              <a:rPr lang="en-US" altLang="zh-CN" dirty="0" err="1" smtClean="0"/>
              <a:t>y,t_k</a:t>
            </a:r>
            <a:r>
              <a:rPr lang="en-US" altLang="zh-CN" dirty="0" smtClean="0"/>
              <a:t>))]</a:t>
            </a:r>
          </a:p>
          <a:p>
            <a:r>
              <a:rPr lang="zh-CN" altLang="en-US" dirty="0" smtClean="0"/>
              <a:t>自相关函数</a:t>
            </a:r>
            <a:r>
              <a:rPr lang="en-US" altLang="zh-CN" dirty="0" err="1" smtClean="0"/>
              <a:t>r_x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t_j,t_k</a:t>
            </a:r>
            <a:r>
              <a:rPr lang="en-US" altLang="zh-CN" dirty="0" smtClean="0"/>
              <a:t>)=E[x(</a:t>
            </a:r>
            <a:r>
              <a:rPr lang="en-US" altLang="zh-CN" dirty="0" err="1" smtClean="0"/>
              <a:t>t_j</a:t>
            </a:r>
            <a:r>
              <a:rPr lang="en-US" altLang="zh-CN" dirty="0" smtClean="0"/>
              <a:t>)x(</a:t>
            </a:r>
            <a:r>
              <a:rPr lang="en-US" altLang="zh-CN" dirty="0" err="1" smtClean="0"/>
              <a:t>t_k</a:t>
            </a:r>
            <a:r>
              <a:rPr lang="en-US" altLang="zh-CN" dirty="0" smtClean="0"/>
              <a:t>)]</a:t>
            </a:r>
          </a:p>
          <a:p>
            <a:r>
              <a:rPr lang="zh-CN" altLang="en-US" dirty="0" smtClean="0"/>
              <a:t>互相关函数</a:t>
            </a:r>
            <a:r>
              <a:rPr lang="en-US" altLang="zh-CN" dirty="0" err="1" smtClean="0"/>
              <a:t>r_xy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t_j,t_k</a:t>
            </a:r>
            <a:r>
              <a:rPr lang="en-US" altLang="zh-CN" dirty="0" smtClean="0"/>
              <a:t>)=E[x(</a:t>
            </a:r>
            <a:r>
              <a:rPr lang="en-US" altLang="zh-CN" dirty="0" err="1" smtClean="0"/>
              <a:t>t_j</a:t>
            </a:r>
            <a:r>
              <a:rPr lang="en-US" altLang="zh-CN" dirty="0" smtClean="0"/>
              <a:t>)y(</a:t>
            </a:r>
            <a:r>
              <a:rPr lang="en-US" altLang="zh-CN" dirty="0" err="1" smtClean="0"/>
              <a:t>t_k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7E419-2714-47EB-9C54-0587CA22B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2FSK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Shift Keying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）为二进制数字频率调制（</a:t>
            </a:r>
            <a:r>
              <a:rPr lang="zh-CN" alt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二进制频移键控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），用载波的频率来传送数字信息，即用所传送的数字信息控制载波的频率。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2FSK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信号便是符号“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对应于载频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，而符号“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对应于载频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（与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不同的另一载频）的已调波形，而且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之间的改变是瞬间的。传“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信号时，发送频率为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的载波； 传“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信号时，发送频率为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的载波。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可见，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FSK 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是用不同频率的载波来传递数字消息的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中文名 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二进制频移键控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外文名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Shift Keying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7E419-2714-47EB-9C54-0587CA22B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9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信噪比（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 Noise Ratio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7E419-2714-47EB-9C54-0587CA22B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信号检测与估值理论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600" b="1" dirty="0"/>
              <a:t>Signal Detection and Estimation Theory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段江涛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jtduan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@mail.xidian.edu.cn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527056"/>
            <a:ext cx="8568952" cy="4494232"/>
          </a:xfrm>
        </p:spPr>
        <p:txBody>
          <a:bodyPr>
            <a:noAutofit/>
          </a:bodyPr>
          <a:lstStyle/>
          <a:p>
            <a:pPr marL="357188" indent="-357188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信号随机特性的描述：用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概率密度函数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均值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相关函数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方差函数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功率谱密度函数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等来描述随机信号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的统计特性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。</a:t>
            </a:r>
          </a:p>
          <a:p>
            <a:pPr marL="357188" indent="-357188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统计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意义上的最佳处理：基于随机信号统计特性所进行的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各种处理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和选择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的相应准则均是统计意义上的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。</a:t>
            </a:r>
          </a:p>
          <a:p>
            <a:pPr marL="357188" indent="-357188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性能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的统计评估：处理结果的评价，需用相应的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统计平均量来度量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判决概率、平均代价、平均错误概率、均值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、方差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、均方误差等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1.3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信号的统计处理方法</a:t>
            </a:r>
          </a:p>
        </p:txBody>
      </p:sp>
    </p:spTree>
    <p:extLst>
      <p:ext uri="{BB962C8B-B14F-4D97-AF65-F5344CB8AC3E}">
        <p14:creationId xmlns:p14="http://schemas.microsoft.com/office/powerpoint/2010/main" val="16494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1.4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信号的描述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280920" cy="549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0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3212976"/>
            <a:ext cx="8568952" cy="2664296"/>
          </a:xfrm>
        </p:spPr>
        <p:txBody>
          <a:bodyPr>
            <a:noAutofit/>
          </a:bodyPr>
          <a:lstStyle/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发射机：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对数码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进行调制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分别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发生两种信号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(t)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或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(t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接收机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处理器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：根据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[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内观测到的信号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r(t)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统计特性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，判断信源发送的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s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(t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s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(t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使错误概率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最小（使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风险最小）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设计和计算这种处理器问题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称为检测问题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噪声和干扰是造成错误的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来源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1.4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信号的描述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4784"/>
            <a:ext cx="7010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4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3212976"/>
            <a:ext cx="8568952" cy="504056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）确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知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信号的检测问题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1.4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信号的描述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4784"/>
            <a:ext cx="7010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80" y="3789040"/>
            <a:ext cx="6671840" cy="252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1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568952" cy="504056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）未知参量信号的检测问题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1.4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信号的描述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470601" cy="262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987696"/>
            <a:ext cx="88265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4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568952" cy="504056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随机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信号的检测问题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1.4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信号的描述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132856"/>
            <a:ext cx="85689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不仅参数未知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信号本身也不确定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它是随机过程的一个样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本函数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如水下声纳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敌舰噪声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敌舰发动机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推进器及其它噪声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b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</a:br>
            <a:endParaRPr lang="en-US" altLang="zh-CN" sz="28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只有</a:t>
            </a:r>
            <a:r>
              <a:rPr lang="zh-CN" altLang="en-US" sz="2800" b="1" dirty="0">
                <a:solidFill>
                  <a:srgbClr val="C00000"/>
                </a:solidFill>
              </a:rPr>
              <a:t>通过统计特性的差异来判决</a:t>
            </a:r>
            <a:r>
              <a:rPr lang="en-US" altLang="zh-CN" sz="2800" b="1" dirty="0">
                <a:solidFill>
                  <a:srgbClr val="C00000"/>
                </a:solidFill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</a:rPr>
              <a:t>噪声中随机信号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的检测</a:t>
            </a:r>
            <a:r>
              <a:rPr lang="zh-CN" altLang="en-US" sz="2800" b="1" dirty="0">
                <a:solidFill>
                  <a:srgbClr val="C00000"/>
                </a:solidFill>
              </a:rPr>
              <a:t>问题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.</a:t>
            </a:r>
            <a:r>
              <a:rPr lang="zh-CN" altLang="en-US" sz="2800" b="1" dirty="0">
                <a:solidFill>
                  <a:srgbClr val="C00000"/>
                </a:solidFill>
              </a:rPr>
              <a:t/>
            </a:r>
            <a:br>
              <a:rPr lang="zh-CN" altLang="en-US" sz="2800" b="1" dirty="0">
                <a:solidFill>
                  <a:srgbClr val="C00000"/>
                </a:solidFill>
              </a:rPr>
            </a:b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568952" cy="460851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四十年代：初创与奠基性时期。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Wienner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Kolmogoroff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首先把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统计方法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用于最佳线性滤波问题，创立了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最佳线性滤波器理论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。随后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，人们采用最大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SNR(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信噪比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为准则，建立了匹配滤波器理论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1947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Kotelnikov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用概率方法建立了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潜在抗干扰理论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，提出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了高斯信道中的理想接收机为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最大后验概率接收机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1948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Shannon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创立了信息理论。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五十年代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：发展时期。人们将经典的统计判决理论应用于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信号检测问题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，建立起一套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统计的信号检测理论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年代初，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人们将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状态变量法引入到滤波理论，创立了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Kalman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滤波理论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七十年代后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：理论完善与广泛应用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MLSD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检测、量子检测、多用户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检测。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1.5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信号检测与估值理论发展史</a:t>
            </a:r>
          </a:p>
        </p:txBody>
      </p:sp>
    </p:spTree>
    <p:extLst>
      <p:ext uri="{BB962C8B-B14F-4D97-AF65-F5344CB8AC3E}">
        <p14:creationId xmlns:p14="http://schemas.microsoft.com/office/powerpoint/2010/main" val="5330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1.5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信号检测与估值理论发展史</a:t>
            </a:r>
          </a:p>
        </p:txBody>
      </p:sp>
      <p:pic>
        <p:nvPicPr>
          <p:cNvPr id="8194" name="Picture 2" descr="7-23f01_1_Gr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16832"/>
            <a:ext cx="829664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内容编排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568952" cy="460851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章 基础知识 （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学时）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随机变量、随机过程的基本概念、统计描述和主要统计特性，高斯噪声、高斯白噪声的概念和统计描述，线性系统对随机信号的响应，随机参量信号。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第三章 信号的统计与检测 （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学时）：信号统计检测的基本概念，二元信号的贝叶斯准则，派生贝叶斯准侧，统计检测的性能，多元信号检测，参量信号检测。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第四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章 信号波形的检测（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学时）：匹配滤波器理论，随机过程正交级数展开，高斯白噪声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中确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信号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波形的检测，高斯白噪声中随机参量信号的检测。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第五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章 信号参量的估值 （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学时）：参量估值的基本概念和构造方法，贝叶斯估计和最大似然估计，估计量的性质，矢量估计，线性最小方差估计，最小二乘估计。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第六章 信号波形的估计 （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学时）：基本概念，连续维纳滤波，离散维纳滤波，离散卡尔曼滤波。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学习建议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568952" cy="374441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建立随机信号应采用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统计处理方法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的概念，包括信号的统计描述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、统计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意义上的最佳处理、性能的统计评估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数学分析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的基础上，从物理意义上加以理解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做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一定量的习题，巩固所学内容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学习过程中，和实际通信系统联系起来，学会应用。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72008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教材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416824" cy="1752600"/>
          </a:xfrm>
        </p:spPr>
        <p:txBody>
          <a:bodyPr/>
          <a:lstStyle/>
          <a:p>
            <a:pPr algn="l"/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赵树杰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赵建勋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信号检测</a:t>
            </a:r>
            <a:r>
              <a:rPr lang="zh-CN" altLang="en-US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与</a:t>
            </a:r>
            <a:r>
              <a:rPr lang="zh-CN" altLang="en-US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估计理论</a:t>
            </a:r>
            <a:endParaRPr lang="en-US" altLang="zh-CN" dirty="0" smtClean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清华大学出版社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64807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课程内容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416824" cy="3024336"/>
          </a:xfrm>
        </p:spPr>
        <p:txBody>
          <a:bodyPr>
            <a:noAutofit/>
          </a:bodyPr>
          <a:lstStyle/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相关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课程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概率论与数理统计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2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随机过程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信号与系统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 marL="357188" indent="-357188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课程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基本内容：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信号统计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检测理论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估计理论的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基础理论</a:t>
            </a: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考核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形式：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平时成绩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(20%)+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随堂作业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(20%)+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大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作业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(60%)</a:t>
            </a:r>
            <a:endParaRPr lang="zh-CN" altLang="en-US" sz="28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880" y="566124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信号检测与估计的概念、理论和方法是随机信号统计处理的理论基础。</a:t>
            </a: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64807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课程内容及安排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2276872"/>
            <a:ext cx="7416824" cy="3024336"/>
          </a:xfrm>
        </p:spPr>
        <p:txBody>
          <a:bodyPr>
            <a:noAutofit/>
          </a:bodyPr>
          <a:lstStyle/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数理统计与随机过程基础知识（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课时）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信号的统计与检测（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课时）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信号波形的检测（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课时）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信号参量的估值（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课时）</a:t>
            </a:r>
            <a:endParaRPr lang="en-US" altLang="zh-CN" sz="28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信号波形的估计（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课时）</a:t>
            </a:r>
            <a:endParaRPr lang="zh-CN" altLang="en-US" sz="28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64807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第一章  信号检测与估值概论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568952" cy="5112568"/>
          </a:xfrm>
        </p:spPr>
        <p:txBody>
          <a:bodyPr>
            <a:noAutofit/>
          </a:bodyPr>
          <a:lstStyle/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信号检测与估计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: (1)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随机信号统计处理的理论基础</a:t>
            </a: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                 (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信息论的一个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分支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信号检测与估计的基本任务：用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概率与数理统计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为工具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，解决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接收端信号与数据处理中的信息恢复与获取问题，即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从被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噪声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及其它干扰污染的信号中提取、恢复所需的信息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研究方法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信号的统计处理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方法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了解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收发信号和噪声的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统计特性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，按照一定准则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设计相应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的检测或估计算法，并进行性能评估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应用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在通信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雷达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声纳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自控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辨识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射电天文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地震学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医学等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marL="357188" indent="-357188" algn="l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通信系统中的应用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解调、信道估计、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MIMO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检测、多用户检测</a:t>
            </a:r>
            <a:endParaRPr lang="en-US" altLang="zh-CN" sz="24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algn="l"/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57188" indent="-357188" algn="l">
              <a:buFont typeface="Wingdings" pitchFamily="2" charset="2"/>
              <a:buChar char="n"/>
            </a:pPr>
            <a:endParaRPr lang="en-US" altLang="zh-CN" sz="24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algn="l"/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527056"/>
            <a:ext cx="8568952" cy="576064"/>
          </a:xfrm>
        </p:spPr>
        <p:txBody>
          <a:bodyPr>
            <a:noAutofit/>
          </a:bodyPr>
          <a:lstStyle/>
          <a:p>
            <a:pPr marL="357188" indent="-357188" algn="l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无线通信系统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57188" indent="-357188" algn="l">
              <a:buFont typeface="Wingdings" pitchFamily="2" charset="2"/>
              <a:buChar char="n"/>
            </a:pPr>
            <a:endParaRPr lang="en-US" altLang="zh-CN" sz="24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algn="l"/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1.1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信号的随机性</a:t>
            </a: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470822" cy="233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547936" y="4365104"/>
            <a:ext cx="7984504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发送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信号的随机性：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按一定概率从某个符号集中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选取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接收的信号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受到两部分噪声的污染：加性噪声和乘性噪声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接收信号，即要处理的信号：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随机信号或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随机过程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处理方法：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统计信号处理或随机信号处理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信号处理目的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检测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判断具体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发送的信号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、估计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估计信号参数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357188" indent="-357188" algn="l">
              <a:buFont typeface="Wingdings" pitchFamily="2" charset="2"/>
              <a:buChar char="n"/>
            </a:pP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algn="l"/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1.2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信号检测与估值示例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1628800"/>
            <a:ext cx="775683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5805264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噪声</a:t>
            </a:r>
            <a:r>
              <a:rPr lang="en-US" altLang="zh-CN" sz="2400" b="1" dirty="0" smtClean="0"/>
              <a:t>n(t)</a:t>
            </a:r>
            <a:r>
              <a:rPr lang="zh-CN" altLang="en-US" sz="2400" b="1" dirty="0" smtClean="0"/>
              <a:t>是</a:t>
            </a:r>
            <a:r>
              <a:rPr lang="zh-CN" altLang="en-US" sz="2400" b="1" dirty="0"/>
              <a:t>具有随机特性的</a:t>
            </a:r>
            <a:r>
              <a:rPr lang="zh-CN" altLang="en-US" sz="2400" b="1" dirty="0" smtClean="0"/>
              <a:t>随机过程。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0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1.2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信号检测与估值示例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7784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" t="4253" r="66780" b="11151"/>
          <a:stretch/>
        </p:blipFill>
        <p:spPr bwMode="auto">
          <a:xfrm>
            <a:off x="5724128" y="1268760"/>
            <a:ext cx="1780094" cy="19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17643" r="3238" b="5727"/>
          <a:stretch/>
        </p:blipFill>
        <p:spPr bwMode="auto">
          <a:xfrm>
            <a:off x="5652120" y="3401569"/>
            <a:ext cx="2934096" cy="144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6336" y="1028657"/>
            <a:ext cx="1547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斜距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方位</a:t>
            </a:r>
            <a:r>
              <a:rPr lang="el-GR" altLang="zh-CN" dirty="0" smtClean="0"/>
              <a:t>β</a:t>
            </a:r>
            <a:endParaRPr lang="en-US" altLang="zh-CN" dirty="0" smtClean="0"/>
          </a:p>
          <a:p>
            <a:r>
              <a:rPr lang="zh-CN" altLang="en-US" dirty="0" smtClean="0"/>
              <a:t>高度</a:t>
            </a:r>
            <a:r>
              <a:rPr lang="en-US" altLang="zh-CN" dirty="0" smtClean="0"/>
              <a:t>H</a:t>
            </a:r>
          </a:p>
          <a:p>
            <a:r>
              <a:rPr lang="zh-CN" altLang="en-US" dirty="0" smtClean="0"/>
              <a:t>时延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d</a:t>
            </a:r>
          </a:p>
          <a:p>
            <a:r>
              <a:rPr lang="zh-CN" altLang="en-US" dirty="0" smtClean="0"/>
              <a:t>光速</a:t>
            </a:r>
            <a:r>
              <a:rPr lang="en-US" altLang="zh-CN" dirty="0" smtClean="0"/>
              <a:t>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221" y="2492791"/>
            <a:ext cx="1343267" cy="93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184980"/>
            <a:ext cx="4678288" cy="648072"/>
          </a:xfrm>
        </p:spPr>
        <p:txBody>
          <a:bodyPr>
            <a:normAutofit/>
          </a:bodyPr>
          <a:lstStyle/>
          <a:p>
            <a:r>
              <a:rPr lang="zh-CN" altLang="en-US" sz="2800" b="1" u="sng" dirty="0" smtClean="0">
                <a:latin typeface="华文行楷" pitchFamily="2" charset="-122"/>
                <a:ea typeface="华文行楷" pitchFamily="2" charset="-122"/>
              </a:rPr>
              <a:t>第一章  信号检测与估值概论</a:t>
            </a:r>
            <a:endParaRPr lang="zh-CN" altLang="en-US" sz="2800" b="1" u="sng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7832" cy="1018032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5536" y="980728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1.2 </a:t>
            </a:r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信号检测与估值示例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568952" cy="374441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月黑风高的晚上，灯光灰暗（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噪声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路上是否有一个人 （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雷达检测问题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这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个人是男还是女（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二进制数字通信问题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有人，身高、体重如何？（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参数估计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547936" y="1679456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检测与估计比较：</a:t>
            </a:r>
            <a:endParaRPr lang="en-US" altLang="zh-CN" sz="2400" b="1" dirty="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1635</Words>
  <Application>Microsoft Office PowerPoint</Application>
  <PresentationFormat>全屏显示(4:3)</PresentationFormat>
  <Paragraphs>125</Paragraphs>
  <Slides>19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信号检测与估值理论 Signal Detection and Estimation Theory</vt:lpstr>
      <vt:lpstr>教材</vt:lpstr>
      <vt:lpstr>课程内容</vt:lpstr>
      <vt:lpstr>课程内容及安排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  <vt:lpstr>第一章  信号检测与估值概论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信号检测与估值 Signal Detection and Estimation Theory</dc:title>
  <dc:creator>CHEN</dc:creator>
  <cp:lastModifiedBy>jtduan@mail.xidian.edu.cn</cp:lastModifiedBy>
  <cp:revision>43</cp:revision>
  <dcterms:created xsi:type="dcterms:W3CDTF">2013-09-06T11:09:50Z</dcterms:created>
  <dcterms:modified xsi:type="dcterms:W3CDTF">2019-09-02T10:47:07Z</dcterms:modified>
</cp:coreProperties>
</file>