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3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65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5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4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0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F10705-3ACF-49C3-8EB3-8D79EFEFEC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Procedural </a:t>
            </a:r>
            <a:r>
              <a:rPr lang="en-US" b="1" dirty="0" smtClean="0"/>
              <a:t>Modeling</a:t>
            </a:r>
            <a:br>
              <a:rPr lang="en-US" b="1" dirty="0" smtClean="0"/>
            </a:br>
            <a:r>
              <a:rPr lang="en-US" b="1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Jaime Manuel Trillos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Ujueta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Bonn University – March 2018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you. </a:t>
            </a:r>
            <a:br>
              <a:rPr lang="en-US" b="1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53803"/>
            <a:ext cx="10018713" cy="35373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procedural grammar suitable for describing a room (including windows, doors, ...).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 a grammar file of such a procedural description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structure for grammar and geometry (tree structure).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procedural rules, generate room geometry and store it into the data structure.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 the intermediate result to renderer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rocedural Grammar for Describing </a:t>
            </a:r>
            <a:r>
              <a:rPr lang="en-US" b="1" dirty="0"/>
              <a:t>a </a:t>
            </a:r>
            <a:r>
              <a:rPr lang="en-US" b="1" dirty="0" smtClean="0"/>
              <a:t>Room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3758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a rule: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Rules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main=S(20,20,20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Subdiv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(0,20){house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wall1=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Subdiv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(1,5,10,5){wallpaper,wallMiddle1,wallpaper}:0.6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wall1=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Subdiv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(1,20){wallpaper}: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file can have comments using at the beginning #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Procedural Grammar for Describing a 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48246"/>
            <a:ext cx="10018713" cy="37692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different operators that can be use: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T(X,Y,Z)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Translation of an object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Comp(type){parameters}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Split scope into plains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Subdiv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axis,arguments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){parameters}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Divide scope in smaller scopes (children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typeObject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){texture}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Instance of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S(X,Y,Z)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Set new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S3d(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axis,size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Set new size for an specific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axis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angleX,angley,angleZ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Rotating around axis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Axis are X=0, Y=1, Z=2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5775" y="6334780"/>
            <a:ext cx="961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Taken: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P. Muller, G. Zeng, P. Wonka, and L. Van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Image-based ¨ procedural modeling of facades. In SIGGRAPH, 2007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Procedural Grammar for Describing a 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different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typeObjects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TypeObject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 INACTIVE, SCOPE, PLAIN, CUBE, CYLINDER, SOFA, TABLE, CABINET, CHAIR, TOY };</a:t>
            </a:r>
          </a:p>
        </p:txBody>
      </p:sp>
    </p:spTree>
    <p:extLst>
      <p:ext uri="{BB962C8B-B14F-4D97-AF65-F5344CB8AC3E}">
        <p14:creationId xmlns:p14="http://schemas.microsoft.com/office/powerpoint/2010/main" val="1606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Parsing the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 the file and save it in a vector&lt;string&gt;.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Parse the vector&lt;string&gt; into a vector&lt;rule&gt;.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Save the repeat heads in a temporal vector&lt;rule&gt;.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random between 0 and 1.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nearest probability with the random; save the winner in another vector&lt;rule&gt;.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Erase the losers from the original vector&lt;rule&gt;.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repeat it until there is no more repeat heads.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Return the vector&lt;rule&gt;</a:t>
            </a:r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Modeler: Data Structure (Tree)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15166"/>
            <a:ext cx="10018713" cy="42371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the vector&lt;rule&gt; into a map&lt;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string,string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the model (modeler* tree) and add the model in vector&lt;modeler*&gt; list (global variable)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 the first model in the list in a temporal variable (modeler*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currentModel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and extract the head in another variable (string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modelerName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Erase the first element of the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 in the map if the head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 with respect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modelerName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Extract the rules and parse until have each operator rule (vector&lt;string&gt; keys)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Compare if the keys start with (T,S,S3d,Subdiv,Comp,I,…)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the rules in model. If it contain children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Subdiv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then save it in the model but also adding it to the vector&lt;modeler*&gt;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 the process until there is no more models in the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Return the tree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 to Rendering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Transform the modeler* tree in a vector&lt;modeler*&gt;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Save the model in a global variable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the function </a:t>
            </a:r>
            <a:r>
              <a:rPr lang="en-US" dirty="0" err="1" smtClean="0"/>
              <a:t>drawTree</a:t>
            </a:r>
            <a:r>
              <a:rPr lang="en-US" dirty="0" smtClean="0"/>
              <a:t>(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err="1" smtClean="0"/>
              <a:t>ourShader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Save the respective model in the </a:t>
            </a:r>
            <a:r>
              <a:rPr lang="en-US" dirty="0" err="1" smtClean="0"/>
              <a:t>ourShader</a:t>
            </a:r>
            <a:r>
              <a:rPr lang="en-US" dirty="0" smtClean="0"/>
              <a:t> variable and render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program permits zoom, movement in the scene with the </a:t>
            </a:r>
            <a:r>
              <a:rPr lang="en-US" dirty="0" err="1" smtClean="0"/>
              <a:t>wasd</a:t>
            </a:r>
            <a:r>
              <a:rPr lang="en-US" dirty="0" smtClean="0"/>
              <a:t>/arrow keys and mouse.</a:t>
            </a:r>
          </a:p>
        </p:txBody>
      </p:sp>
    </p:spTree>
    <p:extLst>
      <p:ext uri="{BB962C8B-B14F-4D97-AF65-F5344CB8AC3E}">
        <p14:creationId xmlns:p14="http://schemas.microsoft.com/office/powerpoint/2010/main" val="16113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587346"/>
            <a:ext cx="3315163" cy="14289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32" y="4104534"/>
            <a:ext cx="3378415" cy="2638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54" y="2587346"/>
            <a:ext cx="3265194" cy="2577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850" y="4508876"/>
            <a:ext cx="2886424" cy="22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34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</TotalTime>
  <Words>547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Procedural Modeling Project</vt:lpstr>
      <vt:lpstr>Modeling</vt:lpstr>
      <vt:lpstr>Procedural Grammar for Describing a Room</vt:lpstr>
      <vt:lpstr>Procedural Grammar for Describing a Room</vt:lpstr>
      <vt:lpstr>Procedural Grammar for Describing a Room</vt:lpstr>
      <vt:lpstr>Parsing the File</vt:lpstr>
      <vt:lpstr>Modeler: Data Structure (Tree)</vt:lpstr>
      <vt:lpstr>Result to Rendering</vt:lpstr>
      <vt:lpstr>Screenshots</vt:lpstr>
      <vt:lpstr>Thank you.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Modeling Project</dc:title>
  <dc:creator>Jaime M Trillos U</dc:creator>
  <cp:lastModifiedBy>Jaime M Trillos U</cp:lastModifiedBy>
  <cp:revision>12</cp:revision>
  <dcterms:created xsi:type="dcterms:W3CDTF">2018-03-01T09:43:59Z</dcterms:created>
  <dcterms:modified xsi:type="dcterms:W3CDTF">2018-03-01T11:21:55Z</dcterms:modified>
</cp:coreProperties>
</file>