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4.png" ContentType="image/png"/>
  <Override PartName="/ppt/media/image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6.png" ContentType="image/png"/>
  <Override PartName="/ppt/media/image5.jpeg" ContentType="image/jpe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962520" y="1964160"/>
            <a:ext cx="7197120" cy="24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/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BITXO WARS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Inteligencia artificial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962520" y="4385880"/>
            <a:ext cx="7197120" cy="14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TRIVIÑO , JAVIER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BELTRAN RABANG, RENZ KYRIL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EJEMPLOS: coger recurso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5975640" y="1737360"/>
            <a:ext cx="6094080" cy="71100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365760" y="2433600"/>
            <a:ext cx="5671440" cy="367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este ejemplo se observa que el evento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consiste en determinar si algún recurso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(excepto bombas) se encuentra cerca del lugar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donde nos encontramos.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caso afirmativo, este recurso se almacena en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 atributo y posteriormente, en la acción se avanzará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hacia él.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caso de que éste recurso desaparezca y no haya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otro recurso cercano, recursoCercanoDetectado()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empezará a devolver false y la acción dejará de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ejecutarse.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5991840" y="2560320"/>
            <a:ext cx="5981400" cy="347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TextShape 2"/>
          <p:cNvSpPr txBox="1"/>
          <p:nvPr/>
        </p:nvSpPr>
        <p:spPr>
          <a:xfrm>
            <a:off x="2841480" y="291600"/>
            <a:ext cx="6759720" cy="62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EJEMPLOS: combate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6687360" y="2958120"/>
            <a:ext cx="5382720" cy="51660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135360" y="3129120"/>
            <a:ext cx="4070880" cy="98568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6675120" y="3550680"/>
            <a:ext cx="4412520" cy="56412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4"/>
          <a:stretch/>
        </p:blipFill>
        <p:spPr>
          <a:xfrm>
            <a:off x="7112880" y="4250160"/>
            <a:ext cx="6694560" cy="27907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5"/>
          <a:stretch/>
        </p:blipFill>
        <p:spPr>
          <a:xfrm>
            <a:off x="2918520" y="964080"/>
            <a:ext cx="6503760" cy="1661400"/>
          </a:xfrm>
          <a:prstGeom prst="rect">
            <a:avLst/>
          </a:prstGeom>
          <a:ln>
            <a:noFill/>
          </a:ln>
        </p:spPr>
      </p:pic>
      <p:sp>
        <p:nvSpPr>
          <p:cNvPr id="108" name="TextShape 3"/>
          <p:cNvSpPr txBox="1"/>
          <p:nvPr/>
        </p:nvSpPr>
        <p:spPr>
          <a:xfrm>
            <a:off x="311400" y="4500360"/>
            <a:ext cx="65466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 se detecta algún evento relacionado con el combate,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bicho lanzará hyperespai() en situaciones críticas, o atacará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 ha detectado al enemigo. Si las últimas dos no ocurren, pero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 bala se está acercando, intentará esquivarla avanzando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zigzag. En cualquier otro caso, se ejecutarán acciones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relacionadas con el combate.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474720" y="4389120"/>
            <a:ext cx="4810320" cy="675360"/>
          </a:xfrm>
          <a:prstGeom prst="rect">
            <a:avLst/>
          </a:prstGeom>
          <a:ln>
            <a:noFill/>
          </a:ln>
        </p:spPr>
      </p:pic>
      <p:sp>
        <p:nvSpPr>
          <p:cNvPr id="110" name="TextShape 1"/>
          <p:cNvSpPr txBox="1"/>
          <p:nvPr/>
        </p:nvSpPr>
        <p:spPr>
          <a:xfrm>
            <a:off x="3657600" y="474480"/>
            <a:ext cx="4981320" cy="62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EJEMPLOS: memoria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291840" y="2377440"/>
            <a:ext cx="548640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memoria de nuestro bitxo consiste en dos variables simples que contienen el estado inmediatamente anterior al actual.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esta manera, podemos determinar si el bitxo ha recibido un impacto entre el estado anterior y el actual, o si una bala está acercandose en vez de alejándose.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ÍNDICE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Diseño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Implementación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Ejemplos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DISEÑO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 objetivo que se quiere llevar a cabo es tener una implementación de un agente tal que sea legible y expresiva. De esta forma, nosotros y el agente tenemos claro la decisión que debe tomar en cada situación posible.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 la estructura escogida, hemos logrado que la priorización de decisiones sea trivial.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DISEÑO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Antes de empezar a implementar el agente, primero decidimos cuál debería ser la estructura que mejor se adapta a nuestro objetivo. Se decidió utilizar una especie de </a:t>
            </a:r>
            <a:r>
              <a:rPr b="0" i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programación orienada a eventos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DISEÑO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85800" y="2112120"/>
            <a:ext cx="4388760" cy="36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( evento_1 )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acción_1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 if ( evento_2 )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acción_2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 algn="ctr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 algn="ctr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acción_por_defecto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492240" y="2468880"/>
            <a:ext cx="4388760" cy="31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Los “else if” hacen posible que solo ocurra una acción por ciclo, evitando así conflictos.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Los eventos superiores tendrán más prioridad que los inferiores.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Implementación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Implementar el comportamiento de un agente es descubrir todas las situaciones que se puede encontrar y decidir qué acción puede hacer. Una vez decidido, hemos de preguntar qué prioridad tiene.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Nuestro agente posee una memoria muy sencilla en la cual se basan determinados evaluadores de eventos.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implementación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Los eventos definidos, de mayor a menor prioridad, son: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Está atascado . Si ha colisionado un número determinado de veces consecutivas.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Está en combate. Si ha detectado una bala, ha recibido un disparo o hay un enemigo cercano.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Colisión. Si acaba de chocar con una pared.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Apunto de colisionar. Si la distancia de uno de los visores es menor a la distancia permitida.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Recurso cercano detectado. Si hay recursos en un radio determinado.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comportamiento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Acciones por evento: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 está atascado ejecutamos el hiperespacio.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 está en combate utilizaremos los sensores para decidir qué hacer (alejarse, disparar, perseguir…)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 acaba de colisionar, da marcha atrás y intenta girar.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 está apunto de colisionar, gira hasta estar seguro de que no va a colisionar.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 hay recursos cerca, elige el recurso más cercano y intenta cogerlo.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 no ocurre ninguno de los anteriores, avanza sin más describiendo curvas de forma aleatoria.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85800" y="9864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EJEMPLOS: evitar colisiones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79800" y="1785600"/>
            <a:ext cx="4374720" cy="68292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5078880" y="1280160"/>
            <a:ext cx="6990840" cy="206136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8218080" y="3443400"/>
            <a:ext cx="3760200" cy="442008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243000" y="3383280"/>
            <a:ext cx="762048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 se puede observar en la imagen de la izquierda, cuando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colisionConParedInmintente() devuelve true, se ejecutará evitarChoque(),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y, dado la estructura anteriormente descrita, ésta sera la única función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 se ejecute.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274320" y="4610160"/>
            <a:ext cx="754740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función que evalua el evento verifica si alguno de los visores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está detectando una pared en uno de ellos lo suficientemente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cerca como para que se espere una posible colisión.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 otra parte, la función que ejecuta la acción determina en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qué situación está (pared izquierda cerca, pared izquierda y central, etc.)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en base a eso gira en un cierto sentido y avanza 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118</TotalTime>
  <Application>LibreOffice/5.1.6.2$Linux_X86_64 LibreOffice_project/10m0$Build-2</Application>
  <Words>532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2017-11-03T14:01:56Z</dcterms:created>
  <dc:creator>Microsoft Office User</dc:creator>
  <dc:description/>
  <dc:language>en-US</dc:language>
  <cp:lastModifiedBy/>
  <dcterms:modified xsi:type="dcterms:W3CDTF">2017-11-04T13:09:01Z</dcterms:modified>
  <cp:revision>12</cp:revision>
  <dc:subject/>
  <dc:title>BITXO WARS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